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5" r:id="rId1"/>
  </p:sldMasterIdLst>
  <p:notesMasterIdLst>
    <p:notesMasterId r:id="rId28"/>
  </p:notesMasterIdLst>
  <p:sldIdLst>
    <p:sldId id="299" r:id="rId2"/>
    <p:sldId id="300" r:id="rId3"/>
    <p:sldId id="302" r:id="rId4"/>
    <p:sldId id="287" r:id="rId5"/>
    <p:sldId id="293" r:id="rId6"/>
    <p:sldId id="304" r:id="rId7"/>
    <p:sldId id="286" r:id="rId8"/>
    <p:sldId id="285" r:id="rId9"/>
    <p:sldId id="282" r:id="rId10"/>
    <p:sldId id="284" r:id="rId11"/>
    <p:sldId id="283" r:id="rId12"/>
    <p:sldId id="295" r:id="rId13"/>
    <p:sldId id="306" r:id="rId14"/>
    <p:sldId id="294" r:id="rId15"/>
    <p:sldId id="289" r:id="rId16"/>
    <p:sldId id="307" r:id="rId17"/>
    <p:sldId id="303" r:id="rId18"/>
    <p:sldId id="297" r:id="rId19"/>
    <p:sldId id="305" r:id="rId20"/>
    <p:sldId id="296" r:id="rId21"/>
    <p:sldId id="301" r:id="rId22"/>
    <p:sldId id="308" r:id="rId23"/>
    <p:sldId id="309" r:id="rId24"/>
    <p:sldId id="310" r:id="rId25"/>
    <p:sldId id="311" r:id="rId26"/>
    <p:sldId id="312" r:id="rId27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581" y="-9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i-FI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notes' format</a:t>
            </a:r>
          </a:p>
        </p:txBody>
      </p:sp>
      <p:sp>
        <p:nvSpPr>
          <p:cNvPr id="79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i-FI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80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i-FI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81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i-FI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82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BBCEEBD2-B164-4881-AB47-1F07BCB61440}" type="slidenum">
              <a:rPr lang="fi-FI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algn="r"/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3 - Τίτλος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22" name="21 - Υπότιτλος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0" name="19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7 - Έλλειψη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Έλλειψη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9 - Ορθογώνιο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Έλλειψη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- Έλλειψη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- Ορθογώνιο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" name="7 - Ορθογώνιο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9" name="8 - Διάγραμμα ροής: Διεργασία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9 - Διάγραμμα ροής: Διεργασία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Πίτα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7 - Έλλειψη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10 - Κουλούρα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11 - Ορθογώνιο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4 - Θέση τίτλου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κειμένου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24" name="2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pPr>
              <a:lnSpc>
                <a:spcPct val="100000"/>
              </a:lnSpc>
            </a:pPr>
            <a:r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7.8.2017</a:t>
            </a:r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0" name="9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fi-FI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2" name="21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pPr algn="r">
              <a:lnSpc>
                <a:spcPct val="100000"/>
              </a:lnSpc>
            </a:pPr>
            <a:fld id="{09CB1989-0CA2-4AC5-9EC7-49FA675AEF86}" type="slidenum">
              <a:rPr lang="fi-FI" sz="1200" b="0" strike="noStrike" spc="-1" smtClean="0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pPr algn="r">
                <a:lnSpc>
                  <a:spcPct val="100000"/>
                </a:lnSpc>
              </a:pPr>
              <a:t>‹#›</a:t>
            </a:fld>
            <a:endParaRPr lang="fi-FI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5" name="14 - Ορθογώνιο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3rd Primary School of </a:t>
            </a:r>
            <a:r>
              <a:rPr lang="en-US" dirty="0" err="1" smtClean="0"/>
              <a:t>Grevena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642832"/>
          </a:xfrm>
        </p:spPr>
        <p:txBody>
          <a:bodyPr/>
          <a:lstStyle/>
          <a:p>
            <a:pPr algn="ctr"/>
            <a:r>
              <a:rPr lang="en-US" dirty="0" smtClean="0"/>
              <a:t>Erasmus KA2</a:t>
            </a:r>
            <a:endParaRPr lang="el-GR" dirty="0"/>
          </a:p>
        </p:txBody>
      </p:sp>
      <p:sp>
        <p:nvSpPr>
          <p:cNvPr id="4" name="2 - Υπότιτλος"/>
          <p:cNvSpPr txBox="1">
            <a:spLocks/>
          </p:cNvSpPr>
          <p:nvPr/>
        </p:nvSpPr>
        <p:spPr>
          <a:xfrm>
            <a:off x="1475656" y="2708920"/>
            <a:ext cx="7406640" cy="642832"/>
          </a:xfrm>
          <a:prstGeom prst="rect">
            <a:avLst/>
          </a:prstGeom>
        </p:spPr>
        <p:txBody>
          <a:bodyPr tIns="0">
            <a:normAutofit/>
          </a:bodyPr>
          <a:lstStyle/>
          <a:p>
            <a:pPr marL="27432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el-GR" sz="2600" dirty="0" smtClean="0">
                <a:solidFill>
                  <a:schemeClr val="tx2">
                    <a:shade val="30000"/>
                    <a:satMod val="150000"/>
                  </a:schemeClr>
                </a:solidFill>
              </a:rPr>
              <a:t>Τίτλος του Προγράμματος</a:t>
            </a: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shade val="30000"/>
                  <a:satMod val="1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4 - Εικόνα" descr="school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87824" y="3573016"/>
            <a:ext cx="3888432" cy="2916323"/>
          </a:xfrm>
          <a:prstGeom prst="rect">
            <a:avLst/>
          </a:prstGeom>
        </p:spPr>
      </p:pic>
      <p:pic>
        <p:nvPicPr>
          <p:cNvPr id="14340" name="Picture 4" descr="Αποτέλεσμα εικόνας για ερασμθσ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5314334"/>
            <a:ext cx="2232247" cy="1257519"/>
          </a:xfrm>
          <a:prstGeom prst="rect">
            <a:avLst/>
          </a:prstGeom>
          <a:noFill/>
        </p:spPr>
      </p:pic>
      <p:pic>
        <p:nvPicPr>
          <p:cNvPr id="8" name="Picture 4" descr="Αποτέλεσμα εικόνας για ερασμθσ 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753" y="5157192"/>
            <a:ext cx="2232247" cy="12575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Teachers4Europe Projects</a:t>
            </a:r>
            <a:endParaRPr lang="el-GR" dirty="0"/>
          </a:p>
        </p:txBody>
      </p:sp>
      <p:pic>
        <p:nvPicPr>
          <p:cNvPr id="5122" name="Picture 2" descr="D:\ΕΚΔΗΛΩΣΕΙΣ ΣΧΟΛΕΙΟΥ 2016_17\ΖΩΗ\theodoula t4e\manos τ4ε\teachers4you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19" y="1285860"/>
            <a:ext cx="3765583" cy="2214578"/>
          </a:xfrm>
          <a:prstGeom prst="rect">
            <a:avLst/>
          </a:prstGeom>
          <a:noFill/>
        </p:spPr>
      </p:pic>
      <p:pic>
        <p:nvPicPr>
          <p:cNvPr id="5123" name="Picture 3" descr="D:\ΕΚΔΗΛΩΣΕΙΣ ΣΧΟΛΕΙΟΥ 2016_17\ΖΩΗ\theodoula t4e\manos τ4ε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340768"/>
            <a:ext cx="4572032" cy="3429024"/>
          </a:xfrm>
          <a:prstGeom prst="rect">
            <a:avLst/>
          </a:prstGeom>
          <a:noFill/>
        </p:spPr>
      </p:pic>
      <p:pic>
        <p:nvPicPr>
          <p:cNvPr id="5124" name="Picture 4" descr="D:\ΕΚΔΗΛΩΣΕΙΣ ΣΧΟΛΕΙΟΥ 2016_17\ΖΩΗ\theodoula t4e\manos τ4ε\20160323_103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1910" y="3714752"/>
            <a:ext cx="3810026" cy="2857520"/>
          </a:xfrm>
          <a:prstGeom prst="rect">
            <a:avLst/>
          </a:prstGeom>
          <a:noFill/>
        </p:spPr>
      </p:pic>
      <p:pic>
        <p:nvPicPr>
          <p:cNvPr id="5125" name="Picture 5" descr="D:\ΕΚΔΗΛΩΣΕΙΣ ΣΧΟΛΕΙΟΥ 2016_17\ΖΩΗ\16651196_1626201400728394_869273881_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29256" y="3643314"/>
            <a:ext cx="2428892" cy="32385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Teachers4Europe Projects</a:t>
            </a:r>
            <a:endParaRPr lang="el-GR" dirty="0"/>
          </a:p>
        </p:txBody>
      </p:sp>
      <p:pic>
        <p:nvPicPr>
          <p:cNvPr id="6147" name="Picture 3" descr="D:\ΕΚΔΗΛΩΣΕΙΣ ΣΧΟΛΕΙΟΥ 2016_17\ΘΕΟΔΟΥΛΑ-Τ4Ε\T4E\ΜΙΚΡΕΣ\Τ4Ε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4357686" cy="2451199"/>
          </a:xfrm>
          <a:prstGeom prst="rect">
            <a:avLst/>
          </a:prstGeom>
          <a:noFill/>
        </p:spPr>
      </p:pic>
      <p:pic>
        <p:nvPicPr>
          <p:cNvPr id="6148" name="Picture 4" descr="D:\ΕΚΔΗΛΩΣΕΙΣ ΣΧΟΛΕΙΟΥ 2016_17\ΘΕΟΔΟΥΛΑ-Τ4Ε\T4E\ΜΙΚΡΕΣ\Τ4Ε_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717032"/>
            <a:ext cx="5286380" cy="2973589"/>
          </a:xfrm>
          <a:prstGeom prst="rect">
            <a:avLst/>
          </a:prstGeom>
          <a:noFill/>
        </p:spPr>
      </p:pic>
      <p:pic>
        <p:nvPicPr>
          <p:cNvPr id="6149" name="Picture 5" descr="D:\ΕΚΔΗΛΩΣΕΙΣ ΣΧΟΛΕΙΟΥ 2016_17\ΘΕΟΔΟΥΛΑ-Τ4Ε\T4E\ΜΙΚΡΕΣ\Τ4Ε_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340768"/>
            <a:ext cx="4491068" cy="2526226"/>
          </a:xfrm>
          <a:prstGeom prst="rect">
            <a:avLst/>
          </a:prstGeom>
          <a:noFill/>
        </p:spPr>
      </p:pic>
      <p:pic>
        <p:nvPicPr>
          <p:cNvPr id="6151" name="Picture 7" descr="D:\ΕΚΔΗΛΩΣΕΙΣ ΣΧΟΛΕΙΟΥ 2016_17\κινητο φεβρουαριος 2017\IMG_20170208_1104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857628"/>
            <a:ext cx="1982387" cy="26431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51520" y="274320"/>
            <a:ext cx="8682168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Educational robotics programs and participation in national competitions</a:t>
            </a:r>
            <a:endParaRPr lang="el-GR" dirty="0"/>
          </a:p>
        </p:txBody>
      </p:sp>
      <p:pic>
        <p:nvPicPr>
          <p:cNvPr id="14338" name="Picture 2" descr="D:\εκδηλώσεις σχολείου 2015-16\ΛΕΓΟ ΕΡΓΑΣΤΗΡΙΟ\mikres\legoergastirio1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509120"/>
            <a:ext cx="2798622" cy="2099535"/>
          </a:xfrm>
          <a:prstGeom prst="rect">
            <a:avLst/>
          </a:prstGeom>
          <a:noFill/>
        </p:spPr>
      </p:pic>
      <p:pic>
        <p:nvPicPr>
          <p:cNvPr id="14339" name="Picture 3" descr="D:\ΕΚΔΗΛΩΣΕΙΣ ΣΧΟΛΕΙΟΥ 2014-15\εκδηλώσεις σχολείου 2014-15\LEGO\neo\P30800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2486727" cy="3315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C:\Users\θεοδουλα\Pictures\ΣΧΟΛΕΙΟ 2017-18\διαγωνισμος ρομποτικης\DSCN80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556792"/>
            <a:ext cx="3600400" cy="27006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Θεοδούλα\Documents\ΥΛΙΚΟ ΔΗΜΟΤΙΚΟΥ\LEGO WRO ΣΥΝΟΛΙΚΑ\LEGO 2016\E\ΦΩΤΟΓΡΑΦΙΕΣ\DSCN24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4293096"/>
            <a:ext cx="3059832" cy="229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Θεοδούλα\Documents\ΥΛΙΚΟ ΔΗΜΟΤΙΚΟΥ\LEGO WRO ΣΥΝΟΛΙΚΑ\LEGO 2018-19\ΣΤ1\Φωτογραφίες\DSCN034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149080"/>
            <a:ext cx="3101430" cy="23259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9552" y="274638"/>
            <a:ext cx="839413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Educational robotics programs and participation in national competitions</a:t>
            </a:r>
            <a:endParaRPr lang="el-GR" dirty="0"/>
          </a:p>
        </p:txBody>
      </p:sp>
      <p:pic>
        <p:nvPicPr>
          <p:cNvPr id="4" name="Picture 5" descr="D:\ΕΚΔΗΛΩΣΕΙΣ ΣΧΟΛΕΙΟΥ 2014-15\εκδηλώσεις σχολείου 2014-15\wro\mikres\wro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84784"/>
            <a:ext cx="4075593" cy="3057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5" name="Picture 3" descr="C:\Users\Θεοδούλα\Documents\ΥΛΙΚΟ ΔΗΜΟΤΙΚΟΥ\LEGO WRO ΣΥΝΟΛΙΚΑ\LEGO 2018-19\ΦΩΤΟΓΡΑΦΙΕΣ ΔΙΑΓΩΝΙΣΜΟΥ ΑΘΗΝΑΣ\DSCN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556792"/>
            <a:ext cx="3533477" cy="2649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C:\Users\Θεοδούλα\Documents\ΥΛΙΚΟ ΔΗΜΟΤΙΚΟΥ\LEGO WRO ΣΥΝΟΛΙΚΑ\LEGO 2018-19\ΦΩΤΟΓΡΑΦΙΕΣ ΔΙΑΓΩΝΙΣΜΟΥ ΑΘΗΝΑΣ\fb\wro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4355976"/>
            <a:ext cx="3336032" cy="2502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7" name="Picture 5" descr="C:\Users\Θεοδούλα\Documents\ΥΛΙΚΟ ΔΗΜΟΤΙΚΟΥ\LEGO WRO ΣΥΝΟΛΙΚΑ\LEGO 2018-19\ΦΩΤΟΓΡΑΦΙΕΣ ΔΙΑΓΩΝΙΣΜΟΥ ΑΘΗΝΑΣ\fb\wro4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221088"/>
            <a:ext cx="3240022" cy="2430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Ε</a:t>
            </a:r>
            <a:r>
              <a:rPr lang="en-US" dirty="0" err="1" smtClean="0"/>
              <a:t>ducational</a:t>
            </a:r>
            <a:r>
              <a:rPr lang="en-US" dirty="0" smtClean="0"/>
              <a:t> visits</a:t>
            </a:r>
            <a:endParaRPr lang="el-GR" dirty="0"/>
          </a:p>
        </p:txBody>
      </p:sp>
      <p:pic>
        <p:nvPicPr>
          <p:cNvPr id="13314" name="Picture 2" descr="D:\εκδηλώσεις σχολείου 2015-16\εκδρομη καστορια\mikres\kastoria110 (2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1500174"/>
            <a:ext cx="3786214" cy="284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D:\εκδηλώσεις σχολείου 2015-16\εκδρομη καστορια\mikres\kastoria11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357298"/>
            <a:ext cx="3786214" cy="284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6" name="Picture 4" descr="D:\εκδηλώσεις σχολείου 2015-16\εκδρομη καστορια\mikres\kastoria11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43174" y="4000504"/>
            <a:ext cx="3786214" cy="28404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events</a:t>
            </a:r>
            <a:endParaRPr lang="el-GR" dirty="0"/>
          </a:p>
        </p:txBody>
      </p:sp>
      <p:pic>
        <p:nvPicPr>
          <p:cNvPr id="8194" name="Picture 2" descr="D:\ΕΚΔΗΛΩΣΕΙΣ ΣΧΟΛΕΙΟΥ 2016_17\ΚΑΡΝΑΒΑΛΙΑ-ΒΑΣΙΛΙΤΣΑ\DSCN5662.JPG"/>
          <p:cNvPicPr>
            <a:picLocks noChangeAspect="1" noChangeArrowheads="1"/>
          </p:cNvPicPr>
          <p:nvPr/>
        </p:nvPicPr>
        <p:blipFill>
          <a:blip r:embed="rId2" cstate="print">
            <a:lum bright="30000" contrast="40000"/>
          </a:blip>
          <a:srcRect/>
          <a:stretch>
            <a:fillRect/>
          </a:stretch>
        </p:blipFill>
        <p:spPr bwMode="auto">
          <a:xfrm>
            <a:off x="428596" y="1500174"/>
            <a:ext cx="3500462" cy="2625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 descr="D:\εκδηλώσεις σχολείου 2015-16\5 ΟΚΤΩΒΡΙΟΥ\mikres\5oktoberathl10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214422"/>
            <a:ext cx="4032240" cy="3024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D:\ΕΚΔΗΛΩΣΕΙΣ ΣΧΟΛΕΙΟΥ 2014-15\εκδηλώσεις σχολείου 2014-15\ΣΧΟΛ.ΠΕΤΟΣΦΑΙΡΙΣΗ\ΠΕΤΟΣΦΑΙΡΙΣΗ ΜΙΚΡΕΣ\1_volei20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964761"/>
            <a:ext cx="3857652" cy="2893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events</a:t>
            </a:r>
            <a:endParaRPr lang="el-GR" dirty="0"/>
          </a:p>
        </p:txBody>
      </p:sp>
      <p:pic>
        <p:nvPicPr>
          <p:cNvPr id="34818" name="Picture 2" descr="D:\ΦΩΤΟΓΡΑΦΙΕΣ ΣΧΟΛΕΙΟΥ\ΕΚΔΗΛΩΣΕΙΣ ΣΧΟΛΕΙΟΥ 2016_17\ΑΓΩΝΕΣ ΠΛΑΤΕΙΑ\DSCN46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4176464" cy="3132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ΦΩΤΟΓΡΑΦΙΕΣ ΣΧΟΛΕΙΟΥ\ΕΚΔΗΛΩΣΕΙΣ ΣΧΟΛΕΙΟΥ 2017-18\ΑΘΛΗΤΙΚΕΣ ΕΚΔΗΛΩΣΕΙΣ\DSCN74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268760"/>
            <a:ext cx="3408498" cy="2556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ΦΩΤΟΓΡΑΦΙΕΣ ΣΧΟΛΕΙΟΥ\ΕΚΔΗΛΩΣΕΙΣ ΣΧΟΛΕΙΟΥ 2017-18\ΑΘΛΗΤΙΚΕΣ ΕΚΔΗΛΩΣΕΙΣ\ΦΩΤΟ ΜΙΚΡΕΣ\DSCN6978 (640x480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005064"/>
            <a:ext cx="3240360" cy="2430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ΦΩΤΟΓΡΑΦΙΕΣ ΣΧΟΛΕΙΟΥ\ΕΚΔΗΛΩΣΕΙΣ ΣΧΟΛΕΙΟΥ 2017-18\ΑΘΛΗΤΙΚΕΣ ΕΚΔΗΛΩΣΕΙΣ\ΦΩΤΟ ΜΙΚΡΕΣ\DSCN6984 (640x480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2814">
            <a:off x="897995" y="4390816"/>
            <a:ext cx="3024336" cy="22688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Sports and cultural events</a:t>
            </a:r>
            <a:endParaRPr lang="el-GR" dirty="0"/>
          </a:p>
        </p:txBody>
      </p:sp>
      <p:pic>
        <p:nvPicPr>
          <p:cNvPr id="32771" name="Picture 3" descr="D:\ΦΩΤΟΓΡΑΦΙΕΣ ΣΧΟΛΕΙΟΥ\ΣΧΟΛΕΙΟ 2018-19\ΧΟΡΟΣ ΠΟΛΙΤΙΣΤΙΚΟ\DSCN0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3816424" cy="286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2" name="Picture 4" descr="D:\ΦΩΤΟΓΡΑΦΙΕΣ ΣΧΟΛΕΙΟΥ\ΣΧΟΛΕΙΟ 2018-19\ΧΟΡΟΣ ΠΟΛΙΤΙΣΤΙΚΟ\DSCN07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340768"/>
            <a:ext cx="3353966" cy="2515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4" name="Picture 6" descr="D:\ΦΩΤΟΓΡΑΦΙΕΣ ΣΧΟΛΕΙΟΥ\εκδηλώσεις σχολείου 2015-16\μαθητιάδα\DSCN30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501008"/>
            <a:ext cx="3995485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5" name="Picture 7" descr="D:\ΦΩΤΟΓΡΑΦΙΕΣ ΣΧΟΛΕΙΟΥ\ΕΚΔΗΛΩΣΕΙΣ ΣΧΟΛΕΙΟΥ 2016_17\ΗΜΕΡΑ ΑΘΛΗΤΙΣΜΟΥ\PA030189.JPG"/>
          <p:cNvPicPr>
            <a:picLocks noChangeAspect="1" noChangeArrowheads="1"/>
          </p:cNvPicPr>
          <p:nvPr/>
        </p:nvPicPr>
        <p:blipFill>
          <a:blip r:embed="rId5" cstate="print"/>
          <a:srcRect b="14661"/>
          <a:stretch>
            <a:fillRect/>
          </a:stretch>
        </p:blipFill>
        <p:spPr bwMode="auto">
          <a:xfrm>
            <a:off x="251520" y="3933056"/>
            <a:ext cx="4175324" cy="2672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274320"/>
            <a:ext cx="853815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Environmental programs and social awareness</a:t>
            </a:r>
            <a:endParaRPr lang="el-GR" dirty="0"/>
          </a:p>
        </p:txBody>
      </p:sp>
      <p:pic>
        <p:nvPicPr>
          <p:cNvPr id="16386" name="Picture 2" descr="D:\εκδηλώσεις σχολείου 2015-16\ΦΙΛΟΙ ΖΩΑ\plateia\m\skyloiplateia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4190982"/>
            <a:ext cx="2000264" cy="2667018"/>
          </a:xfrm>
          <a:prstGeom prst="rect">
            <a:avLst/>
          </a:prstGeom>
          <a:noFill/>
        </p:spPr>
      </p:pic>
      <p:pic>
        <p:nvPicPr>
          <p:cNvPr id="16387" name="Picture 3" descr="D:\εκδηλώσεις σχολείου 2015-16\ΦΙΛΟΙ ΖΩΑ\ταιστρα\mikres\taistra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08720"/>
            <a:ext cx="3828015" cy="2871791"/>
          </a:xfrm>
          <a:prstGeom prst="rect">
            <a:avLst/>
          </a:prstGeom>
          <a:noFill/>
        </p:spPr>
      </p:pic>
      <p:pic>
        <p:nvPicPr>
          <p:cNvPr id="16390" name="Picture 6" descr="D:\εκδηλώσεις σχολείου 2015-16\ΦΙΛΟΙ ΖΩΑ\plateia\m\skyloiplateia1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005064"/>
            <a:ext cx="3521552" cy="2641164"/>
          </a:xfrm>
          <a:prstGeom prst="rect">
            <a:avLst/>
          </a:prstGeom>
          <a:noFill/>
        </p:spPr>
      </p:pic>
      <p:pic>
        <p:nvPicPr>
          <p:cNvPr id="16391" name="Picture 7" descr="D:\εκδηλώσεις σχολείου 2015-16\bzaar\mikres\fatni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470" y="1570038"/>
            <a:ext cx="3334968" cy="2501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Environmental programs and social awareness</a:t>
            </a:r>
            <a:endParaRPr lang="el-GR" dirty="0"/>
          </a:p>
        </p:txBody>
      </p:sp>
      <p:pic>
        <p:nvPicPr>
          <p:cNvPr id="4" name="Picture 1" descr="D:\ΦΩΤΟΓΡΑΦΙΕΣ ΣΧΟΛΕΙΟΥ\ΕΚΔΗΛΩΣΕΙΣ ΣΧΟΛΕΙΟΥ 2017-18\ΚΟΜΠΟΣΤΟΠΟΙΗΣΗ\DSCN9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792"/>
            <a:ext cx="3485417" cy="2613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6" name="Picture 2" descr="D:\ΦΩΤΟΓΡΑΦΙΕΣ ΣΧΟΛΕΙΟΥ\ΕΚΔΗΛΩΣΕΙΣ ΣΧΟΛΕΙΟΥ 2017-18\ΚΟΜΠΟΣΤΟΠΟΙΗΣΗ\DSCN90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1196752"/>
            <a:ext cx="3384376" cy="2538147"/>
          </a:xfrm>
          <a:prstGeom prst="rect">
            <a:avLst/>
          </a:prstGeom>
          <a:noFill/>
        </p:spPr>
      </p:pic>
      <p:pic>
        <p:nvPicPr>
          <p:cNvPr id="31747" name="Picture 3" descr="D:\ΦΩΤΟΓΡΑΦΙΕΣ ΣΧΟΛΕΙΟΥ\ΕΚΔΗΛΩΣΕΙΣ ΣΧΟΛΕΙΟΥ 2017-18\ΚΟΜΠΟΣΤΟΠΟΙΗΣΗ\DSCN907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3933056"/>
            <a:ext cx="3389462" cy="2541961"/>
          </a:xfrm>
          <a:prstGeom prst="rect">
            <a:avLst/>
          </a:prstGeom>
          <a:noFill/>
        </p:spPr>
      </p:pic>
      <p:pic>
        <p:nvPicPr>
          <p:cNvPr id="31748" name="Picture 4" descr="D:\ΦΩΤΟΓΡΑΦΙΕΣ ΣΧΟΛΕΙΟΥ\ΕΚΔΗΛΩΣΕΙΣ ΣΧΟΛΕΙΟΥ 2017-18\ΚΟΜΠΟΣΤΟΠΟΙΗΣΗ\DSCN910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9632" y="4149080"/>
            <a:ext cx="3317453" cy="2487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P6060012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260648"/>
            <a:ext cx="3384376" cy="25382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- Εικόνα" descr="DSCN07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84784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3 - Εικόνα" descr="school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55776" y="3212976"/>
            <a:ext cx="4141173" cy="3105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- Εικόνα" descr="school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340768"/>
            <a:ext cx="2784310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Participation in workshops and festivals</a:t>
            </a:r>
            <a:endParaRPr lang="el-GR" dirty="0"/>
          </a:p>
        </p:txBody>
      </p:sp>
      <p:pic>
        <p:nvPicPr>
          <p:cNvPr id="3" name="Picture 2" descr="D:\ΕΚΔΗΛΩΣΕΙΣ ΣΧΟΛΕΙΟΥ 2016_17\ΣΥΝΕΔΡΙΟ\DSCN627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001070" cy="2251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3" name="Picture 3" descr="D:\εκδηλώσεις σχολείου 2015-16\ΜΑΘΗΤΙΚΟ ΣΥΝΕΔΡΙΟ\mikres\sunedrio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980728"/>
            <a:ext cx="3020916" cy="226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D:\εκδηλώσεις σχολείου 2015-16\μαθητικό φεστιβάλ ψηφιακής δημιουργίας\μικρεσ\festival1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221088"/>
            <a:ext cx="3133286" cy="2351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ΕΚΔΗΛΩΣΕΙΣ ΣΧΟΛΕΙΟΥ 2016_17\Φωτογραφίες για την Θεοδούλα\Μαθητιάδα\DSCN30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3857620" cy="2893542"/>
          </a:xfrm>
          <a:prstGeom prst="rect">
            <a:avLst/>
          </a:prstGeom>
          <a:noFill/>
        </p:spPr>
      </p:pic>
      <p:pic>
        <p:nvPicPr>
          <p:cNvPr id="15361" name="Picture 1" descr="D:\ΦΩΤΟΓΡΑΦΙΕΣ ΣΧΟΛΕΙΟΥ\ΣΧΟΛΕΙΟ 2018-19\ΦΕΣΤΙΒΑΛ ΨΗΦΙΑΚΗΣ ΔΗΜΙΟΥΡΓΙΑΣ 2019 ΚΑΣΤΟΡΙΑ\DSCN14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1772816"/>
            <a:ext cx="2741390" cy="2055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thumb/5/58/Nomos_Grevenon.png/250px-Nomos_Greveno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836712"/>
            <a:ext cx="5965563" cy="5058800"/>
          </a:xfrm>
          <a:prstGeom prst="rect">
            <a:avLst/>
          </a:prstGeom>
          <a:noFill/>
        </p:spPr>
      </p:pic>
      <p:sp>
        <p:nvSpPr>
          <p:cNvPr id="3" name="2 - TextBox"/>
          <p:cNvSpPr txBox="1"/>
          <p:nvPr/>
        </p:nvSpPr>
        <p:spPr>
          <a:xfrm>
            <a:off x="539552" y="1628800"/>
            <a:ext cx="17558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Grevena</a:t>
            </a:r>
            <a:endParaRPr lang="el-GR" sz="3600" dirty="0"/>
          </a:p>
        </p:txBody>
      </p:sp>
      <p:cxnSp>
        <p:nvCxnSpPr>
          <p:cNvPr id="5" name="4 - Ευθύγραμμο βέλος σύνδεσης"/>
          <p:cNvCxnSpPr/>
          <p:nvPr/>
        </p:nvCxnSpPr>
        <p:spPr>
          <a:xfrm>
            <a:off x="2339752" y="1916832"/>
            <a:ext cx="648072" cy="144016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5 - Εικόνα" descr="ic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6136" y="188640"/>
            <a:ext cx="3078088" cy="1539044"/>
          </a:xfrm>
          <a:prstGeom prst="rect">
            <a:avLst/>
          </a:prstGeom>
        </p:spPr>
      </p:pic>
      <p:cxnSp>
        <p:nvCxnSpPr>
          <p:cNvPr id="7" name="6 - Ευθύγραμμο βέλος σύνδεσης"/>
          <p:cNvCxnSpPr/>
          <p:nvPr/>
        </p:nvCxnSpPr>
        <p:spPr>
          <a:xfrm flipH="1">
            <a:off x="3140224" y="1628800"/>
            <a:ext cx="2727920" cy="584448"/>
          </a:xfrm>
          <a:prstGeom prst="straightConnector1">
            <a:avLst/>
          </a:prstGeom>
          <a:ln w="539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Town</a:t>
            </a:r>
            <a:endParaRPr lang="el-GR" dirty="0"/>
          </a:p>
        </p:txBody>
      </p:sp>
      <p:pic>
        <p:nvPicPr>
          <p:cNvPr id="3074" name="Picture 2" descr="Αποτέλεσμα εικόνας για γρεβενα εικονες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12953">
            <a:off x="354127" y="1440222"/>
            <a:ext cx="4221882" cy="26369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- Εικόνα" descr="GREVENA-ROLO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484784"/>
            <a:ext cx="3456384" cy="230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Εικόνα" descr="11882625_10153528015884631_3113840222009212569_o.jpg"/>
          <p:cNvPicPr>
            <a:picLocks noChangeAspect="1"/>
          </p:cNvPicPr>
          <p:nvPr/>
        </p:nvPicPr>
        <p:blipFill>
          <a:blip r:embed="rId4" cstate="print"/>
          <a:srcRect t="3801"/>
          <a:stretch>
            <a:fillRect/>
          </a:stretch>
        </p:blipFill>
        <p:spPr>
          <a:xfrm>
            <a:off x="2699792" y="4077072"/>
            <a:ext cx="3456384" cy="2604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Pindos</a:t>
            </a:r>
            <a:r>
              <a:rPr lang="en-US" dirty="0" smtClean="0"/>
              <a:t> National Wilderness</a:t>
            </a:r>
            <a:endParaRPr lang="el-GR" dirty="0"/>
          </a:p>
        </p:txBody>
      </p:sp>
      <p:pic>
        <p:nvPicPr>
          <p:cNvPr id="4" name="3 - Εικόνα" descr="3c59dc048e8850243be8079a5c74d079-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038526">
            <a:off x="347771" y="1181767"/>
            <a:ext cx="3551674" cy="2360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- Εικόνα" descr="3-valia_calda_dimadi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484784"/>
            <a:ext cx="4283968" cy="2848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Εικόνα" descr="arkoydorema_valia_cald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21674">
            <a:off x="5724128" y="4365104"/>
            <a:ext cx="2438400" cy="1624584"/>
          </a:xfrm>
          <a:prstGeom prst="rect">
            <a:avLst/>
          </a:prstGeom>
        </p:spPr>
      </p:pic>
      <p:pic>
        <p:nvPicPr>
          <p:cNvPr id="7" name="6 - Εικόνα" descr="77100233e4ae25090de693460e6c1a9e_X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3573016"/>
            <a:ext cx="3573016" cy="26757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</a:t>
            </a:r>
            <a:r>
              <a:rPr lang="en-US" dirty="0" err="1" smtClean="0"/>
              <a:t>useums</a:t>
            </a:r>
            <a:endParaRPr lang="el-GR" dirty="0"/>
          </a:p>
        </p:txBody>
      </p:sp>
      <p:pic>
        <p:nvPicPr>
          <p:cNvPr id="4" name="3 - Εικόνα" descr="20091109_193164487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1266925">
            <a:off x="314923" y="1640535"/>
            <a:ext cx="4856035" cy="3035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- Εικόνα" descr="mouseio-0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4077072"/>
            <a:ext cx="3888432" cy="260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5 - Εικόνα" descr="manitaria-1-1021x576-1021x5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20072" y="1484784"/>
            <a:ext cx="3923928" cy="22213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Vasilitsa</a:t>
            </a:r>
            <a:r>
              <a:rPr lang="en-US" dirty="0" smtClean="0"/>
              <a:t> ski resort</a:t>
            </a:r>
            <a:endParaRPr lang="el-GR" dirty="0"/>
          </a:p>
        </p:txBody>
      </p:sp>
      <p:pic>
        <p:nvPicPr>
          <p:cNvPr id="5" name="4 - Εικόνα" descr="vasilitsa_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3273192"/>
            <a:ext cx="4932040" cy="3584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3 - Εικόνα" descr="grev-basilitsa-e1478795851605-1021x5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13068">
            <a:off x="402928" y="1565275"/>
            <a:ext cx="5450634" cy="30963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Stone </a:t>
            </a:r>
            <a:r>
              <a:rPr lang="en-US" dirty="0" smtClean="0"/>
              <a:t>bridges</a:t>
            </a:r>
            <a:endParaRPr lang="el-GR" dirty="0"/>
          </a:p>
        </p:txBody>
      </p:sp>
      <p:pic>
        <p:nvPicPr>
          <p:cNvPr id="4" name="3 - Εικόνα" descr="Aziz Agha Bridge (1).jpg"/>
          <p:cNvPicPr>
            <a:picLocks noChangeAspect="1"/>
          </p:cNvPicPr>
          <p:nvPr/>
        </p:nvPicPr>
        <p:blipFill>
          <a:blip r:embed="rId2" cstate="print"/>
          <a:srcRect t="5105"/>
          <a:stretch>
            <a:fillRect/>
          </a:stretch>
        </p:blipFill>
        <p:spPr>
          <a:xfrm rot="21055556">
            <a:off x="611560" y="1700808"/>
            <a:ext cx="3528392" cy="2507028"/>
          </a:xfrm>
          <a:prstGeom prst="rect">
            <a:avLst/>
          </a:prstGeom>
        </p:spPr>
      </p:pic>
      <p:pic>
        <p:nvPicPr>
          <p:cNvPr id="5" name="4 - Εικόνα" descr="grevena-dotsiko-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00808"/>
            <a:ext cx="4128120" cy="2322068"/>
          </a:xfrm>
          <a:prstGeom prst="rect">
            <a:avLst/>
          </a:prstGeom>
        </p:spPr>
      </p:pic>
      <p:pic>
        <p:nvPicPr>
          <p:cNvPr id="6" name="5 - Εικόνα" descr="GREVENA-WEB-1-583b0-slid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4005064"/>
            <a:ext cx="3528392" cy="26462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ypodomi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4189177" cy="31418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2 - Εικόνα" descr="ypodomi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3212976"/>
            <a:ext cx="3960440" cy="29703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71600" y="274638"/>
            <a:ext cx="7962088" cy="1138138"/>
          </a:xfrm>
        </p:spPr>
        <p:txBody>
          <a:bodyPr>
            <a:normAutofit fontScale="90000"/>
          </a:bodyPr>
          <a:lstStyle/>
          <a:p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Visits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Environmental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Education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Centres</a:t>
            </a:r>
            <a:r>
              <a:rPr lang="el-G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/>
            </a:r>
            <a:br>
              <a:rPr lang="el-GR" sz="2000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</a:br>
            <a:endParaRPr lang="el-GR" dirty="0"/>
          </a:p>
        </p:txBody>
      </p:sp>
      <p:pic>
        <p:nvPicPr>
          <p:cNvPr id="1026" name="Picture 2" descr="D:\ΕΚΔΗΛΩΣΕΙΣ ΣΧΟΛΕΙΟΥ 2016_17\bluetooth κινητου\IMG_20161024_123445_BURST001_COV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643050"/>
            <a:ext cx="3286116" cy="2464587"/>
          </a:xfrm>
          <a:prstGeom prst="rect">
            <a:avLst/>
          </a:prstGeom>
          <a:noFill/>
        </p:spPr>
      </p:pic>
      <p:pic>
        <p:nvPicPr>
          <p:cNvPr id="1028" name="Picture 4" descr="D:\ΕΚΔΗΛΩΣΕΙΣ ΣΧΟΛΕΙΟΥ 2016_17\bluetooth κινητου\IMG_20161024_1212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214422"/>
            <a:ext cx="2428891" cy="3619525"/>
          </a:xfrm>
          <a:prstGeom prst="rect">
            <a:avLst/>
          </a:prstGeom>
          <a:noFill/>
        </p:spPr>
      </p:pic>
      <p:pic>
        <p:nvPicPr>
          <p:cNvPr id="1029" name="Picture 5" descr="D:\ΕΚΔΗΛΩΣΕΙΣ ΣΧΟΛΕΙΟΥ 2014-15\εκδηλώσεις σχολείου 2014-15\fotos giota\Στο μονοπάτι των μανιταριών\Στο μονοπάτι των μανιταριών 12.JPG"/>
          <p:cNvPicPr>
            <a:picLocks noChangeAspect="1" noChangeArrowheads="1"/>
          </p:cNvPicPr>
          <p:nvPr/>
        </p:nvPicPr>
        <p:blipFill>
          <a:blip r:embed="rId4" cstate="print"/>
          <a:srcRect b="16344"/>
          <a:stretch>
            <a:fillRect/>
          </a:stretch>
        </p:blipFill>
        <p:spPr bwMode="auto">
          <a:xfrm>
            <a:off x="5072066" y="3500438"/>
            <a:ext cx="3871250" cy="2428892"/>
          </a:xfrm>
          <a:prstGeom prst="rect">
            <a:avLst/>
          </a:prstGeom>
          <a:noFill/>
        </p:spPr>
      </p:pic>
      <p:pic>
        <p:nvPicPr>
          <p:cNvPr id="1030" name="Picture 6" descr="D:\εκδηλώσεις σχολείου 2015-16\για εφημερίδα  φωτο ΚΠΕ\mikres\kpeAtaxi1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214818"/>
            <a:ext cx="3643338" cy="24307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55576" y="0"/>
            <a:ext cx="7498080" cy="1143000"/>
          </a:xfrm>
        </p:spPr>
        <p:txBody>
          <a:bodyPr>
            <a:normAutofit fontScale="90000"/>
          </a:bodyPr>
          <a:lstStyle/>
          <a:p>
            <a:r>
              <a:rPr lang="el-GR" sz="4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Visits</a:t>
            </a:r>
            <a:r>
              <a:rPr lang="el-GR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</a:t>
            </a:r>
            <a:r>
              <a:rPr lang="el-GR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Environmental</a:t>
            </a:r>
            <a:r>
              <a:rPr lang="el-GR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Education</a:t>
            </a:r>
            <a:r>
              <a:rPr lang="el-GR" sz="40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0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Centres</a:t>
            </a:r>
            <a:endParaRPr lang="el-GR" dirty="0"/>
          </a:p>
        </p:txBody>
      </p:sp>
      <p:pic>
        <p:nvPicPr>
          <p:cNvPr id="12291" name="Picture 3" descr="D:\εκδηλώσεις σχολείου 2015-16\για εφημερίδα  φωτο ΚΠΕ\mikres\kpeAtaxi1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556792"/>
            <a:ext cx="4097332" cy="2733689"/>
          </a:xfrm>
          <a:prstGeom prst="rect">
            <a:avLst/>
          </a:prstGeom>
          <a:noFill/>
        </p:spPr>
      </p:pic>
      <p:pic>
        <p:nvPicPr>
          <p:cNvPr id="12294" name="Picture 6" descr="D:\εκδηλώσεις σχολείου 2015-16\Νέος φάκελος\mikres\kpebtaxi1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785793"/>
            <a:ext cx="3857652" cy="2894023"/>
          </a:xfrm>
          <a:prstGeom prst="rect">
            <a:avLst/>
          </a:prstGeom>
          <a:noFill/>
        </p:spPr>
      </p:pic>
      <p:pic>
        <p:nvPicPr>
          <p:cNvPr id="12295" name="Picture 7" descr="D:\ΕΚΔΗΛΩΣΕΙΣ ΣΧΟΛΕΙΟΥ 2014-15\εκδηλώσεις σχολείου 2014-15\fotos\Δρασεις\3ο ΔΣΓ 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524227"/>
            <a:ext cx="2500330" cy="3333773"/>
          </a:xfrm>
          <a:prstGeom prst="rect">
            <a:avLst/>
          </a:prstGeom>
          <a:noFill/>
        </p:spPr>
      </p:pic>
      <p:pic>
        <p:nvPicPr>
          <p:cNvPr id="12296" name="Picture 8" descr="D:\εκδηλώσεις σχολείου 2015-16\Νέος φάκελος\mikres\kpebtaxi1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645024"/>
            <a:ext cx="3952798" cy="29654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Visits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to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Environmental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Education</a:t>
            </a:r>
            <a:r>
              <a:rPr lang="el-GR" sz="4400" b="1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l-GR" sz="4400" b="1" spc="-1" dirty="0" err="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Centres</a:t>
            </a:r>
            <a:endParaRPr lang="el-GR" dirty="0"/>
          </a:p>
        </p:txBody>
      </p:sp>
      <p:pic>
        <p:nvPicPr>
          <p:cNvPr id="30722" name="Picture 2" descr="D:\ΦΩΤΟΓΡΑΦΙΕΣ ΣΧΟΛΕΙΟΥ\ΣΧΟΛΕΙΟ 2018-19\ΕΚΔΡΟΜΗ ΚΟΝΙΤΣΑ\DSCN18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3096344" cy="2322134"/>
          </a:xfrm>
          <a:prstGeom prst="rect">
            <a:avLst/>
          </a:prstGeom>
          <a:noFill/>
        </p:spPr>
      </p:pic>
      <p:pic>
        <p:nvPicPr>
          <p:cNvPr id="30723" name="Picture 3" descr="D:\ΦΩΤΟΓΡΑΦΙΕΣ ΣΧΟΛΕΙΟΥ\ΣΧΟΛΕΙΟ 2018-19\ΕΚΔΡΟΜΗ ΚΟΝΙΤΣΑ\DSCN193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268760"/>
            <a:ext cx="3101429" cy="2325948"/>
          </a:xfrm>
          <a:prstGeom prst="rect">
            <a:avLst/>
          </a:prstGeom>
          <a:noFill/>
        </p:spPr>
      </p:pic>
      <p:pic>
        <p:nvPicPr>
          <p:cNvPr id="30724" name="Picture 4" descr="D:\ΦΩΤΟΓΡΑΦΙΕΣ ΣΧΟΛΕΙΟΥ\ΣΧΟΛΕΙΟ 2018-19\ΕΚΔΡΟΜΗ ΚΟΝΙΤΣΑ\DSCN19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645024"/>
            <a:ext cx="4037534" cy="3027989"/>
          </a:xfrm>
          <a:prstGeom prst="rect">
            <a:avLst/>
          </a:prstGeom>
          <a:noFill/>
        </p:spPr>
      </p:pic>
      <p:pic>
        <p:nvPicPr>
          <p:cNvPr id="30725" name="Picture 5" descr="D:\ΦΩΤΟΓΡΑΦΙΕΣ ΣΧΟΛΕΙΟΥ\ΣΧΟΛΕΙΟ 2018-19\ΕΚΔΡΟΜΗ ΚΟΝΙΤΣΑ\DSCN2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437112"/>
            <a:ext cx="2862083" cy="2146448"/>
          </a:xfrm>
          <a:prstGeom prst="rect">
            <a:avLst/>
          </a:prstGeom>
          <a:noFill/>
        </p:spPr>
      </p:pic>
      <p:pic>
        <p:nvPicPr>
          <p:cNvPr id="30726" name="Picture 6" descr="D:\ΦΩΤΟΓΡΑΦΙΕΣ ΣΧΟΛΕΙΟΥ\ΣΧΟΛΕΙΟ 2018-19\ΕΚΔΡΟΜΗ ΒΕΡΓΙΝΑ ΕΔΕΣΣΑ\DSCN216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1412776"/>
            <a:ext cx="2339752" cy="17547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Visit to the </a:t>
            </a:r>
            <a:r>
              <a:rPr lang="en-US" dirty="0" err="1" smtClean="0"/>
              <a:t>Grevena</a:t>
            </a:r>
            <a:r>
              <a:rPr lang="en-US" dirty="0" smtClean="0"/>
              <a:t> Municipal Library</a:t>
            </a:r>
            <a:endParaRPr lang="el-GR" dirty="0"/>
          </a:p>
        </p:txBody>
      </p:sp>
      <p:pic>
        <p:nvPicPr>
          <p:cNvPr id="3074" name="Picture 2" descr="D:\ΕΚΔΗΛΩΣΕΙΣ ΣΧΟΛΕΙΟΥ 2016_17\βιβλιοθηκη\16790444_1397326716975262_1458582743_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714488"/>
            <a:ext cx="3987820" cy="2990865"/>
          </a:xfrm>
          <a:prstGeom prst="rect">
            <a:avLst/>
          </a:prstGeom>
          <a:noFill/>
        </p:spPr>
      </p:pic>
      <p:pic>
        <p:nvPicPr>
          <p:cNvPr id="3075" name="Picture 3" descr="D:\ΕΚΔΗΛΩΣΕΙΣ ΣΧΟΛΕΙΟΥ 2016_17\βιβλιοθηκη\16809222_1397327820308485_1947768184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3929066"/>
            <a:ext cx="3905245" cy="2928934"/>
          </a:xfrm>
          <a:prstGeom prst="rect">
            <a:avLst/>
          </a:prstGeom>
          <a:noFill/>
        </p:spPr>
      </p:pic>
      <p:pic>
        <p:nvPicPr>
          <p:cNvPr id="3076" name="Picture 4" descr="D:\ΕΚΔΗΛΩΣΕΙΣ ΣΧΟΛΕΙΟΥ 2014-15\εκδηλώσεις σχολείου 2014-15\ΒΙΒΛΙΟΘΗΚΗ\MIKRES\BBLIOT_1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1142984"/>
            <a:ext cx="4086227" cy="30646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043608" y="0"/>
            <a:ext cx="7498080" cy="1143000"/>
          </a:xfrm>
        </p:spPr>
        <p:txBody>
          <a:bodyPr/>
          <a:lstStyle/>
          <a:p>
            <a:r>
              <a:rPr lang="en-US" dirty="0" smtClean="0"/>
              <a:t>Theatrical and musical events</a:t>
            </a:r>
            <a:endParaRPr lang="el-GR" dirty="0"/>
          </a:p>
        </p:txBody>
      </p:sp>
      <p:pic>
        <p:nvPicPr>
          <p:cNvPr id="4099" name="Picture 3" descr="D:\ΕΚΔΗΛΩΣΕΙΣ ΣΧΟΛΕΙΟΥ 2016_17\ΓΙΟΡΤΗ ΠΟΛΙΤΙΣΤΙΚΟ\Νέος φάκελος\DSCN57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071546"/>
            <a:ext cx="4071966" cy="3054320"/>
          </a:xfrm>
          <a:prstGeom prst="rect">
            <a:avLst/>
          </a:prstGeom>
          <a:noFill/>
        </p:spPr>
      </p:pic>
      <p:pic>
        <p:nvPicPr>
          <p:cNvPr id="4100" name="Picture 4" descr="D:\ΕΚΔΗΛΩΣΕΙΣ ΣΧΟΛΕΙΟΥ 2016_17\ΓΙΟΡΤΗ ΠΟΛΙΤΙΣΤΙΚΟ\Νέος φάκελος\DSCN58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357430"/>
            <a:ext cx="2893548" cy="3857628"/>
          </a:xfrm>
          <a:prstGeom prst="rect">
            <a:avLst/>
          </a:prstGeom>
          <a:noFill/>
        </p:spPr>
      </p:pic>
      <p:pic>
        <p:nvPicPr>
          <p:cNvPr id="4101" name="Picture 5" descr="D:\ΕΚΔΗΛΩΣΕΙΣ ΣΧΟΛΕΙΟΥ 2016_17\ΓΙΟΡΤΗ ΠΟΛΙΤΙΣΤΙΚΟ\Νέος φάκελος\DSCN58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448"/>
            <a:ext cx="2857487" cy="3809552"/>
          </a:xfrm>
          <a:prstGeom prst="rect">
            <a:avLst/>
          </a:prstGeom>
          <a:noFill/>
        </p:spPr>
      </p:pic>
      <p:pic>
        <p:nvPicPr>
          <p:cNvPr id="4102" name="Picture 6" descr="D:\εκδηλώσεις σχολείου 2015-16\xristougenna\DSC092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3929066"/>
            <a:ext cx="3143272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E-twinning Projects</a:t>
            </a:r>
            <a:endParaRPr lang="el-GR" dirty="0"/>
          </a:p>
        </p:txBody>
      </p:sp>
      <p:pic>
        <p:nvPicPr>
          <p:cNvPr id="2050" name="Picture 2" descr="D:\ΕΚΔΗΛΩΣΕΙΣ ΣΧΟΛΕΙΟΥ 2016_17\BRIGES CONNECT\BRIDGES11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268760"/>
            <a:ext cx="5318125" cy="3096433"/>
          </a:xfrm>
          <a:prstGeom prst="rect">
            <a:avLst/>
          </a:prstGeom>
          <a:noFill/>
        </p:spPr>
      </p:pic>
      <p:pic>
        <p:nvPicPr>
          <p:cNvPr id="2052" name="Picture 4" descr="D:\ΕΚΔΗΛΩΣΕΙΣ ΣΧΟΛΕΙΟΥ 2016_17\BRIGES CONNECT\BRIDGES1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293096"/>
            <a:ext cx="3375024" cy="2380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3" name="Picture 5" descr="D:\ΕΚΔΗΛΩΣΕΙΣ ΣΧΟΛΕΙΟΥ 2016_17\BRIGES CONNECT\BRIDGES1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3477">
            <a:off x="346415" y="4474219"/>
            <a:ext cx="3419454" cy="192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577" name="Picture 1" descr="D:\ΦΩΤΟΓΡΑΦΙΕΣ ΣΧΟΛΕΙΟΥ\ΣΧΟΛΕΙΟ 2018-19\ETWINNING ΑΡΓΥΡΗΣ\Bridgeslabel_small2.jpg"/>
          <p:cNvPicPr>
            <a:picLocks noChangeAspect="1" noChangeArrowheads="1"/>
          </p:cNvPicPr>
          <p:nvPr/>
        </p:nvPicPr>
        <p:blipFill>
          <a:blip r:embed="rId5" cstate="print"/>
          <a:srcRect l="2691" r="3133" b="16109"/>
          <a:stretch>
            <a:fillRect/>
          </a:stretch>
        </p:blipFill>
        <p:spPr bwMode="auto">
          <a:xfrm>
            <a:off x="6372200" y="404664"/>
            <a:ext cx="2520280" cy="1728192"/>
          </a:xfrm>
          <a:prstGeom prst="rect">
            <a:avLst/>
          </a:prstGeom>
          <a:noFill/>
        </p:spPr>
      </p:pic>
      <p:pic>
        <p:nvPicPr>
          <p:cNvPr id="24578" name="Picture 2" descr="D:\ΦΩΤΟΓΡΑΦΙΕΣ ΣΧΟΛΕΙΟΥ\ΣΧΟΛΕΙΟ 2018-19\ETWINNING ΑΡΓΥΡΗΣ\QUALITY LABEL 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8184" y="2276872"/>
            <a:ext cx="2743200" cy="19653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Ηλιοστάσιο">
  <a:themeElements>
    <a:clrScheme name="Ηλιοστάσιο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Ηλιοστάσιο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Ηλιοστάσιο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1560</TotalTime>
  <Words>96</Words>
  <Application>Microsoft Office PowerPoint</Application>
  <PresentationFormat>Προβολή στην οθόνη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26</vt:i4>
      </vt:variant>
    </vt:vector>
  </HeadingPairs>
  <TitlesOfParts>
    <vt:vector size="27" baseType="lpstr">
      <vt:lpstr>Ηλιοστάσιο</vt:lpstr>
      <vt:lpstr>3rd Primary School of Grevena</vt:lpstr>
      <vt:lpstr>Διαφάνεια 2</vt:lpstr>
      <vt:lpstr>Διαφάνεια 3</vt:lpstr>
      <vt:lpstr>Visits to Environmental Education Centres </vt:lpstr>
      <vt:lpstr>Visits to Environmental Education Centres</vt:lpstr>
      <vt:lpstr>Visits to Environmental Education Centres</vt:lpstr>
      <vt:lpstr>Visit to the Grevena Municipal Library</vt:lpstr>
      <vt:lpstr>Theatrical and musical events</vt:lpstr>
      <vt:lpstr>E-twinning Projects</vt:lpstr>
      <vt:lpstr>Teachers4Europe Projects</vt:lpstr>
      <vt:lpstr>Teachers4Europe Projects</vt:lpstr>
      <vt:lpstr>Educational robotics programs and participation in national competitions</vt:lpstr>
      <vt:lpstr>Educational robotics programs and participation in national competitions</vt:lpstr>
      <vt:lpstr>Εducational visits</vt:lpstr>
      <vt:lpstr>Sports events</vt:lpstr>
      <vt:lpstr>Sports events</vt:lpstr>
      <vt:lpstr>Sports and cultural events</vt:lpstr>
      <vt:lpstr>Environmental programs and social awareness</vt:lpstr>
      <vt:lpstr>Environmental programs and social awareness</vt:lpstr>
      <vt:lpstr>Participation in workshops and festivals</vt:lpstr>
      <vt:lpstr>Διαφάνεια 21</vt:lpstr>
      <vt:lpstr>Our Town</vt:lpstr>
      <vt:lpstr>Pindos National Wilderness</vt:lpstr>
      <vt:lpstr>Μuseums</vt:lpstr>
      <vt:lpstr>Vasilitsa ski resort</vt:lpstr>
      <vt:lpstr>Stone bridges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Natassa</dc:creator>
  <cp:lastModifiedBy>Θεοδούλα</cp:lastModifiedBy>
  <cp:revision>123</cp:revision>
  <dcterms:created xsi:type="dcterms:W3CDTF">2017-04-14T13:59:38Z</dcterms:created>
  <dcterms:modified xsi:type="dcterms:W3CDTF">2019-10-14T06:22:02Z</dcterms:modified>
  <dc:language>fi-FI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</vt:i4>
  </property>
  <property fmtid="{D5CDD505-2E9C-101B-9397-08002B2CF9AE}" pid="8" name="PresentationFormat">
    <vt:lpwstr>Προβολή στην οθόνη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26</vt:i4>
  </property>
</Properties>
</file>