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
  </p:notesMasterIdLst>
  <p:sldIdLst>
    <p:sldId id="256" r:id="rId2"/>
  </p:sldIdLst>
  <p:sldSz cx="21240750" cy="30240288"/>
  <p:notesSz cx="6858000" cy="9144000"/>
  <p:embeddedFontLst>
    <p:embeddedFont>
      <p:font typeface="Calibri" panose="020F0502020204030204" pitchFamily="34" charset="0"/>
      <p:regular r:id="rId4"/>
      <p:bold r:id="rId5"/>
      <p:italic r:id="rId6"/>
      <p:boldItalic r:id="rId7"/>
    </p:embeddedFont>
    <p:embeddedFont>
      <p:font typeface="Franklin Gothic" panose="020B0604020202020204" charset="0"/>
      <p:bold r:id="rId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 d="100"/>
          <a:sy n="16" d="100"/>
        </p:scale>
        <p:origin x="235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4670822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6" name="Google Shape;76;p3:notes"/>
          <p:cNvSpPr>
            <a:spLocks noGrp="1" noRot="1" noChangeAspect="1"/>
          </p:cNvSpPr>
          <p:nvPr>
            <p:ph type="sldImg" idx="2"/>
          </p:nvPr>
        </p:nvSpPr>
        <p:spPr>
          <a:xfrm>
            <a:off x="2224088" y="685800"/>
            <a:ext cx="2409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6035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2655094" y="4949049"/>
            <a:ext cx="15930563" cy="105281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10453"/>
              <a:buFont typeface="Calibri"/>
              <a:buNone/>
              <a:defRPr sz="10453"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
          <p:cNvSpPr txBox="1">
            <a:spLocks noGrp="1"/>
          </p:cNvSpPr>
          <p:nvPr>
            <p:ph type="subTitle" idx="1"/>
          </p:nvPr>
        </p:nvSpPr>
        <p:spPr>
          <a:xfrm>
            <a:off x="2655094" y="15883155"/>
            <a:ext cx="15930563" cy="7301067"/>
          </a:xfrm>
          <a:prstGeom prst="rect">
            <a:avLst/>
          </a:prstGeom>
          <a:noFill/>
          <a:ln>
            <a:noFill/>
          </a:ln>
        </p:spPr>
        <p:txBody>
          <a:bodyPr spcFirstLastPara="1" wrap="square" lIns="91425" tIns="91425" rIns="91425" bIns="91425" anchor="t" anchorCtr="0"/>
          <a:lstStyle>
            <a:lvl1pPr marR="0" lvl="0" algn="ctr" rtl="0">
              <a:lnSpc>
                <a:spcPct val="90000"/>
              </a:lnSpc>
              <a:spcBef>
                <a:spcPts val="1742"/>
              </a:spcBef>
              <a:spcAft>
                <a:spcPts val="0"/>
              </a:spcAft>
              <a:buClr>
                <a:schemeClr val="dk1"/>
              </a:buClr>
              <a:buSzPts val="4181"/>
              <a:buFont typeface="Arial"/>
              <a:buNone/>
              <a:defRPr sz="4181" b="0" i="0" u="none" strike="noStrike" cap="none">
                <a:solidFill>
                  <a:schemeClr val="dk1"/>
                </a:solidFill>
                <a:latin typeface="Calibri"/>
                <a:ea typeface="Calibri"/>
                <a:cs typeface="Calibri"/>
                <a:sym typeface="Calibri"/>
              </a:defRPr>
            </a:lvl1pPr>
            <a:lvl2pPr marR="0" lvl="1" algn="ctr" rtl="0">
              <a:lnSpc>
                <a:spcPct val="90000"/>
              </a:lnSpc>
              <a:spcBef>
                <a:spcPts val="871"/>
              </a:spcBef>
              <a:spcAft>
                <a:spcPts val="0"/>
              </a:spcAft>
              <a:buClr>
                <a:schemeClr val="dk1"/>
              </a:buClr>
              <a:buSzPts val="3484"/>
              <a:buFont typeface="Arial"/>
              <a:buNone/>
              <a:defRPr sz="3484" b="0" i="0" u="none" strike="noStrike" cap="none">
                <a:solidFill>
                  <a:schemeClr val="dk1"/>
                </a:solidFill>
                <a:latin typeface="Calibri"/>
                <a:ea typeface="Calibri"/>
                <a:cs typeface="Calibri"/>
                <a:sym typeface="Calibri"/>
              </a:defRPr>
            </a:lvl2pPr>
            <a:lvl3pPr marR="0" lvl="2" algn="ctr" rtl="0">
              <a:lnSpc>
                <a:spcPct val="90000"/>
              </a:lnSpc>
              <a:spcBef>
                <a:spcPts val="871"/>
              </a:spcBef>
              <a:spcAft>
                <a:spcPts val="0"/>
              </a:spcAft>
              <a:buClr>
                <a:schemeClr val="dk1"/>
              </a:buClr>
              <a:buSzPts val="3136"/>
              <a:buFont typeface="Arial"/>
              <a:buNone/>
              <a:defRPr sz="3136" b="0" i="0" u="none" strike="noStrike" cap="none">
                <a:solidFill>
                  <a:schemeClr val="dk1"/>
                </a:solidFill>
                <a:latin typeface="Calibri"/>
                <a:ea typeface="Calibri"/>
                <a:cs typeface="Calibri"/>
                <a:sym typeface="Calibri"/>
              </a:defRPr>
            </a:lvl3pPr>
            <a:lvl4pPr marR="0" lvl="3" algn="ctr" rtl="0">
              <a:lnSpc>
                <a:spcPct val="90000"/>
              </a:lnSpc>
              <a:spcBef>
                <a:spcPts val="871"/>
              </a:spcBef>
              <a:spcAft>
                <a:spcPts val="0"/>
              </a:spcAft>
              <a:buClr>
                <a:schemeClr val="dk1"/>
              </a:buClr>
              <a:buSzPts val="2788"/>
              <a:buFont typeface="Arial"/>
              <a:buNone/>
              <a:defRPr sz="2788" b="0" i="0" u="none" strike="noStrike" cap="none">
                <a:solidFill>
                  <a:schemeClr val="dk1"/>
                </a:solidFill>
                <a:latin typeface="Calibri"/>
                <a:ea typeface="Calibri"/>
                <a:cs typeface="Calibri"/>
                <a:sym typeface="Calibri"/>
              </a:defRPr>
            </a:lvl4pPr>
            <a:lvl5pPr marR="0" lvl="4" algn="ctr" rtl="0">
              <a:lnSpc>
                <a:spcPct val="90000"/>
              </a:lnSpc>
              <a:spcBef>
                <a:spcPts val="871"/>
              </a:spcBef>
              <a:spcAft>
                <a:spcPts val="0"/>
              </a:spcAft>
              <a:buClr>
                <a:schemeClr val="dk1"/>
              </a:buClr>
              <a:buSzPts val="2788"/>
              <a:buFont typeface="Arial"/>
              <a:buNone/>
              <a:defRPr sz="2788" b="0" i="0" u="none" strike="noStrike" cap="none">
                <a:solidFill>
                  <a:schemeClr val="dk1"/>
                </a:solidFill>
                <a:latin typeface="Calibri"/>
                <a:ea typeface="Calibri"/>
                <a:cs typeface="Calibri"/>
                <a:sym typeface="Calibri"/>
              </a:defRPr>
            </a:lvl5pPr>
            <a:lvl6pPr marR="0" lvl="5" algn="ctr" rtl="0">
              <a:lnSpc>
                <a:spcPct val="90000"/>
              </a:lnSpc>
              <a:spcBef>
                <a:spcPts val="871"/>
              </a:spcBef>
              <a:spcAft>
                <a:spcPts val="0"/>
              </a:spcAft>
              <a:buClr>
                <a:schemeClr val="dk1"/>
              </a:buClr>
              <a:buSzPts val="2788"/>
              <a:buFont typeface="Arial"/>
              <a:buNone/>
              <a:defRPr sz="2788" b="0" i="0" u="none" strike="noStrike" cap="none">
                <a:solidFill>
                  <a:schemeClr val="dk1"/>
                </a:solidFill>
                <a:latin typeface="Calibri"/>
                <a:ea typeface="Calibri"/>
                <a:cs typeface="Calibri"/>
                <a:sym typeface="Calibri"/>
              </a:defRPr>
            </a:lvl6pPr>
            <a:lvl7pPr marR="0" lvl="6" algn="ctr" rtl="0">
              <a:lnSpc>
                <a:spcPct val="90000"/>
              </a:lnSpc>
              <a:spcBef>
                <a:spcPts val="871"/>
              </a:spcBef>
              <a:spcAft>
                <a:spcPts val="0"/>
              </a:spcAft>
              <a:buClr>
                <a:schemeClr val="dk1"/>
              </a:buClr>
              <a:buSzPts val="2788"/>
              <a:buFont typeface="Arial"/>
              <a:buNone/>
              <a:defRPr sz="2788" b="0" i="0" u="none" strike="noStrike" cap="none">
                <a:solidFill>
                  <a:schemeClr val="dk1"/>
                </a:solidFill>
                <a:latin typeface="Calibri"/>
                <a:ea typeface="Calibri"/>
                <a:cs typeface="Calibri"/>
                <a:sym typeface="Calibri"/>
              </a:defRPr>
            </a:lvl7pPr>
            <a:lvl8pPr marR="0" lvl="7" algn="ctr" rtl="0">
              <a:lnSpc>
                <a:spcPct val="90000"/>
              </a:lnSpc>
              <a:spcBef>
                <a:spcPts val="871"/>
              </a:spcBef>
              <a:spcAft>
                <a:spcPts val="0"/>
              </a:spcAft>
              <a:buClr>
                <a:schemeClr val="dk1"/>
              </a:buClr>
              <a:buSzPts val="2788"/>
              <a:buFont typeface="Arial"/>
              <a:buNone/>
              <a:defRPr sz="2788" b="0" i="0" u="none" strike="noStrike" cap="none">
                <a:solidFill>
                  <a:schemeClr val="dk1"/>
                </a:solidFill>
                <a:latin typeface="Calibri"/>
                <a:ea typeface="Calibri"/>
                <a:cs typeface="Calibri"/>
                <a:sym typeface="Calibri"/>
              </a:defRPr>
            </a:lvl8pPr>
            <a:lvl9pPr marR="0" lvl="8" algn="ctr" rtl="0">
              <a:lnSpc>
                <a:spcPct val="90000"/>
              </a:lnSpc>
              <a:spcBef>
                <a:spcPts val="871"/>
              </a:spcBef>
              <a:spcAft>
                <a:spcPts val="0"/>
              </a:spcAft>
              <a:buClr>
                <a:schemeClr val="dk1"/>
              </a:buClr>
              <a:buSzPts val="2788"/>
              <a:buFont typeface="Arial"/>
              <a:buNone/>
              <a:defRPr sz="2788"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1460301" y="28028269"/>
            <a:ext cx="4779169" cy="161001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2091"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7035999" y="28028269"/>
            <a:ext cx="7168753" cy="161001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2091"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15001280" y="28028269"/>
            <a:ext cx="4779169" cy="161001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rot="5400000">
            <a:off x="4676806" y="12133620"/>
            <a:ext cx="25627247" cy="4580037"/>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7666"/>
              <a:buFont typeface="Calibri"/>
              <a:buNone/>
              <a:defRPr sz="7666"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 name="Google Shape;70;p11"/>
          <p:cNvSpPr txBox="1">
            <a:spLocks noGrp="1"/>
          </p:cNvSpPr>
          <p:nvPr>
            <p:ph type="body" idx="1"/>
          </p:nvPr>
        </p:nvSpPr>
        <p:spPr>
          <a:xfrm rot="5400000">
            <a:off x="-4616023" y="7686338"/>
            <a:ext cx="25627247" cy="13474601"/>
          </a:xfrm>
          <a:prstGeom prst="rect">
            <a:avLst/>
          </a:prstGeom>
          <a:noFill/>
          <a:ln>
            <a:noFill/>
          </a:ln>
        </p:spPr>
        <p:txBody>
          <a:bodyPr spcFirstLastPara="1" wrap="square" lIns="91425" tIns="91425" rIns="91425" bIns="91425" anchor="t" anchorCtr="0"/>
          <a:lstStyle>
            <a:lvl1pPr marL="457200" marR="0" lvl="0" indent="-538353" algn="l" rtl="0">
              <a:lnSpc>
                <a:spcPct val="90000"/>
              </a:lnSpc>
              <a:spcBef>
                <a:spcPts val="1742"/>
              </a:spcBef>
              <a:spcAft>
                <a:spcPts val="0"/>
              </a:spcAft>
              <a:buClr>
                <a:schemeClr val="dk1"/>
              </a:buClr>
              <a:buSzPts val="4878"/>
              <a:buFont typeface="Arial"/>
              <a:buChar char="•"/>
              <a:defRPr sz="4878" b="0" i="0" u="none" strike="noStrike" cap="none">
                <a:solidFill>
                  <a:schemeClr val="dk1"/>
                </a:solidFill>
                <a:latin typeface="Calibri"/>
                <a:ea typeface="Calibri"/>
                <a:cs typeface="Calibri"/>
                <a:sym typeface="Calibri"/>
              </a:defRPr>
            </a:lvl1pPr>
            <a:lvl2pPr marL="914400" marR="0" lvl="1" indent="-494093" algn="l" rtl="0">
              <a:lnSpc>
                <a:spcPct val="90000"/>
              </a:lnSpc>
              <a:spcBef>
                <a:spcPts val="871"/>
              </a:spcBef>
              <a:spcAft>
                <a:spcPts val="0"/>
              </a:spcAft>
              <a:buClr>
                <a:schemeClr val="dk1"/>
              </a:buClr>
              <a:buSzPts val="4181"/>
              <a:buFont typeface="Arial"/>
              <a:buChar char="•"/>
              <a:defRPr sz="4181" b="0" i="0" u="none" strike="noStrike" cap="none">
                <a:solidFill>
                  <a:schemeClr val="dk1"/>
                </a:solidFill>
                <a:latin typeface="Calibri"/>
                <a:ea typeface="Calibri"/>
                <a:cs typeface="Calibri"/>
                <a:sym typeface="Calibri"/>
              </a:defRPr>
            </a:lvl2pPr>
            <a:lvl3pPr marL="1371600" marR="0" lvl="2" indent="-449833" algn="l" rtl="0">
              <a:lnSpc>
                <a:spcPct val="90000"/>
              </a:lnSpc>
              <a:spcBef>
                <a:spcPts val="871"/>
              </a:spcBef>
              <a:spcAft>
                <a:spcPts val="0"/>
              </a:spcAft>
              <a:buClr>
                <a:schemeClr val="dk1"/>
              </a:buClr>
              <a:buSzPts val="3484"/>
              <a:buFont typeface="Arial"/>
              <a:buChar char="•"/>
              <a:defRPr sz="3484" b="0" i="0" u="none" strike="noStrike" cap="none">
                <a:solidFill>
                  <a:schemeClr val="dk1"/>
                </a:solidFill>
                <a:latin typeface="Calibri"/>
                <a:ea typeface="Calibri"/>
                <a:cs typeface="Calibri"/>
                <a:sym typeface="Calibri"/>
              </a:defRPr>
            </a:lvl3pPr>
            <a:lvl4pPr marL="1828800" marR="0" lvl="3" indent="-427736"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4pPr>
            <a:lvl5pPr marL="2286000" marR="0" lvl="4"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5pPr>
            <a:lvl6pPr marL="2743200" marR="0" lvl="5"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6pPr>
            <a:lvl7pPr marL="3200400" marR="0" lvl="6"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7pPr>
            <a:lvl8pPr marL="3657600" marR="0" lvl="7"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8pPr>
            <a:lvl9pPr marL="4114800" marR="0" lvl="8"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1460301" y="28028269"/>
            <a:ext cx="4779169" cy="161001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2091"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7035999" y="28028269"/>
            <a:ext cx="7168753" cy="161001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2091"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15001280" y="28028269"/>
            <a:ext cx="4779169" cy="161001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bschnitts- überschrift"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449239" y="7539076"/>
            <a:ext cx="18320147" cy="12579118"/>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10453"/>
              <a:buFont typeface="Calibri"/>
              <a:buNone/>
              <a:defRPr sz="10453"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3"/>
          <p:cNvSpPr txBox="1">
            <a:spLocks noGrp="1"/>
          </p:cNvSpPr>
          <p:nvPr>
            <p:ph type="body" idx="1"/>
          </p:nvPr>
        </p:nvSpPr>
        <p:spPr>
          <a:xfrm>
            <a:off x="1449239" y="20237197"/>
            <a:ext cx="18320147" cy="6615061"/>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742"/>
              </a:spcBef>
              <a:spcAft>
                <a:spcPts val="0"/>
              </a:spcAft>
              <a:buClr>
                <a:srgbClr val="888888"/>
              </a:buClr>
              <a:buSzPts val="4181"/>
              <a:buFont typeface="Arial"/>
              <a:buNone/>
              <a:defRPr sz="4181"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871"/>
              </a:spcBef>
              <a:spcAft>
                <a:spcPts val="0"/>
              </a:spcAft>
              <a:buClr>
                <a:srgbClr val="888888"/>
              </a:buClr>
              <a:buSzPts val="3484"/>
              <a:buFont typeface="Arial"/>
              <a:buNone/>
              <a:defRPr sz="3484"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871"/>
              </a:spcBef>
              <a:spcAft>
                <a:spcPts val="0"/>
              </a:spcAft>
              <a:buClr>
                <a:srgbClr val="888888"/>
              </a:buClr>
              <a:buSzPts val="3136"/>
              <a:buFont typeface="Arial"/>
              <a:buNone/>
              <a:defRPr sz="3136"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871"/>
              </a:spcBef>
              <a:spcAft>
                <a:spcPts val="0"/>
              </a:spcAft>
              <a:buClr>
                <a:srgbClr val="888888"/>
              </a:buClr>
              <a:buSzPts val="2788"/>
              <a:buFont typeface="Arial"/>
              <a:buNone/>
              <a:defRPr sz="2788"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871"/>
              </a:spcBef>
              <a:spcAft>
                <a:spcPts val="0"/>
              </a:spcAft>
              <a:buClr>
                <a:srgbClr val="888888"/>
              </a:buClr>
              <a:buSzPts val="2788"/>
              <a:buFont typeface="Arial"/>
              <a:buNone/>
              <a:defRPr sz="2788"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871"/>
              </a:spcBef>
              <a:spcAft>
                <a:spcPts val="0"/>
              </a:spcAft>
              <a:buClr>
                <a:srgbClr val="888888"/>
              </a:buClr>
              <a:buSzPts val="2788"/>
              <a:buFont typeface="Arial"/>
              <a:buNone/>
              <a:defRPr sz="2788"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871"/>
              </a:spcBef>
              <a:spcAft>
                <a:spcPts val="0"/>
              </a:spcAft>
              <a:buClr>
                <a:srgbClr val="888888"/>
              </a:buClr>
              <a:buSzPts val="2788"/>
              <a:buFont typeface="Arial"/>
              <a:buNone/>
              <a:defRPr sz="2788"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871"/>
              </a:spcBef>
              <a:spcAft>
                <a:spcPts val="0"/>
              </a:spcAft>
              <a:buClr>
                <a:srgbClr val="888888"/>
              </a:buClr>
              <a:buSzPts val="2788"/>
              <a:buFont typeface="Arial"/>
              <a:buNone/>
              <a:defRPr sz="2788"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871"/>
              </a:spcBef>
              <a:spcAft>
                <a:spcPts val="0"/>
              </a:spcAft>
              <a:buClr>
                <a:srgbClr val="888888"/>
              </a:buClr>
              <a:buSzPts val="2788"/>
              <a:buFont typeface="Arial"/>
              <a:buNone/>
              <a:defRPr sz="2788" b="0" i="0" u="none" strike="noStrike" cap="none">
                <a:solidFill>
                  <a:srgbClr val="888888"/>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1460301" y="28028269"/>
            <a:ext cx="4779169" cy="161001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2091"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7035999" y="28028269"/>
            <a:ext cx="7168753" cy="161001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2091"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15001280" y="28028269"/>
            <a:ext cx="4779169" cy="161001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1460302" y="1610017"/>
            <a:ext cx="18320147" cy="5845058"/>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7666"/>
              <a:buFont typeface="Calibri"/>
              <a:buNone/>
              <a:defRPr sz="7666"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 name="Google Shape;25;p4"/>
          <p:cNvSpPr txBox="1">
            <a:spLocks noGrp="1"/>
          </p:cNvSpPr>
          <p:nvPr>
            <p:ph type="body" idx="1"/>
          </p:nvPr>
        </p:nvSpPr>
        <p:spPr>
          <a:xfrm>
            <a:off x="1460301" y="8050077"/>
            <a:ext cx="9027319" cy="19187184"/>
          </a:xfrm>
          <a:prstGeom prst="rect">
            <a:avLst/>
          </a:prstGeom>
          <a:noFill/>
          <a:ln>
            <a:noFill/>
          </a:ln>
        </p:spPr>
        <p:txBody>
          <a:bodyPr spcFirstLastPara="1" wrap="square" lIns="91425" tIns="91425" rIns="91425" bIns="91425" anchor="t" anchorCtr="0"/>
          <a:lstStyle>
            <a:lvl1pPr marL="457200" marR="0" lvl="0" indent="-538353" algn="l" rtl="0">
              <a:lnSpc>
                <a:spcPct val="90000"/>
              </a:lnSpc>
              <a:spcBef>
                <a:spcPts val="1742"/>
              </a:spcBef>
              <a:spcAft>
                <a:spcPts val="0"/>
              </a:spcAft>
              <a:buClr>
                <a:schemeClr val="dk1"/>
              </a:buClr>
              <a:buSzPts val="4878"/>
              <a:buFont typeface="Arial"/>
              <a:buChar char="•"/>
              <a:defRPr sz="4878" b="0" i="0" u="none" strike="noStrike" cap="none">
                <a:solidFill>
                  <a:schemeClr val="dk1"/>
                </a:solidFill>
                <a:latin typeface="Calibri"/>
                <a:ea typeface="Calibri"/>
                <a:cs typeface="Calibri"/>
                <a:sym typeface="Calibri"/>
              </a:defRPr>
            </a:lvl1pPr>
            <a:lvl2pPr marL="914400" marR="0" lvl="1" indent="-494093" algn="l" rtl="0">
              <a:lnSpc>
                <a:spcPct val="90000"/>
              </a:lnSpc>
              <a:spcBef>
                <a:spcPts val="871"/>
              </a:spcBef>
              <a:spcAft>
                <a:spcPts val="0"/>
              </a:spcAft>
              <a:buClr>
                <a:schemeClr val="dk1"/>
              </a:buClr>
              <a:buSzPts val="4181"/>
              <a:buFont typeface="Arial"/>
              <a:buChar char="•"/>
              <a:defRPr sz="4181" b="0" i="0" u="none" strike="noStrike" cap="none">
                <a:solidFill>
                  <a:schemeClr val="dk1"/>
                </a:solidFill>
                <a:latin typeface="Calibri"/>
                <a:ea typeface="Calibri"/>
                <a:cs typeface="Calibri"/>
                <a:sym typeface="Calibri"/>
              </a:defRPr>
            </a:lvl2pPr>
            <a:lvl3pPr marL="1371600" marR="0" lvl="2" indent="-449833" algn="l" rtl="0">
              <a:lnSpc>
                <a:spcPct val="90000"/>
              </a:lnSpc>
              <a:spcBef>
                <a:spcPts val="871"/>
              </a:spcBef>
              <a:spcAft>
                <a:spcPts val="0"/>
              </a:spcAft>
              <a:buClr>
                <a:schemeClr val="dk1"/>
              </a:buClr>
              <a:buSzPts val="3484"/>
              <a:buFont typeface="Arial"/>
              <a:buChar char="•"/>
              <a:defRPr sz="3484" b="0" i="0" u="none" strike="noStrike" cap="none">
                <a:solidFill>
                  <a:schemeClr val="dk1"/>
                </a:solidFill>
                <a:latin typeface="Calibri"/>
                <a:ea typeface="Calibri"/>
                <a:cs typeface="Calibri"/>
                <a:sym typeface="Calibri"/>
              </a:defRPr>
            </a:lvl3pPr>
            <a:lvl4pPr marL="1828800" marR="0" lvl="3" indent="-427736"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4pPr>
            <a:lvl5pPr marL="2286000" marR="0" lvl="4"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5pPr>
            <a:lvl6pPr marL="2743200" marR="0" lvl="5"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6pPr>
            <a:lvl7pPr marL="3200400" marR="0" lvl="6"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7pPr>
            <a:lvl8pPr marL="3657600" marR="0" lvl="7"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8pPr>
            <a:lvl9pPr marL="4114800" marR="0" lvl="8"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body" idx="2"/>
          </p:nvPr>
        </p:nvSpPr>
        <p:spPr>
          <a:xfrm>
            <a:off x="10753130" y="8050077"/>
            <a:ext cx="9027319" cy="19187184"/>
          </a:xfrm>
          <a:prstGeom prst="rect">
            <a:avLst/>
          </a:prstGeom>
          <a:noFill/>
          <a:ln>
            <a:noFill/>
          </a:ln>
        </p:spPr>
        <p:txBody>
          <a:bodyPr spcFirstLastPara="1" wrap="square" lIns="91425" tIns="91425" rIns="91425" bIns="91425" anchor="t" anchorCtr="0"/>
          <a:lstStyle>
            <a:lvl1pPr marL="457200" marR="0" lvl="0" indent="-538353" algn="l" rtl="0">
              <a:lnSpc>
                <a:spcPct val="90000"/>
              </a:lnSpc>
              <a:spcBef>
                <a:spcPts val="1742"/>
              </a:spcBef>
              <a:spcAft>
                <a:spcPts val="0"/>
              </a:spcAft>
              <a:buClr>
                <a:schemeClr val="dk1"/>
              </a:buClr>
              <a:buSzPts val="4878"/>
              <a:buFont typeface="Arial"/>
              <a:buChar char="•"/>
              <a:defRPr sz="4878" b="0" i="0" u="none" strike="noStrike" cap="none">
                <a:solidFill>
                  <a:schemeClr val="dk1"/>
                </a:solidFill>
                <a:latin typeface="Calibri"/>
                <a:ea typeface="Calibri"/>
                <a:cs typeface="Calibri"/>
                <a:sym typeface="Calibri"/>
              </a:defRPr>
            </a:lvl1pPr>
            <a:lvl2pPr marL="914400" marR="0" lvl="1" indent="-494093" algn="l" rtl="0">
              <a:lnSpc>
                <a:spcPct val="90000"/>
              </a:lnSpc>
              <a:spcBef>
                <a:spcPts val="871"/>
              </a:spcBef>
              <a:spcAft>
                <a:spcPts val="0"/>
              </a:spcAft>
              <a:buClr>
                <a:schemeClr val="dk1"/>
              </a:buClr>
              <a:buSzPts val="4181"/>
              <a:buFont typeface="Arial"/>
              <a:buChar char="•"/>
              <a:defRPr sz="4181" b="0" i="0" u="none" strike="noStrike" cap="none">
                <a:solidFill>
                  <a:schemeClr val="dk1"/>
                </a:solidFill>
                <a:latin typeface="Calibri"/>
                <a:ea typeface="Calibri"/>
                <a:cs typeface="Calibri"/>
                <a:sym typeface="Calibri"/>
              </a:defRPr>
            </a:lvl2pPr>
            <a:lvl3pPr marL="1371600" marR="0" lvl="2" indent="-449833" algn="l" rtl="0">
              <a:lnSpc>
                <a:spcPct val="90000"/>
              </a:lnSpc>
              <a:spcBef>
                <a:spcPts val="871"/>
              </a:spcBef>
              <a:spcAft>
                <a:spcPts val="0"/>
              </a:spcAft>
              <a:buClr>
                <a:schemeClr val="dk1"/>
              </a:buClr>
              <a:buSzPts val="3484"/>
              <a:buFont typeface="Arial"/>
              <a:buChar char="•"/>
              <a:defRPr sz="3484" b="0" i="0" u="none" strike="noStrike" cap="none">
                <a:solidFill>
                  <a:schemeClr val="dk1"/>
                </a:solidFill>
                <a:latin typeface="Calibri"/>
                <a:ea typeface="Calibri"/>
                <a:cs typeface="Calibri"/>
                <a:sym typeface="Calibri"/>
              </a:defRPr>
            </a:lvl3pPr>
            <a:lvl4pPr marL="1828800" marR="0" lvl="3" indent="-427736"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4pPr>
            <a:lvl5pPr marL="2286000" marR="0" lvl="4"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5pPr>
            <a:lvl6pPr marL="2743200" marR="0" lvl="5"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6pPr>
            <a:lvl7pPr marL="3200400" marR="0" lvl="6"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7pPr>
            <a:lvl8pPr marL="3657600" marR="0" lvl="7"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8pPr>
            <a:lvl9pPr marL="4114800" marR="0" lvl="8"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dt" idx="10"/>
          </p:nvPr>
        </p:nvSpPr>
        <p:spPr>
          <a:xfrm>
            <a:off x="1460301" y="28028269"/>
            <a:ext cx="4779169" cy="161001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2091"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ftr" idx="11"/>
          </p:nvPr>
        </p:nvSpPr>
        <p:spPr>
          <a:xfrm>
            <a:off x="7035999" y="28028269"/>
            <a:ext cx="7168753" cy="161001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2091"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sldNum" idx="12"/>
          </p:nvPr>
        </p:nvSpPr>
        <p:spPr>
          <a:xfrm>
            <a:off x="15001280" y="28028269"/>
            <a:ext cx="4779169" cy="161001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1463068" y="1610017"/>
            <a:ext cx="18320147" cy="5845058"/>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7666"/>
              <a:buFont typeface="Calibri"/>
              <a:buNone/>
              <a:defRPr sz="7666"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 name="Google Shape;32;p5"/>
          <p:cNvSpPr txBox="1">
            <a:spLocks noGrp="1"/>
          </p:cNvSpPr>
          <p:nvPr>
            <p:ph type="body" idx="1"/>
          </p:nvPr>
        </p:nvSpPr>
        <p:spPr>
          <a:xfrm>
            <a:off x="1463069" y="7413073"/>
            <a:ext cx="8985832" cy="363303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742"/>
              </a:spcBef>
              <a:spcAft>
                <a:spcPts val="0"/>
              </a:spcAft>
              <a:buClr>
                <a:schemeClr val="dk1"/>
              </a:buClr>
              <a:buSzPts val="4181"/>
              <a:buFont typeface="Arial"/>
              <a:buNone/>
              <a:defRPr sz="4181"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871"/>
              </a:spcBef>
              <a:spcAft>
                <a:spcPts val="0"/>
              </a:spcAft>
              <a:buClr>
                <a:schemeClr val="dk1"/>
              </a:buClr>
              <a:buSzPts val="3484"/>
              <a:buFont typeface="Arial"/>
              <a:buNone/>
              <a:defRPr sz="3484"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871"/>
              </a:spcBef>
              <a:spcAft>
                <a:spcPts val="0"/>
              </a:spcAft>
              <a:buClr>
                <a:schemeClr val="dk1"/>
              </a:buClr>
              <a:buSzPts val="3136"/>
              <a:buFont typeface="Arial"/>
              <a:buNone/>
              <a:defRPr sz="3136"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871"/>
              </a:spcBef>
              <a:spcAft>
                <a:spcPts val="0"/>
              </a:spcAft>
              <a:buClr>
                <a:schemeClr val="dk1"/>
              </a:buClr>
              <a:buSzPts val="2788"/>
              <a:buFont typeface="Arial"/>
              <a:buNone/>
              <a:defRPr sz="2788"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871"/>
              </a:spcBef>
              <a:spcAft>
                <a:spcPts val="0"/>
              </a:spcAft>
              <a:buClr>
                <a:schemeClr val="dk1"/>
              </a:buClr>
              <a:buSzPts val="2788"/>
              <a:buFont typeface="Arial"/>
              <a:buNone/>
              <a:defRPr sz="2788"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871"/>
              </a:spcBef>
              <a:spcAft>
                <a:spcPts val="0"/>
              </a:spcAft>
              <a:buClr>
                <a:schemeClr val="dk1"/>
              </a:buClr>
              <a:buSzPts val="2788"/>
              <a:buFont typeface="Arial"/>
              <a:buNone/>
              <a:defRPr sz="2788"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871"/>
              </a:spcBef>
              <a:spcAft>
                <a:spcPts val="0"/>
              </a:spcAft>
              <a:buClr>
                <a:schemeClr val="dk1"/>
              </a:buClr>
              <a:buSzPts val="2788"/>
              <a:buFont typeface="Arial"/>
              <a:buNone/>
              <a:defRPr sz="2788"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871"/>
              </a:spcBef>
              <a:spcAft>
                <a:spcPts val="0"/>
              </a:spcAft>
              <a:buClr>
                <a:schemeClr val="dk1"/>
              </a:buClr>
              <a:buSzPts val="2788"/>
              <a:buFont typeface="Arial"/>
              <a:buNone/>
              <a:defRPr sz="2788"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871"/>
              </a:spcBef>
              <a:spcAft>
                <a:spcPts val="0"/>
              </a:spcAft>
              <a:buClr>
                <a:schemeClr val="dk1"/>
              </a:buClr>
              <a:buSzPts val="2788"/>
              <a:buFont typeface="Arial"/>
              <a:buNone/>
              <a:defRPr sz="2788" b="1"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body" idx="2"/>
          </p:nvPr>
        </p:nvSpPr>
        <p:spPr>
          <a:xfrm>
            <a:off x="1463069" y="11046105"/>
            <a:ext cx="8985832" cy="16247157"/>
          </a:xfrm>
          <a:prstGeom prst="rect">
            <a:avLst/>
          </a:prstGeom>
          <a:noFill/>
          <a:ln>
            <a:noFill/>
          </a:ln>
        </p:spPr>
        <p:txBody>
          <a:bodyPr spcFirstLastPara="1" wrap="square" lIns="91425" tIns="91425" rIns="91425" bIns="91425" anchor="t" anchorCtr="0"/>
          <a:lstStyle>
            <a:lvl1pPr marL="457200" marR="0" lvl="0" indent="-538353" algn="l" rtl="0">
              <a:lnSpc>
                <a:spcPct val="90000"/>
              </a:lnSpc>
              <a:spcBef>
                <a:spcPts val="1742"/>
              </a:spcBef>
              <a:spcAft>
                <a:spcPts val="0"/>
              </a:spcAft>
              <a:buClr>
                <a:schemeClr val="dk1"/>
              </a:buClr>
              <a:buSzPts val="4878"/>
              <a:buFont typeface="Arial"/>
              <a:buChar char="•"/>
              <a:defRPr sz="4878" b="0" i="0" u="none" strike="noStrike" cap="none">
                <a:solidFill>
                  <a:schemeClr val="dk1"/>
                </a:solidFill>
                <a:latin typeface="Calibri"/>
                <a:ea typeface="Calibri"/>
                <a:cs typeface="Calibri"/>
                <a:sym typeface="Calibri"/>
              </a:defRPr>
            </a:lvl1pPr>
            <a:lvl2pPr marL="914400" marR="0" lvl="1" indent="-494093" algn="l" rtl="0">
              <a:lnSpc>
                <a:spcPct val="90000"/>
              </a:lnSpc>
              <a:spcBef>
                <a:spcPts val="871"/>
              </a:spcBef>
              <a:spcAft>
                <a:spcPts val="0"/>
              </a:spcAft>
              <a:buClr>
                <a:schemeClr val="dk1"/>
              </a:buClr>
              <a:buSzPts val="4181"/>
              <a:buFont typeface="Arial"/>
              <a:buChar char="•"/>
              <a:defRPr sz="4181" b="0" i="0" u="none" strike="noStrike" cap="none">
                <a:solidFill>
                  <a:schemeClr val="dk1"/>
                </a:solidFill>
                <a:latin typeface="Calibri"/>
                <a:ea typeface="Calibri"/>
                <a:cs typeface="Calibri"/>
                <a:sym typeface="Calibri"/>
              </a:defRPr>
            </a:lvl2pPr>
            <a:lvl3pPr marL="1371600" marR="0" lvl="2" indent="-449833" algn="l" rtl="0">
              <a:lnSpc>
                <a:spcPct val="90000"/>
              </a:lnSpc>
              <a:spcBef>
                <a:spcPts val="871"/>
              </a:spcBef>
              <a:spcAft>
                <a:spcPts val="0"/>
              </a:spcAft>
              <a:buClr>
                <a:schemeClr val="dk1"/>
              </a:buClr>
              <a:buSzPts val="3484"/>
              <a:buFont typeface="Arial"/>
              <a:buChar char="•"/>
              <a:defRPr sz="3484" b="0" i="0" u="none" strike="noStrike" cap="none">
                <a:solidFill>
                  <a:schemeClr val="dk1"/>
                </a:solidFill>
                <a:latin typeface="Calibri"/>
                <a:ea typeface="Calibri"/>
                <a:cs typeface="Calibri"/>
                <a:sym typeface="Calibri"/>
              </a:defRPr>
            </a:lvl3pPr>
            <a:lvl4pPr marL="1828800" marR="0" lvl="3" indent="-427736"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4pPr>
            <a:lvl5pPr marL="2286000" marR="0" lvl="4"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5pPr>
            <a:lvl6pPr marL="2743200" marR="0" lvl="5"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6pPr>
            <a:lvl7pPr marL="3200400" marR="0" lvl="6"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7pPr>
            <a:lvl8pPr marL="3657600" marR="0" lvl="7"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8pPr>
            <a:lvl9pPr marL="4114800" marR="0" lvl="8"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body" idx="3"/>
          </p:nvPr>
        </p:nvSpPr>
        <p:spPr>
          <a:xfrm>
            <a:off x="10753130" y="7413073"/>
            <a:ext cx="9030085" cy="363303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742"/>
              </a:spcBef>
              <a:spcAft>
                <a:spcPts val="0"/>
              </a:spcAft>
              <a:buClr>
                <a:schemeClr val="dk1"/>
              </a:buClr>
              <a:buSzPts val="4181"/>
              <a:buFont typeface="Arial"/>
              <a:buNone/>
              <a:defRPr sz="4181"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871"/>
              </a:spcBef>
              <a:spcAft>
                <a:spcPts val="0"/>
              </a:spcAft>
              <a:buClr>
                <a:schemeClr val="dk1"/>
              </a:buClr>
              <a:buSzPts val="3484"/>
              <a:buFont typeface="Arial"/>
              <a:buNone/>
              <a:defRPr sz="3484"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871"/>
              </a:spcBef>
              <a:spcAft>
                <a:spcPts val="0"/>
              </a:spcAft>
              <a:buClr>
                <a:schemeClr val="dk1"/>
              </a:buClr>
              <a:buSzPts val="3136"/>
              <a:buFont typeface="Arial"/>
              <a:buNone/>
              <a:defRPr sz="3136"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871"/>
              </a:spcBef>
              <a:spcAft>
                <a:spcPts val="0"/>
              </a:spcAft>
              <a:buClr>
                <a:schemeClr val="dk1"/>
              </a:buClr>
              <a:buSzPts val="2788"/>
              <a:buFont typeface="Arial"/>
              <a:buNone/>
              <a:defRPr sz="2788"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871"/>
              </a:spcBef>
              <a:spcAft>
                <a:spcPts val="0"/>
              </a:spcAft>
              <a:buClr>
                <a:schemeClr val="dk1"/>
              </a:buClr>
              <a:buSzPts val="2788"/>
              <a:buFont typeface="Arial"/>
              <a:buNone/>
              <a:defRPr sz="2788"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871"/>
              </a:spcBef>
              <a:spcAft>
                <a:spcPts val="0"/>
              </a:spcAft>
              <a:buClr>
                <a:schemeClr val="dk1"/>
              </a:buClr>
              <a:buSzPts val="2788"/>
              <a:buFont typeface="Arial"/>
              <a:buNone/>
              <a:defRPr sz="2788"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871"/>
              </a:spcBef>
              <a:spcAft>
                <a:spcPts val="0"/>
              </a:spcAft>
              <a:buClr>
                <a:schemeClr val="dk1"/>
              </a:buClr>
              <a:buSzPts val="2788"/>
              <a:buFont typeface="Arial"/>
              <a:buNone/>
              <a:defRPr sz="2788"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871"/>
              </a:spcBef>
              <a:spcAft>
                <a:spcPts val="0"/>
              </a:spcAft>
              <a:buClr>
                <a:schemeClr val="dk1"/>
              </a:buClr>
              <a:buSzPts val="2788"/>
              <a:buFont typeface="Arial"/>
              <a:buNone/>
              <a:defRPr sz="2788"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871"/>
              </a:spcBef>
              <a:spcAft>
                <a:spcPts val="0"/>
              </a:spcAft>
              <a:buClr>
                <a:schemeClr val="dk1"/>
              </a:buClr>
              <a:buSzPts val="2788"/>
              <a:buFont typeface="Arial"/>
              <a:buNone/>
              <a:defRPr sz="2788" b="1"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body" idx="4"/>
          </p:nvPr>
        </p:nvSpPr>
        <p:spPr>
          <a:xfrm>
            <a:off x="10753130" y="11046105"/>
            <a:ext cx="9030085" cy="16247157"/>
          </a:xfrm>
          <a:prstGeom prst="rect">
            <a:avLst/>
          </a:prstGeom>
          <a:noFill/>
          <a:ln>
            <a:noFill/>
          </a:ln>
        </p:spPr>
        <p:txBody>
          <a:bodyPr spcFirstLastPara="1" wrap="square" lIns="91425" tIns="91425" rIns="91425" bIns="91425" anchor="t" anchorCtr="0"/>
          <a:lstStyle>
            <a:lvl1pPr marL="457200" marR="0" lvl="0" indent="-538353" algn="l" rtl="0">
              <a:lnSpc>
                <a:spcPct val="90000"/>
              </a:lnSpc>
              <a:spcBef>
                <a:spcPts val="1742"/>
              </a:spcBef>
              <a:spcAft>
                <a:spcPts val="0"/>
              </a:spcAft>
              <a:buClr>
                <a:schemeClr val="dk1"/>
              </a:buClr>
              <a:buSzPts val="4878"/>
              <a:buFont typeface="Arial"/>
              <a:buChar char="•"/>
              <a:defRPr sz="4878" b="0" i="0" u="none" strike="noStrike" cap="none">
                <a:solidFill>
                  <a:schemeClr val="dk1"/>
                </a:solidFill>
                <a:latin typeface="Calibri"/>
                <a:ea typeface="Calibri"/>
                <a:cs typeface="Calibri"/>
                <a:sym typeface="Calibri"/>
              </a:defRPr>
            </a:lvl1pPr>
            <a:lvl2pPr marL="914400" marR="0" lvl="1" indent="-494093" algn="l" rtl="0">
              <a:lnSpc>
                <a:spcPct val="90000"/>
              </a:lnSpc>
              <a:spcBef>
                <a:spcPts val="871"/>
              </a:spcBef>
              <a:spcAft>
                <a:spcPts val="0"/>
              </a:spcAft>
              <a:buClr>
                <a:schemeClr val="dk1"/>
              </a:buClr>
              <a:buSzPts val="4181"/>
              <a:buFont typeface="Arial"/>
              <a:buChar char="•"/>
              <a:defRPr sz="4181" b="0" i="0" u="none" strike="noStrike" cap="none">
                <a:solidFill>
                  <a:schemeClr val="dk1"/>
                </a:solidFill>
                <a:latin typeface="Calibri"/>
                <a:ea typeface="Calibri"/>
                <a:cs typeface="Calibri"/>
                <a:sym typeface="Calibri"/>
              </a:defRPr>
            </a:lvl2pPr>
            <a:lvl3pPr marL="1371600" marR="0" lvl="2" indent="-449833" algn="l" rtl="0">
              <a:lnSpc>
                <a:spcPct val="90000"/>
              </a:lnSpc>
              <a:spcBef>
                <a:spcPts val="871"/>
              </a:spcBef>
              <a:spcAft>
                <a:spcPts val="0"/>
              </a:spcAft>
              <a:buClr>
                <a:schemeClr val="dk1"/>
              </a:buClr>
              <a:buSzPts val="3484"/>
              <a:buFont typeface="Arial"/>
              <a:buChar char="•"/>
              <a:defRPr sz="3484" b="0" i="0" u="none" strike="noStrike" cap="none">
                <a:solidFill>
                  <a:schemeClr val="dk1"/>
                </a:solidFill>
                <a:latin typeface="Calibri"/>
                <a:ea typeface="Calibri"/>
                <a:cs typeface="Calibri"/>
                <a:sym typeface="Calibri"/>
              </a:defRPr>
            </a:lvl3pPr>
            <a:lvl4pPr marL="1828800" marR="0" lvl="3" indent="-427736"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4pPr>
            <a:lvl5pPr marL="2286000" marR="0" lvl="4"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5pPr>
            <a:lvl6pPr marL="2743200" marR="0" lvl="5"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6pPr>
            <a:lvl7pPr marL="3200400" marR="0" lvl="6"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7pPr>
            <a:lvl8pPr marL="3657600" marR="0" lvl="7"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8pPr>
            <a:lvl9pPr marL="4114800" marR="0" lvl="8"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dt" idx="10"/>
          </p:nvPr>
        </p:nvSpPr>
        <p:spPr>
          <a:xfrm>
            <a:off x="1460301" y="28028269"/>
            <a:ext cx="4779169" cy="161001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2091"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ftr" idx="11"/>
          </p:nvPr>
        </p:nvSpPr>
        <p:spPr>
          <a:xfrm>
            <a:off x="7035999" y="28028269"/>
            <a:ext cx="7168753" cy="161001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2091"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sldNum" idx="12"/>
          </p:nvPr>
        </p:nvSpPr>
        <p:spPr>
          <a:xfrm>
            <a:off x="15001280" y="28028269"/>
            <a:ext cx="4779169" cy="161001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1460302" y="1610017"/>
            <a:ext cx="18320147" cy="5845058"/>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7666"/>
              <a:buFont typeface="Calibri"/>
              <a:buNone/>
              <a:defRPr sz="7666"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6"/>
          <p:cNvSpPr txBox="1">
            <a:spLocks noGrp="1"/>
          </p:cNvSpPr>
          <p:nvPr>
            <p:ph type="dt" idx="10"/>
          </p:nvPr>
        </p:nvSpPr>
        <p:spPr>
          <a:xfrm>
            <a:off x="1460301" y="28028269"/>
            <a:ext cx="4779169" cy="161001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2091"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ftr" idx="11"/>
          </p:nvPr>
        </p:nvSpPr>
        <p:spPr>
          <a:xfrm>
            <a:off x="7035999" y="28028269"/>
            <a:ext cx="7168753" cy="161001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2091"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sldNum" idx="12"/>
          </p:nvPr>
        </p:nvSpPr>
        <p:spPr>
          <a:xfrm>
            <a:off x="15001280" y="28028269"/>
            <a:ext cx="4779169" cy="161001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44"/>
        <p:cNvGrpSpPr/>
        <p:nvPr/>
      </p:nvGrpSpPr>
      <p:grpSpPr>
        <a:xfrm>
          <a:off x="0" y="0"/>
          <a:ext cx="0" cy="0"/>
          <a:chOff x="0" y="0"/>
          <a:chExt cx="0" cy="0"/>
        </a:xfrm>
      </p:grpSpPr>
      <p:sp>
        <p:nvSpPr>
          <p:cNvPr id="45" name="Google Shape;45;p7"/>
          <p:cNvSpPr txBox="1">
            <a:spLocks noGrp="1"/>
          </p:cNvSpPr>
          <p:nvPr>
            <p:ph type="dt" idx="10"/>
          </p:nvPr>
        </p:nvSpPr>
        <p:spPr>
          <a:xfrm>
            <a:off x="1460301" y="28028269"/>
            <a:ext cx="4779169" cy="161001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2091"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ftr" idx="11"/>
          </p:nvPr>
        </p:nvSpPr>
        <p:spPr>
          <a:xfrm>
            <a:off x="7035999" y="28028269"/>
            <a:ext cx="7168753" cy="161001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2091"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sldNum" idx="12"/>
          </p:nvPr>
        </p:nvSpPr>
        <p:spPr>
          <a:xfrm>
            <a:off x="15001280" y="28028269"/>
            <a:ext cx="4779169" cy="161001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1463069" y="2016019"/>
            <a:ext cx="6850694" cy="705606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5575"/>
              <a:buFont typeface="Calibri"/>
              <a:buNone/>
              <a:defRPr sz="5575"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 name="Google Shape;50;p8"/>
          <p:cNvSpPr txBox="1">
            <a:spLocks noGrp="1"/>
          </p:cNvSpPr>
          <p:nvPr>
            <p:ph type="body" idx="1"/>
          </p:nvPr>
        </p:nvSpPr>
        <p:spPr>
          <a:xfrm>
            <a:off x="9030085" y="4354044"/>
            <a:ext cx="10753130" cy="21490205"/>
          </a:xfrm>
          <a:prstGeom prst="rect">
            <a:avLst/>
          </a:prstGeom>
          <a:noFill/>
          <a:ln>
            <a:noFill/>
          </a:ln>
        </p:spPr>
        <p:txBody>
          <a:bodyPr spcFirstLastPara="1" wrap="square" lIns="91425" tIns="91425" rIns="91425" bIns="91425" anchor="t" anchorCtr="0"/>
          <a:lstStyle>
            <a:lvl1pPr marL="457200" marR="0" lvl="0" indent="-582612" algn="l" rtl="0">
              <a:lnSpc>
                <a:spcPct val="90000"/>
              </a:lnSpc>
              <a:spcBef>
                <a:spcPts val="1742"/>
              </a:spcBef>
              <a:spcAft>
                <a:spcPts val="0"/>
              </a:spcAft>
              <a:buClr>
                <a:schemeClr val="dk1"/>
              </a:buClr>
              <a:buSzPts val="5575"/>
              <a:buFont typeface="Arial"/>
              <a:buChar char="•"/>
              <a:defRPr sz="5575" b="0" i="0" u="none" strike="noStrike" cap="none">
                <a:solidFill>
                  <a:schemeClr val="dk1"/>
                </a:solidFill>
                <a:latin typeface="Calibri"/>
                <a:ea typeface="Calibri"/>
                <a:cs typeface="Calibri"/>
                <a:sym typeface="Calibri"/>
              </a:defRPr>
            </a:lvl1pPr>
            <a:lvl2pPr marL="914400" marR="0" lvl="1" indent="-538353" algn="l" rtl="0">
              <a:lnSpc>
                <a:spcPct val="90000"/>
              </a:lnSpc>
              <a:spcBef>
                <a:spcPts val="871"/>
              </a:spcBef>
              <a:spcAft>
                <a:spcPts val="0"/>
              </a:spcAft>
              <a:buClr>
                <a:schemeClr val="dk1"/>
              </a:buClr>
              <a:buSzPts val="4878"/>
              <a:buFont typeface="Arial"/>
              <a:buChar char="•"/>
              <a:defRPr sz="4878" b="0" i="0" u="none" strike="noStrike" cap="none">
                <a:solidFill>
                  <a:schemeClr val="dk1"/>
                </a:solidFill>
                <a:latin typeface="Calibri"/>
                <a:ea typeface="Calibri"/>
                <a:cs typeface="Calibri"/>
                <a:sym typeface="Calibri"/>
              </a:defRPr>
            </a:lvl2pPr>
            <a:lvl3pPr marL="1371600" marR="0" lvl="2" indent="-494093" algn="l" rtl="0">
              <a:lnSpc>
                <a:spcPct val="90000"/>
              </a:lnSpc>
              <a:spcBef>
                <a:spcPts val="871"/>
              </a:spcBef>
              <a:spcAft>
                <a:spcPts val="0"/>
              </a:spcAft>
              <a:buClr>
                <a:schemeClr val="dk1"/>
              </a:buClr>
              <a:buSzPts val="4181"/>
              <a:buFont typeface="Arial"/>
              <a:buChar char="•"/>
              <a:defRPr sz="4181" b="0" i="0" u="none" strike="noStrike" cap="none">
                <a:solidFill>
                  <a:schemeClr val="dk1"/>
                </a:solidFill>
                <a:latin typeface="Calibri"/>
                <a:ea typeface="Calibri"/>
                <a:cs typeface="Calibri"/>
                <a:sym typeface="Calibri"/>
              </a:defRPr>
            </a:lvl3pPr>
            <a:lvl4pPr marL="1828800" marR="0" lvl="3" indent="-449833" algn="l" rtl="0">
              <a:lnSpc>
                <a:spcPct val="90000"/>
              </a:lnSpc>
              <a:spcBef>
                <a:spcPts val="871"/>
              </a:spcBef>
              <a:spcAft>
                <a:spcPts val="0"/>
              </a:spcAft>
              <a:buClr>
                <a:schemeClr val="dk1"/>
              </a:buClr>
              <a:buSzPts val="3484"/>
              <a:buFont typeface="Arial"/>
              <a:buChar char="•"/>
              <a:defRPr sz="3484" b="0" i="0" u="none" strike="noStrike" cap="none">
                <a:solidFill>
                  <a:schemeClr val="dk1"/>
                </a:solidFill>
                <a:latin typeface="Calibri"/>
                <a:ea typeface="Calibri"/>
                <a:cs typeface="Calibri"/>
                <a:sym typeface="Calibri"/>
              </a:defRPr>
            </a:lvl4pPr>
            <a:lvl5pPr marL="2286000" marR="0" lvl="4" indent="-449833" algn="l" rtl="0">
              <a:lnSpc>
                <a:spcPct val="90000"/>
              </a:lnSpc>
              <a:spcBef>
                <a:spcPts val="871"/>
              </a:spcBef>
              <a:spcAft>
                <a:spcPts val="0"/>
              </a:spcAft>
              <a:buClr>
                <a:schemeClr val="dk1"/>
              </a:buClr>
              <a:buSzPts val="3484"/>
              <a:buFont typeface="Arial"/>
              <a:buChar char="•"/>
              <a:defRPr sz="3484" b="0" i="0" u="none" strike="noStrike" cap="none">
                <a:solidFill>
                  <a:schemeClr val="dk1"/>
                </a:solidFill>
                <a:latin typeface="Calibri"/>
                <a:ea typeface="Calibri"/>
                <a:cs typeface="Calibri"/>
                <a:sym typeface="Calibri"/>
              </a:defRPr>
            </a:lvl5pPr>
            <a:lvl6pPr marL="2743200" marR="0" lvl="5" indent="-449833" algn="l" rtl="0">
              <a:lnSpc>
                <a:spcPct val="90000"/>
              </a:lnSpc>
              <a:spcBef>
                <a:spcPts val="871"/>
              </a:spcBef>
              <a:spcAft>
                <a:spcPts val="0"/>
              </a:spcAft>
              <a:buClr>
                <a:schemeClr val="dk1"/>
              </a:buClr>
              <a:buSzPts val="3484"/>
              <a:buFont typeface="Arial"/>
              <a:buChar char="•"/>
              <a:defRPr sz="3484" b="0" i="0" u="none" strike="noStrike" cap="none">
                <a:solidFill>
                  <a:schemeClr val="dk1"/>
                </a:solidFill>
                <a:latin typeface="Calibri"/>
                <a:ea typeface="Calibri"/>
                <a:cs typeface="Calibri"/>
                <a:sym typeface="Calibri"/>
              </a:defRPr>
            </a:lvl6pPr>
            <a:lvl7pPr marL="3200400" marR="0" lvl="6" indent="-449833" algn="l" rtl="0">
              <a:lnSpc>
                <a:spcPct val="90000"/>
              </a:lnSpc>
              <a:spcBef>
                <a:spcPts val="871"/>
              </a:spcBef>
              <a:spcAft>
                <a:spcPts val="0"/>
              </a:spcAft>
              <a:buClr>
                <a:schemeClr val="dk1"/>
              </a:buClr>
              <a:buSzPts val="3484"/>
              <a:buFont typeface="Arial"/>
              <a:buChar char="•"/>
              <a:defRPr sz="3484" b="0" i="0" u="none" strike="noStrike" cap="none">
                <a:solidFill>
                  <a:schemeClr val="dk1"/>
                </a:solidFill>
                <a:latin typeface="Calibri"/>
                <a:ea typeface="Calibri"/>
                <a:cs typeface="Calibri"/>
                <a:sym typeface="Calibri"/>
              </a:defRPr>
            </a:lvl7pPr>
            <a:lvl8pPr marL="3657600" marR="0" lvl="7" indent="-449833" algn="l" rtl="0">
              <a:lnSpc>
                <a:spcPct val="90000"/>
              </a:lnSpc>
              <a:spcBef>
                <a:spcPts val="871"/>
              </a:spcBef>
              <a:spcAft>
                <a:spcPts val="0"/>
              </a:spcAft>
              <a:buClr>
                <a:schemeClr val="dk1"/>
              </a:buClr>
              <a:buSzPts val="3484"/>
              <a:buFont typeface="Arial"/>
              <a:buChar char="•"/>
              <a:defRPr sz="3484" b="0" i="0" u="none" strike="noStrike" cap="none">
                <a:solidFill>
                  <a:schemeClr val="dk1"/>
                </a:solidFill>
                <a:latin typeface="Calibri"/>
                <a:ea typeface="Calibri"/>
                <a:cs typeface="Calibri"/>
                <a:sym typeface="Calibri"/>
              </a:defRPr>
            </a:lvl8pPr>
            <a:lvl9pPr marL="4114800" marR="0" lvl="8" indent="-449834" algn="l" rtl="0">
              <a:lnSpc>
                <a:spcPct val="90000"/>
              </a:lnSpc>
              <a:spcBef>
                <a:spcPts val="871"/>
              </a:spcBef>
              <a:spcAft>
                <a:spcPts val="0"/>
              </a:spcAft>
              <a:buClr>
                <a:schemeClr val="dk1"/>
              </a:buClr>
              <a:buSzPts val="3484"/>
              <a:buFont typeface="Arial"/>
              <a:buChar char="•"/>
              <a:defRPr sz="3484"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body" idx="2"/>
          </p:nvPr>
        </p:nvSpPr>
        <p:spPr>
          <a:xfrm>
            <a:off x="1463069" y="9072087"/>
            <a:ext cx="6850694" cy="16807162"/>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742"/>
              </a:spcBef>
              <a:spcAft>
                <a:spcPts val="0"/>
              </a:spcAft>
              <a:buClr>
                <a:schemeClr val="dk1"/>
              </a:buClr>
              <a:buSzPts val="2788"/>
              <a:buFont typeface="Arial"/>
              <a:buNone/>
              <a:defRPr sz="2788"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871"/>
              </a:spcBef>
              <a:spcAft>
                <a:spcPts val="0"/>
              </a:spcAft>
              <a:buClr>
                <a:schemeClr val="dk1"/>
              </a:buClr>
              <a:buSzPts val="2439"/>
              <a:buFont typeface="Arial"/>
              <a:buNone/>
              <a:defRPr sz="2439"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871"/>
              </a:spcBef>
              <a:spcAft>
                <a:spcPts val="0"/>
              </a:spcAft>
              <a:buClr>
                <a:schemeClr val="dk1"/>
              </a:buClr>
              <a:buSzPts val="2091"/>
              <a:buFont typeface="Arial"/>
              <a:buNone/>
              <a:defRPr sz="2091"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871"/>
              </a:spcBef>
              <a:spcAft>
                <a:spcPts val="0"/>
              </a:spcAft>
              <a:buClr>
                <a:schemeClr val="dk1"/>
              </a:buClr>
              <a:buSzPts val="1742"/>
              <a:buFont typeface="Arial"/>
              <a:buNone/>
              <a:defRPr sz="1742"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871"/>
              </a:spcBef>
              <a:spcAft>
                <a:spcPts val="0"/>
              </a:spcAft>
              <a:buClr>
                <a:schemeClr val="dk1"/>
              </a:buClr>
              <a:buSzPts val="1742"/>
              <a:buFont typeface="Arial"/>
              <a:buNone/>
              <a:defRPr sz="1742"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871"/>
              </a:spcBef>
              <a:spcAft>
                <a:spcPts val="0"/>
              </a:spcAft>
              <a:buClr>
                <a:schemeClr val="dk1"/>
              </a:buClr>
              <a:buSzPts val="1742"/>
              <a:buFont typeface="Arial"/>
              <a:buNone/>
              <a:defRPr sz="1742"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871"/>
              </a:spcBef>
              <a:spcAft>
                <a:spcPts val="0"/>
              </a:spcAft>
              <a:buClr>
                <a:schemeClr val="dk1"/>
              </a:buClr>
              <a:buSzPts val="1742"/>
              <a:buFont typeface="Arial"/>
              <a:buNone/>
              <a:defRPr sz="1742"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871"/>
              </a:spcBef>
              <a:spcAft>
                <a:spcPts val="0"/>
              </a:spcAft>
              <a:buClr>
                <a:schemeClr val="dk1"/>
              </a:buClr>
              <a:buSzPts val="1742"/>
              <a:buFont typeface="Arial"/>
              <a:buNone/>
              <a:defRPr sz="1742"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871"/>
              </a:spcBef>
              <a:spcAft>
                <a:spcPts val="0"/>
              </a:spcAft>
              <a:buClr>
                <a:schemeClr val="dk1"/>
              </a:buClr>
              <a:buSzPts val="1742"/>
              <a:buFont typeface="Arial"/>
              <a:buNone/>
              <a:defRPr sz="1742"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dt" idx="10"/>
          </p:nvPr>
        </p:nvSpPr>
        <p:spPr>
          <a:xfrm>
            <a:off x="1460301" y="28028269"/>
            <a:ext cx="4779169" cy="161001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2091"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ftr" idx="11"/>
          </p:nvPr>
        </p:nvSpPr>
        <p:spPr>
          <a:xfrm>
            <a:off x="7035999" y="28028269"/>
            <a:ext cx="7168753" cy="161001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2091"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sldNum" idx="12"/>
          </p:nvPr>
        </p:nvSpPr>
        <p:spPr>
          <a:xfrm>
            <a:off x="15001280" y="28028269"/>
            <a:ext cx="4779169" cy="161001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1463069" y="2016019"/>
            <a:ext cx="6850694" cy="705606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5575"/>
              <a:buFont typeface="Calibri"/>
              <a:buNone/>
              <a:defRPr sz="5575"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 name="Google Shape;57;p9"/>
          <p:cNvSpPr>
            <a:spLocks noGrp="1"/>
          </p:cNvSpPr>
          <p:nvPr>
            <p:ph type="pic" idx="2"/>
          </p:nvPr>
        </p:nvSpPr>
        <p:spPr>
          <a:xfrm>
            <a:off x="9030085" y="4354044"/>
            <a:ext cx="10753130" cy="21490205"/>
          </a:xfrm>
          <a:prstGeom prst="rect">
            <a:avLst/>
          </a:prstGeom>
          <a:noFill/>
          <a:ln>
            <a:noFill/>
          </a:ln>
        </p:spPr>
        <p:txBody>
          <a:bodyPr spcFirstLastPara="1" wrap="square" lIns="91425" tIns="91425" rIns="91425" bIns="91425" anchor="t" anchorCtr="0"/>
          <a:lstStyle>
            <a:lvl1pPr marR="0" lvl="0" algn="l" rtl="0">
              <a:lnSpc>
                <a:spcPct val="90000"/>
              </a:lnSpc>
              <a:spcBef>
                <a:spcPts val="1742"/>
              </a:spcBef>
              <a:spcAft>
                <a:spcPts val="0"/>
              </a:spcAft>
              <a:buClr>
                <a:schemeClr val="dk1"/>
              </a:buClr>
              <a:buSzPts val="5575"/>
              <a:buFont typeface="Arial"/>
              <a:buNone/>
              <a:defRPr sz="5575" b="0" i="0" u="none" strike="noStrike" cap="none">
                <a:solidFill>
                  <a:schemeClr val="dk1"/>
                </a:solidFill>
                <a:latin typeface="Calibri"/>
                <a:ea typeface="Calibri"/>
                <a:cs typeface="Calibri"/>
                <a:sym typeface="Calibri"/>
              </a:defRPr>
            </a:lvl1pPr>
            <a:lvl2pPr marR="0" lvl="1" algn="l" rtl="0">
              <a:lnSpc>
                <a:spcPct val="90000"/>
              </a:lnSpc>
              <a:spcBef>
                <a:spcPts val="871"/>
              </a:spcBef>
              <a:spcAft>
                <a:spcPts val="0"/>
              </a:spcAft>
              <a:buClr>
                <a:schemeClr val="dk1"/>
              </a:buClr>
              <a:buSzPts val="4878"/>
              <a:buFont typeface="Arial"/>
              <a:buNone/>
              <a:defRPr sz="4878" b="0" i="0" u="none" strike="noStrike" cap="none">
                <a:solidFill>
                  <a:schemeClr val="dk1"/>
                </a:solidFill>
                <a:latin typeface="Calibri"/>
                <a:ea typeface="Calibri"/>
                <a:cs typeface="Calibri"/>
                <a:sym typeface="Calibri"/>
              </a:defRPr>
            </a:lvl2pPr>
            <a:lvl3pPr marR="0" lvl="2" algn="l" rtl="0">
              <a:lnSpc>
                <a:spcPct val="90000"/>
              </a:lnSpc>
              <a:spcBef>
                <a:spcPts val="871"/>
              </a:spcBef>
              <a:spcAft>
                <a:spcPts val="0"/>
              </a:spcAft>
              <a:buClr>
                <a:schemeClr val="dk1"/>
              </a:buClr>
              <a:buSzPts val="4181"/>
              <a:buFont typeface="Arial"/>
              <a:buNone/>
              <a:defRPr sz="4181" b="0" i="0" u="none" strike="noStrike" cap="none">
                <a:solidFill>
                  <a:schemeClr val="dk1"/>
                </a:solidFill>
                <a:latin typeface="Calibri"/>
                <a:ea typeface="Calibri"/>
                <a:cs typeface="Calibri"/>
                <a:sym typeface="Calibri"/>
              </a:defRPr>
            </a:lvl3pPr>
            <a:lvl4pPr marR="0" lvl="3" algn="l" rtl="0">
              <a:lnSpc>
                <a:spcPct val="90000"/>
              </a:lnSpc>
              <a:spcBef>
                <a:spcPts val="871"/>
              </a:spcBef>
              <a:spcAft>
                <a:spcPts val="0"/>
              </a:spcAft>
              <a:buClr>
                <a:schemeClr val="dk1"/>
              </a:buClr>
              <a:buSzPts val="3484"/>
              <a:buFont typeface="Arial"/>
              <a:buNone/>
              <a:defRPr sz="3484" b="0" i="0" u="none" strike="noStrike" cap="none">
                <a:solidFill>
                  <a:schemeClr val="dk1"/>
                </a:solidFill>
                <a:latin typeface="Calibri"/>
                <a:ea typeface="Calibri"/>
                <a:cs typeface="Calibri"/>
                <a:sym typeface="Calibri"/>
              </a:defRPr>
            </a:lvl4pPr>
            <a:lvl5pPr marR="0" lvl="4" algn="l" rtl="0">
              <a:lnSpc>
                <a:spcPct val="90000"/>
              </a:lnSpc>
              <a:spcBef>
                <a:spcPts val="871"/>
              </a:spcBef>
              <a:spcAft>
                <a:spcPts val="0"/>
              </a:spcAft>
              <a:buClr>
                <a:schemeClr val="dk1"/>
              </a:buClr>
              <a:buSzPts val="3484"/>
              <a:buFont typeface="Arial"/>
              <a:buNone/>
              <a:defRPr sz="3484" b="0" i="0" u="none" strike="noStrike" cap="none">
                <a:solidFill>
                  <a:schemeClr val="dk1"/>
                </a:solidFill>
                <a:latin typeface="Calibri"/>
                <a:ea typeface="Calibri"/>
                <a:cs typeface="Calibri"/>
                <a:sym typeface="Calibri"/>
              </a:defRPr>
            </a:lvl5pPr>
            <a:lvl6pPr marR="0" lvl="5" algn="l" rtl="0">
              <a:lnSpc>
                <a:spcPct val="90000"/>
              </a:lnSpc>
              <a:spcBef>
                <a:spcPts val="871"/>
              </a:spcBef>
              <a:spcAft>
                <a:spcPts val="0"/>
              </a:spcAft>
              <a:buClr>
                <a:schemeClr val="dk1"/>
              </a:buClr>
              <a:buSzPts val="3484"/>
              <a:buFont typeface="Arial"/>
              <a:buNone/>
              <a:defRPr sz="3484" b="0" i="0" u="none" strike="noStrike" cap="none">
                <a:solidFill>
                  <a:schemeClr val="dk1"/>
                </a:solidFill>
                <a:latin typeface="Calibri"/>
                <a:ea typeface="Calibri"/>
                <a:cs typeface="Calibri"/>
                <a:sym typeface="Calibri"/>
              </a:defRPr>
            </a:lvl6pPr>
            <a:lvl7pPr marR="0" lvl="6" algn="l" rtl="0">
              <a:lnSpc>
                <a:spcPct val="90000"/>
              </a:lnSpc>
              <a:spcBef>
                <a:spcPts val="871"/>
              </a:spcBef>
              <a:spcAft>
                <a:spcPts val="0"/>
              </a:spcAft>
              <a:buClr>
                <a:schemeClr val="dk1"/>
              </a:buClr>
              <a:buSzPts val="3484"/>
              <a:buFont typeface="Arial"/>
              <a:buNone/>
              <a:defRPr sz="3484" b="0" i="0" u="none" strike="noStrike" cap="none">
                <a:solidFill>
                  <a:schemeClr val="dk1"/>
                </a:solidFill>
                <a:latin typeface="Calibri"/>
                <a:ea typeface="Calibri"/>
                <a:cs typeface="Calibri"/>
                <a:sym typeface="Calibri"/>
              </a:defRPr>
            </a:lvl7pPr>
            <a:lvl8pPr marR="0" lvl="7" algn="l" rtl="0">
              <a:lnSpc>
                <a:spcPct val="90000"/>
              </a:lnSpc>
              <a:spcBef>
                <a:spcPts val="871"/>
              </a:spcBef>
              <a:spcAft>
                <a:spcPts val="0"/>
              </a:spcAft>
              <a:buClr>
                <a:schemeClr val="dk1"/>
              </a:buClr>
              <a:buSzPts val="3484"/>
              <a:buFont typeface="Arial"/>
              <a:buNone/>
              <a:defRPr sz="3484" b="0" i="0" u="none" strike="noStrike" cap="none">
                <a:solidFill>
                  <a:schemeClr val="dk1"/>
                </a:solidFill>
                <a:latin typeface="Calibri"/>
                <a:ea typeface="Calibri"/>
                <a:cs typeface="Calibri"/>
                <a:sym typeface="Calibri"/>
              </a:defRPr>
            </a:lvl8pPr>
            <a:lvl9pPr marR="0" lvl="8" algn="l" rtl="0">
              <a:lnSpc>
                <a:spcPct val="90000"/>
              </a:lnSpc>
              <a:spcBef>
                <a:spcPts val="871"/>
              </a:spcBef>
              <a:spcAft>
                <a:spcPts val="0"/>
              </a:spcAft>
              <a:buClr>
                <a:schemeClr val="dk1"/>
              </a:buClr>
              <a:buSzPts val="3484"/>
              <a:buFont typeface="Arial"/>
              <a:buNone/>
              <a:defRPr sz="3484"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body" idx="1"/>
          </p:nvPr>
        </p:nvSpPr>
        <p:spPr>
          <a:xfrm>
            <a:off x="1463069" y="9072087"/>
            <a:ext cx="6850694" cy="16807162"/>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742"/>
              </a:spcBef>
              <a:spcAft>
                <a:spcPts val="0"/>
              </a:spcAft>
              <a:buClr>
                <a:schemeClr val="dk1"/>
              </a:buClr>
              <a:buSzPts val="2788"/>
              <a:buFont typeface="Arial"/>
              <a:buNone/>
              <a:defRPr sz="2788"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871"/>
              </a:spcBef>
              <a:spcAft>
                <a:spcPts val="0"/>
              </a:spcAft>
              <a:buClr>
                <a:schemeClr val="dk1"/>
              </a:buClr>
              <a:buSzPts val="2439"/>
              <a:buFont typeface="Arial"/>
              <a:buNone/>
              <a:defRPr sz="2439"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871"/>
              </a:spcBef>
              <a:spcAft>
                <a:spcPts val="0"/>
              </a:spcAft>
              <a:buClr>
                <a:schemeClr val="dk1"/>
              </a:buClr>
              <a:buSzPts val="2091"/>
              <a:buFont typeface="Arial"/>
              <a:buNone/>
              <a:defRPr sz="2091"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871"/>
              </a:spcBef>
              <a:spcAft>
                <a:spcPts val="0"/>
              </a:spcAft>
              <a:buClr>
                <a:schemeClr val="dk1"/>
              </a:buClr>
              <a:buSzPts val="1742"/>
              <a:buFont typeface="Arial"/>
              <a:buNone/>
              <a:defRPr sz="1742"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871"/>
              </a:spcBef>
              <a:spcAft>
                <a:spcPts val="0"/>
              </a:spcAft>
              <a:buClr>
                <a:schemeClr val="dk1"/>
              </a:buClr>
              <a:buSzPts val="1742"/>
              <a:buFont typeface="Arial"/>
              <a:buNone/>
              <a:defRPr sz="1742"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871"/>
              </a:spcBef>
              <a:spcAft>
                <a:spcPts val="0"/>
              </a:spcAft>
              <a:buClr>
                <a:schemeClr val="dk1"/>
              </a:buClr>
              <a:buSzPts val="1742"/>
              <a:buFont typeface="Arial"/>
              <a:buNone/>
              <a:defRPr sz="1742"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871"/>
              </a:spcBef>
              <a:spcAft>
                <a:spcPts val="0"/>
              </a:spcAft>
              <a:buClr>
                <a:schemeClr val="dk1"/>
              </a:buClr>
              <a:buSzPts val="1742"/>
              <a:buFont typeface="Arial"/>
              <a:buNone/>
              <a:defRPr sz="1742"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871"/>
              </a:spcBef>
              <a:spcAft>
                <a:spcPts val="0"/>
              </a:spcAft>
              <a:buClr>
                <a:schemeClr val="dk1"/>
              </a:buClr>
              <a:buSzPts val="1742"/>
              <a:buFont typeface="Arial"/>
              <a:buNone/>
              <a:defRPr sz="1742"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871"/>
              </a:spcBef>
              <a:spcAft>
                <a:spcPts val="0"/>
              </a:spcAft>
              <a:buClr>
                <a:schemeClr val="dk1"/>
              </a:buClr>
              <a:buSzPts val="1742"/>
              <a:buFont typeface="Arial"/>
              <a:buNone/>
              <a:defRPr sz="1742"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dt" idx="10"/>
          </p:nvPr>
        </p:nvSpPr>
        <p:spPr>
          <a:xfrm>
            <a:off x="1460301" y="28028269"/>
            <a:ext cx="4779169" cy="161001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2091"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ftr" idx="11"/>
          </p:nvPr>
        </p:nvSpPr>
        <p:spPr>
          <a:xfrm>
            <a:off x="7035999" y="28028269"/>
            <a:ext cx="7168753" cy="161001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2091"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sldNum" idx="12"/>
          </p:nvPr>
        </p:nvSpPr>
        <p:spPr>
          <a:xfrm>
            <a:off x="15001280" y="28028269"/>
            <a:ext cx="4779169" cy="161001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1460302" y="1610017"/>
            <a:ext cx="18320147" cy="5845058"/>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7666"/>
              <a:buFont typeface="Calibri"/>
              <a:buNone/>
              <a:defRPr sz="7666"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 name="Google Shape;64;p10"/>
          <p:cNvSpPr txBox="1">
            <a:spLocks noGrp="1"/>
          </p:cNvSpPr>
          <p:nvPr>
            <p:ph type="body" idx="1"/>
          </p:nvPr>
        </p:nvSpPr>
        <p:spPr>
          <a:xfrm rot="5400000">
            <a:off x="1026783" y="8483596"/>
            <a:ext cx="19187184" cy="18320147"/>
          </a:xfrm>
          <a:prstGeom prst="rect">
            <a:avLst/>
          </a:prstGeom>
          <a:noFill/>
          <a:ln>
            <a:noFill/>
          </a:ln>
        </p:spPr>
        <p:txBody>
          <a:bodyPr spcFirstLastPara="1" wrap="square" lIns="91425" tIns="91425" rIns="91425" bIns="91425" anchor="t" anchorCtr="0"/>
          <a:lstStyle>
            <a:lvl1pPr marL="457200" marR="0" lvl="0" indent="-538353" algn="l" rtl="0">
              <a:lnSpc>
                <a:spcPct val="90000"/>
              </a:lnSpc>
              <a:spcBef>
                <a:spcPts val="1742"/>
              </a:spcBef>
              <a:spcAft>
                <a:spcPts val="0"/>
              </a:spcAft>
              <a:buClr>
                <a:schemeClr val="dk1"/>
              </a:buClr>
              <a:buSzPts val="4878"/>
              <a:buFont typeface="Arial"/>
              <a:buChar char="•"/>
              <a:defRPr sz="4878" b="0" i="0" u="none" strike="noStrike" cap="none">
                <a:solidFill>
                  <a:schemeClr val="dk1"/>
                </a:solidFill>
                <a:latin typeface="Calibri"/>
                <a:ea typeface="Calibri"/>
                <a:cs typeface="Calibri"/>
                <a:sym typeface="Calibri"/>
              </a:defRPr>
            </a:lvl1pPr>
            <a:lvl2pPr marL="914400" marR="0" lvl="1" indent="-494093" algn="l" rtl="0">
              <a:lnSpc>
                <a:spcPct val="90000"/>
              </a:lnSpc>
              <a:spcBef>
                <a:spcPts val="871"/>
              </a:spcBef>
              <a:spcAft>
                <a:spcPts val="0"/>
              </a:spcAft>
              <a:buClr>
                <a:schemeClr val="dk1"/>
              </a:buClr>
              <a:buSzPts val="4181"/>
              <a:buFont typeface="Arial"/>
              <a:buChar char="•"/>
              <a:defRPr sz="4181" b="0" i="0" u="none" strike="noStrike" cap="none">
                <a:solidFill>
                  <a:schemeClr val="dk1"/>
                </a:solidFill>
                <a:latin typeface="Calibri"/>
                <a:ea typeface="Calibri"/>
                <a:cs typeface="Calibri"/>
                <a:sym typeface="Calibri"/>
              </a:defRPr>
            </a:lvl2pPr>
            <a:lvl3pPr marL="1371600" marR="0" lvl="2" indent="-449833" algn="l" rtl="0">
              <a:lnSpc>
                <a:spcPct val="90000"/>
              </a:lnSpc>
              <a:spcBef>
                <a:spcPts val="871"/>
              </a:spcBef>
              <a:spcAft>
                <a:spcPts val="0"/>
              </a:spcAft>
              <a:buClr>
                <a:schemeClr val="dk1"/>
              </a:buClr>
              <a:buSzPts val="3484"/>
              <a:buFont typeface="Arial"/>
              <a:buChar char="•"/>
              <a:defRPr sz="3484" b="0" i="0" u="none" strike="noStrike" cap="none">
                <a:solidFill>
                  <a:schemeClr val="dk1"/>
                </a:solidFill>
                <a:latin typeface="Calibri"/>
                <a:ea typeface="Calibri"/>
                <a:cs typeface="Calibri"/>
                <a:sym typeface="Calibri"/>
              </a:defRPr>
            </a:lvl3pPr>
            <a:lvl4pPr marL="1828800" marR="0" lvl="3" indent="-427736"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4pPr>
            <a:lvl5pPr marL="2286000" marR="0" lvl="4"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5pPr>
            <a:lvl6pPr marL="2743200" marR="0" lvl="5"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6pPr>
            <a:lvl7pPr marL="3200400" marR="0" lvl="6"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7pPr>
            <a:lvl8pPr marL="3657600" marR="0" lvl="7"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8pPr>
            <a:lvl9pPr marL="4114800" marR="0" lvl="8"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1460301" y="28028269"/>
            <a:ext cx="4779169" cy="161001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2091"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7035999" y="28028269"/>
            <a:ext cx="7168753" cy="161001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2091"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15001280" y="28028269"/>
            <a:ext cx="4779169" cy="161001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60302" y="1610017"/>
            <a:ext cx="18320147" cy="5845058"/>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7666"/>
              <a:buFont typeface="Calibri"/>
              <a:buNone/>
              <a:defRPr sz="7666"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460302" y="8050077"/>
            <a:ext cx="18320147" cy="19187184"/>
          </a:xfrm>
          <a:prstGeom prst="rect">
            <a:avLst/>
          </a:prstGeom>
          <a:noFill/>
          <a:ln>
            <a:noFill/>
          </a:ln>
        </p:spPr>
        <p:txBody>
          <a:bodyPr spcFirstLastPara="1" wrap="square" lIns="91425" tIns="91425" rIns="91425" bIns="91425" anchor="t" anchorCtr="0"/>
          <a:lstStyle>
            <a:lvl1pPr marL="457200" marR="0" lvl="0" indent="-538353" algn="l" rtl="0">
              <a:lnSpc>
                <a:spcPct val="90000"/>
              </a:lnSpc>
              <a:spcBef>
                <a:spcPts val="1742"/>
              </a:spcBef>
              <a:spcAft>
                <a:spcPts val="0"/>
              </a:spcAft>
              <a:buClr>
                <a:schemeClr val="dk1"/>
              </a:buClr>
              <a:buSzPts val="4878"/>
              <a:buFont typeface="Arial"/>
              <a:buChar char="•"/>
              <a:defRPr sz="4878" b="0" i="0" u="none" strike="noStrike" cap="none">
                <a:solidFill>
                  <a:schemeClr val="dk1"/>
                </a:solidFill>
                <a:latin typeface="Calibri"/>
                <a:ea typeface="Calibri"/>
                <a:cs typeface="Calibri"/>
                <a:sym typeface="Calibri"/>
              </a:defRPr>
            </a:lvl1pPr>
            <a:lvl2pPr marL="914400" marR="0" lvl="1" indent="-494093" algn="l" rtl="0">
              <a:lnSpc>
                <a:spcPct val="90000"/>
              </a:lnSpc>
              <a:spcBef>
                <a:spcPts val="871"/>
              </a:spcBef>
              <a:spcAft>
                <a:spcPts val="0"/>
              </a:spcAft>
              <a:buClr>
                <a:schemeClr val="dk1"/>
              </a:buClr>
              <a:buSzPts val="4181"/>
              <a:buFont typeface="Arial"/>
              <a:buChar char="•"/>
              <a:defRPr sz="4181" b="0" i="0" u="none" strike="noStrike" cap="none">
                <a:solidFill>
                  <a:schemeClr val="dk1"/>
                </a:solidFill>
                <a:latin typeface="Calibri"/>
                <a:ea typeface="Calibri"/>
                <a:cs typeface="Calibri"/>
                <a:sym typeface="Calibri"/>
              </a:defRPr>
            </a:lvl2pPr>
            <a:lvl3pPr marL="1371600" marR="0" lvl="2" indent="-449833" algn="l" rtl="0">
              <a:lnSpc>
                <a:spcPct val="90000"/>
              </a:lnSpc>
              <a:spcBef>
                <a:spcPts val="871"/>
              </a:spcBef>
              <a:spcAft>
                <a:spcPts val="0"/>
              </a:spcAft>
              <a:buClr>
                <a:schemeClr val="dk1"/>
              </a:buClr>
              <a:buSzPts val="3484"/>
              <a:buFont typeface="Arial"/>
              <a:buChar char="•"/>
              <a:defRPr sz="3484" b="0" i="0" u="none" strike="noStrike" cap="none">
                <a:solidFill>
                  <a:schemeClr val="dk1"/>
                </a:solidFill>
                <a:latin typeface="Calibri"/>
                <a:ea typeface="Calibri"/>
                <a:cs typeface="Calibri"/>
                <a:sym typeface="Calibri"/>
              </a:defRPr>
            </a:lvl3pPr>
            <a:lvl4pPr marL="1828800" marR="0" lvl="3" indent="-427736"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4pPr>
            <a:lvl5pPr marL="2286000" marR="0" lvl="4"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5pPr>
            <a:lvl6pPr marL="2743200" marR="0" lvl="5"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6pPr>
            <a:lvl7pPr marL="3200400" marR="0" lvl="6"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7pPr>
            <a:lvl8pPr marL="3657600" marR="0" lvl="7"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8pPr>
            <a:lvl9pPr marL="4114800" marR="0" lvl="8" indent="-427735" algn="l" rtl="0">
              <a:lnSpc>
                <a:spcPct val="90000"/>
              </a:lnSpc>
              <a:spcBef>
                <a:spcPts val="871"/>
              </a:spcBef>
              <a:spcAft>
                <a:spcPts val="0"/>
              </a:spcAft>
              <a:buClr>
                <a:schemeClr val="dk1"/>
              </a:buClr>
              <a:buSzPts val="3136"/>
              <a:buFont typeface="Arial"/>
              <a:buChar char="•"/>
              <a:defRPr sz="3136"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1460301" y="28028269"/>
            <a:ext cx="4779169" cy="161001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2091"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7035999" y="28028269"/>
            <a:ext cx="7168753" cy="161001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2091"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864"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15001280" y="28028269"/>
            <a:ext cx="4779169" cy="161001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091"/>
              <a:buFont typeface="Arial"/>
              <a:buNone/>
              <a:defRPr sz="209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77"/>
        <p:cNvGrpSpPr/>
        <p:nvPr/>
      </p:nvGrpSpPr>
      <p:grpSpPr>
        <a:xfrm>
          <a:off x="0" y="0"/>
          <a:ext cx="0" cy="0"/>
          <a:chOff x="0" y="0"/>
          <a:chExt cx="0" cy="0"/>
        </a:xfrm>
      </p:grpSpPr>
      <p:sp>
        <p:nvSpPr>
          <p:cNvPr id="78" name="Google Shape;78;p12"/>
          <p:cNvSpPr/>
          <p:nvPr/>
        </p:nvSpPr>
        <p:spPr>
          <a:xfrm>
            <a:off x="19408820" y="0"/>
            <a:ext cx="1831929" cy="11599064"/>
          </a:xfrm>
          <a:prstGeom prst="rect">
            <a:avLst/>
          </a:prstGeom>
          <a:solidFill>
            <a:srgbClr val="1E4E7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64"/>
              <a:buFont typeface="Arial"/>
              <a:buNone/>
            </a:pPr>
            <a:endParaRPr sz="4864" b="0" i="0" u="none" strike="noStrike" cap="none">
              <a:solidFill>
                <a:schemeClr val="lt1"/>
              </a:solidFill>
              <a:latin typeface="Calibri"/>
              <a:ea typeface="Calibri"/>
              <a:cs typeface="Calibri"/>
              <a:sym typeface="Calibri"/>
            </a:endParaRPr>
          </a:p>
        </p:txBody>
      </p:sp>
      <p:sp>
        <p:nvSpPr>
          <p:cNvPr id="79" name="Google Shape;79;p12"/>
          <p:cNvSpPr/>
          <p:nvPr/>
        </p:nvSpPr>
        <p:spPr>
          <a:xfrm>
            <a:off x="0" y="29234159"/>
            <a:ext cx="21240749" cy="100612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64"/>
              <a:buFont typeface="Arial"/>
              <a:buNone/>
            </a:pPr>
            <a:endParaRPr sz="4864" b="0" i="0" u="none" strike="noStrike" cap="none">
              <a:solidFill>
                <a:schemeClr val="lt1"/>
              </a:solidFill>
              <a:latin typeface="Calibri"/>
              <a:ea typeface="Calibri"/>
              <a:cs typeface="Calibri"/>
              <a:sym typeface="Calibri"/>
            </a:endParaRPr>
          </a:p>
        </p:txBody>
      </p:sp>
      <p:pic>
        <p:nvPicPr>
          <p:cNvPr id="80" name="Google Shape;80;p12"/>
          <p:cNvPicPr preferRelativeResize="0"/>
          <p:nvPr/>
        </p:nvPicPr>
        <p:blipFill rotWithShape="1">
          <a:blip r:embed="rId3">
            <a:alphaModFix/>
          </a:blip>
          <a:srcRect/>
          <a:stretch/>
        </p:blipFill>
        <p:spPr>
          <a:xfrm>
            <a:off x="0" y="29234159"/>
            <a:ext cx="3522345" cy="1006128"/>
          </a:xfrm>
          <a:prstGeom prst="rect">
            <a:avLst/>
          </a:prstGeom>
          <a:noFill/>
          <a:ln>
            <a:noFill/>
          </a:ln>
        </p:spPr>
      </p:pic>
      <p:sp>
        <p:nvSpPr>
          <p:cNvPr id="81" name="Google Shape;81;p12"/>
          <p:cNvSpPr txBox="1"/>
          <p:nvPr/>
        </p:nvSpPr>
        <p:spPr>
          <a:xfrm rot="5400000">
            <a:off x="15052858" y="4610502"/>
            <a:ext cx="10641055" cy="22159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800"/>
              <a:buFont typeface="Arial"/>
              <a:buNone/>
            </a:pPr>
            <a:r>
              <a:rPr lang="de-DE" sz="13800" b="0" i="0" u="none" strike="noStrike" cap="none">
                <a:solidFill>
                  <a:schemeClr val="lt1"/>
                </a:solidFill>
                <a:latin typeface="Calibri"/>
                <a:ea typeface="Calibri"/>
                <a:cs typeface="Calibri"/>
                <a:sym typeface="Calibri"/>
              </a:rPr>
              <a:t>LEBENSBILDER</a:t>
            </a:r>
            <a:endParaRPr sz="1400" b="0" i="0" u="none" strike="noStrike" cap="none">
              <a:solidFill>
                <a:srgbClr val="000000"/>
              </a:solidFill>
              <a:latin typeface="Arial"/>
              <a:ea typeface="Arial"/>
              <a:cs typeface="Arial"/>
              <a:sym typeface="Arial"/>
            </a:endParaRPr>
          </a:p>
        </p:txBody>
      </p:sp>
      <p:sp>
        <p:nvSpPr>
          <p:cNvPr id="82" name="Google Shape;82;p12"/>
          <p:cNvSpPr txBox="1"/>
          <p:nvPr/>
        </p:nvSpPr>
        <p:spPr>
          <a:xfrm>
            <a:off x="9026150" y="397975"/>
            <a:ext cx="83232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de-DE" sz="4400" b="1" i="0" u="none" strike="noStrike" cap="none">
                <a:solidFill>
                  <a:schemeClr val="dk1"/>
                </a:solidFill>
                <a:latin typeface="Franklin Gothic"/>
                <a:ea typeface="Franklin Gothic"/>
                <a:cs typeface="Franklin Gothic"/>
                <a:sym typeface="Franklin Gothic"/>
              </a:rPr>
              <a:t>KOFFI AUS </a:t>
            </a:r>
            <a:r>
              <a:rPr lang="de-DE" sz="4400" b="1">
                <a:solidFill>
                  <a:schemeClr val="dk1"/>
                </a:solidFill>
                <a:latin typeface="Franklin Gothic"/>
                <a:ea typeface="Franklin Gothic"/>
                <a:cs typeface="Franklin Gothic"/>
                <a:sym typeface="Franklin Gothic"/>
              </a:rPr>
              <a:t>DER </a:t>
            </a:r>
            <a:r>
              <a:rPr lang="de-DE" sz="4400" b="1" i="0" u="none" strike="noStrike" cap="none">
                <a:solidFill>
                  <a:schemeClr val="dk1"/>
                </a:solidFill>
                <a:latin typeface="Franklin Gothic"/>
                <a:ea typeface="Franklin Gothic"/>
                <a:cs typeface="Franklin Gothic"/>
                <a:sym typeface="Franklin Gothic"/>
              </a:rPr>
              <a:t>ELFENBEINKUESTE</a:t>
            </a:r>
            <a:endParaRPr sz="4400" b="0" i="0" u="none" strike="noStrike" cap="none">
              <a:solidFill>
                <a:srgbClr val="000000"/>
              </a:solidFill>
              <a:latin typeface="Arial"/>
              <a:ea typeface="Arial"/>
              <a:cs typeface="Arial"/>
              <a:sym typeface="Arial"/>
            </a:endParaRPr>
          </a:p>
        </p:txBody>
      </p:sp>
      <p:sp>
        <p:nvSpPr>
          <p:cNvPr id="83" name="Google Shape;83;p12"/>
          <p:cNvSpPr txBox="1"/>
          <p:nvPr/>
        </p:nvSpPr>
        <p:spPr>
          <a:xfrm>
            <a:off x="9771421" y="3474720"/>
            <a:ext cx="184731" cy="84087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64"/>
              <a:buFont typeface="Arial"/>
              <a:buNone/>
            </a:pPr>
            <a:endParaRPr sz="4864" b="0" i="0" u="none" strike="noStrike" cap="none">
              <a:solidFill>
                <a:schemeClr val="dk1"/>
              </a:solidFill>
              <a:latin typeface="Calibri"/>
              <a:ea typeface="Calibri"/>
              <a:cs typeface="Calibri"/>
              <a:sym typeface="Calibri"/>
            </a:endParaRPr>
          </a:p>
        </p:txBody>
      </p:sp>
      <p:sp>
        <p:nvSpPr>
          <p:cNvPr id="84" name="Google Shape;84;p12"/>
          <p:cNvSpPr txBox="1"/>
          <p:nvPr/>
        </p:nvSpPr>
        <p:spPr>
          <a:xfrm>
            <a:off x="9002675" y="2461250"/>
            <a:ext cx="6233400" cy="27639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700"/>
              <a:buFont typeface="Arial"/>
              <a:buNone/>
            </a:pPr>
            <a:r>
              <a:rPr lang="de-DE" sz="2700" b="0" i="1" u="none" strike="noStrike" cap="none">
                <a:solidFill>
                  <a:srgbClr val="000000"/>
                </a:solidFill>
                <a:latin typeface="Calibri"/>
                <a:ea typeface="Calibri"/>
                <a:cs typeface="Calibri"/>
                <a:sym typeface="Calibri"/>
              </a:rPr>
              <a:t> </a:t>
            </a:r>
            <a:r>
              <a:rPr lang="de-DE" sz="3600" b="0" i="1" u="none" strike="noStrike" cap="none">
                <a:solidFill>
                  <a:srgbClr val="000000"/>
                </a:solidFill>
                <a:latin typeface="Calibri"/>
                <a:ea typeface="Calibri"/>
                <a:cs typeface="Calibri"/>
                <a:sym typeface="Calibri"/>
              </a:rPr>
              <a:t>Koffi ist 19 Jahre alt und hat seine Heimat verlassen, um seinen Traum zu verwirklichen. Jetzt hat er seinen Wunsch erfuellt und ist endlich froelich</a:t>
            </a:r>
            <a:r>
              <a:rPr lang="de-DE" sz="2700" b="0" i="1" u="none" strike="noStrike" cap="none">
                <a:solidFill>
                  <a:srgbClr val="000000"/>
                </a:solidFill>
                <a:latin typeface="Calibri"/>
                <a:ea typeface="Calibri"/>
                <a:cs typeface="Calibri"/>
                <a:sym typeface="Calibri"/>
              </a:rPr>
              <a:t>.</a:t>
            </a:r>
            <a:endParaRPr sz="2700" b="0" i="1" u="none" strike="noStrike" cap="none">
              <a:solidFill>
                <a:srgbClr val="000000"/>
              </a:solidFill>
              <a:latin typeface="Calibri"/>
              <a:ea typeface="Calibri"/>
              <a:cs typeface="Calibri"/>
              <a:sym typeface="Calibri"/>
            </a:endParaRPr>
          </a:p>
        </p:txBody>
      </p:sp>
      <p:sp>
        <p:nvSpPr>
          <p:cNvPr id="85" name="Google Shape;85;p12"/>
          <p:cNvSpPr txBox="1"/>
          <p:nvPr/>
        </p:nvSpPr>
        <p:spPr>
          <a:xfrm rot="143718">
            <a:off x="845308" y="8633242"/>
            <a:ext cx="6812052" cy="8170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de-DE" sz="4400" b="1" i="0" u="none" strike="noStrike" cap="none">
                <a:solidFill>
                  <a:schemeClr val="dk1"/>
                </a:solidFill>
                <a:latin typeface="Calibri"/>
                <a:ea typeface="Calibri"/>
                <a:cs typeface="Calibri"/>
                <a:sym typeface="Calibri"/>
              </a:rPr>
              <a:t>INTERVIEW MIT KOFFI</a:t>
            </a:r>
            <a:endParaRPr sz="1400" b="0" i="0" u="none" strike="noStrike" cap="none">
              <a:solidFill>
                <a:srgbClr val="000000"/>
              </a:solidFill>
              <a:latin typeface="Arial"/>
              <a:ea typeface="Arial"/>
              <a:cs typeface="Arial"/>
              <a:sym typeface="Arial"/>
            </a:endParaRPr>
          </a:p>
        </p:txBody>
      </p:sp>
      <p:sp>
        <p:nvSpPr>
          <p:cNvPr id="86" name="Google Shape;86;p12"/>
          <p:cNvSpPr/>
          <p:nvPr/>
        </p:nvSpPr>
        <p:spPr>
          <a:xfrm>
            <a:off x="-27850" y="9347138"/>
            <a:ext cx="10047722" cy="11358887"/>
          </a:xfrm>
          <a:prstGeom prst="rect">
            <a:avLst/>
          </a:prstGeom>
          <a:solidFill>
            <a:srgbClr val="E0CEAE"/>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64"/>
              <a:buFont typeface="Arial"/>
              <a:buNone/>
            </a:pPr>
            <a:endParaRPr sz="4864" b="0" i="0" u="none" strike="noStrike" cap="none">
              <a:solidFill>
                <a:schemeClr val="lt1"/>
              </a:solidFill>
              <a:latin typeface="Calibri"/>
              <a:ea typeface="Calibri"/>
              <a:cs typeface="Calibri"/>
              <a:sym typeface="Calibri"/>
            </a:endParaRPr>
          </a:p>
        </p:txBody>
      </p:sp>
      <p:sp>
        <p:nvSpPr>
          <p:cNvPr id="87" name="Google Shape;87;p12"/>
          <p:cNvSpPr txBox="1"/>
          <p:nvPr/>
        </p:nvSpPr>
        <p:spPr>
          <a:xfrm>
            <a:off x="0" y="9363764"/>
            <a:ext cx="10001013" cy="1134226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2600" b="0" i="1" u="none" strike="noStrike" cap="none">
                <a:solidFill>
                  <a:srgbClr val="FF0000"/>
                </a:solidFill>
                <a:latin typeface="Calibri"/>
                <a:ea typeface="Calibri"/>
                <a:cs typeface="Calibri"/>
                <a:sym typeface="Calibri"/>
              </a:rPr>
              <a:t>-Was ist dein Traum? </a:t>
            </a:r>
            <a:endParaRPr/>
          </a:p>
          <a:p>
            <a:pPr marL="0" marR="0" lvl="0" indent="0" algn="l" rtl="0">
              <a:lnSpc>
                <a:spcPct val="100000"/>
              </a:lnSpc>
              <a:spcBef>
                <a:spcPts val="0"/>
              </a:spcBef>
              <a:spcAft>
                <a:spcPts val="0"/>
              </a:spcAft>
              <a:buNone/>
            </a:pPr>
            <a:r>
              <a:rPr lang="de-DE" sz="2600" b="0" i="1" u="none" strike="noStrike" cap="none">
                <a:solidFill>
                  <a:schemeClr val="dk1"/>
                </a:solidFill>
                <a:latin typeface="Calibri"/>
                <a:ea typeface="Calibri"/>
                <a:cs typeface="Calibri"/>
                <a:sym typeface="Calibri"/>
              </a:rPr>
              <a:t>Ich bin nach Italien gekommen,um Fußball zu spielen. Das ist mein Traum. Ich habe eine neue Mannschaft und neue Freunde gefunden,mit denen ich viel teile. Während des Trainings versuche ich,immer das Beste zu geben. </a:t>
            </a:r>
            <a:br>
              <a:rPr lang="de-DE" sz="2600" b="0" i="1" u="none" strike="noStrike" cap="none">
                <a:solidFill>
                  <a:schemeClr val="dk1"/>
                </a:solidFill>
                <a:latin typeface="Calibri"/>
                <a:ea typeface="Calibri"/>
                <a:cs typeface="Calibri"/>
                <a:sym typeface="Calibri"/>
              </a:rPr>
            </a:br>
            <a:r>
              <a:rPr lang="de-DE" sz="2600" b="0" i="1" u="none" strike="noStrike" cap="none">
                <a:solidFill>
                  <a:schemeClr val="dk1"/>
                </a:solidFill>
                <a:latin typeface="Calibri"/>
                <a:ea typeface="Calibri"/>
                <a:cs typeface="Calibri"/>
                <a:sym typeface="Calibri"/>
              </a:rPr>
              <a:t>-</a:t>
            </a:r>
            <a:r>
              <a:rPr lang="de-DE" sz="2600" b="0" i="1" u="none" strike="noStrike" cap="none">
                <a:solidFill>
                  <a:srgbClr val="FF0000"/>
                </a:solidFill>
                <a:latin typeface="Calibri"/>
                <a:ea typeface="Calibri"/>
                <a:cs typeface="Calibri"/>
                <a:sym typeface="Calibri"/>
              </a:rPr>
              <a:t>Was trauerst du heute am meisten nach?</a:t>
            </a:r>
            <a:r>
              <a:rPr lang="de-DE" sz="2600" b="0" i="0" u="sng" strike="noStrike" cap="none">
                <a:solidFill>
                  <a:schemeClr val="dk1"/>
                </a:solidFill>
                <a:latin typeface="Calibri"/>
                <a:ea typeface="Calibri"/>
                <a:cs typeface="Calibri"/>
                <a:sym typeface="Calibri"/>
              </a:rPr>
              <a:t/>
            </a:r>
            <a:br>
              <a:rPr lang="de-DE" sz="2600" b="0" i="0" u="sng" strike="noStrike" cap="none">
                <a:solidFill>
                  <a:schemeClr val="dk1"/>
                </a:solidFill>
                <a:latin typeface="Calibri"/>
                <a:ea typeface="Calibri"/>
                <a:cs typeface="Calibri"/>
                <a:sym typeface="Calibri"/>
              </a:rPr>
            </a:br>
            <a:r>
              <a:rPr lang="de-DE" sz="2600" b="0" i="0" u="none" strike="noStrike" cap="none">
                <a:solidFill>
                  <a:schemeClr val="dk1"/>
                </a:solidFill>
                <a:latin typeface="Calibri"/>
                <a:ea typeface="Calibri"/>
                <a:cs typeface="Calibri"/>
                <a:sym typeface="Calibri"/>
              </a:rPr>
              <a:t>Die Dinge,die ich am meisten bereue,ist die Lage,in der man gezwungen wird,in den Schleppkahnen zu leben. Wegen des engen Raums kann man sich nicht bewegen. Rund herum gibt es das blaue und ausgedehnte Meer.</a:t>
            </a:r>
            <a:endParaRPr/>
          </a:p>
          <a:p>
            <a:pPr marL="0" marR="0" lvl="0" indent="0" algn="l" rtl="0">
              <a:lnSpc>
                <a:spcPct val="100000"/>
              </a:lnSpc>
              <a:spcBef>
                <a:spcPts val="0"/>
              </a:spcBef>
              <a:spcAft>
                <a:spcPts val="0"/>
              </a:spcAft>
              <a:buNone/>
            </a:pPr>
            <a:r>
              <a:rPr lang="de-DE" sz="2600" b="0" i="1" u="none" strike="noStrike" cap="none">
                <a:solidFill>
                  <a:srgbClr val="FF0000"/>
                </a:solidFill>
                <a:latin typeface="Calibri"/>
                <a:ea typeface="Calibri"/>
                <a:cs typeface="Calibri"/>
                <a:sym typeface="Calibri"/>
              </a:rPr>
              <a:t>-Welches ist das Bild, das dich beeindruckt hat und das dir eingeprägt ist?</a:t>
            </a:r>
            <a:endParaRPr/>
          </a:p>
          <a:p>
            <a:pPr marL="0" marR="0" lvl="0" indent="0" algn="l" rtl="0">
              <a:lnSpc>
                <a:spcPct val="100000"/>
              </a:lnSpc>
              <a:spcBef>
                <a:spcPts val="0"/>
              </a:spcBef>
              <a:spcAft>
                <a:spcPts val="0"/>
              </a:spcAft>
              <a:buNone/>
            </a:pPr>
            <a:r>
              <a:rPr lang="de-DE" sz="2600" b="0" i="1" u="none" strike="noStrike" cap="none">
                <a:solidFill>
                  <a:schemeClr val="dk1"/>
                </a:solidFill>
                <a:latin typeface="Calibri"/>
                <a:ea typeface="Calibri"/>
                <a:cs typeface="Calibri"/>
                <a:sym typeface="Calibri"/>
              </a:rPr>
              <a:t>In Lybien. Sie waren viel und haben uns,d.h.schwarzhäutige Afrikaner,diskriminiert,weil sie glauben,dass die Araber besser seien,als die Afrikaner. Deshalb haben sie uns geschlagen.</a:t>
            </a:r>
            <a:br>
              <a:rPr lang="de-DE" sz="2600" b="0" i="1" u="none" strike="noStrike" cap="none">
                <a:solidFill>
                  <a:schemeClr val="dk1"/>
                </a:solidFill>
                <a:latin typeface="Calibri"/>
                <a:ea typeface="Calibri"/>
                <a:cs typeface="Calibri"/>
                <a:sym typeface="Calibri"/>
              </a:rPr>
            </a:br>
            <a:r>
              <a:rPr lang="de-DE" sz="2600" b="0" i="1" u="none" strike="noStrike" cap="none">
                <a:solidFill>
                  <a:schemeClr val="dk1"/>
                </a:solidFill>
                <a:latin typeface="Calibri"/>
                <a:ea typeface="Calibri"/>
                <a:cs typeface="Calibri"/>
                <a:sym typeface="Calibri"/>
              </a:rPr>
              <a:t>-</a:t>
            </a:r>
            <a:r>
              <a:rPr lang="de-DE" sz="2600" b="0" i="0" u="none" strike="noStrike" cap="none">
                <a:solidFill>
                  <a:srgbClr val="FF0000"/>
                </a:solidFill>
                <a:latin typeface="Calibri"/>
                <a:ea typeface="Calibri"/>
                <a:cs typeface="Calibri"/>
                <a:sym typeface="Calibri"/>
              </a:rPr>
              <a:t>Bist du mit der Aufnahme dieses Staates zufrieden?</a:t>
            </a:r>
            <a:r>
              <a:rPr lang="de-DE" sz="2600" b="0" i="0" u="sng" strike="noStrike" cap="none">
                <a:solidFill>
                  <a:schemeClr val="dk1"/>
                </a:solidFill>
                <a:latin typeface="Calibri"/>
                <a:ea typeface="Calibri"/>
                <a:cs typeface="Calibri"/>
                <a:sym typeface="Calibri"/>
              </a:rPr>
              <a:t/>
            </a:r>
            <a:br>
              <a:rPr lang="de-DE" sz="2600" b="0" i="0" u="sng" strike="noStrike" cap="none">
                <a:solidFill>
                  <a:schemeClr val="dk1"/>
                </a:solidFill>
                <a:latin typeface="Calibri"/>
                <a:ea typeface="Calibri"/>
                <a:cs typeface="Calibri"/>
                <a:sym typeface="Calibri"/>
              </a:rPr>
            </a:br>
            <a:r>
              <a:rPr lang="de-DE" sz="2600" b="0" i="0" u="none" strike="noStrike" cap="none">
                <a:solidFill>
                  <a:schemeClr val="dk1"/>
                </a:solidFill>
                <a:latin typeface="Calibri"/>
                <a:ea typeface="Calibri"/>
                <a:cs typeface="Calibri"/>
                <a:sym typeface="Calibri"/>
              </a:rPr>
              <a:t>Ja, sie haben mich gut aufgenommen. Als ich nach Italien angekommen bin,haben sie mich beherbergt. Ich war krank und sie haben mich ins Krankenhaus gebracht,damit ich geheilt werden könnte. Jetzt fühle ich mich gut und endlich fröhlich.</a:t>
            </a:r>
            <a:r>
              <a:rPr lang="de-DE" sz="2600" b="0" i="1" u="none" strike="noStrike" cap="none">
                <a:solidFill>
                  <a:schemeClr val="dk1"/>
                </a:solidFill>
                <a:latin typeface="Calibri"/>
                <a:ea typeface="Calibri"/>
                <a:cs typeface="Calibri"/>
                <a:sym typeface="Calibri"/>
              </a:rPr>
              <a:t/>
            </a:r>
            <a:br>
              <a:rPr lang="de-DE" sz="2600" b="0" i="1" u="none" strike="noStrike" cap="none">
                <a:solidFill>
                  <a:schemeClr val="dk1"/>
                </a:solidFill>
                <a:latin typeface="Calibri"/>
                <a:ea typeface="Calibri"/>
                <a:cs typeface="Calibri"/>
                <a:sym typeface="Calibri"/>
              </a:rPr>
            </a:br>
            <a:r>
              <a:rPr lang="de-DE" sz="2600" b="0" i="1" u="none" strike="noStrike" cap="none">
                <a:solidFill>
                  <a:schemeClr val="dk1"/>
                </a:solidFill>
                <a:latin typeface="Calibri"/>
                <a:ea typeface="Calibri"/>
                <a:cs typeface="Calibri"/>
                <a:sym typeface="Calibri"/>
              </a:rPr>
              <a:t>-</a:t>
            </a:r>
            <a:r>
              <a:rPr lang="de-DE" sz="2600" b="0" i="0" u="none" strike="noStrike" cap="none">
                <a:solidFill>
                  <a:srgbClr val="FF0000"/>
                </a:solidFill>
                <a:latin typeface="Calibri"/>
                <a:ea typeface="Calibri"/>
                <a:cs typeface="Calibri"/>
                <a:sym typeface="Calibri"/>
              </a:rPr>
              <a:t>Ist es möglich, deiner Meinung nach, dir in deinem Land zu helfen? (Es gibt viele Leute in Italien, die das sagen</a:t>
            </a:r>
            <a:r>
              <a:rPr lang="de-DE" sz="2600" b="0" i="0" u="sng" strike="noStrike" cap="none">
                <a:solidFill>
                  <a:schemeClr val="dk1"/>
                </a:solidFill>
                <a:latin typeface="Calibri"/>
                <a:ea typeface="Calibri"/>
                <a:cs typeface="Calibri"/>
                <a:sym typeface="Calibri"/>
              </a:rPr>
              <a:t/>
            </a:r>
            <a:br>
              <a:rPr lang="de-DE" sz="2600" b="0" i="0" u="sng" strike="noStrike" cap="none">
                <a:solidFill>
                  <a:schemeClr val="dk1"/>
                </a:solidFill>
                <a:latin typeface="Calibri"/>
                <a:ea typeface="Calibri"/>
                <a:cs typeface="Calibri"/>
                <a:sym typeface="Calibri"/>
              </a:rPr>
            </a:br>
            <a:r>
              <a:rPr lang="de-DE" sz="2600" b="0" i="1" u="none" strike="noStrike" cap="none">
                <a:solidFill>
                  <a:schemeClr val="dk1"/>
                </a:solidFill>
                <a:latin typeface="Calibri"/>
                <a:ea typeface="Calibri"/>
                <a:cs typeface="Calibri"/>
                <a:sym typeface="Calibri"/>
              </a:rPr>
              <a:t>-Der Bevölkerung in meiner Heimat zu helfen,scheint eine gute Lösung zu sein. Zu meinen Leuten würde ich sagen,dass man nicht emigrieren sollte,obwohl man arm ist. Man sollte mitarbeiten,um unser Land zu entfalten. Wenn ich mich geschützt gefühlt hätte,hätte ich meine Heimat nicht verlassen. In Afrika,wenn man einen Präsident auswählen muss,gibt es immer Konflikte,weil niemand auf die Macht verzichten will. </a:t>
            </a:r>
            <a:r>
              <a:rPr lang="de-DE" sz="2700" b="0" i="0" u="none" strike="noStrike" cap="none">
                <a:solidFill>
                  <a:schemeClr val="dk1"/>
                </a:solidFill>
                <a:latin typeface="Calibri"/>
                <a:ea typeface="Calibri"/>
                <a:cs typeface="Calibri"/>
                <a:sym typeface="Calibri"/>
              </a:rPr>
              <a:t/>
            </a:r>
            <a:br>
              <a:rPr lang="de-DE" sz="2700" b="0" i="0" u="none" strike="noStrike" cap="none">
                <a:solidFill>
                  <a:schemeClr val="dk1"/>
                </a:solidFill>
                <a:latin typeface="Calibri"/>
                <a:ea typeface="Calibri"/>
                <a:cs typeface="Calibri"/>
                <a:sym typeface="Calibri"/>
              </a:rPr>
            </a:br>
            <a:r>
              <a:rPr lang="de-DE" sz="2700" b="0" i="0" u="none" strike="noStrike" cap="none">
                <a:solidFill>
                  <a:schemeClr val="dk1"/>
                </a:solidFill>
                <a:latin typeface="Calibri"/>
                <a:ea typeface="Calibri"/>
                <a:cs typeface="Calibri"/>
                <a:sym typeface="Calibri"/>
              </a:rPr>
              <a:t/>
            </a:r>
            <a:br>
              <a:rPr lang="de-DE" sz="2700" b="0" i="0" u="none" strike="noStrike" cap="none">
                <a:solidFill>
                  <a:schemeClr val="dk1"/>
                </a:solidFill>
                <a:latin typeface="Calibri"/>
                <a:ea typeface="Calibri"/>
                <a:cs typeface="Calibri"/>
                <a:sym typeface="Calibri"/>
              </a:rPr>
            </a:br>
            <a:r>
              <a:rPr lang="de-DE" sz="2400" b="0" i="0" u="none" strike="noStrike" cap="none">
                <a:solidFill>
                  <a:schemeClr val="dk1"/>
                </a:solidFill>
                <a:latin typeface="Calibri"/>
                <a:ea typeface="Calibri"/>
                <a:cs typeface="Calibri"/>
                <a:sym typeface="Calibri"/>
              </a:rPr>
              <a:t/>
            </a:r>
            <a:br>
              <a:rPr lang="de-DE" sz="2400" b="0" i="0" u="none" strike="noStrike" cap="none">
                <a:solidFill>
                  <a:schemeClr val="dk1"/>
                </a:solidFill>
                <a:latin typeface="Calibri"/>
                <a:ea typeface="Calibri"/>
                <a:cs typeface="Calibri"/>
                <a:sym typeface="Calibri"/>
              </a:rPr>
            </a:br>
            <a:r>
              <a:rPr lang="de-DE" sz="2400" b="0" i="0" u="none" strike="noStrike" cap="none">
                <a:solidFill>
                  <a:schemeClr val="dk1"/>
                </a:solidFill>
                <a:latin typeface="Calibri"/>
                <a:ea typeface="Calibri"/>
                <a:cs typeface="Calibri"/>
                <a:sym typeface="Calibri"/>
              </a:rPr>
              <a:t/>
            </a:r>
            <a:br>
              <a:rPr lang="de-DE" sz="2400" b="0" i="0" u="none" strike="noStrike" cap="none">
                <a:solidFill>
                  <a:schemeClr val="dk1"/>
                </a:solidFill>
                <a:latin typeface="Calibri"/>
                <a:ea typeface="Calibri"/>
                <a:cs typeface="Calibri"/>
                <a:sym typeface="Calibri"/>
              </a:rPr>
            </a:br>
            <a:endParaRPr sz="1400" b="0" i="0" u="none" strike="noStrike" cap="none">
              <a:solidFill>
                <a:srgbClr val="000000"/>
              </a:solidFill>
              <a:latin typeface="Arial"/>
              <a:ea typeface="Arial"/>
              <a:cs typeface="Arial"/>
              <a:sym typeface="Arial"/>
            </a:endParaRPr>
          </a:p>
        </p:txBody>
      </p:sp>
      <p:sp>
        <p:nvSpPr>
          <p:cNvPr id="88" name="Google Shape;88;p12"/>
          <p:cNvSpPr txBox="1"/>
          <p:nvPr/>
        </p:nvSpPr>
        <p:spPr>
          <a:xfrm>
            <a:off x="10953750" y="8266016"/>
            <a:ext cx="184800" cy="84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64"/>
              <a:buFont typeface="Arial"/>
              <a:buNone/>
            </a:pPr>
            <a:endParaRPr sz="4864" b="0" i="0" u="none" strike="noStrike" cap="none">
              <a:solidFill>
                <a:schemeClr val="dk1"/>
              </a:solidFill>
              <a:latin typeface="Calibri"/>
              <a:ea typeface="Calibri"/>
              <a:cs typeface="Calibri"/>
              <a:sym typeface="Calibri"/>
            </a:endParaRPr>
          </a:p>
        </p:txBody>
      </p:sp>
      <p:sp>
        <p:nvSpPr>
          <p:cNvPr id="89" name="Google Shape;89;p12"/>
          <p:cNvSpPr txBox="1"/>
          <p:nvPr/>
        </p:nvSpPr>
        <p:spPr>
          <a:xfrm rot="-432002">
            <a:off x="16901087" y="10394439"/>
            <a:ext cx="210128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2"/>
          <p:cNvSpPr txBox="1"/>
          <p:nvPr/>
        </p:nvSpPr>
        <p:spPr>
          <a:xfrm>
            <a:off x="10759497" y="5907936"/>
            <a:ext cx="82647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de-DE" sz="4400" b="0" i="0" u="none" strike="noStrike" cap="none">
                <a:solidFill>
                  <a:srgbClr val="000000"/>
                </a:solidFill>
                <a:latin typeface="Arial"/>
                <a:ea typeface="Arial"/>
                <a:cs typeface="Arial"/>
                <a:sym typeface="Arial"/>
              </a:rPr>
              <a:t>KOFFIS FUSSBALL BALL</a:t>
            </a:r>
            <a:endParaRPr sz="4400" b="0" i="0" u="none" strike="noStrike" cap="none">
              <a:solidFill>
                <a:srgbClr val="000000"/>
              </a:solidFill>
              <a:latin typeface="Arial"/>
              <a:ea typeface="Arial"/>
              <a:cs typeface="Arial"/>
              <a:sym typeface="Arial"/>
            </a:endParaRPr>
          </a:p>
        </p:txBody>
      </p:sp>
      <p:sp>
        <p:nvSpPr>
          <p:cNvPr id="91" name="Google Shape;91;p12"/>
          <p:cNvSpPr txBox="1"/>
          <p:nvPr/>
        </p:nvSpPr>
        <p:spPr>
          <a:xfrm>
            <a:off x="10534650" y="17564100"/>
            <a:ext cx="184731" cy="84087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64"/>
              <a:buFont typeface="Arial"/>
              <a:buNone/>
            </a:pPr>
            <a:endParaRPr sz="4864" b="0" i="0" u="none" strike="noStrike" cap="none">
              <a:solidFill>
                <a:schemeClr val="dk1"/>
              </a:solidFill>
              <a:latin typeface="Calibri"/>
              <a:ea typeface="Calibri"/>
              <a:cs typeface="Calibri"/>
              <a:sym typeface="Calibri"/>
            </a:endParaRPr>
          </a:p>
        </p:txBody>
      </p:sp>
      <p:sp>
        <p:nvSpPr>
          <p:cNvPr id="92" name="Google Shape;92;p12"/>
          <p:cNvSpPr txBox="1"/>
          <p:nvPr/>
        </p:nvSpPr>
        <p:spPr>
          <a:xfrm>
            <a:off x="10212184" y="16439403"/>
            <a:ext cx="9561300" cy="498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2"/>
          <p:cNvSpPr txBox="1"/>
          <p:nvPr/>
        </p:nvSpPr>
        <p:spPr>
          <a:xfrm>
            <a:off x="2434741" y="21205452"/>
            <a:ext cx="4576200"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de-DE" sz="4400" b="1" i="0" u="none" strike="noStrike" cap="none">
                <a:solidFill>
                  <a:schemeClr val="dk1"/>
                </a:solidFill>
                <a:latin typeface="Calibri"/>
                <a:ea typeface="Calibri"/>
                <a:cs typeface="Calibri"/>
                <a:sym typeface="Calibri"/>
              </a:rPr>
              <a:t>KOFFIS HEIMAT</a:t>
            </a:r>
            <a:endParaRPr sz="1400" b="0" i="0" u="none" strike="noStrike" cap="none">
              <a:solidFill>
                <a:srgbClr val="000000"/>
              </a:solidFill>
              <a:latin typeface="Arial"/>
              <a:ea typeface="Arial"/>
              <a:cs typeface="Arial"/>
              <a:sym typeface="Arial"/>
            </a:endParaRPr>
          </a:p>
        </p:txBody>
      </p:sp>
      <p:sp>
        <p:nvSpPr>
          <p:cNvPr id="94" name="Google Shape;94;p12"/>
          <p:cNvSpPr txBox="1"/>
          <p:nvPr/>
        </p:nvSpPr>
        <p:spPr>
          <a:xfrm rot="-5400000">
            <a:off x="1833991" y="22437750"/>
            <a:ext cx="5777700" cy="547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2"/>
          <p:cNvSpPr txBox="1"/>
          <p:nvPr/>
        </p:nvSpPr>
        <p:spPr>
          <a:xfrm>
            <a:off x="12068175" y="29234150"/>
            <a:ext cx="9039600" cy="89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800">
                <a:solidFill>
                  <a:schemeClr val="dk1"/>
                </a:solidFill>
                <a:latin typeface="Calibri"/>
                <a:ea typeface="Calibri"/>
                <a:cs typeface="Calibri"/>
                <a:sym typeface="Calibri"/>
              </a:rPr>
              <a:t>Für und wider die Willkommenskultur in Europa, Sprachgymnasium Veronica Gambara, Brescia</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de-DE" sz="1800">
                <a:solidFill>
                  <a:schemeClr val="dk1"/>
                </a:solidFill>
                <a:latin typeface="Calibri"/>
                <a:ea typeface="Calibri"/>
                <a:cs typeface="Calibri"/>
                <a:sym typeface="Calibri"/>
              </a:rPr>
              <a:t>                                                                                                                        Edoardo und Matteo Aiardi</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de-DE" sz="1800">
                <a:solidFill>
                  <a:schemeClr val="dk1"/>
                </a:solidFill>
                <a:latin typeface="Calibri"/>
                <a:ea typeface="Calibri"/>
                <a:cs typeface="Calibri"/>
                <a:sym typeface="Calibri"/>
              </a:rPr>
              <a:t>                                                                                                  Web: https://etwinning.lebensbilder.eu</a:t>
            </a:r>
            <a:endParaRPr sz="1800">
              <a:solidFill>
                <a:schemeClr val="dk1"/>
              </a:solidFill>
              <a:latin typeface="Calibri"/>
              <a:ea typeface="Calibri"/>
              <a:cs typeface="Calibri"/>
              <a:sym typeface="Calibri"/>
            </a:endParaRPr>
          </a:p>
        </p:txBody>
      </p:sp>
      <p:pic>
        <p:nvPicPr>
          <p:cNvPr id="96" name="Google Shape;96;p12"/>
          <p:cNvPicPr preferRelativeResize="0"/>
          <p:nvPr/>
        </p:nvPicPr>
        <p:blipFill rotWithShape="1">
          <a:blip r:embed="rId4">
            <a:alphaModFix/>
          </a:blip>
          <a:srcRect/>
          <a:stretch/>
        </p:blipFill>
        <p:spPr>
          <a:xfrm>
            <a:off x="1415963" y="1480234"/>
            <a:ext cx="5670714" cy="5670714"/>
          </a:xfrm>
          <a:prstGeom prst="rect">
            <a:avLst/>
          </a:prstGeom>
          <a:noFill/>
          <a:ln>
            <a:noFill/>
          </a:ln>
        </p:spPr>
      </p:pic>
      <p:pic>
        <p:nvPicPr>
          <p:cNvPr id="97" name="Google Shape;97;p12"/>
          <p:cNvPicPr preferRelativeResize="0"/>
          <p:nvPr/>
        </p:nvPicPr>
        <p:blipFill rotWithShape="1">
          <a:blip r:embed="rId5">
            <a:alphaModFix/>
          </a:blip>
          <a:srcRect/>
          <a:stretch/>
        </p:blipFill>
        <p:spPr>
          <a:xfrm rot="513907">
            <a:off x="-640040" y="-439360"/>
            <a:ext cx="9861441" cy="9781845"/>
          </a:xfrm>
          <a:prstGeom prst="rect">
            <a:avLst/>
          </a:prstGeom>
          <a:noFill/>
          <a:ln>
            <a:noFill/>
          </a:ln>
        </p:spPr>
      </p:pic>
      <p:sp>
        <p:nvSpPr>
          <p:cNvPr id="98" name="Google Shape;98;p12"/>
          <p:cNvSpPr/>
          <p:nvPr/>
        </p:nvSpPr>
        <p:spPr>
          <a:xfrm rot="-626">
            <a:off x="12068173" y="21578323"/>
            <a:ext cx="6589500" cy="947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2400" b="1"/>
              <a:t>Wenn man Lust hat,sich am Strand zu entspannen</a:t>
            </a:r>
            <a:endParaRPr sz="2400" b="1" i="0" u="none" strike="noStrike" cap="none">
              <a:solidFill>
                <a:srgbClr val="000000"/>
              </a:solidFill>
            </a:endParaRPr>
          </a:p>
        </p:txBody>
      </p:sp>
      <p:sp>
        <p:nvSpPr>
          <p:cNvPr id="99" name="Google Shape;99;p12"/>
          <p:cNvSpPr txBox="1"/>
          <p:nvPr/>
        </p:nvSpPr>
        <p:spPr>
          <a:xfrm>
            <a:off x="9026150" y="1723000"/>
            <a:ext cx="7129500" cy="58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de-DE" sz="4400" b="0" i="0" u="none" strike="noStrike" cap="none">
                <a:solidFill>
                  <a:schemeClr val="dk1"/>
                </a:solidFill>
                <a:latin typeface="Calibri"/>
                <a:ea typeface="Calibri"/>
                <a:cs typeface="Calibri"/>
                <a:sym typeface="Calibri"/>
              </a:rPr>
              <a:t>Koffi lebt in Brescia.</a:t>
            </a:r>
            <a:endParaRPr sz="1400" b="0" i="0" u="none" strike="noStrike" cap="none">
              <a:solidFill>
                <a:srgbClr val="000000"/>
              </a:solidFill>
              <a:latin typeface="Arial"/>
              <a:ea typeface="Arial"/>
              <a:cs typeface="Arial"/>
              <a:sym typeface="Arial"/>
            </a:endParaRPr>
          </a:p>
        </p:txBody>
      </p:sp>
      <p:pic>
        <p:nvPicPr>
          <p:cNvPr id="100" name="Google Shape;100;p12"/>
          <p:cNvPicPr preferRelativeResize="0"/>
          <p:nvPr/>
        </p:nvPicPr>
        <p:blipFill rotWithShape="1">
          <a:blip r:embed="rId6">
            <a:alphaModFix/>
          </a:blip>
          <a:srcRect/>
          <a:stretch/>
        </p:blipFill>
        <p:spPr>
          <a:xfrm rot="204449">
            <a:off x="2350193" y="1839510"/>
            <a:ext cx="4074639" cy="5182380"/>
          </a:xfrm>
          <a:prstGeom prst="rect">
            <a:avLst/>
          </a:prstGeom>
          <a:noFill/>
          <a:ln>
            <a:noFill/>
          </a:ln>
        </p:spPr>
      </p:pic>
      <p:pic>
        <p:nvPicPr>
          <p:cNvPr id="101" name="Google Shape;101;p12"/>
          <p:cNvPicPr preferRelativeResize="0"/>
          <p:nvPr/>
        </p:nvPicPr>
        <p:blipFill rotWithShape="1">
          <a:blip r:embed="rId7">
            <a:alphaModFix/>
          </a:blip>
          <a:srcRect/>
          <a:stretch/>
        </p:blipFill>
        <p:spPr>
          <a:xfrm>
            <a:off x="831210" y="22010163"/>
            <a:ext cx="7188787" cy="7188787"/>
          </a:xfrm>
          <a:prstGeom prst="rect">
            <a:avLst/>
          </a:prstGeom>
          <a:noFill/>
          <a:ln>
            <a:noFill/>
          </a:ln>
        </p:spPr>
      </p:pic>
      <p:pic>
        <p:nvPicPr>
          <p:cNvPr id="102" name="Google Shape;102;p12"/>
          <p:cNvPicPr preferRelativeResize="0"/>
          <p:nvPr/>
        </p:nvPicPr>
        <p:blipFill rotWithShape="1">
          <a:blip r:embed="rId8">
            <a:alphaModFix/>
          </a:blip>
          <a:srcRect/>
          <a:stretch/>
        </p:blipFill>
        <p:spPr>
          <a:xfrm>
            <a:off x="10263080" y="7081008"/>
            <a:ext cx="8665665" cy="5471745"/>
          </a:xfrm>
          <a:prstGeom prst="rect">
            <a:avLst/>
          </a:prstGeom>
          <a:noFill/>
          <a:ln>
            <a:noFill/>
          </a:ln>
        </p:spPr>
      </p:pic>
      <p:pic>
        <p:nvPicPr>
          <p:cNvPr id="103" name="Google Shape;103;p12"/>
          <p:cNvPicPr preferRelativeResize="0"/>
          <p:nvPr/>
        </p:nvPicPr>
        <p:blipFill rotWithShape="1">
          <a:blip r:embed="rId9">
            <a:alphaModFix/>
          </a:blip>
          <a:srcRect/>
          <a:stretch/>
        </p:blipFill>
        <p:spPr>
          <a:xfrm>
            <a:off x="10534657" y="17237681"/>
            <a:ext cx="10058400" cy="4257708"/>
          </a:xfrm>
          <a:prstGeom prst="rect">
            <a:avLst/>
          </a:prstGeom>
          <a:noFill/>
          <a:ln>
            <a:noFill/>
          </a:ln>
        </p:spPr>
      </p:pic>
      <p:pic>
        <p:nvPicPr>
          <p:cNvPr id="104" name="Google Shape;104;p12"/>
          <p:cNvPicPr preferRelativeResize="0"/>
          <p:nvPr/>
        </p:nvPicPr>
        <p:blipFill rotWithShape="1">
          <a:blip r:embed="rId10">
            <a:alphaModFix/>
          </a:blip>
          <a:srcRect/>
          <a:stretch/>
        </p:blipFill>
        <p:spPr>
          <a:xfrm>
            <a:off x="10263080" y="22608644"/>
            <a:ext cx="9499600" cy="6337300"/>
          </a:xfrm>
          <a:prstGeom prst="rect">
            <a:avLst/>
          </a:prstGeom>
          <a:noFill/>
          <a:ln>
            <a:noFill/>
          </a:ln>
        </p:spPr>
      </p:pic>
      <p:pic>
        <p:nvPicPr>
          <p:cNvPr id="105" name="Google Shape;105;p12"/>
          <p:cNvPicPr preferRelativeResize="0"/>
          <p:nvPr/>
        </p:nvPicPr>
        <p:blipFill>
          <a:blip r:embed="rId11">
            <a:alphaModFix/>
          </a:blip>
          <a:stretch>
            <a:fillRect/>
          </a:stretch>
        </p:blipFill>
        <p:spPr>
          <a:xfrm>
            <a:off x="3737625" y="29289775"/>
            <a:ext cx="3168357" cy="950500"/>
          </a:xfrm>
          <a:prstGeom prst="rect">
            <a:avLst/>
          </a:prstGeom>
          <a:noFill/>
          <a:ln>
            <a:noFill/>
          </a:ln>
        </p:spPr>
      </p:pic>
      <p:pic>
        <p:nvPicPr>
          <p:cNvPr id="106" name="Google Shape;106;p12"/>
          <p:cNvPicPr preferRelativeResize="0"/>
          <p:nvPr/>
        </p:nvPicPr>
        <p:blipFill rotWithShape="1">
          <a:blip r:embed="rId12">
            <a:alphaModFix/>
          </a:blip>
          <a:srcRect/>
          <a:stretch/>
        </p:blipFill>
        <p:spPr>
          <a:xfrm rot="2">
            <a:off x="12576339" y="12890336"/>
            <a:ext cx="5975021" cy="3211479"/>
          </a:xfrm>
          <a:prstGeom prst="rect">
            <a:avLst/>
          </a:prstGeom>
          <a:noFill/>
          <a:ln>
            <a:noFill/>
          </a:ln>
        </p:spPr>
      </p:pic>
      <p:pic>
        <p:nvPicPr>
          <p:cNvPr id="107" name="Google Shape;107;p12"/>
          <p:cNvPicPr preferRelativeResize="0"/>
          <p:nvPr/>
        </p:nvPicPr>
        <p:blipFill>
          <a:blip r:embed="rId13">
            <a:alphaModFix/>
          </a:blip>
          <a:stretch>
            <a:fillRect/>
          </a:stretch>
        </p:blipFill>
        <p:spPr>
          <a:xfrm>
            <a:off x="7568336" y="29289763"/>
            <a:ext cx="950500" cy="950500"/>
          </a:xfrm>
          <a:prstGeom prst="rect">
            <a:avLst/>
          </a:prstGeom>
          <a:noFill/>
          <a:ln>
            <a:noFill/>
          </a:ln>
        </p:spPr>
      </p:pic>
      <p:sp>
        <p:nvSpPr>
          <p:cNvPr id="108" name="Google Shape;108;p12"/>
          <p:cNvSpPr txBox="1"/>
          <p:nvPr/>
        </p:nvSpPr>
        <p:spPr>
          <a:xfrm>
            <a:off x="10410925" y="12956325"/>
            <a:ext cx="2142600" cy="141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400" b="1">
                <a:latin typeface="Calibri"/>
                <a:ea typeface="Calibri"/>
                <a:cs typeface="Calibri"/>
                <a:sym typeface="Calibri"/>
              </a:rPr>
              <a:t>Die Fahne von      der           Elfenbeinküste </a:t>
            </a:r>
            <a:endParaRPr sz="2400" b="1">
              <a:latin typeface="Calibri"/>
              <a:ea typeface="Calibri"/>
              <a:cs typeface="Calibri"/>
              <a:sym typeface="Calibri"/>
            </a:endParaRPr>
          </a:p>
        </p:txBody>
      </p:sp>
      <p:sp>
        <p:nvSpPr>
          <p:cNvPr id="109" name="Google Shape;109;p12"/>
          <p:cNvSpPr txBox="1"/>
          <p:nvPr/>
        </p:nvSpPr>
        <p:spPr>
          <a:xfrm>
            <a:off x="14097000" y="16470625"/>
            <a:ext cx="4926000" cy="5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400" b="1">
                <a:latin typeface="Calibri"/>
                <a:ea typeface="Calibri"/>
                <a:cs typeface="Calibri"/>
                <a:sym typeface="Calibri"/>
              </a:rPr>
              <a:t>Spaziergang am Strand</a:t>
            </a:r>
            <a:endParaRPr sz="2400" b="1">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Words>
  <Application>Microsoft Office PowerPoint</Application>
  <PresentationFormat>Personalizzato</PresentationFormat>
  <Paragraphs>17</Paragraphs>
  <Slides>1</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vt:i4>
      </vt:variant>
    </vt:vector>
  </HeadingPairs>
  <TitlesOfParts>
    <vt:vector size="5" baseType="lpstr">
      <vt:lpstr>Calibri</vt:lpstr>
      <vt:lpstr>Arial</vt:lpstr>
      <vt:lpstr>Franklin Gothic</vt:lpstr>
      <vt:lpstr>Office Theme</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 HP250</dc:creator>
  <cp:lastModifiedBy>PC HP250</cp:lastModifiedBy>
  <cp:revision>2</cp:revision>
  <dcterms:modified xsi:type="dcterms:W3CDTF">2019-05-23T14:16:49Z</dcterms:modified>
</cp:coreProperties>
</file>