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Lst>
  <p:sldSz cy="32040000" cx="19440000"/>
  <p:notesSz cx="6858000" cy="9144000"/>
  <p:embeddedFontLst>
    <p:embeddedFont>
      <p:font typeface="Ultra"/>
      <p:regular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Ultr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389066" y="685800"/>
            <a:ext cx="2080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7" name="Google Shape;127;p3:notes"/>
          <p:cNvSpPr/>
          <p:nvPr>
            <p:ph idx="2" type="sldImg"/>
          </p:nvPr>
        </p:nvSpPr>
        <p:spPr>
          <a:xfrm>
            <a:off x="1454569" y="685800"/>
            <a:ext cx="39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foli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30000" y="5243587"/>
            <a:ext cx="14580000" cy="111549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10453"/>
              <a:buFont typeface="Calibri"/>
              <a:buNone/>
              <a:defRPr b="0" i="0" sz="10453"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
          <p:cNvSpPr txBox="1"/>
          <p:nvPr>
            <p:ph idx="1" type="subTitle"/>
          </p:nvPr>
        </p:nvSpPr>
        <p:spPr>
          <a:xfrm>
            <a:off x="2430000" y="16828428"/>
            <a:ext cx="14580000" cy="7735500"/>
          </a:xfrm>
          <a:prstGeom prst="rect">
            <a:avLst/>
          </a:prstGeom>
          <a:noFill/>
          <a:ln>
            <a:noFill/>
          </a:ln>
        </p:spPr>
        <p:txBody>
          <a:bodyPr anchorCtr="0" anchor="t" bIns="91425" lIns="91425" spcFirstLastPara="1" rIns="91425" wrap="square" tIns="91425"/>
          <a:lstStyle>
            <a:lvl1pPr lvl="0" marR="0" rtl="0" algn="ctr">
              <a:lnSpc>
                <a:spcPct val="90000"/>
              </a:lnSpc>
              <a:spcBef>
                <a:spcPts val="1742"/>
              </a:spcBef>
              <a:spcAft>
                <a:spcPts val="0"/>
              </a:spcAft>
              <a:buClr>
                <a:schemeClr val="dk1"/>
              </a:buClr>
              <a:buSzPts val="4181"/>
              <a:buFont typeface="Arial"/>
              <a:buNone/>
              <a:defRPr b="0" i="0" sz="4181" u="none" cap="none" strike="noStrike">
                <a:solidFill>
                  <a:schemeClr val="dk1"/>
                </a:solidFill>
                <a:latin typeface="Calibri"/>
                <a:ea typeface="Calibri"/>
                <a:cs typeface="Calibri"/>
                <a:sym typeface="Calibri"/>
              </a:defRPr>
            </a:lvl1pPr>
            <a:lvl2pPr lvl="1" marR="0" rtl="0" algn="ctr">
              <a:lnSpc>
                <a:spcPct val="90000"/>
              </a:lnSpc>
              <a:spcBef>
                <a:spcPts val="871"/>
              </a:spcBef>
              <a:spcAft>
                <a:spcPts val="0"/>
              </a:spcAft>
              <a:buClr>
                <a:schemeClr val="dk1"/>
              </a:buClr>
              <a:buSzPts val="3484"/>
              <a:buFont typeface="Arial"/>
              <a:buNone/>
              <a:defRPr b="0" i="0" sz="3484" u="none" cap="none" strike="noStrike">
                <a:solidFill>
                  <a:schemeClr val="dk1"/>
                </a:solidFill>
                <a:latin typeface="Calibri"/>
                <a:ea typeface="Calibri"/>
                <a:cs typeface="Calibri"/>
                <a:sym typeface="Calibri"/>
              </a:defRPr>
            </a:lvl2pPr>
            <a:lvl3pPr lvl="2" marR="0" rtl="0" algn="ctr">
              <a:lnSpc>
                <a:spcPct val="90000"/>
              </a:lnSpc>
              <a:spcBef>
                <a:spcPts val="871"/>
              </a:spcBef>
              <a:spcAft>
                <a:spcPts val="0"/>
              </a:spcAft>
              <a:buClr>
                <a:schemeClr val="dk1"/>
              </a:buClr>
              <a:buSzPts val="3136"/>
              <a:buFont typeface="Arial"/>
              <a:buNone/>
              <a:defRPr b="0" i="0" sz="3136" u="none" cap="none" strike="noStrike">
                <a:solidFill>
                  <a:schemeClr val="dk1"/>
                </a:solidFill>
                <a:latin typeface="Calibri"/>
                <a:ea typeface="Calibri"/>
                <a:cs typeface="Calibri"/>
                <a:sym typeface="Calibri"/>
              </a:defRPr>
            </a:lvl3pPr>
            <a:lvl4pPr lvl="3" marR="0" rtl="0" algn="ctr">
              <a:lnSpc>
                <a:spcPct val="90000"/>
              </a:lnSpc>
              <a:spcBef>
                <a:spcPts val="871"/>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4pPr>
            <a:lvl5pPr lvl="4" marR="0" rtl="0" algn="ctr">
              <a:lnSpc>
                <a:spcPct val="90000"/>
              </a:lnSpc>
              <a:spcBef>
                <a:spcPts val="871"/>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5pPr>
            <a:lvl6pPr lvl="5" marR="0" rtl="0" algn="ctr">
              <a:lnSpc>
                <a:spcPct val="90000"/>
              </a:lnSpc>
              <a:spcBef>
                <a:spcPts val="871"/>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6pPr>
            <a:lvl7pPr lvl="6" marR="0" rtl="0" algn="ctr">
              <a:lnSpc>
                <a:spcPct val="90000"/>
              </a:lnSpc>
              <a:spcBef>
                <a:spcPts val="871"/>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7pPr>
            <a:lvl8pPr lvl="7" marR="0" rtl="0" algn="ctr">
              <a:lnSpc>
                <a:spcPct val="90000"/>
              </a:lnSpc>
              <a:spcBef>
                <a:spcPts val="871"/>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8pPr>
            <a:lvl9pPr lvl="8" marR="0" rtl="0" algn="ctr">
              <a:lnSpc>
                <a:spcPct val="90000"/>
              </a:lnSpc>
              <a:spcBef>
                <a:spcPts val="871"/>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vertikaler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336500" y="1705836"/>
            <a:ext cx="16767001" cy="61932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7666"/>
              <a:buFont typeface="Calibri"/>
              <a:buNone/>
              <a:defRPr b="0" i="0" sz="76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11"/>
          <p:cNvSpPr txBox="1"/>
          <p:nvPr>
            <p:ph idx="1" type="body"/>
          </p:nvPr>
        </p:nvSpPr>
        <p:spPr>
          <a:xfrm rot="5400000">
            <a:off x="-444450" y="10310121"/>
            <a:ext cx="20328900" cy="16767001"/>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kaler Titel u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431350" y="13186084"/>
            <a:ext cx="27152401" cy="4191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7666"/>
              <a:buFont typeface="Calibri"/>
              <a:buNone/>
              <a:defRPr b="0" i="0" sz="76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p12"/>
          <p:cNvSpPr txBox="1"/>
          <p:nvPr>
            <p:ph idx="1" type="body"/>
          </p:nvPr>
        </p:nvSpPr>
        <p:spPr>
          <a:xfrm rot="5400000">
            <a:off x="-6073502" y="9115984"/>
            <a:ext cx="27152401" cy="12332100"/>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4" name="Shape 84"/>
        <p:cNvGrpSpPr/>
        <p:nvPr/>
      </p:nvGrpSpPr>
      <p:grpSpPr>
        <a:xfrm>
          <a:off x="0" y="0"/>
          <a:ext cx="0" cy="0"/>
          <a:chOff x="0" y="0"/>
          <a:chExt cx="0" cy="0"/>
        </a:xfrm>
      </p:grpSpPr>
      <p:sp>
        <p:nvSpPr>
          <p:cNvPr id="85" name="Google Shape;85;p14"/>
          <p:cNvSpPr txBox="1"/>
          <p:nvPr>
            <p:ph type="ctrTitle"/>
          </p:nvPr>
        </p:nvSpPr>
        <p:spPr>
          <a:xfrm>
            <a:off x="662687" y="4638122"/>
            <a:ext cx="18114600" cy="127860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8200"/>
              <a:buFont typeface="Arial"/>
              <a:buNone/>
              <a:defRPr b="0" i="0" sz="18200" u="none" cap="none" strike="noStrike">
                <a:solidFill>
                  <a:schemeClr val="dk1"/>
                </a:solidFill>
                <a:latin typeface="Arial"/>
                <a:ea typeface="Arial"/>
                <a:cs typeface="Arial"/>
                <a:sym typeface="Arial"/>
              </a:defRPr>
            </a:lvl9pPr>
          </a:lstStyle>
          <a:p/>
        </p:txBody>
      </p:sp>
      <p:sp>
        <p:nvSpPr>
          <p:cNvPr id="86" name="Google Shape;86;p14"/>
          <p:cNvSpPr txBox="1"/>
          <p:nvPr>
            <p:ph idx="1" type="subTitle"/>
          </p:nvPr>
        </p:nvSpPr>
        <p:spPr>
          <a:xfrm>
            <a:off x="662669" y="17654392"/>
            <a:ext cx="18114600" cy="49374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9800"/>
              <a:buFont typeface="Arial"/>
              <a:buNone/>
              <a:defRPr b="0" i="0" sz="9800" u="none" cap="none" strike="noStrike">
                <a:solidFill>
                  <a:schemeClr val="dk2"/>
                </a:solidFill>
                <a:latin typeface="Arial"/>
                <a:ea typeface="Arial"/>
                <a:cs typeface="Arial"/>
                <a:sym typeface="Arial"/>
              </a:defRPr>
            </a:lvl9pPr>
          </a:lstStyle>
          <a:p/>
        </p:txBody>
      </p:sp>
      <p:sp>
        <p:nvSpPr>
          <p:cNvPr id="87" name="Google Shape;87;p14"/>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8" name="Shape 88"/>
        <p:cNvGrpSpPr/>
        <p:nvPr/>
      </p:nvGrpSpPr>
      <p:grpSpPr>
        <a:xfrm>
          <a:off x="0" y="0"/>
          <a:ext cx="0" cy="0"/>
          <a:chOff x="0" y="0"/>
          <a:chExt cx="0" cy="0"/>
        </a:xfrm>
      </p:grpSpPr>
      <p:sp>
        <p:nvSpPr>
          <p:cNvPr id="89" name="Google Shape;89;p15"/>
          <p:cNvSpPr txBox="1"/>
          <p:nvPr>
            <p:ph type="title"/>
          </p:nvPr>
        </p:nvSpPr>
        <p:spPr>
          <a:xfrm>
            <a:off x="662669" y="13398120"/>
            <a:ext cx="18114600" cy="52437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600"/>
              <a:buFont typeface="Arial"/>
              <a:buNone/>
              <a:defRPr b="0" i="0" sz="12600" u="none" cap="none" strike="noStrike">
                <a:solidFill>
                  <a:schemeClr val="dk1"/>
                </a:solidFill>
                <a:latin typeface="Arial"/>
                <a:ea typeface="Arial"/>
                <a:cs typeface="Arial"/>
                <a:sym typeface="Arial"/>
              </a:defRPr>
            </a:lvl9pPr>
          </a:lstStyle>
          <a:p/>
        </p:txBody>
      </p:sp>
      <p:sp>
        <p:nvSpPr>
          <p:cNvPr id="90" name="Google Shape;90;p15"/>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1" name="Shape 91"/>
        <p:cNvGrpSpPr/>
        <p:nvPr/>
      </p:nvGrpSpPr>
      <p:grpSpPr>
        <a:xfrm>
          <a:off x="0" y="0"/>
          <a:ext cx="0" cy="0"/>
          <a:chOff x="0" y="0"/>
          <a:chExt cx="0" cy="0"/>
        </a:xfrm>
      </p:grpSpPr>
      <p:sp>
        <p:nvSpPr>
          <p:cNvPr id="92" name="Google Shape;92;p16"/>
          <p:cNvSpPr txBox="1"/>
          <p:nvPr>
            <p:ph type="title"/>
          </p:nvPr>
        </p:nvSpPr>
        <p:spPr>
          <a:xfrm>
            <a:off x="662669" y="2772159"/>
            <a:ext cx="18114600" cy="3567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9pPr>
          </a:lstStyle>
          <a:p/>
        </p:txBody>
      </p:sp>
      <p:sp>
        <p:nvSpPr>
          <p:cNvPr id="93" name="Google Shape;93;p16"/>
          <p:cNvSpPr txBox="1"/>
          <p:nvPr>
            <p:ph idx="1" type="body"/>
          </p:nvPr>
        </p:nvSpPr>
        <p:spPr>
          <a:xfrm>
            <a:off x="662669" y="7179022"/>
            <a:ext cx="18114600" cy="21281400"/>
          </a:xfrm>
          <a:prstGeom prst="rect">
            <a:avLst/>
          </a:prstGeom>
          <a:noFill/>
          <a:ln>
            <a:noFill/>
          </a:ln>
        </p:spPr>
        <p:txBody>
          <a:bodyPr anchorCtr="0" anchor="t" bIns="91425" lIns="91425" spcFirstLastPara="1" rIns="91425" wrap="square" tIns="91425"/>
          <a:lstStyle>
            <a:lvl1pPr indent="-628650" lvl="0" marL="457200" marR="0" rtl="0" algn="l">
              <a:lnSpc>
                <a:spcPct val="115000"/>
              </a:lnSpc>
              <a:spcBef>
                <a:spcPts val="0"/>
              </a:spcBef>
              <a:spcAft>
                <a:spcPts val="0"/>
              </a:spcAft>
              <a:buClr>
                <a:schemeClr val="dk2"/>
              </a:buClr>
              <a:buSzPts val="6300"/>
              <a:buFont typeface="Arial"/>
              <a:buChar char="●"/>
              <a:defRPr b="0" i="0" sz="6300" u="none" cap="none" strike="noStrike">
                <a:solidFill>
                  <a:schemeClr val="dk2"/>
                </a:solidFill>
                <a:latin typeface="Arial"/>
                <a:ea typeface="Arial"/>
                <a:cs typeface="Arial"/>
                <a:sym typeface="Arial"/>
              </a:defRPr>
            </a:lvl1pPr>
            <a:lvl2pPr indent="-539750" lvl="1" marL="9144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2pPr>
            <a:lvl3pPr indent="-539750" lvl="2" marL="13716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3pPr>
            <a:lvl4pPr indent="-539750" lvl="3" marL="18288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4pPr>
            <a:lvl5pPr indent="-539750" lvl="4" marL="22860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5pPr>
            <a:lvl6pPr indent="-539750" lvl="5" marL="27432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6pPr>
            <a:lvl7pPr indent="-539750" lvl="6" marL="32004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7pPr>
            <a:lvl8pPr indent="-539750" lvl="7" marL="36576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8pPr>
            <a:lvl9pPr indent="-539750" lvl="8" marL="4114800" marR="0" rtl="0" algn="l">
              <a:lnSpc>
                <a:spcPct val="115000"/>
              </a:lnSpc>
              <a:spcBef>
                <a:spcPts val="5600"/>
              </a:spcBef>
              <a:spcAft>
                <a:spcPts val="5600"/>
              </a:spcAft>
              <a:buClr>
                <a:schemeClr val="dk2"/>
              </a:buClr>
              <a:buSzPts val="4900"/>
              <a:buFont typeface="Arial"/>
              <a:buChar char="■"/>
              <a:defRPr b="0" i="0" sz="4900" u="none" cap="none" strike="noStrike">
                <a:solidFill>
                  <a:schemeClr val="dk2"/>
                </a:solidFill>
                <a:latin typeface="Arial"/>
                <a:ea typeface="Arial"/>
                <a:cs typeface="Arial"/>
                <a:sym typeface="Arial"/>
              </a:defRPr>
            </a:lvl9pPr>
          </a:lstStyle>
          <a:p/>
        </p:txBody>
      </p:sp>
      <p:sp>
        <p:nvSpPr>
          <p:cNvPr id="94" name="Google Shape;94;p16"/>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5" name="Shape 95"/>
        <p:cNvGrpSpPr/>
        <p:nvPr/>
      </p:nvGrpSpPr>
      <p:grpSpPr>
        <a:xfrm>
          <a:off x="0" y="0"/>
          <a:ext cx="0" cy="0"/>
          <a:chOff x="0" y="0"/>
          <a:chExt cx="0" cy="0"/>
        </a:xfrm>
      </p:grpSpPr>
      <p:sp>
        <p:nvSpPr>
          <p:cNvPr id="96" name="Google Shape;96;p17"/>
          <p:cNvSpPr txBox="1"/>
          <p:nvPr>
            <p:ph type="title"/>
          </p:nvPr>
        </p:nvSpPr>
        <p:spPr>
          <a:xfrm>
            <a:off x="662669" y="2772159"/>
            <a:ext cx="18114600" cy="3567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9pPr>
          </a:lstStyle>
          <a:p/>
        </p:txBody>
      </p:sp>
      <p:sp>
        <p:nvSpPr>
          <p:cNvPr id="97" name="Google Shape;97;p17"/>
          <p:cNvSpPr txBox="1"/>
          <p:nvPr>
            <p:ph idx="1" type="body"/>
          </p:nvPr>
        </p:nvSpPr>
        <p:spPr>
          <a:xfrm>
            <a:off x="662669" y="7179022"/>
            <a:ext cx="8503800" cy="21281400"/>
          </a:xfrm>
          <a:prstGeom prst="rect">
            <a:avLst/>
          </a:prstGeom>
          <a:noFill/>
          <a:ln>
            <a:noFill/>
          </a:ln>
        </p:spPr>
        <p:txBody>
          <a:bodyPr anchorCtr="0" anchor="t" bIns="91425" lIns="91425" spcFirstLastPara="1" rIns="91425" wrap="square" tIns="91425"/>
          <a:lstStyle>
            <a:lvl1pPr indent="-539750" lvl="0" marL="457200" marR="0" rtl="0" algn="l">
              <a:lnSpc>
                <a:spcPct val="115000"/>
              </a:lnSpc>
              <a:spcBef>
                <a:spcPts val="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1pPr>
            <a:lvl2pPr indent="-495300" lvl="1" marL="9144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2pPr>
            <a:lvl3pPr indent="-495300" lvl="2" marL="13716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3pPr>
            <a:lvl4pPr indent="-495300" lvl="3" marL="18288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4pPr>
            <a:lvl5pPr indent="-495300" lvl="4" marL="22860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5pPr>
            <a:lvl6pPr indent="-495300" lvl="5" marL="27432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6pPr>
            <a:lvl7pPr indent="-495300" lvl="6" marL="32004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7pPr>
            <a:lvl8pPr indent="-495300" lvl="7" marL="36576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8pPr>
            <a:lvl9pPr indent="-495300" lvl="8" marL="4114800" marR="0" rtl="0" algn="l">
              <a:lnSpc>
                <a:spcPct val="115000"/>
              </a:lnSpc>
              <a:spcBef>
                <a:spcPts val="5600"/>
              </a:spcBef>
              <a:spcAft>
                <a:spcPts val="5600"/>
              </a:spcAft>
              <a:buClr>
                <a:schemeClr val="dk2"/>
              </a:buClr>
              <a:buSzPts val="4200"/>
              <a:buFont typeface="Arial"/>
              <a:buChar char="■"/>
              <a:defRPr b="0" i="0" sz="4200" u="none" cap="none" strike="noStrike">
                <a:solidFill>
                  <a:schemeClr val="dk2"/>
                </a:solidFill>
                <a:latin typeface="Arial"/>
                <a:ea typeface="Arial"/>
                <a:cs typeface="Arial"/>
                <a:sym typeface="Arial"/>
              </a:defRPr>
            </a:lvl9pPr>
          </a:lstStyle>
          <a:p/>
        </p:txBody>
      </p:sp>
      <p:sp>
        <p:nvSpPr>
          <p:cNvPr id="98" name="Google Shape;98;p17"/>
          <p:cNvSpPr txBox="1"/>
          <p:nvPr>
            <p:ph idx="2" type="body"/>
          </p:nvPr>
        </p:nvSpPr>
        <p:spPr>
          <a:xfrm>
            <a:off x="10273606" y="7179022"/>
            <a:ext cx="8503800" cy="21281400"/>
          </a:xfrm>
          <a:prstGeom prst="rect">
            <a:avLst/>
          </a:prstGeom>
          <a:noFill/>
          <a:ln>
            <a:noFill/>
          </a:ln>
        </p:spPr>
        <p:txBody>
          <a:bodyPr anchorCtr="0" anchor="t" bIns="91425" lIns="91425" spcFirstLastPara="1" rIns="91425" wrap="square" tIns="91425"/>
          <a:lstStyle>
            <a:lvl1pPr indent="-539750" lvl="0" marL="457200" marR="0" rtl="0" algn="l">
              <a:lnSpc>
                <a:spcPct val="115000"/>
              </a:lnSpc>
              <a:spcBef>
                <a:spcPts val="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1pPr>
            <a:lvl2pPr indent="-495300" lvl="1" marL="9144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2pPr>
            <a:lvl3pPr indent="-495300" lvl="2" marL="13716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3pPr>
            <a:lvl4pPr indent="-495300" lvl="3" marL="18288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4pPr>
            <a:lvl5pPr indent="-495300" lvl="4" marL="22860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5pPr>
            <a:lvl6pPr indent="-495300" lvl="5" marL="27432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6pPr>
            <a:lvl7pPr indent="-495300" lvl="6" marL="32004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7pPr>
            <a:lvl8pPr indent="-495300" lvl="7" marL="36576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8pPr>
            <a:lvl9pPr indent="-495300" lvl="8" marL="4114800" marR="0" rtl="0" algn="l">
              <a:lnSpc>
                <a:spcPct val="115000"/>
              </a:lnSpc>
              <a:spcBef>
                <a:spcPts val="5600"/>
              </a:spcBef>
              <a:spcAft>
                <a:spcPts val="5600"/>
              </a:spcAft>
              <a:buClr>
                <a:schemeClr val="dk2"/>
              </a:buClr>
              <a:buSzPts val="4200"/>
              <a:buFont typeface="Arial"/>
              <a:buChar char="■"/>
              <a:defRPr b="0" i="0" sz="4200" u="none" cap="none" strike="noStrike">
                <a:solidFill>
                  <a:schemeClr val="dk2"/>
                </a:solidFill>
                <a:latin typeface="Arial"/>
                <a:ea typeface="Arial"/>
                <a:cs typeface="Arial"/>
                <a:sym typeface="Arial"/>
              </a:defRPr>
            </a:lvl9pPr>
          </a:lstStyle>
          <a:p/>
        </p:txBody>
      </p:sp>
      <p:sp>
        <p:nvSpPr>
          <p:cNvPr id="99" name="Google Shape;99;p17"/>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18"/>
          <p:cNvSpPr txBox="1"/>
          <p:nvPr>
            <p:ph type="title"/>
          </p:nvPr>
        </p:nvSpPr>
        <p:spPr>
          <a:xfrm>
            <a:off x="662669" y="2772159"/>
            <a:ext cx="18114600" cy="3567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9pPr>
          </a:lstStyle>
          <a:p/>
        </p:txBody>
      </p:sp>
      <p:sp>
        <p:nvSpPr>
          <p:cNvPr id="102" name="Google Shape;102;p18"/>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3" name="Shape 103"/>
        <p:cNvGrpSpPr/>
        <p:nvPr/>
      </p:nvGrpSpPr>
      <p:grpSpPr>
        <a:xfrm>
          <a:off x="0" y="0"/>
          <a:ext cx="0" cy="0"/>
          <a:chOff x="0" y="0"/>
          <a:chExt cx="0" cy="0"/>
        </a:xfrm>
      </p:grpSpPr>
      <p:sp>
        <p:nvSpPr>
          <p:cNvPr id="104" name="Google Shape;104;p19"/>
          <p:cNvSpPr txBox="1"/>
          <p:nvPr>
            <p:ph type="title"/>
          </p:nvPr>
        </p:nvSpPr>
        <p:spPr>
          <a:xfrm>
            <a:off x="662669" y="3460955"/>
            <a:ext cx="5969700" cy="47073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8400"/>
              <a:buFont typeface="Arial"/>
              <a:buNone/>
              <a:defRPr b="0" i="0" sz="8400" u="none" cap="none" strike="noStrike">
                <a:solidFill>
                  <a:schemeClr val="dk1"/>
                </a:solidFill>
                <a:latin typeface="Arial"/>
                <a:ea typeface="Arial"/>
                <a:cs typeface="Arial"/>
                <a:sym typeface="Arial"/>
              </a:defRPr>
            </a:lvl9pPr>
          </a:lstStyle>
          <a:p/>
        </p:txBody>
      </p:sp>
      <p:sp>
        <p:nvSpPr>
          <p:cNvPr id="105" name="Google Shape;105;p19"/>
          <p:cNvSpPr txBox="1"/>
          <p:nvPr>
            <p:ph idx="1" type="body"/>
          </p:nvPr>
        </p:nvSpPr>
        <p:spPr>
          <a:xfrm>
            <a:off x="662669" y="8656126"/>
            <a:ext cx="5969700" cy="19805099"/>
          </a:xfrm>
          <a:prstGeom prst="rect">
            <a:avLst/>
          </a:prstGeom>
          <a:noFill/>
          <a:ln>
            <a:noFill/>
          </a:ln>
        </p:spPr>
        <p:txBody>
          <a:bodyPr anchorCtr="0" anchor="t" bIns="91425" lIns="91425" spcFirstLastPara="1" rIns="91425" wrap="square" tIns="91425"/>
          <a:lstStyle>
            <a:lvl1pPr indent="-495300" lvl="0" marL="457200" marR="0" rtl="0" algn="l">
              <a:lnSpc>
                <a:spcPct val="115000"/>
              </a:lnSpc>
              <a:spcBef>
                <a:spcPts val="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1pPr>
            <a:lvl2pPr indent="-495300" lvl="1" marL="9144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2pPr>
            <a:lvl3pPr indent="-495300" lvl="2" marL="13716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3pPr>
            <a:lvl4pPr indent="-495300" lvl="3" marL="18288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4pPr>
            <a:lvl5pPr indent="-495300" lvl="4" marL="22860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5pPr>
            <a:lvl6pPr indent="-495300" lvl="5" marL="27432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6pPr>
            <a:lvl7pPr indent="-495300" lvl="6" marL="32004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7pPr>
            <a:lvl8pPr indent="-495300" lvl="7" marL="3657600" marR="0" rtl="0" algn="l">
              <a:lnSpc>
                <a:spcPct val="115000"/>
              </a:lnSpc>
              <a:spcBef>
                <a:spcPts val="5600"/>
              </a:spcBef>
              <a:spcAft>
                <a:spcPts val="0"/>
              </a:spcAft>
              <a:buClr>
                <a:schemeClr val="dk2"/>
              </a:buClr>
              <a:buSzPts val="4200"/>
              <a:buFont typeface="Arial"/>
              <a:buChar char="○"/>
              <a:defRPr b="0" i="0" sz="4200" u="none" cap="none" strike="noStrike">
                <a:solidFill>
                  <a:schemeClr val="dk2"/>
                </a:solidFill>
                <a:latin typeface="Arial"/>
                <a:ea typeface="Arial"/>
                <a:cs typeface="Arial"/>
                <a:sym typeface="Arial"/>
              </a:defRPr>
            </a:lvl8pPr>
            <a:lvl9pPr indent="-495300" lvl="8" marL="4114800" marR="0" rtl="0" algn="l">
              <a:lnSpc>
                <a:spcPct val="115000"/>
              </a:lnSpc>
              <a:spcBef>
                <a:spcPts val="5600"/>
              </a:spcBef>
              <a:spcAft>
                <a:spcPts val="5600"/>
              </a:spcAft>
              <a:buClr>
                <a:schemeClr val="dk2"/>
              </a:buClr>
              <a:buSzPts val="4200"/>
              <a:buFont typeface="Arial"/>
              <a:buChar char="■"/>
              <a:defRPr b="0" i="0" sz="4200" u="none" cap="none" strike="noStrike">
                <a:solidFill>
                  <a:schemeClr val="dk2"/>
                </a:solidFill>
                <a:latin typeface="Arial"/>
                <a:ea typeface="Arial"/>
                <a:cs typeface="Arial"/>
                <a:sym typeface="Arial"/>
              </a:defRPr>
            </a:lvl9pPr>
          </a:lstStyle>
          <a:p/>
        </p:txBody>
      </p:sp>
      <p:sp>
        <p:nvSpPr>
          <p:cNvPr id="106" name="Google Shape;106;p19"/>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7" name="Shape 107"/>
        <p:cNvGrpSpPr/>
        <p:nvPr/>
      </p:nvGrpSpPr>
      <p:grpSpPr>
        <a:xfrm>
          <a:off x="0" y="0"/>
          <a:ext cx="0" cy="0"/>
          <a:chOff x="0" y="0"/>
          <a:chExt cx="0" cy="0"/>
        </a:xfrm>
      </p:grpSpPr>
      <p:sp>
        <p:nvSpPr>
          <p:cNvPr id="108" name="Google Shape;108;p20"/>
          <p:cNvSpPr txBox="1"/>
          <p:nvPr>
            <p:ph type="title"/>
          </p:nvPr>
        </p:nvSpPr>
        <p:spPr>
          <a:xfrm>
            <a:off x="1042264" y="2804084"/>
            <a:ext cx="13537800" cy="25482599"/>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6800"/>
              <a:buFont typeface="Arial"/>
              <a:buNone/>
              <a:defRPr b="0" i="0" sz="16800" u="none" cap="none" strike="noStrike">
                <a:solidFill>
                  <a:schemeClr val="dk1"/>
                </a:solidFill>
                <a:latin typeface="Arial"/>
                <a:ea typeface="Arial"/>
                <a:cs typeface="Arial"/>
                <a:sym typeface="Arial"/>
              </a:defRPr>
            </a:lvl9pPr>
          </a:lstStyle>
          <a:p/>
        </p:txBody>
      </p:sp>
      <p:sp>
        <p:nvSpPr>
          <p:cNvPr id="109" name="Google Shape;109;p20"/>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0" name="Shape 110"/>
        <p:cNvGrpSpPr/>
        <p:nvPr/>
      </p:nvGrpSpPr>
      <p:grpSpPr>
        <a:xfrm>
          <a:off x="0" y="0"/>
          <a:ext cx="0" cy="0"/>
          <a:chOff x="0" y="0"/>
          <a:chExt cx="0" cy="0"/>
        </a:xfrm>
      </p:grpSpPr>
      <p:sp>
        <p:nvSpPr>
          <p:cNvPr id="111" name="Google Shape;111;p21"/>
          <p:cNvSpPr/>
          <p:nvPr/>
        </p:nvSpPr>
        <p:spPr>
          <a:xfrm>
            <a:off x="9720000" y="-779"/>
            <a:ext cx="9720000" cy="32040001"/>
          </a:xfrm>
          <a:prstGeom prst="rect">
            <a:avLst/>
          </a:prstGeom>
          <a:solidFill>
            <a:schemeClr val="lt2"/>
          </a:solidFill>
          <a:ln>
            <a:noFill/>
          </a:ln>
        </p:spPr>
        <p:txBody>
          <a:bodyPr anchorCtr="0" anchor="ctr" bIns="319425" lIns="319425" spcFirstLastPara="1" rIns="319425" wrap="square" tIns="319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1"/>
          <p:cNvSpPr txBox="1"/>
          <p:nvPr>
            <p:ph type="title"/>
          </p:nvPr>
        </p:nvSpPr>
        <p:spPr>
          <a:xfrm>
            <a:off x="564449" y="7681720"/>
            <a:ext cx="8600100" cy="92337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4700"/>
              <a:buFont typeface="Arial"/>
              <a:buNone/>
              <a:defRPr b="0" i="0" sz="14700" u="none" cap="none" strike="noStrike">
                <a:solidFill>
                  <a:schemeClr val="dk1"/>
                </a:solidFill>
                <a:latin typeface="Arial"/>
                <a:ea typeface="Arial"/>
                <a:cs typeface="Arial"/>
                <a:sym typeface="Arial"/>
              </a:defRPr>
            </a:lvl9pPr>
          </a:lstStyle>
          <a:p/>
        </p:txBody>
      </p:sp>
      <p:sp>
        <p:nvSpPr>
          <p:cNvPr id="113" name="Google Shape;113;p21"/>
          <p:cNvSpPr txBox="1"/>
          <p:nvPr>
            <p:ph idx="1" type="subTitle"/>
          </p:nvPr>
        </p:nvSpPr>
        <p:spPr>
          <a:xfrm>
            <a:off x="564449" y="17460975"/>
            <a:ext cx="8600100" cy="76938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7300"/>
              <a:buFont typeface="Arial"/>
              <a:buNone/>
              <a:defRPr b="0" i="0" sz="7300" u="none" cap="none" strike="noStrike">
                <a:solidFill>
                  <a:schemeClr val="dk2"/>
                </a:solidFill>
                <a:latin typeface="Arial"/>
                <a:ea typeface="Arial"/>
                <a:cs typeface="Arial"/>
                <a:sym typeface="Arial"/>
              </a:defRPr>
            </a:lvl9pPr>
          </a:lstStyle>
          <a:p/>
        </p:txBody>
      </p:sp>
      <p:sp>
        <p:nvSpPr>
          <p:cNvPr id="114" name="Google Shape;114;p21"/>
          <p:cNvSpPr txBox="1"/>
          <p:nvPr>
            <p:ph idx="2" type="body"/>
          </p:nvPr>
        </p:nvSpPr>
        <p:spPr>
          <a:xfrm>
            <a:off x="10501299" y="4510423"/>
            <a:ext cx="8157300" cy="23017500"/>
          </a:xfrm>
          <a:prstGeom prst="rect">
            <a:avLst/>
          </a:prstGeom>
          <a:noFill/>
          <a:ln>
            <a:noFill/>
          </a:ln>
        </p:spPr>
        <p:txBody>
          <a:bodyPr anchorCtr="0" anchor="ctr" bIns="91425" lIns="91425" spcFirstLastPara="1" rIns="91425" wrap="square" tIns="91425"/>
          <a:lstStyle>
            <a:lvl1pPr indent="-628650" lvl="0" marL="457200" marR="0" rtl="0" algn="l">
              <a:lnSpc>
                <a:spcPct val="115000"/>
              </a:lnSpc>
              <a:spcBef>
                <a:spcPts val="0"/>
              </a:spcBef>
              <a:spcAft>
                <a:spcPts val="0"/>
              </a:spcAft>
              <a:buClr>
                <a:schemeClr val="dk2"/>
              </a:buClr>
              <a:buSzPts val="6300"/>
              <a:buFont typeface="Arial"/>
              <a:buChar char="●"/>
              <a:defRPr b="0" i="0" sz="6300" u="none" cap="none" strike="noStrike">
                <a:solidFill>
                  <a:schemeClr val="dk2"/>
                </a:solidFill>
                <a:latin typeface="Arial"/>
                <a:ea typeface="Arial"/>
                <a:cs typeface="Arial"/>
                <a:sym typeface="Arial"/>
              </a:defRPr>
            </a:lvl1pPr>
            <a:lvl2pPr indent="-539750" lvl="1" marL="9144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2pPr>
            <a:lvl3pPr indent="-539750" lvl="2" marL="13716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3pPr>
            <a:lvl4pPr indent="-539750" lvl="3" marL="18288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4pPr>
            <a:lvl5pPr indent="-539750" lvl="4" marL="22860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5pPr>
            <a:lvl6pPr indent="-539750" lvl="5" marL="27432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6pPr>
            <a:lvl7pPr indent="-539750" lvl="6" marL="32004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7pPr>
            <a:lvl8pPr indent="-539750" lvl="7" marL="36576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8pPr>
            <a:lvl9pPr indent="-539750" lvl="8" marL="4114800" marR="0" rtl="0" algn="l">
              <a:lnSpc>
                <a:spcPct val="115000"/>
              </a:lnSpc>
              <a:spcBef>
                <a:spcPts val="5600"/>
              </a:spcBef>
              <a:spcAft>
                <a:spcPts val="5600"/>
              </a:spcAft>
              <a:buClr>
                <a:schemeClr val="dk2"/>
              </a:buClr>
              <a:buSzPts val="4900"/>
              <a:buFont typeface="Arial"/>
              <a:buChar char="■"/>
              <a:defRPr b="0" i="0" sz="4900" u="none" cap="none" strike="noStrike">
                <a:solidFill>
                  <a:schemeClr val="dk2"/>
                </a:solidFill>
                <a:latin typeface="Arial"/>
                <a:ea typeface="Arial"/>
                <a:cs typeface="Arial"/>
                <a:sym typeface="Arial"/>
              </a:defRPr>
            </a:lvl9pPr>
          </a:lstStyle>
          <a:p/>
        </p:txBody>
      </p:sp>
      <p:sp>
        <p:nvSpPr>
          <p:cNvPr id="115" name="Google Shape;115;p21"/>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und Inhal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336500" y="1705836"/>
            <a:ext cx="16767001" cy="61932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7666"/>
              <a:buFont typeface="Calibri"/>
              <a:buNone/>
              <a:defRPr b="0" i="0" sz="76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
          <p:cNvSpPr txBox="1"/>
          <p:nvPr>
            <p:ph idx="1" type="body"/>
          </p:nvPr>
        </p:nvSpPr>
        <p:spPr>
          <a:xfrm>
            <a:off x="1336500" y="8529171"/>
            <a:ext cx="16767001" cy="20328900"/>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6" name="Shape 116"/>
        <p:cNvGrpSpPr/>
        <p:nvPr/>
      </p:nvGrpSpPr>
      <p:grpSpPr>
        <a:xfrm>
          <a:off x="0" y="0"/>
          <a:ext cx="0" cy="0"/>
          <a:chOff x="0" y="0"/>
          <a:chExt cx="0" cy="0"/>
        </a:xfrm>
      </p:grpSpPr>
      <p:sp>
        <p:nvSpPr>
          <p:cNvPr id="117" name="Google Shape;117;p22"/>
          <p:cNvSpPr txBox="1"/>
          <p:nvPr>
            <p:ph idx="1" type="body"/>
          </p:nvPr>
        </p:nvSpPr>
        <p:spPr>
          <a:xfrm>
            <a:off x="662669" y="26353188"/>
            <a:ext cx="12753300" cy="37692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6300"/>
              <a:buFont typeface="Arial"/>
              <a:buNone/>
              <a:defRPr b="0" i="0" sz="6300" u="none" cap="none" strike="noStrike">
                <a:solidFill>
                  <a:schemeClr val="dk2"/>
                </a:solidFill>
                <a:latin typeface="Arial"/>
                <a:ea typeface="Arial"/>
                <a:cs typeface="Arial"/>
                <a:sym typeface="Arial"/>
              </a:defRPr>
            </a:lvl1pPr>
          </a:lstStyle>
          <a:p/>
        </p:txBody>
      </p:sp>
      <p:sp>
        <p:nvSpPr>
          <p:cNvPr id="118" name="Google Shape;118;p22"/>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9" name="Shape 119"/>
        <p:cNvGrpSpPr/>
        <p:nvPr/>
      </p:nvGrpSpPr>
      <p:grpSpPr>
        <a:xfrm>
          <a:off x="0" y="0"/>
          <a:ext cx="0" cy="0"/>
          <a:chOff x="0" y="0"/>
          <a:chExt cx="0" cy="0"/>
        </a:xfrm>
      </p:grpSpPr>
      <p:sp>
        <p:nvSpPr>
          <p:cNvPr id="120" name="Google Shape;120;p23"/>
          <p:cNvSpPr txBox="1"/>
          <p:nvPr>
            <p:ph type="title"/>
          </p:nvPr>
        </p:nvSpPr>
        <p:spPr>
          <a:xfrm>
            <a:off x="662669" y="6890297"/>
            <a:ext cx="18114600" cy="122310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1900"/>
              <a:buFont typeface="Arial"/>
              <a:buNone/>
              <a:defRPr b="0" i="0" sz="41900" u="none" cap="none" strike="noStrike">
                <a:solidFill>
                  <a:schemeClr val="dk1"/>
                </a:solidFill>
                <a:latin typeface="Arial"/>
                <a:ea typeface="Arial"/>
                <a:cs typeface="Arial"/>
                <a:sym typeface="Arial"/>
              </a:defRPr>
            </a:lvl9pPr>
          </a:lstStyle>
          <a:p/>
        </p:txBody>
      </p:sp>
      <p:sp>
        <p:nvSpPr>
          <p:cNvPr id="121" name="Google Shape;121;p23"/>
          <p:cNvSpPr txBox="1"/>
          <p:nvPr>
            <p:ph idx="1" type="body"/>
          </p:nvPr>
        </p:nvSpPr>
        <p:spPr>
          <a:xfrm>
            <a:off x="662669" y="19635906"/>
            <a:ext cx="18114600" cy="8103000"/>
          </a:xfrm>
          <a:prstGeom prst="rect">
            <a:avLst/>
          </a:prstGeom>
          <a:noFill/>
          <a:ln>
            <a:noFill/>
          </a:ln>
        </p:spPr>
        <p:txBody>
          <a:bodyPr anchorCtr="0" anchor="t" bIns="91425" lIns="91425" spcFirstLastPara="1" rIns="91425" wrap="square" tIns="91425"/>
          <a:lstStyle>
            <a:lvl1pPr indent="-628650" lvl="0" marL="457200" marR="0" rtl="0" algn="ctr">
              <a:lnSpc>
                <a:spcPct val="115000"/>
              </a:lnSpc>
              <a:spcBef>
                <a:spcPts val="0"/>
              </a:spcBef>
              <a:spcAft>
                <a:spcPts val="0"/>
              </a:spcAft>
              <a:buClr>
                <a:schemeClr val="dk2"/>
              </a:buClr>
              <a:buSzPts val="6300"/>
              <a:buFont typeface="Arial"/>
              <a:buChar char="●"/>
              <a:defRPr b="0" i="0" sz="6300" u="none" cap="none" strike="noStrike">
                <a:solidFill>
                  <a:schemeClr val="dk2"/>
                </a:solidFill>
                <a:latin typeface="Arial"/>
                <a:ea typeface="Arial"/>
                <a:cs typeface="Arial"/>
                <a:sym typeface="Arial"/>
              </a:defRPr>
            </a:lvl1pPr>
            <a:lvl2pPr indent="-539750" lvl="1" marL="914400" marR="0" rtl="0" algn="ctr">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2pPr>
            <a:lvl3pPr indent="-539750" lvl="2" marL="1371600" marR="0" rtl="0" algn="ctr">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3pPr>
            <a:lvl4pPr indent="-539750" lvl="3" marL="1828800" marR="0" rtl="0" algn="ctr">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4pPr>
            <a:lvl5pPr indent="-539750" lvl="4" marL="2286000" marR="0" rtl="0" algn="ctr">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5pPr>
            <a:lvl6pPr indent="-539750" lvl="5" marL="2743200" marR="0" rtl="0" algn="ctr">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6pPr>
            <a:lvl7pPr indent="-539750" lvl="6" marL="3200400" marR="0" rtl="0" algn="ctr">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7pPr>
            <a:lvl8pPr indent="-539750" lvl="7" marL="3657600" marR="0" rtl="0" algn="ctr">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8pPr>
            <a:lvl9pPr indent="-539750" lvl="8" marL="4114800" marR="0" rtl="0" algn="ctr">
              <a:lnSpc>
                <a:spcPct val="115000"/>
              </a:lnSpc>
              <a:spcBef>
                <a:spcPts val="5600"/>
              </a:spcBef>
              <a:spcAft>
                <a:spcPts val="5600"/>
              </a:spcAft>
              <a:buClr>
                <a:schemeClr val="dk2"/>
              </a:buClr>
              <a:buSzPts val="4900"/>
              <a:buFont typeface="Arial"/>
              <a:buChar char="■"/>
              <a:defRPr b="0" i="0" sz="4900" u="none" cap="none" strike="noStrike">
                <a:solidFill>
                  <a:schemeClr val="dk2"/>
                </a:solidFill>
                <a:latin typeface="Arial"/>
                <a:ea typeface="Arial"/>
                <a:cs typeface="Arial"/>
                <a:sym typeface="Arial"/>
              </a:defRPr>
            </a:lvl9pPr>
          </a:lstStyle>
          <a:p/>
        </p:txBody>
      </p:sp>
      <p:sp>
        <p:nvSpPr>
          <p:cNvPr id="122" name="Google Shape;122;p23"/>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3" name="Shape 123"/>
        <p:cNvGrpSpPr/>
        <p:nvPr/>
      </p:nvGrpSpPr>
      <p:grpSpPr>
        <a:xfrm>
          <a:off x="0" y="0"/>
          <a:ext cx="0" cy="0"/>
          <a:chOff x="0" y="0"/>
          <a:chExt cx="0" cy="0"/>
        </a:xfrm>
      </p:grpSpPr>
      <p:sp>
        <p:nvSpPr>
          <p:cNvPr id="124" name="Google Shape;124;p24"/>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schnitts- überschrift"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1326375" y="7987758"/>
            <a:ext cx="16767001" cy="133275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0453"/>
              <a:buFont typeface="Calibri"/>
              <a:buNone/>
              <a:defRPr b="0" i="0" sz="10453"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4"/>
          <p:cNvSpPr txBox="1"/>
          <p:nvPr>
            <p:ph idx="1" type="body"/>
          </p:nvPr>
        </p:nvSpPr>
        <p:spPr>
          <a:xfrm>
            <a:off x="1326375" y="21441597"/>
            <a:ext cx="16767001" cy="70086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742"/>
              </a:spcBef>
              <a:spcAft>
                <a:spcPts val="0"/>
              </a:spcAft>
              <a:buClr>
                <a:srgbClr val="888888"/>
              </a:buClr>
              <a:buSzPts val="4181"/>
              <a:buFont typeface="Arial"/>
              <a:buNone/>
              <a:defRPr b="0" i="0" sz="4181" u="none" cap="none" strike="noStrike">
                <a:solidFill>
                  <a:srgbClr val="888888"/>
                </a:solidFill>
                <a:latin typeface="Calibri"/>
                <a:ea typeface="Calibri"/>
                <a:cs typeface="Calibri"/>
                <a:sym typeface="Calibri"/>
              </a:defRPr>
            </a:lvl1pPr>
            <a:lvl2pPr indent="-228600" lvl="1" marL="914400" marR="0" rtl="0" algn="l">
              <a:lnSpc>
                <a:spcPct val="90000"/>
              </a:lnSpc>
              <a:spcBef>
                <a:spcPts val="871"/>
              </a:spcBef>
              <a:spcAft>
                <a:spcPts val="0"/>
              </a:spcAft>
              <a:buClr>
                <a:srgbClr val="888888"/>
              </a:buClr>
              <a:buSzPts val="3484"/>
              <a:buFont typeface="Arial"/>
              <a:buNone/>
              <a:defRPr b="0" i="0" sz="3484" u="none" cap="none" strike="noStrike">
                <a:solidFill>
                  <a:srgbClr val="888888"/>
                </a:solidFill>
                <a:latin typeface="Calibri"/>
                <a:ea typeface="Calibri"/>
                <a:cs typeface="Calibri"/>
                <a:sym typeface="Calibri"/>
              </a:defRPr>
            </a:lvl2pPr>
            <a:lvl3pPr indent="-228600" lvl="2" marL="1371600" marR="0" rtl="0" algn="l">
              <a:lnSpc>
                <a:spcPct val="90000"/>
              </a:lnSpc>
              <a:spcBef>
                <a:spcPts val="871"/>
              </a:spcBef>
              <a:spcAft>
                <a:spcPts val="0"/>
              </a:spcAft>
              <a:buClr>
                <a:srgbClr val="888888"/>
              </a:buClr>
              <a:buSzPts val="3136"/>
              <a:buFont typeface="Arial"/>
              <a:buNone/>
              <a:defRPr b="0" i="0" sz="3136" u="none" cap="none" strike="noStrike">
                <a:solidFill>
                  <a:srgbClr val="888888"/>
                </a:solidFill>
                <a:latin typeface="Calibri"/>
                <a:ea typeface="Calibri"/>
                <a:cs typeface="Calibri"/>
                <a:sym typeface="Calibri"/>
              </a:defRPr>
            </a:lvl3pPr>
            <a:lvl4pPr indent="-228600" lvl="3" marL="1828800" marR="0" rtl="0" algn="l">
              <a:lnSpc>
                <a:spcPct val="90000"/>
              </a:lnSpc>
              <a:spcBef>
                <a:spcPts val="871"/>
              </a:spcBef>
              <a:spcAft>
                <a:spcPts val="0"/>
              </a:spcAft>
              <a:buClr>
                <a:srgbClr val="888888"/>
              </a:buClr>
              <a:buSzPts val="2788"/>
              <a:buFont typeface="Arial"/>
              <a:buNone/>
              <a:defRPr b="0" i="0" sz="2788" u="none" cap="none" strike="noStrike">
                <a:solidFill>
                  <a:srgbClr val="888888"/>
                </a:solidFill>
                <a:latin typeface="Calibri"/>
                <a:ea typeface="Calibri"/>
                <a:cs typeface="Calibri"/>
                <a:sym typeface="Calibri"/>
              </a:defRPr>
            </a:lvl4pPr>
            <a:lvl5pPr indent="-228600" lvl="4" marL="2286000" marR="0" rtl="0" algn="l">
              <a:lnSpc>
                <a:spcPct val="90000"/>
              </a:lnSpc>
              <a:spcBef>
                <a:spcPts val="871"/>
              </a:spcBef>
              <a:spcAft>
                <a:spcPts val="0"/>
              </a:spcAft>
              <a:buClr>
                <a:srgbClr val="888888"/>
              </a:buClr>
              <a:buSzPts val="2788"/>
              <a:buFont typeface="Arial"/>
              <a:buNone/>
              <a:defRPr b="0" i="0" sz="2788" u="none" cap="none" strike="noStrike">
                <a:solidFill>
                  <a:srgbClr val="888888"/>
                </a:solidFill>
                <a:latin typeface="Calibri"/>
                <a:ea typeface="Calibri"/>
                <a:cs typeface="Calibri"/>
                <a:sym typeface="Calibri"/>
              </a:defRPr>
            </a:lvl5pPr>
            <a:lvl6pPr indent="-228600" lvl="5" marL="2743200" marR="0" rtl="0" algn="l">
              <a:lnSpc>
                <a:spcPct val="90000"/>
              </a:lnSpc>
              <a:spcBef>
                <a:spcPts val="871"/>
              </a:spcBef>
              <a:spcAft>
                <a:spcPts val="0"/>
              </a:spcAft>
              <a:buClr>
                <a:srgbClr val="888888"/>
              </a:buClr>
              <a:buSzPts val="2788"/>
              <a:buFont typeface="Arial"/>
              <a:buNone/>
              <a:defRPr b="0" i="0" sz="2788" u="none" cap="none" strike="noStrike">
                <a:solidFill>
                  <a:srgbClr val="888888"/>
                </a:solidFill>
                <a:latin typeface="Calibri"/>
                <a:ea typeface="Calibri"/>
                <a:cs typeface="Calibri"/>
                <a:sym typeface="Calibri"/>
              </a:defRPr>
            </a:lvl6pPr>
            <a:lvl7pPr indent="-228600" lvl="6" marL="3200400" marR="0" rtl="0" algn="l">
              <a:lnSpc>
                <a:spcPct val="90000"/>
              </a:lnSpc>
              <a:spcBef>
                <a:spcPts val="871"/>
              </a:spcBef>
              <a:spcAft>
                <a:spcPts val="0"/>
              </a:spcAft>
              <a:buClr>
                <a:srgbClr val="888888"/>
              </a:buClr>
              <a:buSzPts val="2788"/>
              <a:buFont typeface="Arial"/>
              <a:buNone/>
              <a:defRPr b="0" i="0" sz="2788" u="none" cap="none" strike="noStrike">
                <a:solidFill>
                  <a:srgbClr val="888888"/>
                </a:solidFill>
                <a:latin typeface="Calibri"/>
                <a:ea typeface="Calibri"/>
                <a:cs typeface="Calibri"/>
                <a:sym typeface="Calibri"/>
              </a:defRPr>
            </a:lvl7pPr>
            <a:lvl8pPr indent="-228600" lvl="7" marL="3657600" marR="0" rtl="0" algn="l">
              <a:lnSpc>
                <a:spcPct val="90000"/>
              </a:lnSpc>
              <a:spcBef>
                <a:spcPts val="871"/>
              </a:spcBef>
              <a:spcAft>
                <a:spcPts val="0"/>
              </a:spcAft>
              <a:buClr>
                <a:srgbClr val="888888"/>
              </a:buClr>
              <a:buSzPts val="2788"/>
              <a:buFont typeface="Arial"/>
              <a:buNone/>
              <a:defRPr b="0" i="0" sz="2788" u="none" cap="none" strike="noStrike">
                <a:solidFill>
                  <a:srgbClr val="888888"/>
                </a:solidFill>
                <a:latin typeface="Calibri"/>
                <a:ea typeface="Calibri"/>
                <a:cs typeface="Calibri"/>
                <a:sym typeface="Calibri"/>
              </a:defRPr>
            </a:lvl8pPr>
            <a:lvl9pPr indent="-228600" lvl="8" marL="4114800" marR="0" rtl="0" algn="l">
              <a:lnSpc>
                <a:spcPct val="90000"/>
              </a:lnSpc>
              <a:spcBef>
                <a:spcPts val="871"/>
              </a:spcBef>
              <a:spcAft>
                <a:spcPts val="0"/>
              </a:spcAft>
              <a:buClr>
                <a:srgbClr val="888888"/>
              </a:buClr>
              <a:buSzPts val="2788"/>
              <a:buFont typeface="Arial"/>
              <a:buNone/>
              <a:defRPr b="0" i="0" sz="2788"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wei Inhalte"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336500" y="1705836"/>
            <a:ext cx="16767001" cy="61932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7666"/>
              <a:buFont typeface="Calibri"/>
              <a:buNone/>
              <a:defRPr b="0" i="0" sz="76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5"/>
          <p:cNvSpPr txBox="1"/>
          <p:nvPr>
            <p:ph idx="1" type="body"/>
          </p:nvPr>
        </p:nvSpPr>
        <p:spPr>
          <a:xfrm>
            <a:off x="1336499" y="8529171"/>
            <a:ext cx="8262000" cy="20328900"/>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9841500" y="8529171"/>
            <a:ext cx="8262000" cy="20328900"/>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leich"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339032" y="1705836"/>
            <a:ext cx="16767001" cy="61932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7666"/>
              <a:buFont typeface="Calibri"/>
              <a:buNone/>
              <a:defRPr b="0" i="0" sz="76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6"/>
          <p:cNvSpPr txBox="1"/>
          <p:nvPr>
            <p:ph idx="1" type="body"/>
          </p:nvPr>
        </p:nvSpPr>
        <p:spPr>
          <a:xfrm>
            <a:off x="1339033" y="7854256"/>
            <a:ext cx="8224200" cy="38493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742"/>
              </a:spcBef>
              <a:spcAft>
                <a:spcPts val="0"/>
              </a:spcAft>
              <a:buClr>
                <a:schemeClr val="dk1"/>
              </a:buClr>
              <a:buSzPts val="4181"/>
              <a:buFont typeface="Arial"/>
              <a:buNone/>
              <a:defRPr b="1" i="0" sz="4181" u="none" cap="none" strike="noStrike">
                <a:solidFill>
                  <a:schemeClr val="dk1"/>
                </a:solidFill>
                <a:latin typeface="Calibri"/>
                <a:ea typeface="Calibri"/>
                <a:cs typeface="Calibri"/>
                <a:sym typeface="Calibri"/>
              </a:defRPr>
            </a:lvl1pPr>
            <a:lvl2pPr indent="-228600" lvl="1" marL="914400" marR="0" rtl="0" algn="l">
              <a:lnSpc>
                <a:spcPct val="90000"/>
              </a:lnSpc>
              <a:spcBef>
                <a:spcPts val="871"/>
              </a:spcBef>
              <a:spcAft>
                <a:spcPts val="0"/>
              </a:spcAft>
              <a:buClr>
                <a:schemeClr val="dk1"/>
              </a:buClr>
              <a:buSzPts val="3484"/>
              <a:buFont typeface="Arial"/>
              <a:buNone/>
              <a:defRPr b="1" i="0" sz="3484" u="none" cap="none" strike="noStrike">
                <a:solidFill>
                  <a:schemeClr val="dk1"/>
                </a:solidFill>
                <a:latin typeface="Calibri"/>
                <a:ea typeface="Calibri"/>
                <a:cs typeface="Calibri"/>
                <a:sym typeface="Calibri"/>
              </a:defRPr>
            </a:lvl2pPr>
            <a:lvl3pPr indent="-228600" lvl="2" marL="1371600" marR="0" rtl="0" algn="l">
              <a:lnSpc>
                <a:spcPct val="90000"/>
              </a:lnSpc>
              <a:spcBef>
                <a:spcPts val="871"/>
              </a:spcBef>
              <a:spcAft>
                <a:spcPts val="0"/>
              </a:spcAft>
              <a:buClr>
                <a:schemeClr val="dk1"/>
              </a:buClr>
              <a:buSzPts val="3136"/>
              <a:buFont typeface="Arial"/>
              <a:buNone/>
              <a:defRPr b="1" i="0" sz="3136" u="none" cap="none" strike="noStrike">
                <a:solidFill>
                  <a:schemeClr val="dk1"/>
                </a:solidFill>
                <a:latin typeface="Calibri"/>
                <a:ea typeface="Calibri"/>
                <a:cs typeface="Calibri"/>
                <a:sym typeface="Calibri"/>
              </a:defRPr>
            </a:lvl3pPr>
            <a:lvl4pPr indent="-228600" lvl="3" marL="18288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4pPr>
            <a:lvl5pPr indent="-228600" lvl="4" marL="22860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5pPr>
            <a:lvl6pPr indent="-228600" lvl="5" marL="27432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6pPr>
            <a:lvl7pPr indent="-228600" lvl="6" marL="32004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7pPr>
            <a:lvl8pPr indent="-228600" lvl="7" marL="36576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8pPr>
            <a:lvl9pPr indent="-228600" lvl="8" marL="41148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1339033" y="11703504"/>
            <a:ext cx="8224200" cy="17214000"/>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9841500" y="7854256"/>
            <a:ext cx="8264400" cy="38493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742"/>
              </a:spcBef>
              <a:spcAft>
                <a:spcPts val="0"/>
              </a:spcAft>
              <a:buClr>
                <a:schemeClr val="dk1"/>
              </a:buClr>
              <a:buSzPts val="4181"/>
              <a:buFont typeface="Arial"/>
              <a:buNone/>
              <a:defRPr b="1" i="0" sz="4181" u="none" cap="none" strike="noStrike">
                <a:solidFill>
                  <a:schemeClr val="dk1"/>
                </a:solidFill>
                <a:latin typeface="Calibri"/>
                <a:ea typeface="Calibri"/>
                <a:cs typeface="Calibri"/>
                <a:sym typeface="Calibri"/>
              </a:defRPr>
            </a:lvl1pPr>
            <a:lvl2pPr indent="-228600" lvl="1" marL="914400" marR="0" rtl="0" algn="l">
              <a:lnSpc>
                <a:spcPct val="90000"/>
              </a:lnSpc>
              <a:spcBef>
                <a:spcPts val="871"/>
              </a:spcBef>
              <a:spcAft>
                <a:spcPts val="0"/>
              </a:spcAft>
              <a:buClr>
                <a:schemeClr val="dk1"/>
              </a:buClr>
              <a:buSzPts val="3484"/>
              <a:buFont typeface="Arial"/>
              <a:buNone/>
              <a:defRPr b="1" i="0" sz="3484" u="none" cap="none" strike="noStrike">
                <a:solidFill>
                  <a:schemeClr val="dk1"/>
                </a:solidFill>
                <a:latin typeface="Calibri"/>
                <a:ea typeface="Calibri"/>
                <a:cs typeface="Calibri"/>
                <a:sym typeface="Calibri"/>
              </a:defRPr>
            </a:lvl2pPr>
            <a:lvl3pPr indent="-228600" lvl="2" marL="1371600" marR="0" rtl="0" algn="l">
              <a:lnSpc>
                <a:spcPct val="90000"/>
              </a:lnSpc>
              <a:spcBef>
                <a:spcPts val="871"/>
              </a:spcBef>
              <a:spcAft>
                <a:spcPts val="0"/>
              </a:spcAft>
              <a:buClr>
                <a:schemeClr val="dk1"/>
              </a:buClr>
              <a:buSzPts val="3136"/>
              <a:buFont typeface="Arial"/>
              <a:buNone/>
              <a:defRPr b="1" i="0" sz="3136" u="none" cap="none" strike="noStrike">
                <a:solidFill>
                  <a:schemeClr val="dk1"/>
                </a:solidFill>
                <a:latin typeface="Calibri"/>
                <a:ea typeface="Calibri"/>
                <a:cs typeface="Calibri"/>
                <a:sym typeface="Calibri"/>
              </a:defRPr>
            </a:lvl3pPr>
            <a:lvl4pPr indent="-228600" lvl="3" marL="18288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4pPr>
            <a:lvl5pPr indent="-228600" lvl="4" marL="22860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5pPr>
            <a:lvl6pPr indent="-228600" lvl="5" marL="27432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6pPr>
            <a:lvl7pPr indent="-228600" lvl="6" marL="32004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7pPr>
            <a:lvl8pPr indent="-228600" lvl="7" marL="36576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8pPr>
            <a:lvl9pPr indent="-228600" lvl="8" marL="4114800" marR="0" rtl="0" algn="l">
              <a:lnSpc>
                <a:spcPct val="90000"/>
              </a:lnSpc>
              <a:spcBef>
                <a:spcPts val="871"/>
              </a:spcBef>
              <a:spcAft>
                <a:spcPts val="0"/>
              </a:spcAft>
              <a:buClr>
                <a:schemeClr val="dk1"/>
              </a:buClr>
              <a:buSzPts val="2788"/>
              <a:buFont typeface="Arial"/>
              <a:buNone/>
              <a:defRPr b="1" i="0" sz="2788"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9841500" y="11703504"/>
            <a:ext cx="8264400" cy="17214000"/>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r Titel"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336500" y="1705836"/>
            <a:ext cx="16767001" cy="61932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7666"/>
              <a:buFont typeface="Calibri"/>
              <a:buNone/>
              <a:defRPr b="0" i="0" sz="76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7"/>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r"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alt mit Überschrift"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339033" y="2136001"/>
            <a:ext cx="6270000" cy="74760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5575"/>
              <a:buFont typeface="Calibri"/>
              <a:buNone/>
              <a:defRPr b="0" i="0" sz="557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9"/>
          <p:cNvSpPr txBox="1"/>
          <p:nvPr>
            <p:ph idx="1" type="body"/>
          </p:nvPr>
        </p:nvSpPr>
        <p:spPr>
          <a:xfrm>
            <a:off x="8264532" y="4613171"/>
            <a:ext cx="9841500" cy="22769101"/>
          </a:xfrm>
          <a:prstGeom prst="rect">
            <a:avLst/>
          </a:prstGeom>
          <a:noFill/>
          <a:ln>
            <a:noFill/>
          </a:ln>
        </p:spPr>
        <p:txBody>
          <a:bodyPr anchorCtr="0" anchor="t" bIns="91425" lIns="91425" spcFirstLastPara="1" rIns="91425" wrap="square" tIns="91425"/>
          <a:lstStyle>
            <a:lvl1pPr indent="-582612" lvl="0" marL="457200" marR="0" rtl="0" algn="l">
              <a:lnSpc>
                <a:spcPct val="90000"/>
              </a:lnSpc>
              <a:spcBef>
                <a:spcPts val="1742"/>
              </a:spcBef>
              <a:spcAft>
                <a:spcPts val="0"/>
              </a:spcAft>
              <a:buClr>
                <a:schemeClr val="dk1"/>
              </a:buClr>
              <a:buSzPts val="5575"/>
              <a:buFont typeface="Arial"/>
              <a:buChar char="•"/>
              <a:defRPr b="0" i="0" sz="5575" u="none" cap="none" strike="noStrike">
                <a:solidFill>
                  <a:schemeClr val="dk1"/>
                </a:solidFill>
                <a:latin typeface="Calibri"/>
                <a:ea typeface="Calibri"/>
                <a:cs typeface="Calibri"/>
                <a:sym typeface="Calibri"/>
              </a:defRPr>
            </a:lvl1pPr>
            <a:lvl2pPr indent="-538353" lvl="1" marL="914400" marR="0" rtl="0" algn="l">
              <a:lnSpc>
                <a:spcPct val="90000"/>
              </a:lnSpc>
              <a:spcBef>
                <a:spcPts val="871"/>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2pPr>
            <a:lvl3pPr indent="-494093" lvl="2" marL="13716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3pPr>
            <a:lvl4pPr indent="-449833" lvl="3" marL="18288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4pPr>
            <a:lvl5pPr indent="-449833" lvl="4" marL="22860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5pPr>
            <a:lvl6pPr indent="-449833" lvl="5" marL="27432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6pPr>
            <a:lvl7pPr indent="-449833" lvl="6" marL="32004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7pPr>
            <a:lvl8pPr indent="-449833" lvl="7" marL="3657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8pPr>
            <a:lvl9pPr indent="-449834" lvl="8" marL="41148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1339033" y="9612004"/>
            <a:ext cx="6270000" cy="178074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742"/>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1pPr>
            <a:lvl2pPr indent="-228600" lvl="1" marL="914400" marR="0" rtl="0" algn="l">
              <a:lnSpc>
                <a:spcPct val="90000"/>
              </a:lnSpc>
              <a:spcBef>
                <a:spcPts val="871"/>
              </a:spcBef>
              <a:spcAft>
                <a:spcPts val="0"/>
              </a:spcAft>
              <a:buClr>
                <a:schemeClr val="dk1"/>
              </a:buClr>
              <a:buSzPts val="2439"/>
              <a:buFont typeface="Arial"/>
              <a:buNone/>
              <a:defRPr b="0" i="0" sz="2439" u="none" cap="none" strike="noStrike">
                <a:solidFill>
                  <a:schemeClr val="dk1"/>
                </a:solidFill>
                <a:latin typeface="Calibri"/>
                <a:ea typeface="Calibri"/>
                <a:cs typeface="Calibri"/>
                <a:sym typeface="Calibri"/>
              </a:defRPr>
            </a:lvl2pPr>
            <a:lvl3pPr indent="-228600" lvl="2" marL="1371600" marR="0" rtl="0" algn="l">
              <a:lnSpc>
                <a:spcPct val="90000"/>
              </a:lnSpc>
              <a:spcBef>
                <a:spcPts val="871"/>
              </a:spcBef>
              <a:spcAft>
                <a:spcPts val="0"/>
              </a:spcAft>
              <a:buClr>
                <a:schemeClr val="dk1"/>
              </a:buClr>
              <a:buSzPts val="2091"/>
              <a:buFont typeface="Arial"/>
              <a:buNone/>
              <a:defRPr b="0" i="0" sz="2091" u="none" cap="none" strike="noStrike">
                <a:solidFill>
                  <a:schemeClr val="dk1"/>
                </a:solidFill>
                <a:latin typeface="Calibri"/>
                <a:ea typeface="Calibri"/>
                <a:cs typeface="Calibri"/>
                <a:sym typeface="Calibri"/>
              </a:defRPr>
            </a:lvl3pPr>
            <a:lvl4pPr indent="-228600" lvl="3" marL="18288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4pPr>
            <a:lvl5pPr indent="-228600" lvl="4" marL="22860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5pPr>
            <a:lvl6pPr indent="-228600" lvl="5" marL="27432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6pPr>
            <a:lvl7pPr indent="-228600" lvl="6" marL="32004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7pPr>
            <a:lvl8pPr indent="-228600" lvl="7" marL="36576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8pPr>
            <a:lvl9pPr indent="-228600" lvl="8" marL="41148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ld mit Überschrift"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339033" y="2136001"/>
            <a:ext cx="6270000" cy="74760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5575"/>
              <a:buFont typeface="Calibri"/>
              <a:buNone/>
              <a:defRPr b="0" i="0" sz="557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10"/>
          <p:cNvSpPr/>
          <p:nvPr>
            <p:ph idx="2" type="pic"/>
          </p:nvPr>
        </p:nvSpPr>
        <p:spPr>
          <a:xfrm>
            <a:off x="8264532" y="4613171"/>
            <a:ext cx="9841500" cy="22769101"/>
          </a:xfrm>
          <a:prstGeom prst="rect">
            <a:avLst/>
          </a:prstGeom>
          <a:noFill/>
          <a:ln>
            <a:noFill/>
          </a:ln>
        </p:spPr>
        <p:txBody>
          <a:bodyPr anchorCtr="0" anchor="t" bIns="91425" lIns="91425" spcFirstLastPara="1" rIns="91425" wrap="square" tIns="91425"/>
          <a:lstStyle>
            <a:lvl1pPr lvl="0" marR="0" rtl="0" algn="l">
              <a:lnSpc>
                <a:spcPct val="90000"/>
              </a:lnSpc>
              <a:spcBef>
                <a:spcPts val="1742"/>
              </a:spcBef>
              <a:spcAft>
                <a:spcPts val="0"/>
              </a:spcAft>
              <a:buClr>
                <a:schemeClr val="dk1"/>
              </a:buClr>
              <a:buSzPts val="5575"/>
              <a:buFont typeface="Arial"/>
              <a:buNone/>
              <a:defRPr b="0" i="0" sz="5575" u="none" cap="none" strike="noStrike">
                <a:solidFill>
                  <a:schemeClr val="dk1"/>
                </a:solidFill>
                <a:latin typeface="Calibri"/>
                <a:ea typeface="Calibri"/>
                <a:cs typeface="Calibri"/>
                <a:sym typeface="Calibri"/>
              </a:defRPr>
            </a:lvl1pPr>
            <a:lvl2pPr lvl="1" marR="0" rtl="0" algn="l">
              <a:lnSpc>
                <a:spcPct val="90000"/>
              </a:lnSpc>
              <a:spcBef>
                <a:spcPts val="871"/>
              </a:spcBef>
              <a:spcAft>
                <a:spcPts val="0"/>
              </a:spcAft>
              <a:buClr>
                <a:schemeClr val="dk1"/>
              </a:buClr>
              <a:buSzPts val="4878"/>
              <a:buFont typeface="Arial"/>
              <a:buNone/>
              <a:defRPr b="0" i="0" sz="4878" u="none" cap="none" strike="noStrike">
                <a:solidFill>
                  <a:schemeClr val="dk1"/>
                </a:solidFill>
                <a:latin typeface="Calibri"/>
                <a:ea typeface="Calibri"/>
                <a:cs typeface="Calibri"/>
                <a:sym typeface="Calibri"/>
              </a:defRPr>
            </a:lvl2pPr>
            <a:lvl3pPr lvl="2" marR="0" rtl="0" algn="l">
              <a:lnSpc>
                <a:spcPct val="90000"/>
              </a:lnSpc>
              <a:spcBef>
                <a:spcPts val="871"/>
              </a:spcBef>
              <a:spcAft>
                <a:spcPts val="0"/>
              </a:spcAft>
              <a:buClr>
                <a:schemeClr val="dk1"/>
              </a:buClr>
              <a:buSzPts val="4181"/>
              <a:buFont typeface="Arial"/>
              <a:buNone/>
              <a:defRPr b="0" i="0" sz="4181" u="none" cap="none" strike="noStrike">
                <a:solidFill>
                  <a:schemeClr val="dk1"/>
                </a:solidFill>
                <a:latin typeface="Calibri"/>
                <a:ea typeface="Calibri"/>
                <a:cs typeface="Calibri"/>
                <a:sym typeface="Calibri"/>
              </a:defRPr>
            </a:lvl3pPr>
            <a:lvl4pPr lvl="3" marR="0" rtl="0" algn="l">
              <a:lnSpc>
                <a:spcPct val="90000"/>
              </a:lnSpc>
              <a:spcBef>
                <a:spcPts val="871"/>
              </a:spcBef>
              <a:spcAft>
                <a:spcPts val="0"/>
              </a:spcAft>
              <a:buClr>
                <a:schemeClr val="dk1"/>
              </a:buClr>
              <a:buSzPts val="3484"/>
              <a:buFont typeface="Arial"/>
              <a:buNone/>
              <a:defRPr b="0" i="0" sz="3484" u="none" cap="none" strike="noStrike">
                <a:solidFill>
                  <a:schemeClr val="dk1"/>
                </a:solidFill>
                <a:latin typeface="Calibri"/>
                <a:ea typeface="Calibri"/>
                <a:cs typeface="Calibri"/>
                <a:sym typeface="Calibri"/>
              </a:defRPr>
            </a:lvl4pPr>
            <a:lvl5pPr lvl="4" marR="0" rtl="0" algn="l">
              <a:lnSpc>
                <a:spcPct val="90000"/>
              </a:lnSpc>
              <a:spcBef>
                <a:spcPts val="871"/>
              </a:spcBef>
              <a:spcAft>
                <a:spcPts val="0"/>
              </a:spcAft>
              <a:buClr>
                <a:schemeClr val="dk1"/>
              </a:buClr>
              <a:buSzPts val="3484"/>
              <a:buFont typeface="Arial"/>
              <a:buNone/>
              <a:defRPr b="0" i="0" sz="3484" u="none" cap="none" strike="noStrike">
                <a:solidFill>
                  <a:schemeClr val="dk1"/>
                </a:solidFill>
                <a:latin typeface="Calibri"/>
                <a:ea typeface="Calibri"/>
                <a:cs typeface="Calibri"/>
                <a:sym typeface="Calibri"/>
              </a:defRPr>
            </a:lvl5pPr>
            <a:lvl6pPr lvl="5" marR="0" rtl="0" algn="l">
              <a:lnSpc>
                <a:spcPct val="90000"/>
              </a:lnSpc>
              <a:spcBef>
                <a:spcPts val="871"/>
              </a:spcBef>
              <a:spcAft>
                <a:spcPts val="0"/>
              </a:spcAft>
              <a:buClr>
                <a:schemeClr val="dk1"/>
              </a:buClr>
              <a:buSzPts val="3484"/>
              <a:buFont typeface="Arial"/>
              <a:buNone/>
              <a:defRPr b="0" i="0" sz="3484" u="none" cap="none" strike="noStrike">
                <a:solidFill>
                  <a:schemeClr val="dk1"/>
                </a:solidFill>
                <a:latin typeface="Calibri"/>
                <a:ea typeface="Calibri"/>
                <a:cs typeface="Calibri"/>
                <a:sym typeface="Calibri"/>
              </a:defRPr>
            </a:lvl6pPr>
            <a:lvl7pPr lvl="6" marR="0" rtl="0" algn="l">
              <a:lnSpc>
                <a:spcPct val="90000"/>
              </a:lnSpc>
              <a:spcBef>
                <a:spcPts val="871"/>
              </a:spcBef>
              <a:spcAft>
                <a:spcPts val="0"/>
              </a:spcAft>
              <a:buClr>
                <a:schemeClr val="dk1"/>
              </a:buClr>
              <a:buSzPts val="3484"/>
              <a:buFont typeface="Arial"/>
              <a:buNone/>
              <a:defRPr b="0" i="0" sz="3484" u="none" cap="none" strike="noStrike">
                <a:solidFill>
                  <a:schemeClr val="dk1"/>
                </a:solidFill>
                <a:latin typeface="Calibri"/>
                <a:ea typeface="Calibri"/>
                <a:cs typeface="Calibri"/>
                <a:sym typeface="Calibri"/>
              </a:defRPr>
            </a:lvl7pPr>
            <a:lvl8pPr lvl="7" marR="0" rtl="0" algn="l">
              <a:lnSpc>
                <a:spcPct val="90000"/>
              </a:lnSpc>
              <a:spcBef>
                <a:spcPts val="871"/>
              </a:spcBef>
              <a:spcAft>
                <a:spcPts val="0"/>
              </a:spcAft>
              <a:buClr>
                <a:schemeClr val="dk1"/>
              </a:buClr>
              <a:buSzPts val="3484"/>
              <a:buFont typeface="Arial"/>
              <a:buNone/>
              <a:defRPr b="0" i="0" sz="3484" u="none" cap="none" strike="noStrike">
                <a:solidFill>
                  <a:schemeClr val="dk1"/>
                </a:solidFill>
                <a:latin typeface="Calibri"/>
                <a:ea typeface="Calibri"/>
                <a:cs typeface="Calibri"/>
                <a:sym typeface="Calibri"/>
              </a:defRPr>
            </a:lvl8pPr>
            <a:lvl9pPr lvl="8" marR="0" rtl="0" algn="l">
              <a:lnSpc>
                <a:spcPct val="90000"/>
              </a:lnSpc>
              <a:spcBef>
                <a:spcPts val="871"/>
              </a:spcBef>
              <a:spcAft>
                <a:spcPts val="0"/>
              </a:spcAft>
              <a:buClr>
                <a:schemeClr val="dk1"/>
              </a:buClr>
              <a:buSzPts val="3484"/>
              <a:buFont typeface="Arial"/>
              <a:buNone/>
              <a:defRPr b="0" i="0" sz="3484"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339033" y="9612004"/>
            <a:ext cx="6270000" cy="178074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742"/>
              </a:spcBef>
              <a:spcAft>
                <a:spcPts val="0"/>
              </a:spcAft>
              <a:buClr>
                <a:schemeClr val="dk1"/>
              </a:buClr>
              <a:buSzPts val="2788"/>
              <a:buFont typeface="Arial"/>
              <a:buNone/>
              <a:defRPr b="0" i="0" sz="2788" u="none" cap="none" strike="noStrike">
                <a:solidFill>
                  <a:schemeClr val="dk1"/>
                </a:solidFill>
                <a:latin typeface="Calibri"/>
                <a:ea typeface="Calibri"/>
                <a:cs typeface="Calibri"/>
                <a:sym typeface="Calibri"/>
              </a:defRPr>
            </a:lvl1pPr>
            <a:lvl2pPr indent="-228600" lvl="1" marL="914400" marR="0" rtl="0" algn="l">
              <a:lnSpc>
                <a:spcPct val="90000"/>
              </a:lnSpc>
              <a:spcBef>
                <a:spcPts val="871"/>
              </a:spcBef>
              <a:spcAft>
                <a:spcPts val="0"/>
              </a:spcAft>
              <a:buClr>
                <a:schemeClr val="dk1"/>
              </a:buClr>
              <a:buSzPts val="2439"/>
              <a:buFont typeface="Arial"/>
              <a:buNone/>
              <a:defRPr b="0" i="0" sz="2439" u="none" cap="none" strike="noStrike">
                <a:solidFill>
                  <a:schemeClr val="dk1"/>
                </a:solidFill>
                <a:latin typeface="Calibri"/>
                <a:ea typeface="Calibri"/>
                <a:cs typeface="Calibri"/>
                <a:sym typeface="Calibri"/>
              </a:defRPr>
            </a:lvl2pPr>
            <a:lvl3pPr indent="-228600" lvl="2" marL="1371600" marR="0" rtl="0" algn="l">
              <a:lnSpc>
                <a:spcPct val="90000"/>
              </a:lnSpc>
              <a:spcBef>
                <a:spcPts val="871"/>
              </a:spcBef>
              <a:spcAft>
                <a:spcPts val="0"/>
              </a:spcAft>
              <a:buClr>
                <a:schemeClr val="dk1"/>
              </a:buClr>
              <a:buSzPts val="2091"/>
              <a:buFont typeface="Arial"/>
              <a:buNone/>
              <a:defRPr b="0" i="0" sz="2091" u="none" cap="none" strike="noStrike">
                <a:solidFill>
                  <a:schemeClr val="dk1"/>
                </a:solidFill>
                <a:latin typeface="Calibri"/>
                <a:ea typeface="Calibri"/>
                <a:cs typeface="Calibri"/>
                <a:sym typeface="Calibri"/>
              </a:defRPr>
            </a:lvl3pPr>
            <a:lvl4pPr indent="-228600" lvl="3" marL="18288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4pPr>
            <a:lvl5pPr indent="-228600" lvl="4" marL="22860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5pPr>
            <a:lvl6pPr indent="-228600" lvl="5" marL="27432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6pPr>
            <a:lvl7pPr indent="-228600" lvl="6" marL="32004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7pPr>
            <a:lvl8pPr indent="-228600" lvl="7" marL="36576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8pPr>
            <a:lvl9pPr indent="-228600" lvl="8" marL="4114800" marR="0" rtl="0" algn="l">
              <a:lnSpc>
                <a:spcPct val="90000"/>
              </a:lnSpc>
              <a:spcBef>
                <a:spcPts val="871"/>
              </a:spcBef>
              <a:spcAft>
                <a:spcPts val="0"/>
              </a:spcAft>
              <a:buClr>
                <a:schemeClr val="dk1"/>
              </a:buClr>
              <a:buSzPts val="1742"/>
              <a:buFont typeface="Arial"/>
              <a:buNone/>
              <a:defRPr b="0" i="0" sz="1742"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36500" y="1705836"/>
            <a:ext cx="16767001" cy="61932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7666"/>
              <a:buFont typeface="Calibri"/>
              <a:buNone/>
              <a:defRPr b="0" i="0" sz="7666"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1336500" y="8529171"/>
            <a:ext cx="16767001" cy="20328900"/>
          </a:xfrm>
          <a:prstGeom prst="rect">
            <a:avLst/>
          </a:prstGeom>
          <a:noFill/>
          <a:ln>
            <a:noFill/>
          </a:ln>
        </p:spPr>
        <p:txBody>
          <a:bodyPr anchorCtr="0" anchor="t" bIns="91425" lIns="91425" spcFirstLastPara="1" rIns="91425" wrap="square" tIns="91425"/>
          <a:lstStyle>
            <a:lvl1pPr indent="-538353" lvl="0" marL="457200" marR="0" rtl="0" algn="l">
              <a:lnSpc>
                <a:spcPct val="90000"/>
              </a:lnSpc>
              <a:spcBef>
                <a:spcPts val="1742"/>
              </a:spcBef>
              <a:spcAft>
                <a:spcPts val="0"/>
              </a:spcAft>
              <a:buClr>
                <a:schemeClr val="dk1"/>
              </a:buClr>
              <a:buSzPts val="4878"/>
              <a:buFont typeface="Arial"/>
              <a:buChar char="•"/>
              <a:defRPr b="0" i="0" sz="4878" u="none" cap="none" strike="noStrike">
                <a:solidFill>
                  <a:schemeClr val="dk1"/>
                </a:solidFill>
                <a:latin typeface="Calibri"/>
                <a:ea typeface="Calibri"/>
                <a:cs typeface="Calibri"/>
                <a:sym typeface="Calibri"/>
              </a:defRPr>
            </a:lvl1pPr>
            <a:lvl2pPr indent="-494093" lvl="1" marL="914400" marR="0" rtl="0" algn="l">
              <a:lnSpc>
                <a:spcPct val="90000"/>
              </a:lnSpc>
              <a:spcBef>
                <a:spcPts val="871"/>
              </a:spcBef>
              <a:spcAft>
                <a:spcPts val="0"/>
              </a:spcAft>
              <a:buClr>
                <a:schemeClr val="dk1"/>
              </a:buClr>
              <a:buSzPts val="4181"/>
              <a:buFont typeface="Arial"/>
              <a:buChar char="•"/>
              <a:defRPr b="0" i="0" sz="4181" u="none" cap="none" strike="noStrike">
                <a:solidFill>
                  <a:schemeClr val="dk1"/>
                </a:solidFill>
                <a:latin typeface="Calibri"/>
                <a:ea typeface="Calibri"/>
                <a:cs typeface="Calibri"/>
                <a:sym typeface="Calibri"/>
              </a:defRPr>
            </a:lvl2pPr>
            <a:lvl3pPr indent="-449833" lvl="2" marL="1371600" marR="0" rtl="0" algn="l">
              <a:lnSpc>
                <a:spcPct val="90000"/>
              </a:lnSpc>
              <a:spcBef>
                <a:spcPts val="871"/>
              </a:spcBef>
              <a:spcAft>
                <a:spcPts val="0"/>
              </a:spcAft>
              <a:buClr>
                <a:schemeClr val="dk1"/>
              </a:buClr>
              <a:buSzPts val="3484"/>
              <a:buFont typeface="Arial"/>
              <a:buChar char="•"/>
              <a:defRPr b="0" i="0" sz="3484" u="none" cap="none" strike="noStrike">
                <a:solidFill>
                  <a:schemeClr val="dk1"/>
                </a:solidFill>
                <a:latin typeface="Calibri"/>
                <a:ea typeface="Calibri"/>
                <a:cs typeface="Calibri"/>
                <a:sym typeface="Calibri"/>
              </a:defRPr>
            </a:lvl3pPr>
            <a:lvl4pPr indent="-427736" lvl="3" marL="1828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4pPr>
            <a:lvl5pPr indent="-427735" lvl="4" marL="22860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5pPr>
            <a:lvl6pPr indent="-427735" lvl="5" marL="27432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6pPr>
            <a:lvl7pPr indent="-427735" lvl="6" marL="32004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7pPr>
            <a:lvl8pPr indent="-427735" lvl="7" marL="36576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8pPr>
            <a:lvl9pPr indent="-427735" lvl="8" marL="4114800" marR="0" rtl="0" algn="l">
              <a:lnSpc>
                <a:spcPct val="90000"/>
              </a:lnSpc>
              <a:spcBef>
                <a:spcPts val="871"/>
              </a:spcBef>
              <a:spcAft>
                <a:spcPts val="0"/>
              </a:spcAft>
              <a:buClr>
                <a:schemeClr val="dk1"/>
              </a:buClr>
              <a:buSzPts val="3136"/>
              <a:buFont typeface="Arial"/>
              <a:buChar char="•"/>
              <a:defRPr b="0" i="0" sz="3136"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336499" y="29696347"/>
            <a:ext cx="4374000" cy="1705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6439501" y="29696347"/>
            <a:ext cx="6561000" cy="1705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2091"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864"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13729500" y="29696347"/>
            <a:ext cx="4374000" cy="17058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91"/>
              <a:buFont typeface="Arial"/>
              <a:buNone/>
              <a:defRPr b="0" i="0" sz="2091"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662669" y="2772159"/>
            <a:ext cx="18114600" cy="3567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9pPr>
          </a:lstStyle>
          <a:p/>
        </p:txBody>
      </p:sp>
      <p:sp>
        <p:nvSpPr>
          <p:cNvPr id="82" name="Google Shape;82;p13"/>
          <p:cNvSpPr txBox="1"/>
          <p:nvPr>
            <p:ph idx="1" type="body"/>
          </p:nvPr>
        </p:nvSpPr>
        <p:spPr>
          <a:xfrm>
            <a:off x="662669" y="7179022"/>
            <a:ext cx="18114600" cy="21281400"/>
          </a:xfrm>
          <a:prstGeom prst="rect">
            <a:avLst/>
          </a:prstGeom>
          <a:noFill/>
          <a:ln>
            <a:noFill/>
          </a:ln>
        </p:spPr>
        <p:txBody>
          <a:bodyPr anchorCtr="0" anchor="t" bIns="91425" lIns="91425" spcFirstLastPara="1" rIns="91425" wrap="square" tIns="91425"/>
          <a:lstStyle>
            <a:lvl1pPr indent="-628650" lvl="0" marL="457200" marR="0" rtl="0" algn="l">
              <a:lnSpc>
                <a:spcPct val="115000"/>
              </a:lnSpc>
              <a:spcBef>
                <a:spcPts val="0"/>
              </a:spcBef>
              <a:spcAft>
                <a:spcPts val="0"/>
              </a:spcAft>
              <a:buClr>
                <a:schemeClr val="dk2"/>
              </a:buClr>
              <a:buSzPts val="6300"/>
              <a:buFont typeface="Arial"/>
              <a:buChar char="●"/>
              <a:defRPr b="0" i="0" sz="6300" u="none" cap="none" strike="noStrike">
                <a:solidFill>
                  <a:schemeClr val="dk2"/>
                </a:solidFill>
                <a:latin typeface="Arial"/>
                <a:ea typeface="Arial"/>
                <a:cs typeface="Arial"/>
                <a:sym typeface="Arial"/>
              </a:defRPr>
            </a:lvl1pPr>
            <a:lvl2pPr indent="-539750" lvl="1" marL="9144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2pPr>
            <a:lvl3pPr indent="-539750" lvl="2" marL="13716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3pPr>
            <a:lvl4pPr indent="-539750" lvl="3" marL="18288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4pPr>
            <a:lvl5pPr indent="-539750" lvl="4" marL="22860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5pPr>
            <a:lvl6pPr indent="-539750" lvl="5" marL="27432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6pPr>
            <a:lvl7pPr indent="-539750" lvl="6" marL="32004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7pPr>
            <a:lvl8pPr indent="-539750" lvl="7" marL="3657600" marR="0" rtl="0" algn="l">
              <a:lnSpc>
                <a:spcPct val="115000"/>
              </a:lnSpc>
              <a:spcBef>
                <a:spcPts val="5600"/>
              </a:spcBef>
              <a:spcAft>
                <a:spcPts val="0"/>
              </a:spcAft>
              <a:buClr>
                <a:schemeClr val="dk2"/>
              </a:buClr>
              <a:buSzPts val="4900"/>
              <a:buFont typeface="Arial"/>
              <a:buChar char="○"/>
              <a:defRPr b="0" i="0" sz="4900" u="none" cap="none" strike="noStrike">
                <a:solidFill>
                  <a:schemeClr val="dk2"/>
                </a:solidFill>
                <a:latin typeface="Arial"/>
                <a:ea typeface="Arial"/>
                <a:cs typeface="Arial"/>
                <a:sym typeface="Arial"/>
              </a:defRPr>
            </a:lvl8pPr>
            <a:lvl9pPr indent="-539750" lvl="8" marL="4114800" marR="0" rtl="0" algn="l">
              <a:lnSpc>
                <a:spcPct val="115000"/>
              </a:lnSpc>
              <a:spcBef>
                <a:spcPts val="5600"/>
              </a:spcBef>
              <a:spcAft>
                <a:spcPts val="5600"/>
              </a:spcAft>
              <a:buClr>
                <a:schemeClr val="dk2"/>
              </a:buClr>
              <a:buSzPts val="4900"/>
              <a:buFont typeface="Arial"/>
              <a:buChar char="■"/>
              <a:defRPr b="0" i="0" sz="4900" u="none" cap="none" strike="noStrike">
                <a:solidFill>
                  <a:schemeClr val="dk2"/>
                </a:solidFill>
                <a:latin typeface="Arial"/>
                <a:ea typeface="Arial"/>
                <a:cs typeface="Arial"/>
                <a:sym typeface="Arial"/>
              </a:defRPr>
            </a:lvl9pPr>
          </a:lstStyle>
          <a:p/>
        </p:txBody>
      </p:sp>
      <p:sp>
        <p:nvSpPr>
          <p:cNvPr id="83" name="Google Shape;83;p13"/>
          <p:cNvSpPr txBox="1"/>
          <p:nvPr>
            <p:ph idx="12" type="sldNum"/>
          </p:nvPr>
        </p:nvSpPr>
        <p:spPr>
          <a:xfrm>
            <a:off x="18012313" y="29048209"/>
            <a:ext cx="1166400" cy="2451900"/>
          </a:xfrm>
          <a:prstGeom prst="rect">
            <a:avLst/>
          </a:prstGeom>
          <a:noFill/>
          <a:ln>
            <a:noFill/>
          </a:ln>
        </p:spPr>
        <p:txBody>
          <a:bodyPr anchorCtr="0" anchor="ctr" bIns="319425" lIns="319425" spcFirstLastPara="1" rIns="319425" wrap="square" tIns="319425">
            <a:noAutofit/>
          </a:bodyPr>
          <a:lstStyle>
            <a:lvl1pPr indent="0" lvl="0"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3500"/>
              <a:buFont typeface="Arial"/>
              <a:buNone/>
              <a:defRPr b="0" i="0" sz="3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8D8D8"/>
        </a:solidFill>
      </p:bgPr>
    </p:bg>
    <p:spTree>
      <p:nvGrpSpPr>
        <p:cNvPr id="128" name="Shape 128"/>
        <p:cNvGrpSpPr/>
        <p:nvPr/>
      </p:nvGrpSpPr>
      <p:grpSpPr>
        <a:xfrm>
          <a:off x="0" y="0"/>
          <a:ext cx="0" cy="0"/>
          <a:chOff x="0" y="0"/>
          <a:chExt cx="0" cy="0"/>
        </a:xfrm>
      </p:grpSpPr>
      <p:sp>
        <p:nvSpPr>
          <p:cNvPr id="129" name="Google Shape;129;p25"/>
          <p:cNvSpPr/>
          <p:nvPr/>
        </p:nvSpPr>
        <p:spPr>
          <a:xfrm>
            <a:off x="17763378" y="0"/>
            <a:ext cx="1676400" cy="122895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64"/>
              <a:buFont typeface="Arial"/>
              <a:buNone/>
            </a:pPr>
            <a:r>
              <a:t/>
            </a:r>
            <a:endParaRPr b="0" i="0" sz="4864" u="none" cap="none" strike="noStrike">
              <a:solidFill>
                <a:schemeClr val="lt1"/>
              </a:solidFill>
              <a:latin typeface="Calibri"/>
              <a:ea typeface="Calibri"/>
              <a:cs typeface="Calibri"/>
              <a:sym typeface="Calibri"/>
            </a:endParaRPr>
          </a:p>
        </p:txBody>
      </p:sp>
      <p:sp>
        <p:nvSpPr>
          <p:cNvPr id="130" name="Google Shape;130;p25"/>
          <p:cNvSpPr/>
          <p:nvPr/>
        </p:nvSpPr>
        <p:spPr>
          <a:xfrm>
            <a:off x="0" y="30974006"/>
            <a:ext cx="19440000" cy="1066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64"/>
              <a:buFont typeface="Arial"/>
              <a:buNone/>
            </a:pPr>
            <a:r>
              <a:t/>
            </a:r>
            <a:endParaRPr b="0" i="0" sz="4864" u="none" cap="none" strike="noStrike">
              <a:solidFill>
                <a:schemeClr val="lt1"/>
              </a:solidFill>
              <a:latin typeface="Calibri"/>
              <a:ea typeface="Calibri"/>
              <a:cs typeface="Calibri"/>
              <a:sym typeface="Calibri"/>
            </a:endParaRPr>
          </a:p>
        </p:txBody>
      </p:sp>
      <p:pic>
        <p:nvPicPr>
          <p:cNvPr id="131" name="Google Shape;131;p25"/>
          <p:cNvPicPr preferRelativeResize="0"/>
          <p:nvPr/>
        </p:nvPicPr>
        <p:blipFill rotWithShape="1">
          <a:blip r:embed="rId3">
            <a:alphaModFix/>
          </a:blip>
          <a:srcRect b="0" l="0" r="0" t="0"/>
          <a:stretch/>
        </p:blipFill>
        <p:spPr>
          <a:xfrm>
            <a:off x="0" y="31046694"/>
            <a:ext cx="3223726" cy="920831"/>
          </a:xfrm>
          <a:prstGeom prst="rect">
            <a:avLst/>
          </a:prstGeom>
          <a:noFill/>
          <a:ln>
            <a:noFill/>
          </a:ln>
        </p:spPr>
      </p:pic>
      <p:sp>
        <p:nvSpPr>
          <p:cNvPr id="132" name="Google Shape;132;p25"/>
          <p:cNvSpPr txBox="1"/>
          <p:nvPr/>
        </p:nvSpPr>
        <p:spPr>
          <a:xfrm rot="5400000">
            <a:off x="13008931" y="5044655"/>
            <a:ext cx="11274300" cy="202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800"/>
              <a:buFont typeface="Arial"/>
              <a:buNone/>
            </a:pPr>
            <a:r>
              <a:rPr b="0" i="0" lang="it" sz="13800" u="none" cap="none" strike="noStrike">
                <a:solidFill>
                  <a:schemeClr val="lt1"/>
                </a:solidFill>
                <a:latin typeface="Calibri"/>
                <a:ea typeface="Calibri"/>
                <a:cs typeface="Calibri"/>
                <a:sym typeface="Calibri"/>
              </a:rPr>
              <a:t>LEBENSBILDER</a:t>
            </a:r>
            <a:endParaRPr b="0" i="0" sz="1400" u="none" cap="none" strike="noStrike">
              <a:solidFill>
                <a:srgbClr val="000000"/>
              </a:solidFill>
              <a:latin typeface="Arial"/>
              <a:ea typeface="Arial"/>
              <a:cs typeface="Arial"/>
              <a:sym typeface="Arial"/>
            </a:endParaRPr>
          </a:p>
        </p:txBody>
      </p:sp>
      <p:sp>
        <p:nvSpPr>
          <p:cNvPr id="133" name="Google Shape;133;p25"/>
          <p:cNvSpPr txBox="1"/>
          <p:nvPr/>
        </p:nvSpPr>
        <p:spPr>
          <a:xfrm>
            <a:off x="8943019" y="3681515"/>
            <a:ext cx="169200" cy="89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64"/>
              <a:buFont typeface="Arial"/>
              <a:buNone/>
            </a:pPr>
            <a:r>
              <a:t/>
            </a:r>
            <a:endParaRPr b="0" i="0" sz="4864" u="none" cap="none" strike="noStrike">
              <a:solidFill>
                <a:schemeClr val="dk1"/>
              </a:solidFill>
              <a:latin typeface="Calibri"/>
              <a:ea typeface="Calibri"/>
              <a:cs typeface="Calibri"/>
              <a:sym typeface="Calibri"/>
            </a:endParaRPr>
          </a:p>
        </p:txBody>
      </p:sp>
      <p:sp>
        <p:nvSpPr>
          <p:cNvPr id="134" name="Google Shape;134;p25"/>
          <p:cNvSpPr txBox="1"/>
          <p:nvPr/>
        </p:nvSpPr>
        <p:spPr>
          <a:xfrm>
            <a:off x="8378399" y="2900950"/>
            <a:ext cx="7563900" cy="64167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100"/>
              <a:buFont typeface="Arial"/>
              <a:buNone/>
            </a:pPr>
            <a:r>
              <a:rPr b="0" i="0" lang="it" sz="4000" u="none" cap="none" strike="noStrike">
                <a:solidFill>
                  <a:schemeClr val="dk1"/>
                </a:solidFill>
                <a:latin typeface="Arial"/>
                <a:ea typeface="Arial"/>
                <a:cs typeface="Arial"/>
                <a:sym typeface="Arial"/>
              </a:rPr>
              <a:t>Issouf ist 29 Jahre alt und kommt aus der Elfenbeink</a:t>
            </a:r>
            <a:r>
              <a:rPr lang="it" sz="4000">
                <a:solidFill>
                  <a:schemeClr val="dk1"/>
                </a:solidFill>
              </a:rPr>
              <a:t>ü</a:t>
            </a:r>
            <a:r>
              <a:rPr b="0" i="0" lang="it" sz="4000" u="none" cap="none" strike="noStrike">
                <a:solidFill>
                  <a:schemeClr val="dk1"/>
                </a:solidFill>
                <a:latin typeface="Arial"/>
                <a:ea typeface="Arial"/>
                <a:cs typeface="Arial"/>
                <a:sym typeface="Arial"/>
              </a:rPr>
              <a:t>ste. Er ist sehr sensibel und hatte ein wunderbares Verh</a:t>
            </a:r>
            <a:r>
              <a:rPr lang="it" sz="4000">
                <a:solidFill>
                  <a:schemeClr val="dk1"/>
                </a:solidFill>
              </a:rPr>
              <a:t>ä</a:t>
            </a:r>
            <a:r>
              <a:rPr b="0" i="0" lang="it" sz="4000" u="none" cap="none" strike="noStrike">
                <a:solidFill>
                  <a:schemeClr val="dk1"/>
                </a:solidFill>
                <a:latin typeface="Arial"/>
                <a:ea typeface="Arial"/>
                <a:cs typeface="Arial"/>
                <a:sym typeface="Arial"/>
              </a:rPr>
              <a:t>ltnis zu seiner Mutter, die er leider verlassen musste. Er hat eine schwere Reise angehen m</a:t>
            </a:r>
            <a:r>
              <a:rPr lang="it" sz="4000">
                <a:solidFill>
                  <a:schemeClr val="dk1"/>
                </a:solidFill>
              </a:rPr>
              <a:t>ü</a:t>
            </a:r>
            <a:r>
              <a:rPr b="0" i="0" lang="it" sz="4000" u="none" cap="none" strike="noStrike">
                <a:solidFill>
                  <a:schemeClr val="dk1"/>
                </a:solidFill>
                <a:latin typeface="Arial"/>
                <a:ea typeface="Arial"/>
                <a:cs typeface="Arial"/>
                <a:sym typeface="Arial"/>
              </a:rPr>
              <a:t>ssen, trotzdem hat er sein Ziel erreicht und ist endlich froh.</a:t>
            </a:r>
            <a:endParaRPr b="0"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chemeClr val="dk1"/>
              </a:solidFill>
              <a:latin typeface="Calibri"/>
              <a:ea typeface="Calibri"/>
              <a:cs typeface="Calibri"/>
              <a:sym typeface="Calibri"/>
            </a:endParaRPr>
          </a:p>
        </p:txBody>
      </p:sp>
      <p:sp>
        <p:nvSpPr>
          <p:cNvPr id="135" name="Google Shape;135;p25"/>
          <p:cNvSpPr/>
          <p:nvPr/>
        </p:nvSpPr>
        <p:spPr>
          <a:xfrm>
            <a:off x="-25489" y="10823128"/>
            <a:ext cx="8936700" cy="11246700"/>
          </a:xfrm>
          <a:prstGeom prst="rect">
            <a:avLst/>
          </a:prstGeom>
          <a:solidFill>
            <a:srgbClr val="E0CEAE"/>
          </a:solidFill>
          <a:ln cap="flat" cmpd="sng" w="127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64"/>
              <a:buFont typeface="Arial"/>
              <a:buNone/>
            </a:pPr>
            <a:r>
              <a:t/>
            </a:r>
            <a:endParaRPr b="0" i="0" sz="4864" u="none" cap="none" strike="noStrike">
              <a:solidFill>
                <a:schemeClr val="lt1"/>
              </a:solidFill>
              <a:latin typeface="Calibri"/>
              <a:ea typeface="Calibri"/>
              <a:cs typeface="Calibri"/>
              <a:sym typeface="Calibri"/>
            </a:endParaRPr>
          </a:p>
        </p:txBody>
      </p:sp>
      <p:sp>
        <p:nvSpPr>
          <p:cNvPr id="136" name="Google Shape;136;p25"/>
          <p:cNvSpPr txBox="1"/>
          <p:nvPr/>
        </p:nvSpPr>
        <p:spPr>
          <a:xfrm>
            <a:off x="334650" y="11136075"/>
            <a:ext cx="8216400" cy="10750200"/>
          </a:xfrm>
          <a:prstGeom prst="rect">
            <a:avLst/>
          </a:prstGeom>
          <a:noFill/>
          <a:ln>
            <a:noFill/>
          </a:ln>
        </p:spPr>
        <p:txBody>
          <a:bodyPr anchorCtr="0" anchor="t" bIns="45700" lIns="91425" spcFirstLastPara="1" rIns="91425" wrap="square" tIns="45700">
            <a:noAutofit/>
          </a:bodyPr>
          <a:lstStyle/>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Was ist dein Traum?</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Ich </a:t>
            </a:r>
            <a:r>
              <a:rPr lang="it" sz="1900">
                <a:solidFill>
                  <a:schemeClr val="dk1"/>
                </a:solidFill>
                <a:latin typeface="Calibri"/>
                <a:ea typeface="Calibri"/>
                <a:cs typeface="Calibri"/>
                <a:sym typeface="Calibri"/>
              </a:rPr>
              <a:t>träume</a:t>
            </a:r>
            <a:r>
              <a:rPr b="0" i="0" lang="it" sz="1900" u="none" cap="none" strike="noStrike">
                <a:solidFill>
                  <a:schemeClr val="dk1"/>
                </a:solidFill>
                <a:latin typeface="Calibri"/>
                <a:ea typeface="Calibri"/>
                <a:cs typeface="Calibri"/>
                <a:sym typeface="Calibri"/>
              </a:rPr>
              <a:t> davon, dass es meinem Sohn nicht passiert, was mir geschehen ist. Ich bete Gott jeden Tag darum. Ich versuche alles </a:t>
            </a:r>
            <a:r>
              <a:rPr lang="it" sz="1900">
                <a:solidFill>
                  <a:schemeClr val="dk1"/>
                </a:solidFill>
                <a:latin typeface="Calibri"/>
                <a:ea typeface="Calibri"/>
                <a:cs typeface="Calibri"/>
                <a:sym typeface="Calibri"/>
              </a:rPr>
              <a:t>mögliches</a:t>
            </a:r>
            <a:r>
              <a:rPr b="0" i="0" lang="it" sz="1900" u="none" cap="none" strike="noStrike">
                <a:solidFill>
                  <a:schemeClr val="dk1"/>
                </a:solidFill>
                <a:latin typeface="Calibri"/>
                <a:ea typeface="Calibri"/>
                <a:cs typeface="Calibri"/>
                <a:sym typeface="Calibri"/>
              </a:rPr>
              <a:t> zu machen, um meinem Sohn ein sicheres Leben zu garantieren.</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Bist du mit deiner Aufnahme zufrieden?</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Ja, ich bin mit der Aufnahme zufrieden, weil ich die Hoffnung meines Lebens verloren hatte, als ich in Italien angekommen war. Jetzt habe ich di Starke gefunden, weiter zu gehen. Ich dachte allein zu sein, weil ich meine Familie verlassen hatte und niemand kannte, aber dank Kemai bin ich jetzt froh und deshalb bin ich mit meiner Aufnahme sehr zufrieden.</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Welches Bild hat </a:t>
            </a:r>
            <a:r>
              <a:rPr lang="it" sz="1900">
                <a:solidFill>
                  <a:schemeClr val="dk1"/>
                </a:solidFill>
                <a:latin typeface="Calibri"/>
                <a:ea typeface="Calibri"/>
                <a:cs typeface="Calibri"/>
                <a:sym typeface="Calibri"/>
              </a:rPr>
              <a:t>die</a:t>
            </a:r>
            <a:r>
              <a:rPr b="0" i="0" lang="it" sz="1900" u="none" cap="none" strike="noStrike">
                <a:solidFill>
                  <a:schemeClr val="dk1"/>
                </a:solidFill>
                <a:latin typeface="Calibri"/>
                <a:ea typeface="Calibri"/>
                <a:cs typeface="Calibri"/>
                <a:sym typeface="Calibri"/>
              </a:rPr>
              <a:t> meisten beeindruckt?</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Ich </a:t>
            </a:r>
            <a:r>
              <a:rPr lang="it" sz="1900">
                <a:solidFill>
                  <a:schemeClr val="dk1"/>
                </a:solidFill>
                <a:latin typeface="Calibri"/>
                <a:ea typeface="Calibri"/>
                <a:cs typeface="Calibri"/>
                <a:sym typeface="Calibri"/>
              </a:rPr>
              <a:t>erinnere</a:t>
            </a:r>
            <a:r>
              <a:rPr b="0" i="0" lang="it" sz="1900" u="none" cap="none" strike="noStrike">
                <a:solidFill>
                  <a:schemeClr val="dk1"/>
                </a:solidFill>
                <a:latin typeface="Calibri"/>
                <a:ea typeface="Calibri"/>
                <a:cs typeface="Calibri"/>
                <a:sym typeface="Calibri"/>
              </a:rPr>
              <a:t> mich an den Augenblick, als ich meine Mutter verlassen habe, weil ich ihr die </a:t>
            </a:r>
            <a:r>
              <a:rPr lang="it" sz="1900">
                <a:solidFill>
                  <a:schemeClr val="dk1"/>
                </a:solidFill>
                <a:latin typeface="Calibri"/>
                <a:ea typeface="Calibri"/>
                <a:cs typeface="Calibri"/>
                <a:sym typeface="Calibri"/>
              </a:rPr>
              <a:t>Wahrheit</a:t>
            </a:r>
            <a:r>
              <a:rPr b="0" i="0" lang="it" sz="1900" u="none" cap="none" strike="noStrike">
                <a:solidFill>
                  <a:schemeClr val="dk1"/>
                </a:solidFill>
                <a:latin typeface="Calibri"/>
                <a:ea typeface="Calibri"/>
                <a:cs typeface="Calibri"/>
                <a:sym typeface="Calibri"/>
              </a:rPr>
              <a:t> nicht gesagt habe. Ich konnte ihr nicht sagen, dass ich fliehen wollte. Ich war gezwungen, ihr zu </a:t>
            </a:r>
            <a:r>
              <a:rPr lang="it" sz="1900">
                <a:solidFill>
                  <a:schemeClr val="dk1"/>
                </a:solidFill>
                <a:latin typeface="Calibri"/>
                <a:ea typeface="Calibri"/>
                <a:cs typeface="Calibri"/>
                <a:sym typeface="Calibri"/>
              </a:rPr>
              <a:t>lügen</a:t>
            </a:r>
            <a:r>
              <a:rPr b="0" i="0" lang="it" sz="1900" u="none" cap="none" strike="noStrike">
                <a:solidFill>
                  <a:schemeClr val="dk1"/>
                </a:solidFill>
                <a:latin typeface="Calibri"/>
                <a:ea typeface="Calibri"/>
                <a:cs typeface="Calibri"/>
                <a:sym typeface="Calibri"/>
              </a:rPr>
              <a:t>. Ich habe ihr gesagt, dass ich arbeiten gehen musste.</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Deiner Meinung nach, ist es moglich deinem Land zu helfen?</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Ja, ich glaube, dass es </a:t>
            </a:r>
            <a:r>
              <a:rPr lang="it" sz="1900">
                <a:solidFill>
                  <a:schemeClr val="dk1"/>
                </a:solidFill>
                <a:latin typeface="Calibri"/>
                <a:ea typeface="Calibri"/>
                <a:cs typeface="Calibri"/>
                <a:sym typeface="Calibri"/>
              </a:rPr>
              <a:t>möglich</a:t>
            </a:r>
            <a:r>
              <a:rPr b="0" i="0" lang="it" sz="1900" u="none" cap="none" strike="noStrike">
                <a:solidFill>
                  <a:schemeClr val="dk1"/>
                </a:solidFill>
                <a:latin typeface="Calibri"/>
                <a:ea typeface="Calibri"/>
                <a:cs typeface="Calibri"/>
                <a:sym typeface="Calibri"/>
              </a:rPr>
              <a:t> ist, meinem Land zu helfen. Aber auch in Italien es gibt viele Probleme, die man </a:t>
            </a:r>
            <a:r>
              <a:rPr lang="it" sz="1900">
                <a:solidFill>
                  <a:schemeClr val="dk1"/>
                </a:solidFill>
                <a:latin typeface="Calibri"/>
                <a:ea typeface="Calibri"/>
                <a:cs typeface="Calibri"/>
                <a:sym typeface="Calibri"/>
              </a:rPr>
              <a:t>überwinden</a:t>
            </a:r>
            <a:r>
              <a:rPr b="0" i="0" lang="it" sz="1900" u="none" cap="none" strike="noStrike">
                <a:solidFill>
                  <a:schemeClr val="dk1"/>
                </a:solidFill>
                <a:latin typeface="Calibri"/>
                <a:ea typeface="Calibri"/>
                <a:cs typeface="Calibri"/>
                <a:sym typeface="Calibri"/>
              </a:rPr>
              <a:t> sollte: z.b gibt es viele </a:t>
            </a:r>
            <a:r>
              <a:rPr lang="it" sz="1900">
                <a:solidFill>
                  <a:schemeClr val="dk1"/>
                </a:solidFill>
                <a:latin typeface="Calibri"/>
                <a:ea typeface="Calibri"/>
                <a:cs typeface="Calibri"/>
                <a:sym typeface="Calibri"/>
              </a:rPr>
              <a:t>Unterschiede</a:t>
            </a:r>
            <a:r>
              <a:rPr b="0" i="0" lang="it" sz="1900" u="none" cap="none" strike="noStrike">
                <a:solidFill>
                  <a:schemeClr val="dk1"/>
                </a:solidFill>
                <a:latin typeface="Calibri"/>
                <a:ea typeface="Calibri"/>
                <a:cs typeface="Calibri"/>
                <a:sym typeface="Calibri"/>
              </a:rPr>
              <a:t> zwischen den Reichen und den Armen, die nicht fair sind.</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Meiner Meinung nach ist das </a:t>
            </a:r>
            <a:r>
              <a:rPr lang="it" sz="1900">
                <a:solidFill>
                  <a:schemeClr val="dk1"/>
                </a:solidFill>
                <a:latin typeface="Calibri"/>
                <a:ea typeface="Calibri"/>
                <a:cs typeface="Calibri"/>
                <a:sym typeface="Calibri"/>
              </a:rPr>
              <a:t>grösste</a:t>
            </a:r>
            <a:r>
              <a:rPr b="0" i="0" lang="it" sz="1900" u="none" cap="none" strike="noStrike">
                <a:solidFill>
                  <a:schemeClr val="dk1"/>
                </a:solidFill>
                <a:latin typeface="Calibri"/>
                <a:ea typeface="Calibri"/>
                <a:cs typeface="Calibri"/>
                <a:sym typeface="Calibri"/>
              </a:rPr>
              <a:t> Problem, dass die Kinder in meinem Land zur Schule nicht gehen </a:t>
            </a:r>
            <a:r>
              <a:rPr lang="it" sz="1900">
                <a:solidFill>
                  <a:schemeClr val="dk1"/>
                </a:solidFill>
                <a:latin typeface="Calibri"/>
                <a:ea typeface="Calibri"/>
                <a:cs typeface="Calibri"/>
                <a:sym typeface="Calibri"/>
              </a:rPr>
              <a:t>können</a:t>
            </a:r>
            <a:r>
              <a:rPr b="0" i="0" lang="it" sz="1900" u="none" cap="none" strike="noStrike">
                <a:solidFill>
                  <a:schemeClr val="dk1"/>
                </a:solidFill>
                <a:latin typeface="Calibri"/>
                <a:ea typeface="Calibri"/>
                <a:cs typeface="Calibri"/>
                <a:sym typeface="Calibri"/>
              </a:rPr>
              <a:t>. Die Schule konnte ihnen meistens helfen, glaube ich, weil sie uns starker und ausgebildeter macht und gibt uns eine Hoffnung und viele neue </a:t>
            </a:r>
            <a:r>
              <a:rPr lang="it" sz="1900">
                <a:solidFill>
                  <a:schemeClr val="dk1"/>
                </a:solidFill>
                <a:latin typeface="Calibri"/>
                <a:ea typeface="Calibri"/>
                <a:cs typeface="Calibri"/>
                <a:sym typeface="Calibri"/>
              </a:rPr>
              <a:t>Möglichkeiten</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Was bereust du am meisten heutzutage?</a:t>
            </a:r>
            <a:endParaRPr b="0" i="0" sz="1900" u="none" cap="none" strike="noStrike">
              <a:solidFill>
                <a:schemeClr val="dk1"/>
              </a:solidFill>
              <a:latin typeface="Calibri"/>
              <a:ea typeface="Calibri"/>
              <a:cs typeface="Calibri"/>
              <a:sym typeface="Calibri"/>
            </a:endParaRPr>
          </a:p>
          <a:p>
            <a:pPr indent="0" lvl="0" marL="0" marR="0" rtl="0" algn="ctr">
              <a:lnSpc>
                <a:spcPct val="108000"/>
              </a:lnSpc>
              <a:spcBef>
                <a:spcPts val="1000"/>
              </a:spcBef>
              <a:spcAft>
                <a:spcPts val="0"/>
              </a:spcAft>
              <a:buClr>
                <a:schemeClr val="dk1"/>
              </a:buClr>
              <a:buSzPts val="1100"/>
              <a:buFont typeface="Arial"/>
              <a:buNone/>
            </a:pPr>
            <a:r>
              <a:rPr b="0" i="0" lang="it" sz="1900" u="none" cap="none" strike="noStrike">
                <a:solidFill>
                  <a:schemeClr val="dk1"/>
                </a:solidFill>
                <a:latin typeface="Calibri"/>
                <a:ea typeface="Calibri"/>
                <a:cs typeface="Calibri"/>
                <a:sym typeface="Calibri"/>
              </a:rPr>
              <a:t>Ich bin ein sehr sensibler Typ und weine ganz einfach, deshalb vermisse ich unter anderem meine Mutter, weil ich ein sehr gutes Verh</a:t>
            </a:r>
            <a:r>
              <a:rPr lang="it" sz="1900">
                <a:solidFill>
                  <a:schemeClr val="dk1"/>
                </a:solidFill>
                <a:latin typeface="Calibri"/>
                <a:ea typeface="Calibri"/>
                <a:cs typeface="Calibri"/>
                <a:sym typeface="Calibri"/>
              </a:rPr>
              <a:t>ä</a:t>
            </a:r>
            <a:r>
              <a:rPr b="0" i="0" lang="it" sz="1900" u="none" cap="none" strike="noStrike">
                <a:solidFill>
                  <a:schemeClr val="dk1"/>
                </a:solidFill>
                <a:latin typeface="Calibri"/>
                <a:ea typeface="Calibri"/>
                <a:cs typeface="Calibri"/>
                <a:sym typeface="Calibri"/>
              </a:rPr>
              <a:t>ltnis zu ihr hatte. Wenn ich an meine Mutter denke, werde ich sofort traurig, weil ich nicht weiss, we</a:t>
            </a:r>
            <a:r>
              <a:rPr lang="it" sz="1900">
                <a:solidFill>
                  <a:schemeClr val="dk1"/>
                </a:solidFill>
                <a:latin typeface="Calibri"/>
                <a:ea typeface="Calibri"/>
                <a:cs typeface="Calibri"/>
                <a:sym typeface="Calibri"/>
              </a:rPr>
              <a:t>n</a:t>
            </a:r>
            <a:r>
              <a:rPr b="0" i="0" lang="it" sz="1900" u="none" cap="none" strike="noStrike">
                <a:solidFill>
                  <a:schemeClr val="dk1"/>
                </a:solidFill>
                <a:latin typeface="Calibri"/>
                <a:ea typeface="Calibri"/>
                <a:cs typeface="Calibri"/>
                <a:sym typeface="Calibri"/>
              </a:rPr>
              <a:t>n ich sie wiedersehen wurde und aus diesem Grund bereue ich nur die Tatsache, dass ich meine Mutter verlassen habe.</a:t>
            </a:r>
            <a:endParaRPr b="0" i="0" sz="1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900" u="none" cap="none" strike="noStrike">
              <a:solidFill>
                <a:schemeClr val="dk1"/>
              </a:solidFill>
              <a:latin typeface="Calibri"/>
              <a:ea typeface="Calibri"/>
              <a:cs typeface="Calibri"/>
              <a:sym typeface="Calibri"/>
            </a:endParaRPr>
          </a:p>
        </p:txBody>
      </p:sp>
      <p:sp>
        <p:nvSpPr>
          <p:cNvPr id="137" name="Google Shape;137;p25"/>
          <p:cNvSpPr txBox="1"/>
          <p:nvPr/>
        </p:nvSpPr>
        <p:spPr>
          <a:xfrm>
            <a:off x="10025112" y="8757961"/>
            <a:ext cx="169200" cy="89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64"/>
              <a:buFont typeface="Arial"/>
              <a:buNone/>
            </a:pPr>
            <a:r>
              <a:t/>
            </a:r>
            <a:endParaRPr b="0" i="0" sz="4864" u="none" cap="none" strike="noStrike">
              <a:solidFill>
                <a:schemeClr val="dk1"/>
              </a:solidFill>
              <a:latin typeface="Calibri"/>
              <a:ea typeface="Calibri"/>
              <a:cs typeface="Calibri"/>
              <a:sym typeface="Calibri"/>
            </a:endParaRPr>
          </a:p>
        </p:txBody>
      </p:sp>
      <p:sp>
        <p:nvSpPr>
          <p:cNvPr id="138" name="Google Shape;138;p25"/>
          <p:cNvSpPr txBox="1"/>
          <p:nvPr/>
        </p:nvSpPr>
        <p:spPr>
          <a:xfrm>
            <a:off x="9887000" y="19859501"/>
            <a:ext cx="9636900" cy="89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it" sz="4000" u="none" cap="none" strike="noStrike">
                <a:solidFill>
                  <a:schemeClr val="dk1"/>
                </a:solidFill>
                <a:latin typeface="Arial"/>
                <a:ea typeface="Arial"/>
                <a:cs typeface="Arial"/>
                <a:sym typeface="Arial"/>
              </a:rPr>
              <a:t>Dank des Gelds, das er in Ghana verdient hatte, hat er die </a:t>
            </a:r>
            <a:r>
              <a:rPr lang="it" sz="4000">
                <a:solidFill>
                  <a:schemeClr val="dk1"/>
                </a:solidFill>
              </a:rPr>
              <a:t>Elfenbeinküste</a:t>
            </a:r>
            <a:r>
              <a:rPr b="0" i="0" lang="it" sz="4000" u="none" cap="none" strike="noStrike">
                <a:solidFill>
                  <a:schemeClr val="dk1"/>
                </a:solidFill>
                <a:latin typeface="Arial"/>
                <a:ea typeface="Arial"/>
                <a:cs typeface="Arial"/>
                <a:sym typeface="Arial"/>
              </a:rPr>
              <a:t> verlassen.</a:t>
            </a:r>
            <a:endParaRPr b="0"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it" sz="4000" u="none" cap="none" strike="noStrike">
                <a:solidFill>
                  <a:schemeClr val="dk1"/>
                </a:solidFill>
                <a:latin typeface="Arial"/>
                <a:ea typeface="Arial"/>
                <a:cs typeface="Arial"/>
                <a:sym typeface="Arial"/>
              </a:rPr>
              <a:t>Um Italien zu erreichen ist Issouf erst durch Burkina und Niger gefahren, wo er um Almosen gebeten hat.</a:t>
            </a:r>
            <a:endParaRPr b="0"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it" sz="4000" u="none" cap="none" strike="noStrike">
                <a:solidFill>
                  <a:schemeClr val="dk1"/>
                </a:solidFill>
                <a:latin typeface="Arial"/>
                <a:ea typeface="Arial"/>
                <a:cs typeface="Arial"/>
                <a:sym typeface="Arial"/>
              </a:rPr>
              <a:t>In Niger hat er seine Mutter angerufen und hat entdeckt, dass sie seinetwegen im </a:t>
            </a:r>
            <a:r>
              <a:rPr lang="it" sz="4000">
                <a:solidFill>
                  <a:schemeClr val="dk1"/>
                </a:solidFill>
              </a:rPr>
              <a:t>Gefängnis</a:t>
            </a:r>
            <a:r>
              <a:rPr b="0" i="0" lang="it" sz="4000" u="none" cap="none" strike="noStrike">
                <a:solidFill>
                  <a:schemeClr val="dk1"/>
                </a:solidFill>
                <a:latin typeface="Arial"/>
                <a:ea typeface="Arial"/>
                <a:cs typeface="Arial"/>
                <a:sym typeface="Arial"/>
              </a:rPr>
              <a:t> gewesen war.</a:t>
            </a:r>
            <a:endParaRPr b="0" i="0" sz="4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it" sz="4000" u="none" cap="none" strike="noStrike">
                <a:solidFill>
                  <a:schemeClr val="dk1"/>
                </a:solidFill>
                <a:latin typeface="Arial"/>
                <a:ea typeface="Arial"/>
                <a:cs typeface="Arial"/>
                <a:sym typeface="Arial"/>
              </a:rPr>
              <a:t>Nach einem Monat ist er nach </a:t>
            </a:r>
            <a:r>
              <a:rPr lang="it" sz="4000">
                <a:solidFill>
                  <a:schemeClr val="dk1"/>
                </a:solidFill>
              </a:rPr>
              <a:t>Libyen</a:t>
            </a:r>
            <a:r>
              <a:rPr b="0" i="0" lang="it" sz="4000" u="none" cap="none" strike="noStrike">
                <a:solidFill>
                  <a:schemeClr val="dk1"/>
                </a:solidFill>
                <a:latin typeface="Arial"/>
                <a:ea typeface="Arial"/>
                <a:cs typeface="Arial"/>
                <a:sym typeface="Arial"/>
              </a:rPr>
              <a:t> gefahren, wo er zwei Jahre und 8 Monate lang gewohnt hat und </a:t>
            </a:r>
            <a:r>
              <a:rPr lang="it" sz="4000">
                <a:solidFill>
                  <a:schemeClr val="dk1"/>
                </a:solidFill>
              </a:rPr>
              <a:t>täglich</a:t>
            </a:r>
            <a:r>
              <a:rPr b="0" i="0" lang="it" sz="4000" u="none" cap="none" strike="noStrike">
                <a:solidFill>
                  <a:schemeClr val="dk1"/>
                </a:solidFill>
                <a:latin typeface="Arial"/>
                <a:ea typeface="Arial"/>
                <a:cs typeface="Arial"/>
                <a:sym typeface="Arial"/>
              </a:rPr>
              <a:t> gearbeitet hat. Endlich ist er am 5. Oktober 2016 in Italien angekommen.</a:t>
            </a:r>
            <a:endParaRPr b="0" i="0" sz="4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p:txBody>
      </p:sp>
      <p:sp>
        <p:nvSpPr>
          <p:cNvPr id="139" name="Google Shape;139;p25"/>
          <p:cNvSpPr txBox="1"/>
          <p:nvPr/>
        </p:nvSpPr>
        <p:spPr>
          <a:xfrm>
            <a:off x="9641543" y="18609413"/>
            <a:ext cx="169200" cy="89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64"/>
              <a:buFont typeface="Arial"/>
              <a:buNone/>
            </a:pPr>
            <a:r>
              <a:t/>
            </a:r>
            <a:endParaRPr b="0" i="0" sz="4864" u="none" cap="none" strike="noStrike">
              <a:solidFill>
                <a:schemeClr val="dk1"/>
              </a:solidFill>
              <a:latin typeface="Calibri"/>
              <a:ea typeface="Calibri"/>
              <a:cs typeface="Calibri"/>
              <a:sym typeface="Calibri"/>
            </a:endParaRPr>
          </a:p>
        </p:txBody>
      </p:sp>
      <p:sp>
        <p:nvSpPr>
          <p:cNvPr id="140" name="Google Shape;140;p25"/>
          <p:cNvSpPr txBox="1"/>
          <p:nvPr/>
        </p:nvSpPr>
        <p:spPr>
          <a:xfrm>
            <a:off x="1532775" y="23139125"/>
            <a:ext cx="6220500" cy="89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it" sz="4400" u="none" cap="none" strike="noStrike">
                <a:solidFill>
                  <a:schemeClr val="dk1"/>
                </a:solidFill>
                <a:latin typeface="Calibri"/>
                <a:ea typeface="Calibri"/>
                <a:cs typeface="Calibri"/>
                <a:sym typeface="Calibri"/>
              </a:rPr>
              <a:t>DIE RASTEN SEINER REISE</a:t>
            </a:r>
            <a:endParaRPr b="1" i="0" sz="4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p:txBody>
      </p:sp>
      <p:sp>
        <p:nvSpPr>
          <p:cNvPr id="141" name="Google Shape;141;p25"/>
          <p:cNvSpPr txBox="1"/>
          <p:nvPr/>
        </p:nvSpPr>
        <p:spPr>
          <a:xfrm rot="-5400000">
            <a:off x="2814214" y="23667478"/>
            <a:ext cx="6903900" cy="334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p25"/>
          <p:cNvPicPr preferRelativeResize="0"/>
          <p:nvPr/>
        </p:nvPicPr>
        <p:blipFill rotWithShape="1">
          <a:blip r:embed="rId4">
            <a:alphaModFix/>
          </a:blip>
          <a:srcRect b="0" l="0" r="0" t="0"/>
          <a:stretch/>
        </p:blipFill>
        <p:spPr>
          <a:xfrm rot="391235">
            <a:off x="-887348" y="461846"/>
            <a:ext cx="9027411" cy="10420746"/>
          </a:xfrm>
          <a:prstGeom prst="rect">
            <a:avLst/>
          </a:prstGeom>
          <a:noFill/>
          <a:ln>
            <a:noFill/>
          </a:ln>
        </p:spPr>
      </p:pic>
      <p:sp>
        <p:nvSpPr>
          <p:cNvPr id="143" name="Google Shape;143;p25"/>
          <p:cNvSpPr/>
          <p:nvPr/>
        </p:nvSpPr>
        <p:spPr>
          <a:xfrm flipH="1" rot="728">
            <a:off x="9887150" y="18970951"/>
            <a:ext cx="7087800" cy="76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Arial"/>
              <a:buNone/>
            </a:pPr>
            <a:r>
              <a:rPr b="1" i="0" lang="it" sz="4400" u="none" cap="none" strike="noStrike">
                <a:solidFill>
                  <a:schemeClr val="dk1"/>
                </a:solidFill>
                <a:latin typeface="Calibri"/>
                <a:ea typeface="Calibri"/>
                <a:cs typeface="Calibri"/>
                <a:sym typeface="Calibri"/>
              </a:rPr>
              <a:t>ISSOUFS  WEG NACH ITALIEN</a:t>
            </a:r>
            <a:endParaRPr b="0" i="0" sz="1400" u="none" cap="none" strike="noStrike">
              <a:solidFill>
                <a:srgbClr val="000000"/>
              </a:solidFill>
              <a:latin typeface="Arial"/>
              <a:ea typeface="Arial"/>
              <a:cs typeface="Arial"/>
              <a:sym typeface="Arial"/>
            </a:endParaRPr>
          </a:p>
        </p:txBody>
      </p:sp>
      <p:sp>
        <p:nvSpPr>
          <p:cNvPr id="144" name="Google Shape;144;p25"/>
          <p:cNvSpPr txBox="1"/>
          <p:nvPr/>
        </p:nvSpPr>
        <p:spPr>
          <a:xfrm>
            <a:off x="780844" y="9734657"/>
            <a:ext cx="7563900" cy="89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it" sz="4400" u="none" cap="none" strike="noStrike">
                <a:solidFill>
                  <a:schemeClr val="dk1"/>
                </a:solidFill>
                <a:latin typeface="Calibri"/>
                <a:ea typeface="Calibri"/>
                <a:cs typeface="Calibri"/>
                <a:sym typeface="Calibri"/>
              </a:rPr>
              <a:t>INTERVIEW MIT ISSOUF</a:t>
            </a:r>
            <a:endParaRPr b="0" i="0" sz="1400" u="none" cap="none" strike="noStrike">
              <a:solidFill>
                <a:srgbClr val="000000"/>
              </a:solidFill>
              <a:latin typeface="Arial"/>
              <a:ea typeface="Arial"/>
              <a:cs typeface="Arial"/>
              <a:sym typeface="Arial"/>
            </a:endParaRPr>
          </a:p>
        </p:txBody>
      </p:sp>
      <p:sp>
        <p:nvSpPr>
          <p:cNvPr id="145" name="Google Shape;145;p25"/>
          <p:cNvSpPr txBox="1"/>
          <p:nvPr/>
        </p:nvSpPr>
        <p:spPr>
          <a:xfrm>
            <a:off x="3605929" y="21886384"/>
            <a:ext cx="989400" cy="32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5"/>
          <p:cNvSpPr txBox="1"/>
          <p:nvPr/>
        </p:nvSpPr>
        <p:spPr>
          <a:xfrm>
            <a:off x="8378399" y="762850"/>
            <a:ext cx="8750700" cy="1887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200"/>
              <a:buFont typeface="Arial"/>
              <a:buNone/>
            </a:pPr>
            <a:r>
              <a:rPr b="0" i="0" lang="it" sz="7200" u="none" cap="none" strike="noStrike">
                <a:solidFill>
                  <a:schemeClr val="dk1"/>
                </a:solidFill>
                <a:latin typeface="Ultra"/>
                <a:ea typeface="Ultra"/>
                <a:cs typeface="Ultra"/>
                <a:sym typeface="Ultra"/>
              </a:rPr>
              <a:t>BAMBA ISSOUF</a:t>
            </a:r>
            <a:endParaRPr b="0" i="0" sz="7200" u="none" cap="none" strike="noStrike">
              <a:solidFill>
                <a:srgbClr val="000000"/>
              </a:solidFill>
              <a:latin typeface="Ultra"/>
              <a:ea typeface="Ultra"/>
              <a:cs typeface="Ultra"/>
              <a:sym typeface="Ultra"/>
            </a:endParaRPr>
          </a:p>
        </p:txBody>
      </p:sp>
      <p:pic>
        <p:nvPicPr>
          <p:cNvPr id="147" name="Google Shape;147;p25"/>
          <p:cNvPicPr preferRelativeResize="0"/>
          <p:nvPr/>
        </p:nvPicPr>
        <p:blipFill rotWithShape="1">
          <a:blip r:embed="rId5">
            <a:alphaModFix/>
          </a:blip>
          <a:srcRect b="0" l="0" r="0" t="0"/>
          <a:stretch/>
        </p:blipFill>
        <p:spPr>
          <a:xfrm>
            <a:off x="546776" y="3003882"/>
            <a:ext cx="6142054" cy="5336667"/>
          </a:xfrm>
          <a:prstGeom prst="rect">
            <a:avLst/>
          </a:prstGeom>
          <a:noFill/>
          <a:ln>
            <a:noFill/>
          </a:ln>
        </p:spPr>
      </p:pic>
      <p:pic>
        <p:nvPicPr>
          <p:cNvPr id="148" name="Google Shape;148;p25"/>
          <p:cNvPicPr preferRelativeResize="0"/>
          <p:nvPr/>
        </p:nvPicPr>
        <p:blipFill rotWithShape="1">
          <a:blip r:embed="rId6">
            <a:alphaModFix/>
          </a:blip>
          <a:srcRect b="0" l="0" r="0" t="0"/>
          <a:stretch/>
        </p:blipFill>
        <p:spPr>
          <a:xfrm>
            <a:off x="11445995" y="10662607"/>
            <a:ext cx="4847198" cy="6227602"/>
          </a:xfrm>
          <a:prstGeom prst="rect">
            <a:avLst/>
          </a:prstGeom>
          <a:noFill/>
          <a:ln>
            <a:noFill/>
          </a:ln>
        </p:spPr>
      </p:pic>
      <p:sp>
        <p:nvSpPr>
          <p:cNvPr id="149" name="Google Shape;149;p25"/>
          <p:cNvSpPr txBox="1"/>
          <p:nvPr/>
        </p:nvSpPr>
        <p:spPr>
          <a:xfrm>
            <a:off x="11990553" y="9734650"/>
            <a:ext cx="3758100" cy="891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400"/>
              <a:buFont typeface="Arial"/>
              <a:buNone/>
            </a:pPr>
            <a:r>
              <a:rPr b="1" i="0" lang="it" sz="4400" u="none" cap="none" strike="noStrike">
                <a:solidFill>
                  <a:schemeClr val="dk1"/>
                </a:solidFill>
                <a:latin typeface="Calibri"/>
                <a:ea typeface="Calibri"/>
                <a:cs typeface="Calibri"/>
                <a:sym typeface="Calibri"/>
              </a:rPr>
              <a:t>Issoufs Mutter</a:t>
            </a:r>
            <a:endParaRPr b="1" i="0" sz="1400" u="none" cap="none" strike="noStrike">
              <a:solidFill>
                <a:srgbClr val="000000"/>
              </a:solidFill>
              <a:latin typeface="Calibri"/>
              <a:ea typeface="Calibri"/>
              <a:cs typeface="Calibri"/>
              <a:sym typeface="Calibri"/>
            </a:endParaRPr>
          </a:p>
        </p:txBody>
      </p:sp>
      <p:pic>
        <p:nvPicPr>
          <p:cNvPr id="150" name="Google Shape;150;p25"/>
          <p:cNvPicPr preferRelativeResize="0"/>
          <p:nvPr/>
        </p:nvPicPr>
        <p:blipFill rotWithShape="1">
          <a:blip r:embed="rId7">
            <a:alphaModFix/>
          </a:blip>
          <a:srcRect b="0" l="0" r="0" t="0"/>
          <a:stretch/>
        </p:blipFill>
        <p:spPr>
          <a:xfrm>
            <a:off x="155084" y="24184734"/>
            <a:ext cx="8815555" cy="5704265"/>
          </a:xfrm>
          <a:prstGeom prst="rect">
            <a:avLst/>
          </a:prstGeom>
          <a:noFill/>
          <a:ln>
            <a:noFill/>
          </a:ln>
        </p:spPr>
      </p:pic>
      <p:pic>
        <p:nvPicPr>
          <p:cNvPr id="151" name="Google Shape;151;p25"/>
          <p:cNvPicPr preferRelativeResize="0"/>
          <p:nvPr/>
        </p:nvPicPr>
        <p:blipFill>
          <a:blip r:embed="rId8">
            <a:alphaModFix/>
          </a:blip>
          <a:stretch>
            <a:fillRect/>
          </a:stretch>
        </p:blipFill>
        <p:spPr>
          <a:xfrm>
            <a:off x="3605925" y="31055675"/>
            <a:ext cx="3069448" cy="920825"/>
          </a:xfrm>
          <a:prstGeom prst="rect">
            <a:avLst/>
          </a:prstGeom>
          <a:noFill/>
          <a:ln>
            <a:noFill/>
          </a:ln>
        </p:spPr>
      </p:pic>
      <p:sp>
        <p:nvSpPr>
          <p:cNvPr id="152" name="Google Shape;152;p25"/>
          <p:cNvSpPr txBox="1"/>
          <p:nvPr/>
        </p:nvSpPr>
        <p:spPr>
          <a:xfrm>
            <a:off x="8466975" y="30974000"/>
            <a:ext cx="10972800" cy="100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it" sz="1800">
                <a:latin typeface="Calibri"/>
                <a:ea typeface="Calibri"/>
                <a:cs typeface="Calibri"/>
                <a:sym typeface="Calibri"/>
              </a:rPr>
              <a:t>Für und wider die Willkommenskultur in Europa. Sprachgymnasium Veronica Gambara, Brescia</a:t>
            </a:r>
            <a:endParaRPr sz="1800">
              <a:latin typeface="Calibri"/>
              <a:ea typeface="Calibri"/>
              <a:cs typeface="Calibri"/>
              <a:sym typeface="Calibri"/>
            </a:endParaRPr>
          </a:p>
          <a:p>
            <a:pPr indent="0" lvl="0" marL="0" rtl="0" algn="r">
              <a:spcBef>
                <a:spcPts val="0"/>
              </a:spcBef>
              <a:spcAft>
                <a:spcPts val="0"/>
              </a:spcAft>
              <a:buNone/>
            </a:pPr>
            <a:r>
              <a:rPr lang="it" sz="1800">
                <a:latin typeface="Calibri"/>
                <a:ea typeface="Calibri"/>
                <a:cs typeface="Calibri"/>
                <a:sym typeface="Calibri"/>
              </a:rPr>
              <a:t>Eva Taveri, Manuel Reghenzi</a:t>
            </a:r>
            <a:endParaRPr sz="1800">
              <a:latin typeface="Calibri"/>
              <a:ea typeface="Calibri"/>
              <a:cs typeface="Calibri"/>
              <a:sym typeface="Calibri"/>
            </a:endParaRPr>
          </a:p>
          <a:p>
            <a:pPr indent="0" lvl="0" marL="0" rtl="0" algn="r">
              <a:spcBef>
                <a:spcPts val="0"/>
              </a:spcBef>
              <a:spcAft>
                <a:spcPts val="0"/>
              </a:spcAft>
              <a:buNone/>
            </a:pPr>
            <a:r>
              <a:rPr lang="it" sz="1800">
                <a:latin typeface="Calibri"/>
                <a:ea typeface="Calibri"/>
                <a:cs typeface="Calibri"/>
                <a:sym typeface="Calibri"/>
              </a:rPr>
              <a:t>Web: http://etwinning.lebensbilder.eu</a:t>
            </a:r>
            <a:endParaRPr sz="1800">
              <a:latin typeface="Calibri"/>
              <a:ea typeface="Calibri"/>
              <a:cs typeface="Calibri"/>
              <a:sym typeface="Calibri"/>
            </a:endParaRPr>
          </a:p>
        </p:txBody>
      </p:sp>
      <p:pic>
        <p:nvPicPr>
          <p:cNvPr id="153" name="Google Shape;153;p25"/>
          <p:cNvPicPr preferRelativeResize="0"/>
          <p:nvPr/>
        </p:nvPicPr>
        <p:blipFill>
          <a:blip r:embed="rId9">
            <a:alphaModFix/>
          </a:blip>
          <a:stretch>
            <a:fillRect/>
          </a:stretch>
        </p:blipFill>
        <p:spPr>
          <a:xfrm>
            <a:off x="7220475" y="31012975"/>
            <a:ext cx="1006200" cy="100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