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7511-0B15-4AA6-88F9-2247A0F56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11500" dirty="0"/>
              <a:t>svemir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77826-2B92-4B30-93E5-DD569D2F3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790114"/>
            <a:ext cx="7197726" cy="1001085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Paula bendeković, 3.d</a:t>
            </a:r>
          </a:p>
        </p:txBody>
      </p:sp>
    </p:spTree>
    <p:extLst>
      <p:ext uri="{BB962C8B-B14F-4D97-AF65-F5344CB8AC3E}">
        <p14:creationId xmlns:p14="http://schemas.microsoft.com/office/powerpoint/2010/main" val="50126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56A4D0-5BE8-484A-A3BC-F244AD7A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err="1"/>
              <a:t>Zanimljivosti</a:t>
            </a:r>
            <a:r>
              <a:rPr lang="en-US" sz="3600" dirty="0"/>
              <a:t> o </a:t>
            </a:r>
            <a:r>
              <a:rPr lang="en-US" sz="3600" dirty="0" err="1"/>
              <a:t>svemiru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Content Placeholder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61C8ED2-87EB-4926-AA00-55B25B1F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464" y="1252188"/>
            <a:ext cx="6897878" cy="436290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10441-50AC-42A0-A55B-7BA506093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5806" y="2251587"/>
            <a:ext cx="3706762" cy="33635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4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Svemir ili Kozmos je beskonačno prostranstvo koje nas okružuje.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4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</a:rPr>
              <a:t>To je ustvari vremenski prostor u kome plovi mnoštvo nebeskih tijela i koji postoji neovisno od ljudskog znanja.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tx1">
                    <a:lumMod val="95000"/>
                  </a:schemeClr>
                </a:solidFill>
                <a:latin typeface="Open Sans" panose="020B0606030504020204" pitchFamily="34" charset="0"/>
              </a:rPr>
              <a:t>P</a:t>
            </a:r>
            <a:r>
              <a:rPr lang="pt-BR" sz="1400" b="0" i="0" dirty="0">
                <a:effectLst/>
                <a:latin typeface="Nunito" panose="020B0604020202020204" pitchFamily="2" charset="-18"/>
              </a:rPr>
              <a:t>rocjenjuje se da</a:t>
            </a:r>
            <a:r>
              <a:rPr lang="hr-HR" sz="1400" b="0" i="0" dirty="0">
                <a:effectLst/>
                <a:latin typeface="Nunito" panose="020B0604020202020204" pitchFamily="2" charset="-18"/>
              </a:rPr>
              <a:t> je</a:t>
            </a:r>
            <a:r>
              <a:rPr lang="pt-BR" sz="1400" b="0" i="0" dirty="0">
                <a:effectLst/>
                <a:latin typeface="Nunito" panose="020B0604020202020204" pitchFamily="2" charset="-18"/>
              </a:rPr>
              <a:t> star 13,8 milijardi </a:t>
            </a:r>
            <a:r>
              <a:rPr lang="pt-BR" sz="1400" dirty="0">
                <a:latin typeface="Nunito" panose="020B0604020202020204" pitchFamily="2" charset="-18"/>
              </a:rPr>
              <a:t>godina. </a:t>
            </a:r>
            <a:endParaRPr lang="hr-HR" sz="1400" dirty="0">
              <a:latin typeface="Nunito" panose="020B0604020202020204" pitchFamily="2" charset="-1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400" b="1" i="1" dirty="0">
                <a:effectLst/>
                <a:latin typeface="Nunito" panose="020B0604020202020204" pitchFamily="2" charset="-18"/>
              </a:rPr>
              <a:t>Kozmologija</a:t>
            </a:r>
            <a:r>
              <a:rPr lang="hr-HR" sz="1400" b="0" i="0" dirty="0">
                <a:effectLst/>
                <a:latin typeface="Nunito" panose="020B0604020202020204" pitchFamily="2" charset="-18"/>
              </a:rPr>
              <a:t> je disciplina koja se bavi proučavanjem razvoja i strukture svemira.</a:t>
            </a:r>
          </a:p>
        </p:txBody>
      </p:sp>
    </p:spTree>
    <p:extLst>
      <p:ext uri="{BB962C8B-B14F-4D97-AF65-F5344CB8AC3E}">
        <p14:creationId xmlns:p14="http://schemas.microsoft.com/office/powerpoint/2010/main" val="21017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54D3D-9655-4A14-8B2C-416D8CAF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232" y="1399476"/>
            <a:ext cx="5781675" cy="39338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002B2-AAAD-4F54-97AA-93381868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021747"/>
            <a:ext cx="3852644" cy="2778853"/>
          </a:xfrm>
        </p:spPr>
        <p:txBody>
          <a:bodyPr/>
          <a:lstStyle/>
          <a:p>
            <a:r>
              <a:rPr lang="hr-HR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Svemir se uglavnom sastoji od nepoznatog oblika energije poznatog kao </a:t>
            </a:r>
          </a:p>
          <a:p>
            <a:r>
              <a:rPr lang="hr-HR" sz="1800" b="1" i="0" u="sng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tamna energija </a:t>
            </a:r>
            <a:r>
              <a:rPr lang="hr-HR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</a:p>
          <a:p>
            <a:r>
              <a:rPr lang="hr-HR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neobičnog oblika tvari nazvanog</a:t>
            </a:r>
          </a:p>
          <a:p>
            <a:r>
              <a:rPr lang="hr-HR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800" b="1" i="0" u="sng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tamna tvar </a:t>
            </a:r>
            <a:r>
              <a:rPr lang="hr-HR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190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47F0-F9D5-4426-A635-6E8E701B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483" y="176170"/>
            <a:ext cx="7679743" cy="890629"/>
          </a:xfrm>
        </p:spPr>
        <p:txBody>
          <a:bodyPr>
            <a:normAutofit/>
          </a:bodyPr>
          <a:lstStyle/>
          <a:p>
            <a:r>
              <a:rPr lang="hr-HR" dirty="0"/>
              <a:t>Planeti sunčevog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E305-82B0-4856-B30A-FD12550D2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914399"/>
            <a:ext cx="4995334" cy="5763237"/>
          </a:xfrm>
        </p:spPr>
        <p:txBody>
          <a:bodyPr>
            <a:noAutofit/>
          </a:bodyPr>
          <a:lstStyle/>
          <a:p>
            <a:endParaRPr lang="hr-HR" sz="900" b="1" i="0" dirty="0">
              <a:solidFill>
                <a:schemeClr val="tx1">
                  <a:lumMod val="9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900" b="1" dirty="0">
              <a:solidFill>
                <a:schemeClr val="tx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900" b="1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Sunce</a:t>
            </a:r>
            <a:r>
              <a:rPr lang="hr-HR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je najbliža zvijezda, središte sustava planeta, u kojem se nalazi i Zemlja . Sunce je središnja zvijezda našeg planetarnog sistema (sunčevog sistema).Svake sekunde jezgra Sunca oslobodi količinu energije koja je jednaka 100 milijardi nuklearnih bombi!</a:t>
            </a:r>
            <a:endParaRPr lang="hr-HR" sz="900" dirty="0">
              <a:solidFill>
                <a:schemeClr val="tx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hr-HR" sz="900" b="1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Merkur</a:t>
            </a:r>
            <a:r>
              <a:rPr lang="hr-HR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je planet najbliži Suncu </a:t>
            </a:r>
          </a:p>
          <a:p>
            <a:pPr algn="l"/>
            <a:r>
              <a:rPr lang="hr-HR" sz="900" b="1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Venera</a:t>
            </a:r>
            <a:r>
              <a:rPr lang="hr-HR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je drugi planet po udaljenosti od Sunca, bez satelita, nešto manji od Zemlje. Na nebu je najsjajniji planet i pokazuje Venerine mijene.</a:t>
            </a:r>
            <a:r>
              <a:rPr lang="pl-PL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Venera je jedini planet koji se rotira u smjeru kazaljke na satu.</a:t>
            </a:r>
          </a:p>
          <a:p>
            <a:pPr algn="l" rtl="0"/>
            <a:r>
              <a:rPr lang="hr-HR" sz="900" b="1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Zemlja</a:t>
            </a:r>
            <a:r>
              <a:rPr lang="hr-HR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je treći planet po redoslijedu udaljenosti od Sunca i najveći među unutarnjim planetima. </a:t>
            </a:r>
          </a:p>
          <a:p>
            <a:pPr algn="l" rtl="0"/>
            <a:r>
              <a:rPr lang="hr-HR" sz="900" b="1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Mars</a:t>
            </a:r>
            <a:r>
              <a:rPr lang="hr-HR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je četvrti planet po udaljenosti od Sunca, vidljiv sa Zemlje prostim okom i zato poznat od davnine. </a:t>
            </a:r>
          </a:p>
          <a:p>
            <a:r>
              <a:rPr lang="hr-HR" sz="900" b="1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Jupiter</a:t>
            </a:r>
            <a:r>
              <a:rPr lang="hr-HR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je planet s najvećim promjerom i najvećom masom u Sunčevu sustavu, peti po udaljenosti od Sunca</a:t>
            </a:r>
            <a:r>
              <a:rPr lang="hr-HR" sz="900" dirty="0">
                <a:solidFill>
                  <a:schemeClr val="tx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hr-HR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Sve planete u našem Sunčevom sistemu mogu stati unutar Jupitera.</a:t>
            </a:r>
          </a:p>
          <a:p>
            <a:pPr algn="l" rtl="0"/>
            <a:endParaRPr lang="hr-HR" sz="900" dirty="0">
              <a:solidFill>
                <a:schemeClr val="tx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900" b="1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Saturn</a:t>
            </a:r>
            <a:r>
              <a:rPr lang="hr-HR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je šesti planet u </a:t>
            </a:r>
            <a:r>
              <a:rPr lang="hr-HR" sz="900" b="1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Sunčevu sustavu</a:t>
            </a:r>
            <a:r>
              <a:rPr lang="hr-HR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Saturn je po volumenu i masi drugi planet nakon Jupitera. Saturn nije jedini planet sa ‘prstenovima’. Planete poput Jupitera, Urana i Neptuna također imaju prstenove, samo mnogo manje očite.</a:t>
            </a:r>
          </a:p>
          <a:p>
            <a:pPr algn="l" rtl="0"/>
            <a:endParaRPr lang="hr-HR" sz="900" b="0" i="0" dirty="0">
              <a:solidFill>
                <a:schemeClr val="tx1">
                  <a:lumMod val="9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hr-HR" sz="900" b="1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Uran</a:t>
            </a:r>
            <a:r>
              <a:rPr lang="hr-HR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je sedmi po redu planet od Sunca. To je prvi planet koji je bio otkriven teleskopom. </a:t>
            </a:r>
          </a:p>
          <a:p>
            <a:pPr algn="l" rtl="0"/>
            <a:r>
              <a:rPr lang="hr-HR" sz="900" b="1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Neptun</a:t>
            </a:r>
            <a:r>
              <a:rPr lang="hr-HR" sz="9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osmi i od Sunca najudaljeniji planet Sunčevog sustava. Nazvan po rimskom bogu mora, četvrti je najveći planet po promjeru i treći po masi .</a:t>
            </a:r>
          </a:p>
          <a:p>
            <a:pPr marL="0" indent="0" algn="l" rtl="0">
              <a:buNone/>
            </a:pPr>
            <a:endParaRPr lang="hr-HR" sz="1050" b="0" i="0" dirty="0">
              <a:solidFill>
                <a:schemeClr val="tx1">
                  <a:lumMod val="9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hr-H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52A35-642D-4F17-AFAE-CFB59ADF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64" y="1518408"/>
            <a:ext cx="4995333" cy="352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122C-81F5-482B-AC96-997734F3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zemlja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0332D-18D5-4858-82AA-B4CD9F21D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803633"/>
            <a:ext cx="4995334" cy="3296873"/>
          </a:xfrm>
        </p:spPr>
        <p:txBody>
          <a:bodyPr>
            <a:normAutofit fontScale="25000" lnSpcReduction="20000"/>
          </a:bodyPr>
          <a:lstStyle/>
          <a:p>
            <a:endParaRPr lang="pl-PL" sz="1400" b="0" i="0" dirty="0">
              <a:solidFill>
                <a:schemeClr val="tx1">
                  <a:lumMod val="9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sz="1400" dirty="0">
              <a:solidFill>
                <a:schemeClr val="tx1">
                  <a:lumMod val="95000"/>
                </a:schemeClr>
              </a:solidFill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64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Naša planeta je stara oko 4,54 milijardi godina</a:t>
            </a:r>
          </a:p>
          <a:p>
            <a:pPr marL="0" indent="0">
              <a:buNone/>
            </a:pPr>
            <a:r>
              <a:rPr lang="hr-HR" sz="64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(+ / – 0,02 milijarde godina)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6400" b="0" i="0" dirty="0">
              <a:solidFill>
                <a:schemeClr val="tx1">
                  <a:lumMod val="9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64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Zemlja je jedini planet koji nije dobio ime po jednom od mitoloških bogova.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6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Zemlja je svakog dana teža za kojih 100 tona zbog svemirske prašine koja stalno pada.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6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Zemlja je toplija za 0,02 stupnja kada je Mjesec pun.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6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Zemlja se sporije okreće u ožujku nego u rujnu.</a:t>
            </a:r>
          </a:p>
          <a:p>
            <a:pPr marL="0" indent="0">
              <a:buNone/>
            </a:pPr>
            <a:r>
              <a:rPr lang="hr-H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r-H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r-H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800" b="0" i="0" dirty="0">
              <a:solidFill>
                <a:schemeClr val="tx1">
                  <a:lumMod val="9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800" b="0" i="0" dirty="0">
              <a:solidFill>
                <a:schemeClr val="tx1">
                  <a:lumMod val="9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9652AE-CB96-483F-946E-38F803DAF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2025" y="1337733"/>
            <a:ext cx="3649662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55F26C-09D0-420A-BB5F-FA4FBFBA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0933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LJUDI U SVEMIRU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EC07DF-D26C-4441-AC48-09B78810E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4067" r="8823" b="2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ACD85-C97B-4CCD-B3B4-9EE7BE193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1837189"/>
            <a:ext cx="5147730" cy="405233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Zbog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slabije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gravitacije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teži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100kg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Zemlji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teška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38kg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Marsu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Astronauti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podrigivati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svemiru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nije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ne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smiju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već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Astronauti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viši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svemiru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nego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Zemlji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svemiru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astronauti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plakati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nema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gravitacije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suze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padaju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niz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Srce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astronauta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smanji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kada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u </a:t>
            </a:r>
            <a:r>
              <a:rPr lang="en-US" sz="1600" b="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svemiru</a:t>
            </a:r>
            <a:r>
              <a:rPr lang="en-US" sz="16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r-HR" sz="16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Mjesecu su jasno vidljivi otisci stopala koje su iza sebe ostavili astronauti – i oni će tu ostati zauvijek, s obzirom da na Mjesecu nema vjetra koji bi ih </a:t>
            </a:r>
            <a:r>
              <a:rPr lang="hr-HR" sz="1600" b="0" i="1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otpuhao</a:t>
            </a:r>
            <a:r>
              <a:rPr lang="hr-HR" sz="16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r-HR" sz="1600" dirty="0">
              <a:solidFill>
                <a:schemeClr val="tx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7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64B26A6-F742-4D65-91B6-A23CBD12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HVALA </a:t>
            </a:r>
          </a:p>
        </p:txBody>
      </p:sp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BE1CB3-E535-4D79-8039-8A6055BCD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001" y="2654282"/>
            <a:ext cx="3686910" cy="27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0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61</TotalTime>
  <Words>192</Words>
  <Application>Microsoft Office PowerPoint</Application>
  <PresentationFormat>Široki zaslon</PresentationFormat>
  <Paragraphs>46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Nunito</vt:lpstr>
      <vt:lpstr>Open Sans</vt:lpstr>
      <vt:lpstr>Wingdings</vt:lpstr>
      <vt:lpstr>Celestial</vt:lpstr>
      <vt:lpstr>svemir</vt:lpstr>
      <vt:lpstr>Zanimljivosti o svemiru </vt:lpstr>
      <vt:lpstr>PowerPoint prezentacija</vt:lpstr>
      <vt:lpstr>Planeti sunčevog sustava</vt:lpstr>
      <vt:lpstr>zemlja</vt:lpstr>
      <vt:lpstr>LJUDI U SVEMIRU</vt:lpstr>
      <vt:lpstr>HVALA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svemir</dc:title>
  <dc:creator>Bendekovic, Marijana [MDDCR]</dc:creator>
  <cp:lastModifiedBy>Jadranka Jelisavac</cp:lastModifiedBy>
  <cp:revision>7</cp:revision>
  <dcterms:created xsi:type="dcterms:W3CDTF">2021-10-12T08:40:42Z</dcterms:created>
  <dcterms:modified xsi:type="dcterms:W3CDTF">2022-07-12T00:34:49Z</dcterms:modified>
</cp:coreProperties>
</file>