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itbvuL9Q9wCacLBsNl8rWdiEao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3e24dbd61d4f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3e24dbd61d4f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8" name="Google Shape;18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1" name="Google Shape;21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2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2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2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2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1" name="Google Shape;41;p2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2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Relationship Id="rId4" Type="http://schemas.openxmlformats.org/officeDocument/2006/relationships/image" Target="../media/image9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2.jpg"/><Relationship Id="rId4" Type="http://schemas.openxmlformats.org/officeDocument/2006/relationships/image" Target="../media/image19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6.jpg"/><Relationship Id="rId4" Type="http://schemas.openxmlformats.org/officeDocument/2006/relationships/image" Target="../media/image2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4.jpg"/><Relationship Id="rId4" Type="http://schemas.openxmlformats.org/officeDocument/2006/relationships/image" Target="../media/image28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5.jpg"/><Relationship Id="rId4" Type="http://schemas.openxmlformats.org/officeDocument/2006/relationships/image" Target="../media/image27.jpg"/><Relationship Id="rId5" Type="http://schemas.openxmlformats.org/officeDocument/2006/relationships/image" Target="../media/image2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1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6.jpg"/><Relationship Id="rId4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8.jpg"/><Relationship Id="rId4" Type="http://schemas.openxmlformats.org/officeDocument/2006/relationships/image" Target="../media/image1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Relationship Id="rId4" Type="http://schemas.openxmlformats.org/officeDocument/2006/relationships/image" Target="../media/image1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Relationship Id="rId4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Relationship Id="rId4" Type="http://schemas.openxmlformats.org/officeDocument/2006/relationships/image" Target="../media/image1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cs"/>
              <a:t>Students ´ survey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/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rPr lang="cs"/>
              <a:t>Spanish mobility in Escola Pinyana in Alfarras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t/>
            </a:r>
            <a:endParaRPr/>
          </a:p>
        </p:txBody>
      </p:sp>
      <p:sp>
        <p:nvSpPr>
          <p:cNvPr id="56" name="Google Shape;56;p1"/>
          <p:cNvSpPr txBox="1"/>
          <p:nvPr/>
        </p:nvSpPr>
        <p:spPr>
          <a:xfrm>
            <a:off x="914400" y="2157454"/>
            <a:ext cx="7315200" cy="396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c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Spain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4210005" cy="4838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14805" y="152400"/>
            <a:ext cx="4476795" cy="48289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4190561" cy="4838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95348" y="152400"/>
            <a:ext cx="442337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4050251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55040" y="152400"/>
            <a:ext cx="4447335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4599525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04325" y="152400"/>
            <a:ext cx="378023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0" y="152400"/>
            <a:ext cx="396582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" y="152400"/>
            <a:ext cx="4267200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2710074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62475" y="0"/>
            <a:ext cx="315402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68900" y="152400"/>
            <a:ext cx="2822700" cy="4686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2912541" cy="4838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17341" y="152400"/>
            <a:ext cx="3910588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g33e24dbd61d4f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414873" cy="4838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33e24dbd61d4f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19673" y="152400"/>
            <a:ext cx="4271927" cy="47731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4419600" cy="4991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16550" y="152400"/>
            <a:ext cx="4227450" cy="468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4570560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22950" y="152400"/>
            <a:ext cx="426864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4825830" cy="4838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30630" y="152400"/>
            <a:ext cx="3860970" cy="3850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448581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90625" y="152400"/>
            <a:ext cx="4200975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448581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90616" y="152400"/>
            <a:ext cx="4200984" cy="47779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425442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59226" y="152400"/>
            <a:ext cx="4432374" cy="4816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