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62" r:id="rId7"/>
    <p:sldId id="258" r:id="rId8"/>
    <p:sldId id="259" r:id="rId9"/>
    <p:sldId id="260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5" r:id="rId21"/>
    <p:sldId id="272" r:id="rId22"/>
    <p:sldId id="273" r:id="rId23"/>
    <p:sldId id="27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BB0EC0-4516-4799-A290-5441526F13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6000" i="1" dirty="0">
                <a:solidFill>
                  <a:srgbClr val="FF0000"/>
                </a:solidFill>
              </a:rPr>
              <a:t>Association </a:t>
            </a:r>
            <a:r>
              <a:rPr lang="sv-SE" sz="6000" i="1" dirty="0" err="1">
                <a:solidFill>
                  <a:srgbClr val="FF0000"/>
                </a:solidFill>
              </a:rPr>
              <a:t>life</a:t>
            </a:r>
            <a:br>
              <a:rPr lang="sv-SE" dirty="0"/>
            </a:br>
            <a:r>
              <a:rPr lang="sv-SE" sz="6000" dirty="0" err="1">
                <a:highlight>
                  <a:srgbClr val="FFFF00"/>
                </a:highlight>
              </a:rPr>
              <a:t>Outdoor</a:t>
            </a:r>
            <a:r>
              <a:rPr lang="sv-SE" sz="6000" dirty="0">
                <a:highlight>
                  <a:srgbClr val="FFFF00"/>
                </a:highlight>
              </a:rPr>
              <a:t> </a:t>
            </a:r>
            <a:r>
              <a:rPr lang="sv-SE" sz="6000" dirty="0" err="1">
                <a:highlight>
                  <a:srgbClr val="FFFF00"/>
                </a:highlight>
              </a:rPr>
              <a:t>activities</a:t>
            </a:r>
            <a:endParaRPr lang="sv-SE" sz="6000" dirty="0">
              <a:highlight>
                <a:srgbClr val="FFFF00"/>
              </a:highlight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2DF0B83-CC45-41E4-8419-636AE8E25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7406" y="4127729"/>
            <a:ext cx="6831673" cy="1086237"/>
          </a:xfrm>
        </p:spPr>
        <p:txBody>
          <a:bodyPr>
            <a:noAutofit/>
          </a:bodyPr>
          <a:lstStyle/>
          <a:p>
            <a:r>
              <a:rPr lang="sv-SE" sz="2400" b="1" dirty="0"/>
              <a:t>A </a:t>
            </a:r>
            <a:r>
              <a:rPr lang="sv-SE" sz="2400" b="1" dirty="0" err="1"/>
              <a:t>lot</a:t>
            </a:r>
            <a:r>
              <a:rPr lang="sv-SE" sz="2400" b="1" dirty="0"/>
              <a:t> </a:t>
            </a:r>
            <a:r>
              <a:rPr lang="sv-SE" sz="2400" b="1" dirty="0" err="1"/>
              <a:t>of</a:t>
            </a:r>
            <a:r>
              <a:rPr lang="sv-SE" sz="2400" b="1" dirty="0"/>
              <a:t> associations offer </a:t>
            </a:r>
            <a:r>
              <a:rPr lang="sv-SE" sz="2400" b="1" dirty="0" err="1"/>
              <a:t>their</a:t>
            </a:r>
            <a:r>
              <a:rPr lang="sv-SE" sz="2400" b="1" dirty="0"/>
              <a:t> </a:t>
            </a:r>
            <a:r>
              <a:rPr lang="sv-SE" sz="2400" b="1" dirty="0" err="1"/>
              <a:t>members</a:t>
            </a:r>
            <a:r>
              <a:rPr lang="sv-SE" sz="2400" b="1" dirty="0"/>
              <a:t> different </a:t>
            </a:r>
            <a:r>
              <a:rPr lang="sv-SE" sz="2400" b="1" dirty="0" err="1"/>
              <a:t>outdoors</a:t>
            </a:r>
            <a:r>
              <a:rPr lang="sv-SE" sz="2400" b="1" dirty="0"/>
              <a:t> </a:t>
            </a:r>
            <a:r>
              <a:rPr lang="sv-SE" sz="2400" b="1" dirty="0" err="1"/>
              <a:t>activities</a:t>
            </a:r>
            <a:r>
              <a:rPr lang="sv-SE" sz="2400" b="1" dirty="0"/>
              <a:t>, </a:t>
            </a:r>
            <a:r>
              <a:rPr lang="sv-SE" sz="2400" b="1" dirty="0" err="1"/>
              <a:t>with</a:t>
            </a:r>
            <a:r>
              <a:rPr lang="sv-SE" sz="2400" b="1" dirty="0"/>
              <a:t> the </a:t>
            </a:r>
            <a:r>
              <a:rPr lang="sv-SE" sz="2400" b="1" dirty="0" err="1"/>
              <a:t>purpose</a:t>
            </a:r>
            <a:r>
              <a:rPr lang="sv-SE" sz="2400" b="1" dirty="0"/>
              <a:t> to </a:t>
            </a:r>
            <a:r>
              <a:rPr lang="sv-SE" sz="2400" b="1" dirty="0" err="1"/>
              <a:t>discover</a:t>
            </a:r>
            <a:r>
              <a:rPr lang="sv-SE" sz="2400" b="1" dirty="0"/>
              <a:t> the </a:t>
            </a:r>
            <a:r>
              <a:rPr lang="sv-SE" sz="2400" b="1" dirty="0" err="1"/>
              <a:t>beautiful</a:t>
            </a:r>
            <a:r>
              <a:rPr lang="sv-SE" sz="2400" b="1" dirty="0"/>
              <a:t> </a:t>
            </a:r>
            <a:r>
              <a:rPr lang="sv-SE" sz="2400" b="1" dirty="0" err="1"/>
              <a:t>nature</a:t>
            </a:r>
            <a:r>
              <a:rPr lang="sv-SE" sz="2400" b="1" dirty="0"/>
              <a:t> </a:t>
            </a:r>
            <a:r>
              <a:rPr lang="sv-SE" sz="2400" b="1" dirty="0" err="1"/>
              <a:t>during</a:t>
            </a:r>
            <a:r>
              <a:rPr lang="sv-SE" sz="2400" b="1" dirty="0"/>
              <a:t> spring, summer, </a:t>
            </a:r>
            <a:r>
              <a:rPr lang="sv-SE" sz="2400" b="1" dirty="0" err="1"/>
              <a:t>autum</a:t>
            </a:r>
            <a:r>
              <a:rPr lang="sv-SE" sz="2400" b="1" dirty="0"/>
              <a:t> and </a:t>
            </a:r>
            <a:r>
              <a:rPr lang="sv-SE" sz="2400" b="1" dirty="0" err="1"/>
              <a:t>winter</a:t>
            </a:r>
            <a:r>
              <a:rPr lang="sv-SE" sz="2400" b="1" dirty="0"/>
              <a:t>. And…to be </a:t>
            </a:r>
            <a:r>
              <a:rPr lang="sv-SE" sz="2400" b="1" dirty="0" err="1"/>
              <a:t>walking</a:t>
            </a:r>
            <a:r>
              <a:rPr lang="sv-SE" sz="2400" b="1" dirty="0"/>
              <a:t>, </a:t>
            </a:r>
            <a:r>
              <a:rPr lang="sv-SE" sz="2400" b="1" dirty="0" err="1"/>
              <a:t>running</a:t>
            </a:r>
            <a:r>
              <a:rPr lang="sv-SE" sz="2400" b="1" dirty="0"/>
              <a:t>,, </a:t>
            </a:r>
            <a:r>
              <a:rPr lang="sv-SE" sz="2400" b="1" dirty="0" err="1"/>
              <a:t>climbing</a:t>
            </a:r>
            <a:r>
              <a:rPr lang="sv-SE" sz="2400" b="1" dirty="0"/>
              <a:t>……</a:t>
            </a:r>
            <a:r>
              <a:rPr lang="sv-SE" sz="2400" b="1" dirty="0" err="1"/>
              <a:t>outdoor</a:t>
            </a:r>
            <a:r>
              <a:rPr lang="sv-SE" sz="2400" b="1" dirty="0"/>
              <a:t>… </a:t>
            </a:r>
            <a:r>
              <a:rPr lang="sv-SE" sz="2400" b="1" dirty="0" err="1"/>
              <a:t>you</a:t>
            </a:r>
            <a:r>
              <a:rPr lang="sv-SE" sz="2400" b="1" dirty="0"/>
              <a:t> </a:t>
            </a:r>
            <a:r>
              <a:rPr lang="sv-SE" sz="2400" b="1" dirty="0" err="1"/>
              <a:t>will</a:t>
            </a:r>
            <a:r>
              <a:rPr lang="sv-SE" sz="2400" b="1" dirty="0"/>
              <a:t> </a:t>
            </a:r>
            <a:r>
              <a:rPr lang="sv-SE" sz="2400" b="1" dirty="0" err="1"/>
              <a:t>feel</a:t>
            </a:r>
            <a:r>
              <a:rPr lang="sv-SE" sz="2400" b="1" dirty="0"/>
              <a:t> fine</a:t>
            </a:r>
          </a:p>
        </p:txBody>
      </p:sp>
    </p:spTree>
    <p:extLst>
      <p:ext uri="{BB962C8B-B14F-4D97-AF65-F5344CB8AC3E}">
        <p14:creationId xmlns:p14="http://schemas.microsoft.com/office/powerpoint/2010/main" val="3710086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0459138-BC9E-4595-8AA8-71BD06729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12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22BFFC7-6181-4961-B76D-714FDAE43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774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DABF451-60EA-47A2-BB74-6D9E1521B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58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3D243C9-111D-4B5E-8A7E-7D2488910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354" y="0"/>
            <a:ext cx="9141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53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60DAA96-23A0-41A2-BD40-96280291B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23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CE8A34D-B823-4B4B-B7EC-0E1477291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354" y="0"/>
            <a:ext cx="9141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7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F895533-133B-42B9-8BD5-195CE37C2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354" y="0"/>
            <a:ext cx="9141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98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44736DC-9427-41AB-BC83-9CFB95A1B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563" y="0"/>
            <a:ext cx="10218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18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2A34E15-D709-4865-AB9C-DD0C53C79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13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E7E4E5C-3E3C-4100-A219-0F1F2CCE2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354" y="0"/>
            <a:ext cx="9141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59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F83DE0B-2ED1-4F40-9497-3F84810B1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55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CA5FA1F-2B44-41D6-8AD3-002E153AF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354" y="0"/>
            <a:ext cx="9141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55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7EE5207-7101-450F-9FB3-0B10AAAF2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93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562755B-78AA-43C8-8F1C-5372A6842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563" y="0"/>
            <a:ext cx="10218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98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B8600F9-5B62-4B80-95B8-C9E2373AC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354" y="0"/>
            <a:ext cx="9141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48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D1D511F-BEA6-481C-9D09-E798960D9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563" y="0"/>
            <a:ext cx="10218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38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DAE067F-492C-4A1A-B304-B3FAC9FB6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887" y="0"/>
            <a:ext cx="4584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86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3AF2D08-4532-40FA-A225-C4AAB1161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354" y="0"/>
            <a:ext cx="9141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54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0E9D35F-0EF5-4A31-8631-FF0BFF5CF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354" y="0"/>
            <a:ext cx="9141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30818"/>
      </p:ext>
    </p:extLst>
  </p:cSld>
  <p:clrMapOvr>
    <a:masterClrMapping/>
  </p:clrMapOvr>
</p:sld>
</file>

<file path=ppt/theme/theme1.xml><?xml version="1.0" encoding="utf-8"?>
<a:theme xmlns:a="http://schemas.openxmlformats.org/drawingml/2006/main" name="Beskär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147a84aa-dec0-4ff1-8c83-79a5ed389833">
      <UserInfo>
        <DisplayName/>
        <AccountId xsi:nil="true"/>
        <AccountType/>
      </UserInfo>
    </Owner>
    <FolderType xmlns="147a84aa-dec0-4ff1-8c83-79a5ed389833" xsi:nil="true"/>
    <Student_Groups xmlns="147a84aa-dec0-4ff1-8c83-79a5ed389833">
      <UserInfo>
        <DisplayName/>
        <AccountId xsi:nil="true"/>
        <AccountType/>
      </UserInfo>
    </Student_Groups>
    <Templates xmlns="147a84aa-dec0-4ff1-8c83-79a5ed389833" xsi:nil="true"/>
    <Invited_Teachers xmlns="147a84aa-dec0-4ff1-8c83-79a5ed389833" xsi:nil="true"/>
    <Invited_Students xmlns="147a84aa-dec0-4ff1-8c83-79a5ed389833" xsi:nil="true"/>
    <Students xmlns="147a84aa-dec0-4ff1-8c83-79a5ed389833">
      <UserInfo>
        <DisplayName/>
        <AccountId xsi:nil="true"/>
        <AccountType/>
      </UserInfo>
    </Students>
    <DefaultSectionNames xmlns="147a84aa-dec0-4ff1-8c83-79a5ed389833" xsi:nil="true"/>
    <CultureName xmlns="147a84aa-dec0-4ff1-8c83-79a5ed389833" xsi:nil="true"/>
    <Self_Registration_Enabled xmlns="147a84aa-dec0-4ff1-8c83-79a5ed389833" xsi:nil="true"/>
    <Has_Teacher_Only_SectionGroup xmlns="147a84aa-dec0-4ff1-8c83-79a5ed389833" xsi:nil="true"/>
    <Is_Collaboration_Space_Locked xmlns="147a84aa-dec0-4ff1-8c83-79a5ed389833" xsi:nil="true"/>
    <NotebookType xmlns="147a84aa-dec0-4ff1-8c83-79a5ed389833" xsi:nil="true"/>
    <Teachers xmlns="147a84aa-dec0-4ff1-8c83-79a5ed389833">
      <UserInfo>
        <DisplayName/>
        <AccountId xsi:nil="true"/>
        <AccountType/>
      </UserInfo>
    </Teachers>
    <Self_Registration_Enabled0 xmlns="147a84aa-dec0-4ff1-8c83-79a5ed389833" xsi:nil="true"/>
    <AppVersion xmlns="147a84aa-dec0-4ff1-8c83-79a5ed38983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F8805B58E56E4BBD6DC1EA4CCE8F26" ma:contentTypeVersion="32" ma:contentTypeDescription="Skapa ett nytt dokument." ma:contentTypeScope="" ma:versionID="9714c043611b7d17e2a098d88c1f1fd1">
  <xsd:schema xmlns:xsd="http://www.w3.org/2001/XMLSchema" xmlns:xs="http://www.w3.org/2001/XMLSchema" xmlns:p="http://schemas.microsoft.com/office/2006/metadata/properties" xmlns:ns3="eb824da7-04b4-4374-bfcc-6831b56dfdc4" xmlns:ns4="147a84aa-dec0-4ff1-8c83-79a5ed389833" targetNamespace="http://schemas.microsoft.com/office/2006/metadata/properties" ma:root="true" ma:fieldsID="ef8ede7b8973fe5aedc97719a789e667" ns3:_="" ns4:_="">
    <xsd:import namespace="eb824da7-04b4-4374-bfcc-6831b56dfdc4"/>
    <xsd:import namespace="147a84aa-dec0-4ff1-8c83-79a5ed38983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Self_Registration_Enabled0" minOccurs="0"/>
                <xsd:element ref="ns4:Template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MediaServiceAutoKeyPoints" minOccurs="0"/>
                <xsd:element ref="ns4:MediaServiceKeyPoint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824da7-04b4-4374-bfcc-6831b56dfdc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Delar tips,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Senast delad per användare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Senast delad per tid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7a84aa-dec0-4ff1-8c83-79a5ed389833" elementFormDefault="qualified">
    <xsd:import namespace="http://schemas.microsoft.com/office/2006/documentManagement/types"/>
    <xsd:import namespace="http://schemas.microsoft.com/office/infopath/2007/PartnerControls"/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7" nillable="true" ma:displayName="Culture Name" ma:internalName="CultureName">
      <xsd:simpleType>
        <xsd:restriction base="dms:Text"/>
      </xsd:simpleType>
    </xsd:element>
    <xsd:element name="AppVersion" ma:index="18" nillable="true" ma:displayName="App Version" ma:internalName="AppVersion">
      <xsd:simpleType>
        <xsd:restriction base="dms:Text"/>
      </xsd:simpleType>
    </xsd:element>
    <xsd:element name="Teachers" ma:index="1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Self_Registration_Enabled0" ma:index="27" nillable="true" ma:displayName="Self Registration Enabled" ma:internalName="Self_Registration_Enabled0">
      <xsd:simpleType>
        <xsd:restriction base="dms:Boolean"/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MediaServiceMetadata" ma:index="2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31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3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33" nillable="true" ma:displayName="MediaServiceLocation" ma:description="" ma:internalName="MediaServiceLocation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6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3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3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5311BB-AEBC-4F72-9F2A-2066F5490716}">
  <ds:schemaRefs>
    <ds:schemaRef ds:uri="http://purl.org/dc/terms/"/>
    <ds:schemaRef ds:uri="eb824da7-04b4-4374-bfcc-6831b56dfdc4"/>
    <ds:schemaRef ds:uri="http://www.w3.org/XML/1998/namespace"/>
    <ds:schemaRef ds:uri="http://schemas.microsoft.com/office/2006/documentManagement/types"/>
    <ds:schemaRef ds:uri="147a84aa-dec0-4ff1-8c83-79a5ed389833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54DEC0C-44FD-43CB-957C-50E5796398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55D65C-070C-47A9-B7D3-E01323BB25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824da7-04b4-4374-bfcc-6831b56dfdc4"/>
    <ds:schemaRef ds:uri="147a84aa-dec0-4ff1-8c83-79a5ed3898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TM10001105[[fn=Beskuren]]</Template>
  <TotalTime>22</TotalTime>
  <Words>49</Words>
  <Application>Microsoft Office PowerPoint</Application>
  <PresentationFormat>Bredbild</PresentationFormat>
  <Paragraphs>2</Paragraphs>
  <Slides>20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2" baseType="lpstr">
      <vt:lpstr>Franklin Gothic Book</vt:lpstr>
      <vt:lpstr>Beskär</vt:lpstr>
      <vt:lpstr>Association life Outdoor activities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Association life Outdoor activities</dc:title>
  <dc:creator>Ann-Sofie Elisabet Forssell</dc:creator>
  <cp:lastModifiedBy>Ann-Sofie Elisabet Forssell</cp:lastModifiedBy>
  <cp:revision>3</cp:revision>
  <dcterms:created xsi:type="dcterms:W3CDTF">2022-03-07T18:25:56Z</dcterms:created>
  <dcterms:modified xsi:type="dcterms:W3CDTF">2022-03-17T11:58:51Z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0x01010001F8805B58E56E4BBD6DC1EA4CCE8F26</vt:lpwstr>
  </property>
</Properties>
</file>