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59" r:id="rId7"/>
    <p:sldId id="263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46FD4A-89A6-4448-9200-CA4E319B2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6FA34C9-D8FD-477B-80F9-9E10281E9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08A8D69-7CB9-4B11-8D63-6E07A90B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BFAC-0EF7-4F4E-8DAF-E021C0D073B8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22AA94D5-5B35-4E43-99A1-0CA9C3E2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850C4E1-8CA4-4687-B897-F4EF2EB4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DA6F-00DC-4FED-A9A0-8B394FCC3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721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3FEC2F-BD28-4061-97BE-41542659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7E485CBC-38BF-402D-B22C-291ED2DD7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1EBB1E8-6482-4055-AE67-4D3777C0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BFAC-0EF7-4F4E-8DAF-E021C0D073B8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B09FE7C-7934-4721-BC17-9E0339D9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E338FA1-2542-4571-94BF-B47DCEE7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DA6F-00DC-4FED-A9A0-8B394FCC3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179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E517785-AC8E-4B3B-A66B-7A32DA99C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8D21B88C-C772-45DF-911F-A67E0D66E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8A2F9D1-FE64-4402-A491-08A1E60A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BFAC-0EF7-4F4E-8DAF-E021C0D073B8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36784E52-835E-4C3A-BD95-8178528D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79FD1EA-FA5E-478B-AD90-F388CCB6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DA6F-00DC-4FED-A9A0-8B394FCC3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67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5C5C18-1EEF-41E6-9160-80630DF5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6A9D3D30-5EC9-4468-828A-D3F7EBF1A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6EB229CF-017A-48D2-920E-35F8FB28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BFAC-0EF7-4F4E-8DAF-E021C0D073B8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7F43498-37A9-4B36-8A2F-68F8BEFDE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692704D7-1F72-4CB7-A9BE-3A7372E9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DA6F-00DC-4FED-A9A0-8B394FCC3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37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3B4C39-4D19-41CD-8FDB-F837B867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222B46B6-5684-4B48-836E-0D7532865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694D6E9F-DA37-43D6-A580-D59B1515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BFAC-0EF7-4F4E-8DAF-E021C0D073B8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15B1F785-3228-411B-9F7E-A5D39E3B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314DA4A6-00A9-4DDE-A84C-98A90660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DA6F-00DC-4FED-A9A0-8B394FCC3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51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9C7A8A-5394-489D-85BF-8845E11F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2874687B-BC66-4727-B654-C85B57BE2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A88F7D2C-7B7D-4876-8B87-979942949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57D93063-BCB4-47CE-A9E7-31FA81E8F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BFAC-0EF7-4F4E-8DAF-E021C0D073B8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44A8DA78-875F-43A3-BCC0-9F11DDEC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7E8861BC-E57F-4CD9-9F6D-D2933412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DA6F-00DC-4FED-A9A0-8B394FCC3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279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A1AE30-4E0D-4D64-A42A-FC1A90FF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262A0B3-E8A3-41C9-92AB-0C82F8D0E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FF27E917-1E67-43A6-A270-44B47609C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AC741B8C-C3BE-4E20-B889-70E3B6D63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82B10B29-363C-429B-BA70-E5559AB75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15122AB9-FD83-429A-AB4F-EE8B9EF8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BFAC-0EF7-4F4E-8DAF-E021C0D073B8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1D09066D-E8CC-469B-88F0-8D757CDB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94C52D2C-D9A5-4798-9E7A-13E1F49B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DA6F-00DC-4FED-A9A0-8B394FCC3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533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0A87D3-2343-4650-BE55-1357203C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42CA38A5-F801-48EE-95FE-3487DE3D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BFAC-0EF7-4F4E-8DAF-E021C0D073B8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EA635B23-D60E-40B4-B161-DC890F05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B2D894BA-05AE-4CC7-9226-6C0EECE4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DA6F-00DC-4FED-A9A0-8B394FCC3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622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32945394-CE0E-4ADE-8B3B-5A4C8400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BFAC-0EF7-4F4E-8DAF-E021C0D073B8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11E21351-EA48-492A-A362-7DB76148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E1AD8874-17F1-4419-92B8-A49E03A9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DA6F-00DC-4FED-A9A0-8B394FCC3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770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B614EF-D3FF-4A30-A93A-946B72F3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04EB05E0-1632-4EB0-AF43-3F079FA76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009DB2D7-A0C7-471C-AE52-6B164EC29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4D0518BA-7388-49C8-BA52-8FCBD7A0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BFAC-0EF7-4F4E-8DAF-E021C0D073B8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F0152DFF-739C-4B18-A42F-EE989BCC8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728633F-59A6-47C3-B85E-90FFD98E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DA6F-00DC-4FED-A9A0-8B394FCC3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223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8AC5B9-8C01-4AB9-A687-585604D6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97690615-5669-4572-99F6-F97BCC578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DC3361AC-7956-45EF-BCC2-A38AC86FE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0D46C66A-EF5D-4E4D-BC33-0DC27980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BFAC-0EF7-4F4E-8DAF-E021C0D073B8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CE73E64B-6FB9-4E76-B0FD-B6BCAAF3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D54BA0F1-168C-4239-953D-EF33EED6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DA6F-00DC-4FED-A9A0-8B394FCC3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355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47433298-5C3D-4B26-B8FB-48A6B6DC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A6D5FF69-FFA6-451C-B1AB-214801274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2E946221-401B-4C34-BD62-647506A41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FBFAC-0EF7-4F4E-8DAF-E021C0D073B8}" type="datetimeFigureOut">
              <a:rPr lang="pt-PT" smtClean="0"/>
              <a:t>21/12/2017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B3C6E9E-D38D-4774-BC60-E0462D3DD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D7102E59-2A3B-462C-BEE4-EAF68EF0F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DDA6F-00DC-4FED-A9A0-8B394FCC3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335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Terras_ind%C3%ADgena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6E078B-9C64-476F-B1EF-B444CC8A3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8344" y="607208"/>
            <a:ext cx="9144000" cy="2387600"/>
          </a:xfrm>
        </p:spPr>
        <p:txBody>
          <a:bodyPr/>
          <a:lstStyle/>
          <a:p>
            <a:r>
              <a:rPr lang="pt-PT" b="1" dirty="0" smtClean="0">
                <a:solidFill>
                  <a:srgbClr val="FF9900"/>
                </a:solidFill>
              </a:rPr>
              <a:t>Are </a:t>
            </a:r>
            <a:r>
              <a:rPr lang="pt-PT" b="1" dirty="0" err="1">
                <a:solidFill>
                  <a:srgbClr val="FF9900"/>
                </a:solidFill>
              </a:rPr>
              <a:t>b</a:t>
            </a:r>
            <a:r>
              <a:rPr lang="pt-PT" b="1" dirty="0" err="1" smtClean="0">
                <a:solidFill>
                  <a:srgbClr val="FF9900"/>
                </a:solidFill>
              </a:rPr>
              <a:t>razilian</a:t>
            </a:r>
            <a:r>
              <a:rPr lang="pt-PT" b="1" dirty="0" smtClean="0">
                <a:solidFill>
                  <a:srgbClr val="FF9900"/>
                </a:solidFill>
              </a:rPr>
              <a:t> </a:t>
            </a:r>
            <a:r>
              <a:rPr lang="pt-PT" b="1" dirty="0" err="1" smtClean="0">
                <a:solidFill>
                  <a:srgbClr val="FF9900"/>
                </a:solidFill>
              </a:rPr>
              <a:t>indian’s</a:t>
            </a:r>
            <a:r>
              <a:rPr lang="pt-PT" b="1" dirty="0" smtClean="0">
                <a:solidFill>
                  <a:srgbClr val="FF9900"/>
                </a:solidFill>
              </a:rPr>
              <a:t> </a:t>
            </a:r>
            <a:r>
              <a:rPr lang="pt-PT" b="1" dirty="0" err="1" smtClean="0">
                <a:solidFill>
                  <a:srgbClr val="FF9900"/>
                </a:solidFill>
              </a:rPr>
              <a:t>rights</a:t>
            </a:r>
            <a:r>
              <a:rPr lang="pt-PT" b="1" dirty="0" smtClean="0">
                <a:solidFill>
                  <a:srgbClr val="FF9900"/>
                </a:solidFill>
              </a:rPr>
              <a:t> </a:t>
            </a:r>
            <a:r>
              <a:rPr lang="pt-PT" b="1" dirty="0" err="1" smtClean="0">
                <a:solidFill>
                  <a:srgbClr val="FF9900"/>
                </a:solidFill>
              </a:rPr>
              <a:t>respected</a:t>
            </a:r>
            <a:r>
              <a:rPr lang="pt-PT" b="1" dirty="0" smtClean="0">
                <a:solidFill>
                  <a:srgbClr val="FF9900"/>
                </a:solidFill>
              </a:rPr>
              <a:t>?</a:t>
            </a:r>
            <a:endParaRPr lang="pt-PT" b="1" dirty="0">
              <a:solidFill>
                <a:srgbClr val="FF99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A4DCF3F-BC1F-491D-AC36-500F9FB897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PT" sz="3200" b="1" dirty="0" smtClean="0"/>
          </a:p>
          <a:p>
            <a:endParaRPr lang="pt-PT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2994808"/>
            <a:ext cx="7701566" cy="33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BCF434-AB8C-4FC3-AB23-44E77D96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76" y="187325"/>
            <a:ext cx="4374460" cy="1600200"/>
          </a:xfrm>
        </p:spPr>
        <p:txBody>
          <a:bodyPr/>
          <a:lstStyle/>
          <a:p>
            <a:pPr algn="ctr"/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ights</a:t>
            </a:r>
            <a:endParaRPr lang="pt-P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a Imagem 3">
            <a:extLst>
              <a:ext uri="{FF2B5EF4-FFF2-40B4-BE49-F238E27FC236}">
                <a16:creationId xmlns:a16="http://schemas.microsoft.com/office/drawing/2014/main" xmlns="" id="{E3331CB7-8641-4B6F-AA9E-536F984324D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A8A1A3A6-2B2A-4CD7-8D8A-0EADFEE6D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3200" dirty="0" err="1" smtClean="0"/>
              <a:t>The</a:t>
            </a:r>
            <a:r>
              <a:rPr lang="pt-PT" sz="3200" dirty="0" smtClean="0"/>
              <a:t> 10th </a:t>
            </a:r>
            <a:r>
              <a:rPr lang="pt-PT" sz="3200" dirty="0" err="1" smtClean="0"/>
              <a:t>december</a:t>
            </a:r>
            <a:r>
              <a:rPr lang="pt-PT" sz="3200" dirty="0" smtClean="0"/>
              <a:t>  </a:t>
            </a:r>
            <a:r>
              <a:rPr lang="pt-PT" sz="3200" dirty="0"/>
              <a:t>1948 </a:t>
            </a:r>
            <a:r>
              <a:rPr lang="pt-PT" sz="3200" dirty="0" smtClean="0"/>
              <a:t>United </a:t>
            </a:r>
            <a:r>
              <a:rPr lang="pt-PT" sz="3200" dirty="0" err="1" smtClean="0"/>
              <a:t>Nations</a:t>
            </a:r>
            <a:r>
              <a:rPr lang="pt-PT" sz="3200" dirty="0" smtClean="0"/>
              <a:t> </a:t>
            </a:r>
            <a:r>
              <a:rPr lang="pt-PT" sz="3200" dirty="0" err="1" smtClean="0"/>
              <a:t>presented</a:t>
            </a:r>
            <a:r>
              <a:rPr lang="pt-PT" sz="3200" dirty="0" smtClean="0"/>
              <a:t>  </a:t>
            </a:r>
            <a:r>
              <a:rPr lang="pt-PT" sz="3200" dirty="0" err="1" smtClean="0"/>
              <a:t>the</a:t>
            </a:r>
            <a:r>
              <a:rPr lang="pt-PT" sz="3200" dirty="0" smtClean="0"/>
              <a:t> universal </a:t>
            </a:r>
            <a:r>
              <a:rPr lang="pt-PT" sz="3200" dirty="0" err="1" smtClean="0"/>
              <a:t>human</a:t>
            </a:r>
            <a:r>
              <a:rPr lang="pt-PT" sz="3200" dirty="0" smtClean="0"/>
              <a:t> </a:t>
            </a:r>
            <a:r>
              <a:rPr lang="pt-PT" sz="3200" dirty="0" err="1" smtClean="0"/>
              <a:t>rights</a:t>
            </a:r>
            <a:r>
              <a:rPr lang="pt-PT" sz="3200" dirty="0" smtClean="0"/>
              <a:t> </a:t>
            </a:r>
            <a:r>
              <a:rPr lang="pt-PT" sz="3200" dirty="0" err="1" smtClean="0"/>
              <a:t>declaration</a:t>
            </a:r>
            <a:r>
              <a:rPr lang="pt-PT" sz="3200" dirty="0" smtClean="0"/>
              <a:t>, </a:t>
            </a:r>
            <a:r>
              <a:rPr lang="pt-PT" sz="3200" dirty="0" err="1" smtClean="0"/>
              <a:t>after</a:t>
            </a:r>
            <a:r>
              <a:rPr lang="pt-PT" sz="3200" dirty="0" smtClean="0"/>
              <a:t> </a:t>
            </a:r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dirty="0" err="1" smtClean="0"/>
              <a:t>second</a:t>
            </a:r>
            <a:r>
              <a:rPr lang="pt-PT" sz="3200" dirty="0" smtClean="0"/>
              <a:t> </a:t>
            </a:r>
            <a:r>
              <a:rPr lang="pt-PT" sz="3200" dirty="0" err="1" smtClean="0"/>
              <a:t>worl</a:t>
            </a:r>
            <a:r>
              <a:rPr lang="pt-PT" sz="3200" dirty="0" err="1" smtClean="0"/>
              <a:t>d</a:t>
            </a:r>
            <a:r>
              <a:rPr lang="pt-PT" sz="3200" dirty="0" smtClean="0"/>
              <a:t> </a:t>
            </a:r>
            <a:r>
              <a:rPr lang="pt-PT" sz="3200" dirty="0" err="1" smtClean="0"/>
              <a:t>war</a:t>
            </a:r>
            <a:r>
              <a:rPr lang="pt-PT" sz="3200" dirty="0" smtClean="0"/>
              <a:t>.</a:t>
            </a:r>
            <a:endParaRPr lang="pt-PT" sz="3200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5EA8EC5-216C-430E-ADA8-7324C92FF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26"/>
          <a:stretch/>
        </p:blipFill>
        <p:spPr>
          <a:xfrm>
            <a:off x="5361931" y="2372760"/>
            <a:ext cx="2841911" cy="23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CB3535A6-FBAD-4EEA-9AD9-C06F06E3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>
                <a:solidFill>
                  <a:srgbClr val="FFC000"/>
                </a:solidFill>
              </a:rPr>
              <a:t>Native’s</a:t>
            </a:r>
            <a:r>
              <a:rPr lang="pt-PT" b="1" dirty="0" smtClean="0">
                <a:solidFill>
                  <a:srgbClr val="FFC000"/>
                </a:solidFill>
              </a:rPr>
              <a:t> </a:t>
            </a:r>
            <a:r>
              <a:rPr lang="pt-PT" b="1" dirty="0" err="1" smtClean="0">
                <a:solidFill>
                  <a:srgbClr val="FFC000"/>
                </a:solidFill>
              </a:rPr>
              <a:t>rights</a:t>
            </a:r>
            <a:r>
              <a:rPr lang="pt-PT" b="1" dirty="0" smtClean="0">
                <a:solidFill>
                  <a:srgbClr val="FFC000"/>
                </a:solidFill>
              </a:rPr>
              <a:t> </a:t>
            </a:r>
            <a:r>
              <a:rPr lang="pt-PT" b="1" dirty="0" err="1" smtClean="0">
                <a:solidFill>
                  <a:srgbClr val="FFC000"/>
                </a:solidFill>
              </a:rPr>
              <a:t>violation</a:t>
            </a:r>
            <a:r>
              <a:rPr lang="pt-PT" b="1" dirty="0" smtClean="0">
                <a:solidFill>
                  <a:srgbClr val="FFC000"/>
                </a:solidFill>
              </a:rPr>
              <a:t> in </a:t>
            </a:r>
            <a:r>
              <a:rPr lang="pt-PT" b="1" dirty="0" err="1" smtClean="0">
                <a:solidFill>
                  <a:srgbClr val="FFC000"/>
                </a:solidFill>
              </a:rPr>
              <a:t>Brazil</a:t>
            </a:r>
            <a:endParaRPr lang="pt-PT" b="1" dirty="0">
              <a:solidFill>
                <a:srgbClr val="FFC000"/>
              </a:solidFill>
            </a:endParaRP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xmlns="" id="{F07398DE-0860-47EA-8E73-F2AA84345B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natives</a:t>
            </a:r>
            <a:r>
              <a:rPr lang="pt-PT" dirty="0" smtClean="0"/>
              <a:t> </a:t>
            </a:r>
            <a:r>
              <a:rPr lang="pt-PT" dirty="0" err="1" smtClean="0"/>
              <a:t>suffered</a:t>
            </a:r>
            <a:r>
              <a:rPr lang="pt-PT" dirty="0" smtClean="0"/>
              <a:t> a </a:t>
            </a:r>
            <a:r>
              <a:rPr lang="pt-PT" dirty="0" err="1" smtClean="0"/>
              <a:t>lot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abuses, </a:t>
            </a:r>
            <a:r>
              <a:rPr lang="pt-PT" dirty="0" err="1" smtClean="0"/>
              <a:t>made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first</a:t>
            </a:r>
            <a:r>
              <a:rPr lang="pt-PT" dirty="0" smtClean="0"/>
              <a:t> </a:t>
            </a:r>
            <a:r>
              <a:rPr lang="pt-PT" dirty="0" err="1" smtClean="0"/>
              <a:t>european</a:t>
            </a:r>
            <a:r>
              <a:rPr lang="pt-PT" dirty="0" smtClean="0"/>
              <a:t> </a:t>
            </a:r>
            <a:r>
              <a:rPr lang="pt-PT" dirty="0" err="1" smtClean="0"/>
              <a:t>conquerors</a:t>
            </a:r>
            <a:r>
              <a:rPr lang="pt-PT" dirty="0" smtClean="0"/>
              <a:t>, </a:t>
            </a:r>
            <a:r>
              <a:rPr lang="pt-PT" dirty="0" err="1" smtClean="0"/>
              <a:t>wich</a:t>
            </a:r>
            <a:r>
              <a:rPr lang="pt-PT" dirty="0" smtClean="0"/>
              <a:t> </a:t>
            </a:r>
            <a:r>
              <a:rPr lang="pt-PT" dirty="0" err="1" smtClean="0"/>
              <a:t>resulted</a:t>
            </a:r>
            <a:r>
              <a:rPr lang="pt-PT" dirty="0" smtClean="0"/>
              <a:t> in </a:t>
            </a:r>
            <a:r>
              <a:rPr lang="pt-PT" dirty="0" err="1" smtClean="0"/>
              <a:t>their</a:t>
            </a:r>
            <a:r>
              <a:rPr lang="pt-PT" dirty="0" smtClean="0"/>
              <a:t> decline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many</a:t>
            </a:r>
            <a:r>
              <a:rPr lang="pt-PT" dirty="0" smtClean="0"/>
              <a:t> </a:t>
            </a:r>
            <a:r>
              <a:rPr lang="pt-PT" dirty="0" err="1" smtClean="0"/>
              <a:t>tribe’s</a:t>
            </a:r>
            <a:r>
              <a:rPr lang="pt-PT" dirty="0" smtClean="0"/>
              <a:t> </a:t>
            </a:r>
            <a:r>
              <a:rPr lang="pt-PT" dirty="0" err="1" smtClean="0"/>
              <a:t>extinction</a:t>
            </a:r>
            <a:r>
              <a:rPr lang="pt-PT" dirty="0" smtClean="0"/>
              <a:t>.  Some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them</a:t>
            </a:r>
            <a:r>
              <a:rPr lang="pt-PT" dirty="0" smtClean="0"/>
              <a:t> </a:t>
            </a:r>
            <a:r>
              <a:rPr lang="pt-PT" dirty="0" err="1" smtClean="0"/>
              <a:t>were</a:t>
            </a:r>
            <a:r>
              <a:rPr lang="pt-PT" dirty="0" smtClean="0"/>
              <a:t> </a:t>
            </a:r>
            <a:r>
              <a:rPr lang="pt-PT" dirty="0" err="1" smtClean="0"/>
              <a:t>kicked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lands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xmlns="" id="{517478CF-8791-4B67-8D74-8FFA8FBFCE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9439" y="1534851"/>
            <a:ext cx="3629465" cy="493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92C9E3-EE8E-4E0A-B1DD-930BD24E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Native’s</a:t>
            </a:r>
            <a:r>
              <a:rPr lang="pt-PT" dirty="0" smtClean="0"/>
              <a:t> </a:t>
            </a:r>
            <a:r>
              <a:rPr lang="pt-PT" dirty="0" err="1" smtClean="0"/>
              <a:t>rights</a:t>
            </a:r>
            <a:r>
              <a:rPr lang="pt-PT" dirty="0" smtClean="0"/>
              <a:t> </a:t>
            </a:r>
            <a:r>
              <a:rPr lang="pt-PT" dirty="0" err="1" smtClean="0"/>
              <a:t>violation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7032C398-B970-4002-9F1D-CFB41B29B3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 </a:t>
            </a:r>
            <a:r>
              <a:rPr lang="pt-PT" dirty="0" err="1" smtClean="0"/>
              <a:t>Brazilian</a:t>
            </a:r>
            <a:r>
              <a:rPr lang="pt-PT" dirty="0" smtClean="0"/>
              <a:t> </a:t>
            </a:r>
            <a:r>
              <a:rPr lang="pt-PT" dirty="0" err="1" smtClean="0"/>
              <a:t>constitution</a:t>
            </a:r>
            <a:r>
              <a:rPr lang="pt-PT" dirty="0" smtClean="0"/>
              <a:t> </a:t>
            </a:r>
            <a:r>
              <a:rPr lang="pt-PT" dirty="0" err="1" smtClean="0"/>
              <a:t>ensure</a:t>
            </a:r>
            <a:r>
              <a:rPr lang="pt-PT" dirty="0" smtClean="0"/>
              <a:t>  </a:t>
            </a:r>
            <a:r>
              <a:rPr lang="pt-PT" dirty="0" err="1" smtClean="0"/>
              <a:t>indians</a:t>
            </a:r>
            <a:r>
              <a:rPr lang="pt-PT" dirty="0" smtClean="0"/>
              <a:t> </a:t>
            </a:r>
            <a:r>
              <a:rPr lang="pt-PT" dirty="0" err="1" smtClean="0"/>
              <a:t>safety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right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remaining</a:t>
            </a:r>
            <a:r>
              <a:rPr lang="pt-PT" dirty="0" smtClean="0"/>
              <a:t> in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lands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keeping</a:t>
            </a:r>
            <a:r>
              <a:rPr lang="pt-PT" dirty="0" smtClean="0"/>
              <a:t>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resources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 </a:t>
            </a:r>
            <a:r>
              <a:rPr lang="pt-PT" dirty="0" err="1" smtClean="0"/>
              <a:t>traditions</a:t>
            </a:r>
            <a:r>
              <a:rPr lang="pt-PT" dirty="0" smtClean="0"/>
              <a:t>.</a:t>
            </a:r>
          </a:p>
          <a:p>
            <a:r>
              <a:rPr lang="pt-PT" dirty="0" smtClean="0"/>
              <a:t> </a:t>
            </a:r>
            <a:r>
              <a:rPr lang="pt-PT" dirty="0" err="1" smtClean="0"/>
              <a:t>Despite</a:t>
            </a:r>
            <a:r>
              <a:rPr lang="pt-PT" dirty="0" smtClean="0"/>
              <a:t> </a:t>
            </a:r>
            <a:r>
              <a:rPr lang="pt-PT" dirty="0" err="1" smtClean="0"/>
              <a:t>these</a:t>
            </a:r>
            <a:r>
              <a:rPr lang="pt-PT" dirty="0" smtClean="0"/>
              <a:t> rules, </a:t>
            </a:r>
            <a:r>
              <a:rPr lang="pt-PT" dirty="0" err="1" smtClean="0"/>
              <a:t>many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rights</a:t>
            </a:r>
            <a:r>
              <a:rPr lang="pt-PT" dirty="0" smtClean="0"/>
              <a:t> are </a:t>
            </a:r>
            <a:r>
              <a:rPr lang="pt-PT" dirty="0" err="1" smtClean="0"/>
              <a:t>being</a:t>
            </a:r>
            <a:r>
              <a:rPr lang="pt-PT" dirty="0" smtClean="0"/>
              <a:t> </a:t>
            </a:r>
            <a:r>
              <a:rPr lang="pt-PT" dirty="0" err="1" smtClean="0"/>
              <a:t>violated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threats</a:t>
            </a:r>
            <a:r>
              <a:rPr lang="pt-PT" dirty="0" smtClean="0"/>
              <a:t> , </a:t>
            </a:r>
            <a:r>
              <a:rPr lang="pt-PT" dirty="0" err="1" smtClean="0"/>
              <a:t>violence</a:t>
            </a:r>
            <a:r>
              <a:rPr lang="pt-PT" dirty="0" smtClean="0"/>
              <a:t>, </a:t>
            </a:r>
            <a:r>
              <a:rPr lang="pt-PT" dirty="0" err="1" smtClean="0"/>
              <a:t>corruption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murders</a:t>
            </a:r>
            <a:r>
              <a:rPr lang="pt-PT" dirty="0" smtClean="0"/>
              <a:t> </a:t>
            </a:r>
            <a:r>
              <a:rPr lang="pt-PT" dirty="0" err="1" smtClean="0"/>
              <a:t>because</a:t>
            </a:r>
            <a:r>
              <a:rPr lang="pt-PT" dirty="0" smtClean="0"/>
              <a:t> some </a:t>
            </a:r>
            <a:r>
              <a:rPr lang="pt-PT" dirty="0" err="1" smtClean="0"/>
              <a:t>people</a:t>
            </a:r>
            <a:r>
              <a:rPr lang="pt-PT" dirty="0" smtClean="0"/>
              <a:t> </a:t>
            </a:r>
            <a:r>
              <a:rPr lang="pt-PT" dirty="0" err="1" smtClean="0"/>
              <a:t>want</a:t>
            </a:r>
            <a:r>
              <a:rPr lang="pt-PT" dirty="0" smtClean="0"/>
              <a:t> to </a:t>
            </a:r>
            <a:r>
              <a:rPr lang="pt-PT" dirty="0" err="1" smtClean="0"/>
              <a:t>steal</a:t>
            </a:r>
            <a:r>
              <a:rPr lang="pt-PT" dirty="0" smtClean="0"/>
              <a:t>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lands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xmlns="" id="{65303E52-AC43-4520-84A9-F6FB9987AD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4722" y="2446814"/>
            <a:ext cx="51816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3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A5AF97-0B37-4A49-86FF-DFFC9BC6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  <a:endParaRPr lang="pt-P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026E477-EC7F-4880-B571-E0F69A501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98492"/>
            <a:ext cx="3000779" cy="2108047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BDD3BC35-6C79-4B55-B05F-E7C1BD7E7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>
            <a:normAutofit/>
          </a:bodyPr>
          <a:lstStyle/>
          <a:p>
            <a:r>
              <a:rPr lang="pt-PT" sz="2900" b="1" dirty="0" smtClean="0"/>
              <a:t>Some </a:t>
            </a:r>
            <a:r>
              <a:rPr lang="pt-PT" sz="2900" b="1" dirty="0" err="1" smtClean="0"/>
              <a:t>natives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have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been</a:t>
            </a:r>
            <a:r>
              <a:rPr lang="pt-PT" sz="2900" b="1" dirty="0" smtClean="0"/>
              <a:t> </a:t>
            </a:r>
            <a:r>
              <a:rPr lang="pt-PT" sz="2900" b="1" dirty="0" err="1"/>
              <a:t>k</a:t>
            </a:r>
            <a:r>
              <a:rPr lang="pt-PT" sz="2900" b="1" dirty="0" err="1" smtClean="0"/>
              <a:t>icked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of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their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terrrotories</a:t>
            </a:r>
            <a:r>
              <a:rPr lang="pt-PT" sz="2900" b="1" dirty="0" smtClean="0"/>
              <a:t>, are </a:t>
            </a:r>
            <a:r>
              <a:rPr lang="pt-PT" sz="2900" b="1" dirty="0" err="1" smtClean="0"/>
              <a:t>loosing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their</a:t>
            </a:r>
            <a:r>
              <a:rPr lang="pt-PT" sz="2900" b="1" dirty="0" smtClean="0"/>
              <a:t> natural </a:t>
            </a:r>
            <a:r>
              <a:rPr lang="pt-PT" sz="2900" b="1" dirty="0" err="1" smtClean="0"/>
              <a:t>environment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and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economic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interests</a:t>
            </a:r>
            <a:r>
              <a:rPr lang="pt-PT" sz="2900" b="1" dirty="0" smtClean="0"/>
              <a:t> are </a:t>
            </a:r>
            <a:r>
              <a:rPr lang="pt-PT" sz="2900" b="1" dirty="0" err="1" smtClean="0"/>
              <a:t>risking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they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traditional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way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of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life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and</a:t>
            </a:r>
            <a:r>
              <a:rPr lang="pt-PT" sz="2900" b="1" dirty="0" smtClean="0"/>
              <a:t> </a:t>
            </a:r>
            <a:r>
              <a:rPr lang="pt-PT" sz="2900" b="1" dirty="0" err="1" smtClean="0"/>
              <a:t>survival</a:t>
            </a:r>
            <a:r>
              <a:rPr lang="pt-PT" sz="2900" b="1" dirty="0" smtClean="0"/>
              <a:t>. </a:t>
            </a:r>
            <a:endParaRPr lang="pt-PT" sz="2900" b="1" dirty="0"/>
          </a:p>
          <a:p>
            <a:r>
              <a:rPr lang="pt-PT" dirty="0" err="1" smtClean="0"/>
              <a:t>Natives</a:t>
            </a:r>
            <a:r>
              <a:rPr lang="pt-PT" dirty="0" smtClean="0"/>
              <a:t> must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respected</a:t>
            </a:r>
            <a:r>
              <a:rPr lang="pt-PT" dirty="0" smtClean="0"/>
              <a:t> in </a:t>
            </a:r>
            <a:r>
              <a:rPr lang="pt-PT" dirty="0" err="1" smtClean="0"/>
              <a:t>their</a:t>
            </a:r>
            <a:r>
              <a:rPr lang="pt-PT" dirty="0" smtClean="0"/>
              <a:t> cultural diferences, </a:t>
            </a:r>
            <a:r>
              <a:rPr lang="pt-PT" dirty="0" err="1" smtClean="0"/>
              <a:t>other</a:t>
            </a:r>
            <a:r>
              <a:rPr lang="pt-PT" dirty="0" err="1" smtClean="0"/>
              <a:t>wise</a:t>
            </a:r>
            <a:r>
              <a:rPr lang="pt-PT" dirty="0" smtClean="0"/>
              <a:t> </a:t>
            </a:r>
            <a:r>
              <a:rPr lang="pt-PT" dirty="0" smtClean="0"/>
              <a:t> </a:t>
            </a:r>
            <a:r>
              <a:rPr lang="pt-PT" dirty="0" err="1" smtClean="0"/>
              <a:t>they’ll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etnical</a:t>
            </a:r>
            <a:r>
              <a:rPr lang="pt-PT" dirty="0" smtClean="0"/>
              <a:t> </a:t>
            </a:r>
            <a:r>
              <a:rPr lang="pt-PT" dirty="0" err="1" smtClean="0"/>
              <a:t>exctintion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should</a:t>
            </a:r>
            <a:r>
              <a:rPr lang="pt-PT" dirty="0" smtClean="0"/>
              <a:t> </a:t>
            </a:r>
            <a:r>
              <a:rPr lang="pt-PT" dirty="0" err="1" smtClean="0"/>
              <a:t>support</a:t>
            </a:r>
            <a:r>
              <a:rPr lang="pt-PT" dirty="0" smtClean="0"/>
              <a:t>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protests</a:t>
            </a:r>
            <a:r>
              <a:rPr lang="pt-PT" dirty="0" smtClean="0"/>
              <a:t> </a:t>
            </a:r>
            <a:r>
              <a:rPr lang="pt-PT" dirty="0" err="1" smtClean="0"/>
              <a:t>when</a:t>
            </a:r>
            <a:r>
              <a:rPr lang="pt-PT" dirty="0" smtClean="0"/>
              <a:t> some </a:t>
            </a:r>
            <a:r>
              <a:rPr lang="pt-PT" dirty="0" err="1" smtClean="0"/>
              <a:t>people</a:t>
            </a:r>
            <a:r>
              <a:rPr lang="pt-PT" dirty="0" smtClean="0"/>
              <a:t> invade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lands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5" name="AutoShape 2" descr="Resultado de imagem para protestos de indios brasilei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2811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A2E3C8-09E8-40E0-AF13-150BF595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Fonts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xmlns="" id="{6A90201D-9FF5-47B9-A551-3716F4971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hlinkClick r:id="rId2"/>
              </a:rPr>
              <a:t>https://pt.wikipedia.org/wiki/Declara%C3%A7%C3%A3o_Universal_dos_Direitos_Humanos</a:t>
            </a:r>
          </a:p>
          <a:p>
            <a:r>
              <a:rPr lang="pt-PT" dirty="0">
                <a:hlinkClick r:id="rId2"/>
              </a:rPr>
              <a:t>https://pt.wikipedia.org/wiki/Terras_ind%C3%ADgenas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83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15603FA-E194-47A8-88B1-63CDFACD2F14}"/>
              </a:ext>
            </a:extLst>
          </p:cNvPr>
          <p:cNvSpPr txBox="1"/>
          <p:nvPr/>
        </p:nvSpPr>
        <p:spPr>
          <a:xfrm>
            <a:off x="384312" y="318051"/>
            <a:ext cx="1097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err="1" smtClean="0"/>
              <a:t>This</a:t>
            </a:r>
            <a:r>
              <a:rPr lang="pt-PT" sz="3600" dirty="0" smtClean="0"/>
              <a:t> research </a:t>
            </a:r>
            <a:r>
              <a:rPr lang="pt-PT" sz="3600" dirty="0" err="1" smtClean="0"/>
              <a:t>was</a:t>
            </a:r>
            <a:r>
              <a:rPr lang="pt-PT" sz="3600" dirty="0" smtClean="0"/>
              <a:t> </a:t>
            </a:r>
            <a:r>
              <a:rPr lang="pt-PT" sz="3600" dirty="0" err="1" smtClean="0"/>
              <a:t>made</a:t>
            </a:r>
            <a:r>
              <a:rPr lang="pt-PT" sz="3600" dirty="0" smtClean="0"/>
              <a:t> </a:t>
            </a:r>
            <a:r>
              <a:rPr lang="pt-PT" sz="3600" dirty="0" err="1" smtClean="0"/>
              <a:t>by</a:t>
            </a:r>
            <a:r>
              <a:rPr lang="pt-PT" sz="3600" dirty="0" smtClean="0"/>
              <a:t> 6º D </a:t>
            </a:r>
            <a:r>
              <a:rPr lang="pt-PT" sz="3600" dirty="0" err="1" smtClean="0"/>
              <a:t>students</a:t>
            </a:r>
            <a:r>
              <a:rPr lang="pt-PT" sz="3600" dirty="0" smtClean="0"/>
              <a:t>:</a:t>
            </a:r>
            <a:endParaRPr lang="pt-PT" sz="3600" dirty="0"/>
          </a:p>
          <a:p>
            <a:r>
              <a:rPr lang="pt-PT" sz="3600" dirty="0"/>
              <a:t>Rodrigo Oliveira nº 21 </a:t>
            </a:r>
          </a:p>
          <a:p>
            <a:r>
              <a:rPr lang="pt-PT" sz="3600" dirty="0"/>
              <a:t>Margarida Teixeira nº 17</a:t>
            </a:r>
          </a:p>
          <a:p>
            <a:r>
              <a:rPr lang="pt-PT" sz="3600" dirty="0"/>
              <a:t>Rita Marinho nº 20</a:t>
            </a:r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3940611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202</Words>
  <Application>Microsoft Office PowerPoint</Application>
  <PresentationFormat>Ecrã Panorâmico</PresentationFormat>
  <Paragraphs>23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Are brazilian indian’s rights respected?</vt:lpstr>
      <vt:lpstr>Human Rights</vt:lpstr>
      <vt:lpstr>Native’s rights violation in Brazil</vt:lpstr>
      <vt:lpstr>Native’s rights violation</vt:lpstr>
      <vt:lpstr>Consequences</vt:lpstr>
      <vt:lpstr>Fonts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Violação dos direitos dos índios</dc:title>
  <dc:creator>RITA</dc:creator>
  <cp:lastModifiedBy>MARIA VICTORINO</cp:lastModifiedBy>
  <cp:revision>18</cp:revision>
  <dcterms:created xsi:type="dcterms:W3CDTF">2017-10-04T14:17:45Z</dcterms:created>
  <dcterms:modified xsi:type="dcterms:W3CDTF">2017-12-21T17:45:47Z</dcterms:modified>
</cp:coreProperties>
</file>