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C9CD02-C3A8-484E-B78F-C0DC704BFB55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3572E0-C6C3-406D-8929-438E1175DC3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5405" y="184482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P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Braziliean</a:t>
            </a:r>
            <a:r>
              <a:rPr lang="pt-PT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Indians</a:t>
            </a:r>
            <a:r>
              <a:rPr lang="pt-PT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way</a:t>
            </a:r>
            <a:r>
              <a:rPr lang="pt-PT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  <a:r>
              <a:rPr lang="pt-PT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</a:t>
            </a:r>
            <a:endParaRPr lang="pt-PT" sz="36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4048" y="5157192"/>
            <a:ext cx="5238328" cy="1594030"/>
          </a:xfrm>
        </p:spPr>
        <p:txBody>
          <a:bodyPr>
            <a:normAutofit/>
          </a:bodyPr>
          <a:lstStyle/>
          <a:p>
            <a:pPr algn="ctr"/>
            <a:r>
              <a:rPr lang="pt-PT" b="0" dirty="0" err="1" smtClean="0">
                <a:solidFill>
                  <a:schemeClr val="tx1"/>
                </a:solidFill>
              </a:rPr>
              <a:t>Made</a:t>
            </a:r>
            <a:r>
              <a:rPr lang="pt-PT" b="0" dirty="0" smtClean="0">
                <a:solidFill>
                  <a:schemeClr val="tx1"/>
                </a:solidFill>
              </a:rPr>
              <a:t> </a:t>
            </a:r>
            <a:r>
              <a:rPr lang="pt-PT" b="0" dirty="0" err="1" smtClean="0">
                <a:solidFill>
                  <a:schemeClr val="tx1"/>
                </a:solidFill>
              </a:rPr>
              <a:t>by</a:t>
            </a:r>
            <a:r>
              <a:rPr lang="pt-PT" b="0" dirty="0" smtClean="0">
                <a:solidFill>
                  <a:schemeClr val="tx1"/>
                </a:solidFill>
              </a:rPr>
              <a:t>:</a:t>
            </a:r>
            <a:endParaRPr lang="pt-PT" b="0" dirty="0" smtClean="0">
              <a:solidFill>
                <a:schemeClr val="tx1"/>
              </a:solidFill>
            </a:endParaRPr>
          </a:p>
          <a:p>
            <a:pPr algn="ctr"/>
            <a:r>
              <a:rPr lang="pt-PT" b="0" dirty="0" smtClean="0">
                <a:solidFill>
                  <a:schemeClr val="tx1"/>
                </a:solidFill>
              </a:rPr>
              <a:t>Ana Catarina</a:t>
            </a:r>
          </a:p>
          <a:p>
            <a:pPr algn="ctr"/>
            <a:r>
              <a:rPr lang="pt-PT" b="0" dirty="0" smtClean="0">
                <a:solidFill>
                  <a:schemeClr val="tx1"/>
                </a:solidFill>
              </a:rPr>
              <a:t>Nº3 6º D</a:t>
            </a:r>
            <a:endParaRPr lang="pt-PT" b="0" dirty="0" smtClean="0">
              <a:solidFill>
                <a:schemeClr val="tx1"/>
              </a:solidFill>
            </a:endParaRPr>
          </a:p>
          <a:p>
            <a:pPr algn="ctr"/>
            <a:r>
              <a:rPr lang="pt-PT" b="0" dirty="0" smtClean="0">
                <a:solidFill>
                  <a:schemeClr val="tx1"/>
                </a:solidFill>
              </a:rPr>
              <a:t>6ºD</a:t>
            </a:r>
            <a:endParaRPr lang="pt-PT" b="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26495" y="1846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Escola Sophia de Mello Breyner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8362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Food</a:t>
            </a:r>
            <a:endParaRPr lang="pt-PT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eat</a:t>
            </a:r>
            <a:r>
              <a:rPr lang="pt-PT" dirty="0" smtClean="0"/>
              <a:t> 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nature</a:t>
            </a:r>
            <a:r>
              <a:rPr lang="pt-PT" dirty="0" smtClean="0"/>
              <a:t> </a:t>
            </a:r>
            <a:r>
              <a:rPr lang="pt-PT" dirty="0" err="1" smtClean="0"/>
              <a:t>provides</a:t>
            </a:r>
            <a:r>
              <a:rPr lang="pt-PT" dirty="0" smtClean="0"/>
              <a:t>: </a:t>
            </a:r>
            <a:endParaRPr lang="pt-PT" dirty="0" smtClean="0"/>
          </a:p>
          <a:p>
            <a:pPr lvl="1"/>
            <a:r>
              <a:rPr lang="pt-PT" sz="2400" dirty="0" err="1" smtClean="0"/>
              <a:t>Fish</a:t>
            </a:r>
            <a:r>
              <a:rPr lang="pt-PT" sz="2400" dirty="0" smtClean="0"/>
              <a:t>;</a:t>
            </a:r>
            <a:endParaRPr lang="pt-PT" sz="2400" dirty="0" smtClean="0"/>
          </a:p>
          <a:p>
            <a:pPr lvl="1"/>
            <a:r>
              <a:rPr lang="pt-PT" sz="2400" dirty="0" smtClean="0"/>
              <a:t>Animal </a:t>
            </a:r>
            <a:r>
              <a:rPr lang="pt-PT" sz="2400" dirty="0" err="1" smtClean="0"/>
              <a:t>meat</a:t>
            </a:r>
            <a:r>
              <a:rPr lang="pt-PT" sz="2400" dirty="0" smtClean="0"/>
              <a:t>;</a:t>
            </a:r>
            <a:endParaRPr lang="pt-PT" sz="2400" dirty="0" smtClean="0"/>
          </a:p>
          <a:p>
            <a:pPr lvl="1"/>
            <a:r>
              <a:rPr lang="pt-PT" sz="2400" dirty="0" err="1"/>
              <a:t>F</a:t>
            </a:r>
            <a:r>
              <a:rPr lang="pt-PT" sz="2400" dirty="0" err="1" smtClean="0"/>
              <a:t>ruits</a:t>
            </a:r>
            <a:r>
              <a:rPr lang="pt-PT" sz="2400" dirty="0" smtClean="0"/>
              <a:t>;</a:t>
            </a:r>
            <a:endParaRPr lang="pt-PT" sz="2400" dirty="0" smtClean="0"/>
          </a:p>
          <a:p>
            <a:pPr lvl="1"/>
            <a:r>
              <a:rPr lang="pt-PT" sz="2400" dirty="0" err="1" smtClean="0"/>
              <a:t>Vegetables</a:t>
            </a:r>
            <a:r>
              <a:rPr lang="pt-PT" sz="2400" dirty="0" smtClean="0"/>
              <a:t>;</a:t>
            </a:r>
            <a:endParaRPr lang="pt-PT" sz="2400" dirty="0" smtClean="0"/>
          </a:p>
          <a:p>
            <a:pPr lvl="1"/>
            <a:r>
              <a:rPr lang="pt-PT" sz="2400" dirty="0" err="1" smtClean="0"/>
              <a:t>Tubers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4501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4442" y="54868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use to </a:t>
            </a:r>
            <a:r>
              <a:rPr lang="pt-PT" dirty="0" err="1" smtClean="0"/>
              <a:t>bath</a:t>
            </a:r>
            <a:r>
              <a:rPr lang="pt-PT" dirty="0" smtClean="0"/>
              <a:t> </a:t>
            </a:r>
            <a:r>
              <a:rPr lang="pt-PT" dirty="0" err="1" smtClean="0"/>
              <a:t>several</a:t>
            </a:r>
            <a:r>
              <a:rPr lang="pt-PT" dirty="0" smtClean="0"/>
              <a:t> times a </a:t>
            </a:r>
            <a:r>
              <a:rPr lang="pt-PT" dirty="0" err="1" smtClean="0"/>
              <a:t>day</a:t>
            </a:r>
            <a:r>
              <a:rPr lang="pt-PT" dirty="0" smtClean="0"/>
              <a:t> in </a:t>
            </a:r>
            <a:r>
              <a:rPr lang="pt-PT" dirty="0" err="1" smtClean="0"/>
              <a:t>rivers</a:t>
            </a:r>
            <a:r>
              <a:rPr lang="pt-PT" dirty="0" smtClean="0"/>
              <a:t>.</a:t>
            </a:r>
            <a:endParaRPr lang="pt-PT" dirty="0" smtClean="0"/>
          </a:p>
          <a:p>
            <a:pPr marL="0" indent="0" fontAlgn="base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rituals</a:t>
            </a:r>
            <a:r>
              <a:rPr lang="pt-PT" dirty="0" smtClean="0"/>
              <a:t> </a:t>
            </a:r>
            <a:r>
              <a:rPr lang="pt-PT" dirty="0" err="1" smtClean="0"/>
              <a:t>include</a:t>
            </a:r>
            <a:r>
              <a:rPr lang="pt-PT" dirty="0" smtClean="0"/>
              <a:t> a </a:t>
            </a:r>
            <a:r>
              <a:rPr lang="pt-PT" dirty="0" err="1" smtClean="0"/>
              <a:t>lot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music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dance.They</a:t>
            </a:r>
            <a:r>
              <a:rPr lang="pt-PT" dirty="0" smtClean="0"/>
              <a:t> </a:t>
            </a:r>
            <a:r>
              <a:rPr lang="pt-PT" dirty="0" err="1" smtClean="0"/>
              <a:t>paint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bodies for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ceremonies</a:t>
            </a:r>
            <a:r>
              <a:rPr lang="pt-PT" dirty="0" smtClean="0"/>
              <a:t>.</a:t>
            </a:r>
            <a:endParaRPr lang="pt-PT" dirty="0" smtClean="0"/>
          </a:p>
          <a:p>
            <a:pPr marL="0" indent="0" fontAlgn="base">
              <a:buNone/>
            </a:pPr>
            <a:r>
              <a:rPr lang="pt-PT" dirty="0" smtClean="0"/>
              <a:t>	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grow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do </a:t>
            </a:r>
            <a:r>
              <a:rPr lang="pt-PT" dirty="0" err="1" smtClean="0"/>
              <a:t>passage</a:t>
            </a:r>
            <a:r>
              <a:rPr lang="pt-PT" dirty="0" smtClean="0"/>
              <a:t> </a:t>
            </a:r>
            <a:r>
              <a:rPr lang="pt-PT" dirty="0" err="1" smtClean="0"/>
              <a:t>rites</a:t>
            </a:r>
            <a:r>
              <a:rPr lang="pt-PT" dirty="0" smtClean="0"/>
              <a:t>.</a:t>
            </a: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44" y="3606962"/>
            <a:ext cx="4927996" cy="306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pt-PT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houses</a:t>
            </a:r>
            <a:r>
              <a:rPr lang="pt-PT" dirty="0" smtClean="0"/>
              <a:t> are </a:t>
            </a:r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nature’</a:t>
            </a:r>
            <a:r>
              <a:rPr lang="pt-PT" dirty="0" err="1" smtClean="0"/>
              <a:t>s</a:t>
            </a:r>
            <a:r>
              <a:rPr lang="pt-PT" dirty="0" smtClean="0"/>
              <a:t> </a:t>
            </a:r>
            <a:r>
              <a:rPr lang="pt-PT" dirty="0" err="1" smtClean="0"/>
              <a:t>elements</a:t>
            </a:r>
            <a:r>
              <a:rPr lang="pt-PT" dirty="0" smtClean="0"/>
              <a:t>: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Trunks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 smtClean="0"/>
              <a:t>branches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S</a:t>
            </a:r>
            <a:r>
              <a:rPr lang="pt-PT" dirty="0" err="1" smtClean="0"/>
              <a:t>traws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Dry</a:t>
            </a:r>
            <a:r>
              <a:rPr lang="pt-PT" dirty="0" smtClean="0"/>
              <a:t> </a:t>
            </a:r>
            <a:r>
              <a:rPr lang="pt-PT" dirty="0" err="1" smtClean="0"/>
              <a:t>leaves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Clay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559830" cy="29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Arts</a:t>
            </a:r>
            <a:r>
              <a:rPr lang="pt-PT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</a:t>
            </a:r>
            <a:r>
              <a:rPr lang="pt-PT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Crafts</a:t>
            </a:r>
            <a:endParaRPr lang="pt-PT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do: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Cerãmic</a:t>
            </a:r>
            <a:r>
              <a:rPr lang="pt-PT" dirty="0" smtClean="0"/>
              <a:t> </a:t>
            </a:r>
            <a:r>
              <a:rPr lang="pt-PT" dirty="0" err="1" smtClean="0"/>
              <a:t>pots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Masks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Necklaces</a:t>
            </a:r>
            <a:r>
              <a:rPr lang="pt-PT" dirty="0" smtClean="0"/>
              <a:t>.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use natural </a:t>
            </a:r>
            <a:r>
              <a:rPr lang="pt-PT" dirty="0" err="1" smtClean="0"/>
              <a:t>elements</a:t>
            </a:r>
            <a:r>
              <a:rPr lang="pt-PT" dirty="0" smtClean="0"/>
              <a:t>.  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err="1" smtClean="0"/>
              <a:t>Usually</a:t>
            </a:r>
            <a:r>
              <a:rPr lang="pt-PT" dirty="0" smtClean="0"/>
              <a:t> </a:t>
            </a:r>
            <a:r>
              <a:rPr lang="pt-PT" dirty="0" err="1" smtClean="0"/>
              <a:t>women</a:t>
            </a:r>
            <a:r>
              <a:rPr lang="pt-PT" dirty="0" smtClean="0"/>
              <a:t> do </a:t>
            </a:r>
            <a:r>
              <a:rPr lang="pt-PT" dirty="0" err="1" smtClean="0"/>
              <a:t>arts</a:t>
            </a:r>
            <a:r>
              <a:rPr lang="pt-PT" dirty="0" smtClean="0"/>
              <a:t> </a:t>
            </a:r>
            <a:r>
              <a:rPr lang="pt-PT" dirty="0" err="1" smtClean="0"/>
              <a:t>while</a:t>
            </a:r>
            <a:r>
              <a:rPr lang="pt-PT" dirty="0" smtClean="0"/>
              <a:t> </a:t>
            </a:r>
            <a:r>
              <a:rPr lang="pt-PT" dirty="0" err="1" smtClean="0"/>
              <a:t>men</a:t>
            </a:r>
            <a:r>
              <a:rPr lang="pt-PT" dirty="0" smtClean="0"/>
              <a:t> </a:t>
            </a:r>
            <a:r>
              <a:rPr lang="pt-PT" dirty="0" err="1" smtClean="0"/>
              <a:t>go</a:t>
            </a:r>
            <a:r>
              <a:rPr lang="pt-PT" dirty="0" smtClean="0"/>
              <a:t> out </a:t>
            </a:r>
            <a:r>
              <a:rPr lang="pt-PT" dirty="0" err="1" smtClean="0"/>
              <a:t>hunting</a:t>
            </a:r>
            <a:r>
              <a:rPr lang="pt-PT" dirty="0" smtClean="0"/>
              <a:t>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1432"/>
            <a:ext cx="3394348" cy="24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91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cure </a:t>
            </a:r>
            <a:r>
              <a:rPr lang="pt-PT" dirty="0" err="1" smtClean="0"/>
              <a:t>diseases</a:t>
            </a:r>
            <a:r>
              <a:rPr lang="pt-PT" dirty="0" smtClean="0"/>
              <a:t> </a:t>
            </a:r>
            <a:r>
              <a:rPr lang="pt-PT" dirty="0" err="1" smtClean="0"/>
              <a:t>whith</a:t>
            </a:r>
            <a:r>
              <a:rPr lang="pt-PT" dirty="0" smtClean="0"/>
              <a:t> ritual cures, </a:t>
            </a:r>
            <a:r>
              <a:rPr lang="pt-PT" dirty="0" err="1" smtClean="0"/>
              <a:t>directed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a “</a:t>
            </a:r>
            <a:r>
              <a:rPr lang="pt-PT" dirty="0" err="1" smtClean="0"/>
              <a:t>pajé</a:t>
            </a:r>
            <a:r>
              <a:rPr lang="pt-PT" dirty="0" smtClean="0"/>
              <a:t>”;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Thewy</a:t>
            </a:r>
            <a:r>
              <a:rPr lang="pt-PT" dirty="0" smtClean="0"/>
              <a:t> </a:t>
            </a:r>
            <a:r>
              <a:rPr lang="pt-PT" dirty="0" err="1" smtClean="0"/>
              <a:t>follow</a:t>
            </a:r>
            <a:r>
              <a:rPr lang="pt-PT" dirty="0" smtClean="0"/>
              <a:t> </a:t>
            </a:r>
            <a:r>
              <a:rPr lang="pt-PT" dirty="0" err="1" smtClean="0"/>
              <a:t>nature’s</a:t>
            </a:r>
            <a:r>
              <a:rPr lang="pt-PT" dirty="0" smtClean="0"/>
              <a:t> </a:t>
            </a:r>
            <a:r>
              <a:rPr lang="pt-PT" dirty="0" err="1" smtClean="0"/>
              <a:t>religion</a:t>
            </a:r>
            <a:r>
              <a:rPr lang="pt-PT" dirty="0" smtClean="0"/>
              <a:t> </a:t>
            </a:r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spirits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36" y="2996952"/>
            <a:ext cx="4137000" cy="33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6443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PT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Hunting</a:t>
            </a:r>
            <a:r>
              <a:rPr lang="pt-PT" sz="3200" b="1" cap="none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weapons</a:t>
            </a:r>
            <a:endParaRPr lang="pt-PT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	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archery</a:t>
            </a:r>
            <a:r>
              <a:rPr lang="pt-PT" dirty="0" smtClean="0"/>
              <a:t> . 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use </a:t>
            </a:r>
            <a:r>
              <a:rPr lang="pt-PT" dirty="0" err="1" smtClean="0"/>
              <a:t>the</a:t>
            </a:r>
            <a:r>
              <a:rPr lang="pt-PT" dirty="0" smtClean="0"/>
              <a:t> “chuço” (</a:t>
            </a:r>
            <a:r>
              <a:rPr lang="pt-PT" dirty="0" err="1" smtClean="0"/>
              <a:t>iron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wood</a:t>
            </a:r>
            <a:r>
              <a:rPr lang="pt-PT" dirty="0" smtClean="0"/>
              <a:t> </a:t>
            </a:r>
            <a:r>
              <a:rPr lang="pt-PT" dirty="0" err="1" smtClean="0"/>
              <a:t>made</a:t>
            </a:r>
            <a:r>
              <a:rPr lang="pt-PT" dirty="0" smtClean="0"/>
              <a:t>) 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“ zarabatana” (</a:t>
            </a:r>
            <a:r>
              <a:rPr lang="pt-PT" dirty="0" err="1" smtClean="0"/>
              <a:t>bamboop</a:t>
            </a:r>
            <a:r>
              <a:rPr lang="pt-PT" dirty="0" smtClean="0"/>
              <a:t> </a:t>
            </a:r>
            <a:r>
              <a:rPr lang="pt-PT" dirty="0" err="1" smtClean="0"/>
              <a:t>blowing</a:t>
            </a:r>
            <a:r>
              <a:rPr lang="pt-PT" dirty="0" smtClean="0"/>
              <a:t> </a:t>
            </a:r>
            <a:r>
              <a:rPr lang="pt-PT" dirty="0" err="1" smtClean="0"/>
              <a:t>pipe</a:t>
            </a:r>
            <a:r>
              <a:rPr lang="pt-PT" dirty="0" smtClean="0"/>
              <a:t> to </a:t>
            </a:r>
            <a:r>
              <a:rPr lang="pt-PT" dirty="0" smtClean="0"/>
              <a:t>shot </a:t>
            </a:r>
            <a:r>
              <a:rPr lang="pt-PT" dirty="0" err="1" smtClean="0"/>
              <a:t>arrows</a:t>
            </a:r>
            <a:r>
              <a:rPr lang="pt-PT" dirty="0" smtClean="0"/>
              <a:t>)</a:t>
            </a:r>
            <a:r>
              <a:rPr lang="pt-PT" dirty="0"/>
              <a:t>.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50107"/>
            <a:ext cx="4185513" cy="26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PT" sz="166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End</a:t>
            </a:r>
            <a:endParaRPr lang="pt-PT" sz="16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729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27</Words>
  <Application>Microsoft Office PowerPoint</Application>
  <PresentationFormat>Apresentação no Ecrã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Wingdings</vt:lpstr>
      <vt:lpstr>Wingdings 2</vt:lpstr>
      <vt:lpstr>Balcão Envidraçado</vt:lpstr>
      <vt:lpstr>Braziliean Indians way of life</vt:lpstr>
      <vt:lpstr>Food</vt:lpstr>
      <vt:lpstr>Apresentação do PowerPoint</vt:lpstr>
      <vt:lpstr>Housing</vt:lpstr>
      <vt:lpstr>Arts and Crafts</vt:lpstr>
      <vt:lpstr>Apresentação do PowerPoint</vt:lpstr>
      <vt:lpstr>Hunting weapons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Caractéristicas dos Índios</dc:title>
  <dc:creator>Inês Pereira</dc:creator>
  <cp:lastModifiedBy>MARIA VICTORINO</cp:lastModifiedBy>
  <cp:revision>10</cp:revision>
  <dcterms:created xsi:type="dcterms:W3CDTF">2017-10-04T17:51:55Z</dcterms:created>
  <dcterms:modified xsi:type="dcterms:W3CDTF">2017-12-21T16:58:28Z</dcterms:modified>
</cp:coreProperties>
</file>