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5" autoAdjust="0"/>
  </p:normalViewPr>
  <p:slideViewPr>
    <p:cSldViewPr>
      <p:cViewPr varScale="1">
        <p:scale>
          <a:sx n="69" d="100"/>
          <a:sy n="69" d="100"/>
        </p:scale>
        <p:origin x="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9633E-1E70-450B-9048-605575B957F3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3EC-153B-4381-B73F-A89B46E2B98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586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B3EC-153B-4381-B73F-A89B46E2B98A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02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428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093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854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243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02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781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358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096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633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229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865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F2D3-B90A-4399-A446-A2DCEF67A8C6}" type="datetimeFigureOut">
              <a:rPr lang="pt-PT" smtClean="0"/>
              <a:pPr/>
              <a:t>22/12/2017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E7B99-9071-4465-84B7-023F48D1966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59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3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pt-PT" dirty="0" err="1" smtClean="0">
                <a:solidFill>
                  <a:schemeClr val="bg2"/>
                </a:solidFill>
              </a:rPr>
              <a:t>Native’s</a:t>
            </a:r>
            <a:r>
              <a:rPr lang="pt-PT" dirty="0" smtClean="0">
                <a:solidFill>
                  <a:schemeClr val="bg2"/>
                </a:solidFill>
              </a:rPr>
              <a:t> </a:t>
            </a:r>
            <a:r>
              <a:rPr lang="pt-PT" dirty="0" err="1" smtClean="0">
                <a:solidFill>
                  <a:schemeClr val="bg2"/>
                </a:solidFill>
              </a:rPr>
              <a:t>rights</a:t>
            </a:r>
            <a:r>
              <a:rPr lang="pt-PT" dirty="0" smtClean="0">
                <a:solidFill>
                  <a:schemeClr val="bg2"/>
                </a:solidFill>
              </a:rPr>
              <a:t>: </a:t>
            </a:r>
            <a:r>
              <a:rPr lang="pt-PT" dirty="0" err="1" smtClean="0">
                <a:solidFill>
                  <a:schemeClr val="bg2"/>
                </a:solidFill>
              </a:rPr>
              <a:t>present</a:t>
            </a:r>
            <a:r>
              <a:rPr lang="pt-PT" dirty="0" smtClean="0">
                <a:solidFill>
                  <a:schemeClr val="bg2"/>
                </a:solidFill>
              </a:rPr>
              <a:t> </a:t>
            </a:r>
            <a:r>
              <a:rPr lang="pt-PT" dirty="0" err="1" smtClean="0">
                <a:solidFill>
                  <a:schemeClr val="bg2"/>
                </a:solidFill>
              </a:rPr>
              <a:t>situation</a:t>
            </a:r>
            <a:r>
              <a:rPr lang="pt-PT" dirty="0" smtClean="0">
                <a:solidFill>
                  <a:schemeClr val="bg2"/>
                </a:solidFill>
              </a:rPr>
              <a:t>             </a:t>
            </a:r>
            <a:r>
              <a:rPr lang="pt-PT" sz="1600" i="1" dirty="0" smtClean="0">
                <a:solidFill>
                  <a:schemeClr val="bg2"/>
                </a:solidFill>
              </a:rPr>
              <a:t>Cátia Madeira 6º D</a:t>
            </a:r>
            <a:endParaRPr lang="pt-PT" sz="1600" i="1" dirty="0">
              <a:solidFill>
                <a:schemeClr val="bg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 descr="Resultado de imagem para violação dos direitos dos indios no pres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14700"/>
            <a:ext cx="4501678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4644008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09120"/>
          </a:xfrm>
        </p:spPr>
        <p:txBody>
          <a:bodyPr>
            <a:normAutofit/>
          </a:bodyPr>
          <a:lstStyle/>
          <a:p>
            <a:pPr marL="137160" indent="0" algn="just"/>
            <a:r>
              <a:rPr lang="pt-PT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Death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, </a:t>
            </a:r>
            <a:r>
              <a:rPr lang="pt-PT" sz="4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m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urders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,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racism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, body injuries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and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sexual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violation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are some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of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risks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brazilian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natives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are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suffering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.</a:t>
            </a:r>
            <a:endParaRPr lang="pt-PT" sz="4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4632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4400" y="-3699792"/>
            <a:ext cx="8229600" cy="4709160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683568" y="0"/>
            <a:ext cx="81369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Mato </a:t>
            </a:r>
            <a:r>
              <a:rPr lang="pt-PT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Grosso do Sul, 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Maranhão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and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Bahia, 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are in top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list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of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homicides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against</a:t>
            </a:r>
            <a:r>
              <a:rPr lang="pt-PT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natives</a:t>
            </a:r>
            <a:r>
              <a:rPr lang="pt-PT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.</a:t>
            </a:r>
            <a:endParaRPr lang="pt-PT" sz="4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30682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29" y="3501008"/>
            <a:ext cx="30189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endParaRPr lang="pt-PT" dirty="0"/>
          </a:p>
        </p:txBody>
      </p:sp>
      <p:pic>
        <p:nvPicPr>
          <p:cNvPr id="9" name="Marcador de Posição de Conteúdo 8" descr="dsc_0041_ok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3212976"/>
            <a:ext cx="3960862" cy="2970647"/>
          </a:xfrm>
          <a:ln>
            <a:solidFill>
              <a:schemeClr val="accent1"/>
            </a:solidFill>
          </a:ln>
        </p:spPr>
      </p:pic>
      <p:sp>
        <p:nvSpPr>
          <p:cNvPr id="4" name="Rectângulo 3"/>
          <p:cNvSpPr/>
          <p:nvPr/>
        </p:nvSpPr>
        <p:spPr>
          <a:xfrm>
            <a:off x="467544" y="54868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“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These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problems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happen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in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territories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where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native’s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lands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are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being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disputed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by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economic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reasons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of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big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national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companies</a:t>
            </a:r>
            <a:r>
              <a:rPr lang="pt-PT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. </a:t>
            </a:r>
            <a:endParaRPr lang="pt-PT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Resultado de imagem para violação dos direitos dos indios no pres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1772816"/>
            <a:ext cx="25568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violação dos direitos dos indios no pres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24" y="3992925"/>
            <a:ext cx="2160240" cy="23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00" y="3528883"/>
            <a:ext cx="24965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1584667"/>
            <a:ext cx="27627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/>
            </a:r>
            <a:b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</a:b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Since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XV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century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,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european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settled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in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Brazil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and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began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destroying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native’s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way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of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life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and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, in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nowadays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,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white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pe0ple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proceed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until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developement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finishes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with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the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tribes</a:t>
            </a:r>
            <a:r>
              <a:rPr lang="pt-PT" sz="32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n-ea"/>
                <a:cs typeface="+mn-cs"/>
              </a:rPr>
              <a:t> .</a:t>
            </a:r>
            <a:endParaRPr lang="pt-PT" sz="3200" b="1" dirty="0">
              <a:solidFill>
                <a:schemeClr val="bg1"/>
              </a:solidFill>
              <a:latin typeface="Bradley Hand ITC" panose="03070402050302030203" pitchFamily="66" charset="0"/>
              <a:ea typeface="+mn-ea"/>
              <a:cs typeface="+mn-cs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pt-PT" sz="3000" dirty="0" smtClean="0">
              <a:latin typeface="Bradley Hand ITC" panose="03070402050302030203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48" y="1597967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392" y="3897766"/>
            <a:ext cx="3383756" cy="24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25711"/>
            <a:ext cx="2670858" cy="20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violação dos direitos dos indios no pres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75" y="2103699"/>
            <a:ext cx="25717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30425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25" y="4923606"/>
            <a:ext cx="3011637" cy="1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72</Words>
  <Application>Microsoft Office PowerPoint</Application>
  <PresentationFormat>Apresentação no Ecrã (4:3)</PresentationFormat>
  <Paragraphs>8</Paragraphs>
  <Slides>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Bradley Hand ITC</vt:lpstr>
      <vt:lpstr>Calibri</vt:lpstr>
      <vt:lpstr>Tema do Office</vt:lpstr>
      <vt:lpstr>Native’s rights: present situation             Cátia Madeira 6º D</vt:lpstr>
      <vt:lpstr>Apresentação do PowerPoint</vt:lpstr>
      <vt:lpstr>Apresentação do PowerPoint</vt:lpstr>
      <vt:lpstr> </vt:lpstr>
      <vt:lpstr> Since XV century, european settled in Brazil and began destroying native’s way of life and, in nowadays ,white pe0ple proceed until developement finishes with the tribes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violação dos direitos dos indios no presente</dc:title>
  <dc:creator>Portatil</dc:creator>
  <cp:lastModifiedBy>MARIA VICTORINO</cp:lastModifiedBy>
  <cp:revision>18</cp:revision>
  <dcterms:created xsi:type="dcterms:W3CDTF">2017-10-03T14:17:12Z</dcterms:created>
  <dcterms:modified xsi:type="dcterms:W3CDTF">2017-12-22T19:21:24Z</dcterms:modified>
</cp:coreProperties>
</file>