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32E0-7364-4E7B-91F6-E20CB31F173D}" type="datetimeFigureOut">
              <a:rPr lang="pt-PT" smtClean="0"/>
              <a:t>27/02/2018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9EBF-2C41-4DBE-ADE4-901766D2BF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32E0-7364-4E7B-91F6-E20CB31F173D}" type="datetimeFigureOut">
              <a:rPr lang="pt-PT" smtClean="0"/>
              <a:t>27/02/2018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9EBF-2C41-4DBE-ADE4-901766D2BF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32E0-7364-4E7B-91F6-E20CB31F173D}" type="datetimeFigureOut">
              <a:rPr lang="pt-PT" smtClean="0"/>
              <a:t>27/02/2018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9EBF-2C41-4DBE-ADE4-901766D2BF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32E0-7364-4E7B-91F6-E20CB31F173D}" type="datetimeFigureOut">
              <a:rPr lang="pt-PT" smtClean="0"/>
              <a:t>27/02/2018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9EBF-2C41-4DBE-ADE4-901766D2BF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32E0-7364-4E7B-91F6-E20CB31F173D}" type="datetimeFigureOut">
              <a:rPr lang="pt-PT" smtClean="0"/>
              <a:t>27/02/2018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9EBF-2C41-4DBE-ADE4-901766D2BF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32E0-7364-4E7B-91F6-E20CB31F173D}" type="datetimeFigureOut">
              <a:rPr lang="pt-PT" smtClean="0"/>
              <a:t>27/02/2018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9EBF-2C41-4DBE-ADE4-901766D2BF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32E0-7364-4E7B-91F6-E20CB31F173D}" type="datetimeFigureOut">
              <a:rPr lang="pt-PT" smtClean="0"/>
              <a:t>27/02/2018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9EBF-2C41-4DBE-ADE4-901766D2BF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32E0-7364-4E7B-91F6-E20CB31F173D}" type="datetimeFigureOut">
              <a:rPr lang="pt-PT" smtClean="0"/>
              <a:t>27/02/2018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9EBF-2C41-4DBE-ADE4-901766D2BF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32E0-7364-4E7B-91F6-E20CB31F173D}" type="datetimeFigureOut">
              <a:rPr lang="pt-PT" smtClean="0"/>
              <a:t>27/02/2018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9EBF-2C41-4DBE-ADE4-901766D2BF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32E0-7364-4E7B-91F6-E20CB31F173D}" type="datetimeFigureOut">
              <a:rPr lang="pt-PT" smtClean="0"/>
              <a:t>27/02/2018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9EBF-2C41-4DBE-ADE4-901766D2BF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32E0-7364-4E7B-91F6-E20CB31F173D}" type="datetimeFigureOut">
              <a:rPr lang="pt-PT" smtClean="0"/>
              <a:t>27/02/2018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9EBF-2C41-4DBE-ADE4-901766D2BF91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32E0-7364-4E7B-91F6-E20CB31F173D}" type="datetimeFigureOut">
              <a:rPr lang="pt-PT" smtClean="0"/>
              <a:t>27/02/2018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99EBF-2C41-4DBE-ADE4-901766D2BF91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941070"/>
          </a:xfrm>
        </p:spPr>
        <p:txBody>
          <a:bodyPr>
            <a:normAutofit fontScale="90000"/>
          </a:bodyPr>
          <a:lstStyle/>
          <a:p>
            <a:r>
              <a:rPr lang="pt-PT" dirty="0">
                <a:latin typeface="Cooper Black" panose="0208090404030B020404" charset="0"/>
                <a:ea typeface="Microsoft YaHei" panose="020B0503020204020204" charset="-122"/>
              </a:rPr>
              <a:t>Rusga de Arcozelo</a:t>
            </a:r>
            <a:br>
              <a:rPr lang="pt-PT" dirty="0">
                <a:latin typeface="Cooper Black" panose="0208090404030B020404" charset="0"/>
                <a:ea typeface="Microsoft YaHei" panose="020B0503020204020204" charset="-122"/>
              </a:rPr>
            </a:br>
            <a:r>
              <a:rPr lang="pt-PT" dirty="0" err="1" smtClean="0">
                <a:latin typeface="Cooper Black" panose="0208090404030B020404" charset="0"/>
                <a:ea typeface="Microsoft YaHei" panose="020B0503020204020204" charset="-122"/>
              </a:rPr>
              <a:t>Traditional</a:t>
            </a:r>
            <a:r>
              <a:rPr lang="pt-PT" dirty="0" smtClean="0">
                <a:latin typeface="Cooper Black" panose="0208090404030B020404" charset="0"/>
                <a:ea typeface="Microsoft YaHei" panose="020B0503020204020204" charset="-122"/>
              </a:rPr>
              <a:t> Folk </a:t>
            </a:r>
            <a:r>
              <a:rPr lang="pt-PT" dirty="0" err="1" smtClean="0">
                <a:latin typeface="Cooper Black" panose="0208090404030B020404" charset="0"/>
                <a:ea typeface="Microsoft YaHei" panose="020B0503020204020204" charset="-122"/>
              </a:rPr>
              <a:t>Group</a:t>
            </a:r>
            <a:endParaRPr lang="pt-PT" dirty="0">
              <a:latin typeface="Cooper Black" panose="0208090404030B020404" charset="0"/>
              <a:ea typeface="Microsoft YaHei" panose="020B0503020204020204" charset="-122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335" y="2432685"/>
            <a:ext cx="6577965" cy="417639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>
                <a:latin typeface="Cooper Black" panose="0208090404030B020404" charset="0"/>
              </a:rPr>
              <a:t>INTRODUCTION: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sz="3200" dirty="0" err="1">
                <a:latin typeface="Cooper Black" panose="0208090404030B020404" charset="0"/>
              </a:rPr>
              <a:t>What</a:t>
            </a:r>
            <a:r>
              <a:rPr lang="pt-PT" altLang="en-US" sz="3200" dirty="0">
                <a:latin typeface="Cooper Black" panose="0208090404030B020404" charset="0"/>
              </a:rPr>
              <a:t> </a:t>
            </a:r>
            <a:r>
              <a:rPr lang="pt-PT" altLang="en-US" sz="3200" dirty="0" err="1">
                <a:latin typeface="Cooper Black" panose="0208090404030B020404" charset="0"/>
              </a:rPr>
              <a:t>is</a:t>
            </a:r>
            <a:r>
              <a:rPr lang="pt-PT" altLang="en-US" sz="3200" dirty="0">
                <a:latin typeface="Cooper Black" panose="0208090404030B020404" charset="0"/>
              </a:rPr>
              <a:t> </a:t>
            </a:r>
            <a:r>
              <a:rPr lang="pt-PT" altLang="en-US" sz="3200" dirty="0" smtClean="0">
                <a:latin typeface="Cooper Black" panose="0208090404030B020404" charset="0"/>
              </a:rPr>
              <a:t>a </a:t>
            </a:r>
            <a:r>
              <a:rPr lang="pt-PT" altLang="en-US" sz="3200" dirty="0" err="1" smtClean="0">
                <a:latin typeface="Cooper Black" panose="0208090404030B020404" charset="0"/>
              </a:rPr>
              <a:t>Traditional</a:t>
            </a:r>
            <a:r>
              <a:rPr lang="pt-PT" altLang="en-US" sz="3200" dirty="0">
                <a:latin typeface="Cooper Black" panose="0208090404030B020404" charset="0"/>
              </a:rPr>
              <a:t> Folk </a:t>
            </a:r>
            <a:r>
              <a:rPr lang="pt-PT" altLang="en-US" sz="3200" dirty="0" err="1" smtClean="0">
                <a:latin typeface="Cooper Black" panose="0208090404030B020404" charset="0"/>
              </a:rPr>
              <a:t>Group</a:t>
            </a:r>
            <a:r>
              <a:rPr lang="pt-PT" altLang="en-US" sz="3200" dirty="0" smtClean="0">
                <a:latin typeface="Cooper Black" panose="0208090404030B020404" charset="0"/>
              </a:rPr>
              <a:t>?</a:t>
            </a:r>
            <a:endParaRPr lang="pt-PT" altLang="en-US" sz="3200" dirty="0">
              <a:latin typeface="Cooper Black" panose="0208090404030B020404" charset="0"/>
            </a:endParaRPr>
          </a:p>
          <a:p>
            <a:pPr marL="0" indent="0" algn="l">
              <a:buNone/>
            </a:pPr>
            <a:r>
              <a:rPr lang="pt-PT" altLang="en-US" sz="3200" dirty="0">
                <a:latin typeface="Cooper Black" panose="0208090404030B020404" charset="0"/>
              </a:rPr>
              <a:t>   </a:t>
            </a:r>
            <a:r>
              <a:rPr lang="pt-PT" altLang="en-US" sz="3200" dirty="0" err="1">
                <a:latin typeface="Cooper Black" panose="0208090404030B020404" charset="0"/>
              </a:rPr>
              <a:t>It</a:t>
            </a:r>
            <a:r>
              <a:rPr lang="pt-PT" altLang="en-US" sz="3200" dirty="0">
                <a:latin typeface="Cooper Black" panose="0208090404030B020404" charset="0"/>
              </a:rPr>
              <a:t> </a:t>
            </a:r>
            <a:r>
              <a:rPr lang="pt-PT" altLang="en-US" sz="3200" dirty="0" err="1">
                <a:latin typeface="Cooper Black" panose="0208090404030B020404" charset="0"/>
              </a:rPr>
              <a:t>is</a:t>
            </a:r>
            <a:r>
              <a:rPr lang="pt-PT" altLang="en-US" sz="3200" dirty="0">
                <a:latin typeface="Cooper Black" panose="0208090404030B020404" charset="0"/>
              </a:rPr>
              <a:t> a </a:t>
            </a:r>
            <a:r>
              <a:rPr lang="pt-PT" altLang="en-US" sz="3200" dirty="0" smtClean="0">
                <a:latin typeface="Cooper Black" panose="0208090404030B020404" charset="0"/>
              </a:rPr>
              <a:t> </a:t>
            </a:r>
            <a:r>
              <a:rPr lang="pt-PT" altLang="en-US" sz="3200" dirty="0" err="1" smtClean="0">
                <a:latin typeface="Cooper Black" panose="0208090404030B020404" charset="0"/>
              </a:rPr>
              <a:t>a</a:t>
            </a:r>
            <a:r>
              <a:rPr lang="pt-PT" altLang="en-US" sz="3200" dirty="0" smtClean="0">
                <a:latin typeface="Cooper Black" panose="0208090404030B020404" charset="0"/>
              </a:rPr>
              <a:t> </a:t>
            </a:r>
            <a:r>
              <a:rPr lang="pt-PT" altLang="en-US" sz="3200" dirty="0" err="1" smtClean="0">
                <a:latin typeface="Cooper Black" panose="0208090404030B020404" charset="0"/>
              </a:rPr>
              <a:t>group</a:t>
            </a:r>
            <a:r>
              <a:rPr lang="pt-PT" altLang="en-US" sz="3200" dirty="0" smtClean="0">
                <a:latin typeface="Cooper Black" panose="0208090404030B020404" charset="0"/>
              </a:rPr>
              <a:t> </a:t>
            </a:r>
            <a:r>
              <a:rPr lang="pt-PT" altLang="en-US" sz="3200" dirty="0" err="1" smtClean="0">
                <a:latin typeface="Cooper Black" panose="0208090404030B020404" charset="0"/>
              </a:rPr>
              <a:t>that</a:t>
            </a:r>
            <a:r>
              <a:rPr lang="pt-PT" altLang="en-US" sz="3200" dirty="0" smtClean="0">
                <a:latin typeface="Cooper Black" panose="0208090404030B020404" charset="0"/>
              </a:rPr>
              <a:t> preserves </a:t>
            </a:r>
            <a:r>
              <a:rPr lang="pt-PT" altLang="en-US" sz="3200" dirty="0" err="1" smtClean="0">
                <a:latin typeface="Cooper Black" panose="0208090404030B020404" charset="0"/>
              </a:rPr>
              <a:t>typical</a:t>
            </a:r>
            <a:r>
              <a:rPr lang="pt-PT" altLang="en-US" sz="3200" dirty="0" smtClean="0">
                <a:latin typeface="Cooper Black" panose="0208090404030B020404" charset="0"/>
              </a:rPr>
              <a:t> </a:t>
            </a:r>
            <a:r>
              <a:rPr lang="pt-PT" altLang="en-US" sz="3200" dirty="0" err="1">
                <a:latin typeface="Cooper Black" panose="0208090404030B020404" charset="0"/>
              </a:rPr>
              <a:t>old</a:t>
            </a:r>
            <a:r>
              <a:rPr lang="pt-PT" altLang="en-US" sz="3200" dirty="0">
                <a:latin typeface="Cooper Black" panose="0208090404030B020404" charset="0"/>
              </a:rPr>
              <a:t> </a:t>
            </a:r>
            <a:r>
              <a:rPr lang="pt-PT" altLang="en-US" sz="3200" dirty="0" smtClean="0">
                <a:latin typeface="Cooper Black" panose="0208090404030B020404" charset="0"/>
              </a:rPr>
              <a:t>dances, </a:t>
            </a:r>
            <a:r>
              <a:rPr lang="pt-PT" altLang="en-US" sz="3200" dirty="0" err="1" smtClean="0">
                <a:latin typeface="Cooper Black" panose="0208090404030B020404" charset="0"/>
              </a:rPr>
              <a:t>traditional</a:t>
            </a:r>
            <a:r>
              <a:rPr lang="pt-PT" altLang="en-US" sz="3200" dirty="0" smtClean="0">
                <a:latin typeface="Cooper Black" panose="0208090404030B020404" charset="0"/>
              </a:rPr>
              <a:t> </a:t>
            </a:r>
            <a:r>
              <a:rPr lang="pt-PT" altLang="en-US" sz="3200" dirty="0">
                <a:latin typeface="Cooper Black" panose="0208090404030B020404" charset="0"/>
              </a:rPr>
              <a:t>musical </a:t>
            </a:r>
            <a:r>
              <a:rPr lang="pt-PT" altLang="en-US" sz="3200" dirty="0" err="1">
                <a:latin typeface="Cooper Black" panose="0208090404030B020404" charset="0"/>
              </a:rPr>
              <a:t>instruments</a:t>
            </a:r>
            <a:r>
              <a:rPr lang="pt-PT" altLang="en-US" sz="3200" dirty="0">
                <a:latin typeface="Cooper Black" panose="0208090404030B020404" charset="0"/>
              </a:rPr>
              <a:t> </a:t>
            </a:r>
            <a:r>
              <a:rPr lang="pt-PT" altLang="en-US" sz="3200" dirty="0" err="1">
                <a:latin typeface="Cooper Black" panose="0208090404030B020404" charset="0"/>
              </a:rPr>
              <a:t>and</a:t>
            </a:r>
            <a:r>
              <a:rPr lang="pt-PT" altLang="en-US" sz="3200" dirty="0">
                <a:latin typeface="Cooper Black" panose="0208090404030B020404" charset="0"/>
              </a:rPr>
              <a:t> </a:t>
            </a:r>
            <a:r>
              <a:rPr lang="pt-PT" altLang="en-US" sz="3200" dirty="0" err="1">
                <a:latin typeface="Cooper Black" panose="0208090404030B020404" charset="0"/>
              </a:rPr>
              <a:t>traditional</a:t>
            </a:r>
            <a:r>
              <a:rPr lang="pt-PT" altLang="en-US" sz="3200" dirty="0">
                <a:latin typeface="Cooper Black" panose="0208090404030B020404" charset="0"/>
              </a:rPr>
              <a:t> </a:t>
            </a:r>
            <a:r>
              <a:rPr lang="pt-PT" altLang="en-US" sz="3200" dirty="0" err="1">
                <a:latin typeface="Cooper Black" panose="0208090404030B020404" charset="0"/>
              </a:rPr>
              <a:t>choreographies</a:t>
            </a:r>
            <a:r>
              <a:rPr lang="pt-PT" altLang="en-US" sz="3200" dirty="0">
                <a:latin typeface="Cooper Black" panose="0208090404030B020404" charset="0"/>
              </a:rPr>
              <a:t>.</a:t>
            </a:r>
          </a:p>
          <a:p>
            <a:pPr marL="0" indent="0" algn="l">
              <a:buNone/>
            </a:pPr>
            <a:endParaRPr lang="pt-PT" altLang="en-US" sz="3200" dirty="0">
              <a:latin typeface="Cooper Black" panose="0208090404030B020404" charset="0"/>
            </a:endParaRPr>
          </a:p>
          <a:p>
            <a:r>
              <a:rPr lang="pt-PT" altLang="en-US" sz="3200" dirty="0" err="1">
                <a:latin typeface="Cooper Black" panose="0208090404030B020404" charset="0"/>
              </a:rPr>
              <a:t>The</a:t>
            </a:r>
            <a:r>
              <a:rPr lang="pt-PT" altLang="en-US" sz="3200" dirty="0">
                <a:latin typeface="Cooper Black" panose="0208090404030B020404" charset="0"/>
              </a:rPr>
              <a:t> </a:t>
            </a:r>
            <a:r>
              <a:rPr lang="pt-PT" altLang="en-US" sz="3200" dirty="0" smtClean="0">
                <a:latin typeface="Cooper Black" panose="0208090404030B020404" charset="0"/>
              </a:rPr>
              <a:t>Folk </a:t>
            </a:r>
            <a:r>
              <a:rPr lang="pt-PT" altLang="en-US" sz="3200" dirty="0" err="1" smtClean="0">
                <a:latin typeface="Cooper Black" panose="0208090404030B020404" charset="0"/>
              </a:rPr>
              <a:t>Group</a:t>
            </a:r>
            <a:r>
              <a:rPr lang="pt-PT" altLang="en-US" sz="3200" dirty="0" smtClean="0">
                <a:latin typeface="Cooper Black" panose="0208090404030B020404" charset="0"/>
              </a:rPr>
              <a:t> </a:t>
            </a:r>
            <a:r>
              <a:rPr lang="pt-PT" altLang="en-US" sz="3200" dirty="0" err="1" smtClean="0">
                <a:latin typeface="Cooper Black" panose="0208090404030B020404" charset="0"/>
              </a:rPr>
              <a:t>of</a:t>
            </a:r>
            <a:r>
              <a:rPr lang="pt-PT" altLang="en-US" sz="3200" dirty="0" smtClean="0">
                <a:latin typeface="Cooper Black" panose="0208090404030B020404" charset="0"/>
              </a:rPr>
              <a:t> </a:t>
            </a:r>
            <a:r>
              <a:rPr lang="pt-PT" altLang="en-US" sz="3200" dirty="0">
                <a:latin typeface="Cooper Black" panose="0208090404030B020404" charset="0"/>
              </a:rPr>
              <a:t>Arcozelo </a:t>
            </a:r>
            <a:r>
              <a:rPr lang="pt-PT" altLang="en-US" sz="3200" dirty="0" err="1">
                <a:latin typeface="Cooper Black" panose="0208090404030B020404" charset="0"/>
              </a:rPr>
              <a:t>was</a:t>
            </a:r>
            <a:r>
              <a:rPr lang="pt-PT" altLang="en-US" sz="3200" dirty="0">
                <a:latin typeface="Cooper Black" panose="0208090404030B020404" charset="0"/>
              </a:rPr>
              <a:t> </a:t>
            </a:r>
            <a:r>
              <a:rPr lang="pt-PT" altLang="en-US" sz="3200" dirty="0" err="1">
                <a:latin typeface="Cooper Black" panose="0208090404030B020404" charset="0"/>
              </a:rPr>
              <a:t>founded</a:t>
            </a:r>
            <a:r>
              <a:rPr lang="pt-PT" altLang="en-US" sz="3200" dirty="0">
                <a:latin typeface="Cooper Black" panose="0208090404030B020404" charset="0"/>
              </a:rPr>
              <a:t> in </a:t>
            </a:r>
            <a:r>
              <a:rPr lang="pt-PT" altLang="en-US" sz="3200" dirty="0" err="1">
                <a:latin typeface="Cooper Black" panose="0208090404030B020404" charset="0"/>
              </a:rPr>
              <a:t>December</a:t>
            </a:r>
            <a:r>
              <a:rPr lang="pt-PT" altLang="en-US" sz="3200" dirty="0">
                <a:latin typeface="Cooper Black" panose="0208090404030B020404" charset="0"/>
              </a:rPr>
              <a:t> 1977 </a:t>
            </a:r>
            <a:r>
              <a:rPr lang="pt-PT" altLang="en-US" sz="3200" dirty="0" err="1">
                <a:latin typeface="Cooper Black" panose="0208090404030B020404" charset="0"/>
              </a:rPr>
              <a:t>and</a:t>
            </a:r>
            <a:r>
              <a:rPr lang="pt-PT" altLang="en-US" sz="3200" dirty="0">
                <a:latin typeface="Cooper Black" panose="0208090404030B020404" charset="0"/>
              </a:rPr>
              <a:t> </a:t>
            </a:r>
            <a:r>
              <a:rPr lang="pt-PT" altLang="en-US" sz="3200" dirty="0" err="1">
                <a:latin typeface="Cooper Black" panose="0208090404030B020404" charset="0"/>
              </a:rPr>
              <a:t>it</a:t>
            </a:r>
            <a:r>
              <a:rPr lang="pt-PT" altLang="en-US" sz="3200" dirty="0">
                <a:latin typeface="Cooper Black" panose="0208090404030B020404" charset="0"/>
              </a:rPr>
              <a:t> </a:t>
            </a:r>
            <a:r>
              <a:rPr lang="pt-PT" altLang="en-US" sz="3200" dirty="0" err="1">
                <a:latin typeface="Cooper Black" panose="0208090404030B020404" charset="0"/>
              </a:rPr>
              <a:t>is</a:t>
            </a:r>
            <a:r>
              <a:rPr lang="pt-PT" altLang="en-US" sz="3200" dirty="0">
                <a:latin typeface="Cooper Black" panose="0208090404030B020404" charset="0"/>
              </a:rPr>
              <a:t> </a:t>
            </a:r>
            <a:r>
              <a:rPr lang="pt-PT" altLang="en-US" sz="3200" dirty="0" err="1">
                <a:latin typeface="Cooper Black" panose="0208090404030B020404" charset="0"/>
              </a:rPr>
              <a:t>located</a:t>
            </a:r>
            <a:r>
              <a:rPr lang="pt-PT" altLang="en-US" sz="3200" dirty="0">
                <a:latin typeface="Cooper Black" panose="0208090404030B020404" charset="0"/>
              </a:rPr>
              <a:t> </a:t>
            </a:r>
            <a:r>
              <a:rPr lang="pt-PT" altLang="en-US" sz="3200" dirty="0" err="1">
                <a:latin typeface="Cooper Black" panose="0208090404030B020404" charset="0"/>
              </a:rPr>
              <a:t>on</a:t>
            </a:r>
            <a:r>
              <a:rPr lang="pt-PT" altLang="en-US" sz="3200" dirty="0">
                <a:latin typeface="Cooper Black" panose="0208090404030B020404" charset="0"/>
              </a:rPr>
              <a:t> Rua Dr. Milheiro in Arcozelo.</a:t>
            </a:r>
          </a:p>
          <a:p>
            <a:pPr marL="0" indent="0">
              <a:buNone/>
            </a:pPr>
            <a:endParaRPr lang="pt-PT" altLang="en-US" sz="3200" dirty="0">
              <a:latin typeface="Cooper Black" panose="0208090404030B02040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z="4800">
                <a:latin typeface="Cooper Black" panose="0208090404030B020404" charset="0"/>
              </a:rPr>
              <a:t>Their activities: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7225" y="2253615"/>
            <a:ext cx="5181600" cy="3494405"/>
          </a:xfrm>
          <a:prstGeom prst="rect">
            <a:avLst/>
          </a:prstGeom>
        </p:spPr>
      </p:pic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8280" y="2253615"/>
            <a:ext cx="5146040" cy="336169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z="4800">
                <a:latin typeface="Cooper Black" panose="0208090404030B020404" charset="0"/>
              </a:rPr>
              <a:t>Costumes: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190" y="1452245"/>
            <a:ext cx="8862060" cy="499237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 sz="4800" dirty="0" smtClean="0">
                <a:latin typeface="Cooper Black" panose="0208090404030B020404" charset="0"/>
              </a:rPr>
              <a:t>Some</a:t>
            </a:r>
            <a:r>
              <a:rPr lang="pt-PT" altLang="en-US" sz="4800" dirty="0" smtClean="0">
                <a:latin typeface="Cooper Black" panose="0208090404030B020404" charset="0"/>
              </a:rPr>
              <a:t> </a:t>
            </a:r>
            <a:r>
              <a:rPr lang="pt-PT" altLang="en-US" sz="4800" dirty="0" err="1" smtClean="0">
                <a:latin typeface="Cooper Black" panose="0208090404030B020404" charset="0"/>
              </a:rPr>
              <a:t>of</a:t>
            </a:r>
            <a:r>
              <a:rPr lang="pt-PT" altLang="en-US" sz="4800" dirty="0" smtClean="0">
                <a:latin typeface="Cooper Black" panose="0208090404030B020404" charset="0"/>
              </a:rPr>
              <a:t> </a:t>
            </a:r>
            <a:r>
              <a:rPr lang="pt-PT" altLang="en-US" sz="4800" dirty="0" err="1">
                <a:latin typeface="Cooper Black" panose="0208090404030B020404" charset="0"/>
              </a:rPr>
              <a:t>their</a:t>
            </a:r>
            <a:r>
              <a:rPr lang="pt-PT" altLang="en-US" sz="4800" dirty="0">
                <a:latin typeface="Cooper Black" panose="0208090404030B020404" charset="0"/>
              </a:rPr>
              <a:t> </a:t>
            </a:r>
            <a:r>
              <a:rPr lang="pt-PT" altLang="en-US" sz="4800" dirty="0" err="1">
                <a:latin typeface="Cooper Black" panose="0208090404030B020404" charset="0"/>
              </a:rPr>
              <a:t>typical</a:t>
            </a:r>
            <a:r>
              <a:rPr lang="pt-PT" altLang="en-US" sz="4800" dirty="0">
                <a:latin typeface="Cooper Black" panose="0208090404030B020404" charset="0"/>
              </a:rPr>
              <a:t> </a:t>
            </a:r>
            <a:r>
              <a:rPr lang="pt-PT" altLang="en-US" sz="4800" dirty="0" smtClean="0">
                <a:latin typeface="Cooper Black" panose="0208090404030B020404" charset="0"/>
              </a:rPr>
              <a:t>dances:</a:t>
            </a:r>
            <a:endParaRPr lang="pt-PT" altLang="en-US" sz="4800" dirty="0">
              <a:latin typeface="Cooper Black" panose="0208090404030B020404" charset="0"/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1053842" y="2284340"/>
            <a:ext cx="5042158" cy="2088038"/>
          </a:xfrm>
        </p:spPr>
        <p:txBody>
          <a:bodyPr/>
          <a:lstStyle/>
          <a:p>
            <a:r>
              <a:rPr lang="pt-PT" dirty="0" smtClean="0"/>
              <a:t>Ó cana, ó real das canas</a:t>
            </a:r>
          </a:p>
          <a:p>
            <a:r>
              <a:rPr lang="pt-PT" dirty="0" smtClean="0"/>
              <a:t>Olha o velho</a:t>
            </a:r>
          </a:p>
          <a:p>
            <a:r>
              <a:rPr lang="pt-PT" dirty="0" smtClean="0"/>
              <a:t>Verdegar…</a:t>
            </a:r>
            <a:endParaRPr lang="pt-PT" dirty="0"/>
          </a:p>
        </p:txBody>
      </p:sp>
      <p:pic>
        <p:nvPicPr>
          <p:cNvPr id="1028" name="Picture 4" descr="Resultado de imagem para danças rusga de arcozelo vila nova de ga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46" y="2052462"/>
            <a:ext cx="5921612" cy="333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>
                <a:latin typeface="Cooper Black" panose="0208090404030B020404" charset="0"/>
              </a:rPr>
              <a:t>Work performed by</a:t>
            </a:r>
            <a:r>
              <a:rPr lang="pt-PT" altLang="en-US" sz="4800">
                <a:latin typeface="Cooper Black" panose="0208090404030B020404" charset="0"/>
              </a:rPr>
              <a:t>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sz="4800">
                <a:latin typeface="Cooper Black" panose="0208090404030B020404" charset="0"/>
              </a:rPr>
              <a:t>Rodrigo Oliveira nº 21</a:t>
            </a:r>
          </a:p>
          <a:p>
            <a:r>
              <a:rPr lang="pt-PT" altLang="en-US" sz="4800">
                <a:latin typeface="Cooper Black" panose="0208090404030B020404" charset="0"/>
              </a:rPr>
              <a:t>Lara Mendes nº15</a:t>
            </a:r>
          </a:p>
          <a:p>
            <a:r>
              <a:rPr lang="pt-PT" altLang="en-US" sz="4800">
                <a:latin typeface="Cooper Black" panose="0208090404030B020404" charset="0"/>
              </a:rPr>
              <a:t>Ruan Carlos nº 23</a:t>
            </a:r>
          </a:p>
          <a:p>
            <a:r>
              <a:rPr lang="pt-PT" altLang="en-US" sz="4800">
                <a:latin typeface="Cooper Black" panose="0208090404030B020404" charset="0"/>
              </a:rPr>
              <a:t>Rita Marinho nº 20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95</Words>
  <Application>Microsoft Office PowerPoint</Application>
  <PresentationFormat>Ecrã Panorâmico</PresentationFormat>
  <Paragraphs>17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Microsoft YaHei</vt:lpstr>
      <vt:lpstr>Arial</vt:lpstr>
      <vt:lpstr>Calibri</vt:lpstr>
      <vt:lpstr>Calibri Light</vt:lpstr>
      <vt:lpstr>Cooper Black</vt:lpstr>
      <vt:lpstr>Tema do Office</vt:lpstr>
      <vt:lpstr>Rusga de Arcozelo Traditional Folk Group</vt:lpstr>
      <vt:lpstr>INTRODUCTION:</vt:lpstr>
      <vt:lpstr>Their activities:</vt:lpstr>
      <vt:lpstr>Costumes:</vt:lpstr>
      <vt:lpstr>Some of their typical dances:</vt:lpstr>
      <vt:lpstr>Work performed by: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Rusga de Arcozelo</dc:title>
  <dc:creator>aluno</dc:creator>
  <cp:lastModifiedBy>MARIA VICTORINO</cp:lastModifiedBy>
  <cp:revision>7</cp:revision>
  <dcterms:created xsi:type="dcterms:W3CDTF">2018-02-16T15:42:00Z</dcterms:created>
  <dcterms:modified xsi:type="dcterms:W3CDTF">2018-02-27T22:05:22Z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2070-10.2.0.5934</vt:lpwstr>
  </property>
</Properties>
</file>