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92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16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52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50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92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47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3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72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63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75B47-60D0-4D34-80F5-D22002DB6A4A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11F1-ACB9-4BAB-A313-263586DBD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9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Borneo </a:t>
            </a:r>
            <a:r>
              <a:rPr lang="pl-PL" dirty="0" err="1" smtClean="0"/>
              <a:t>climatic</a:t>
            </a:r>
            <a:r>
              <a:rPr lang="pl-PL" dirty="0" smtClean="0"/>
              <a:t> </a:t>
            </a:r>
            <a:r>
              <a:rPr lang="pl-PL" dirty="0" err="1" smtClean="0"/>
              <a:t>conditions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23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r>
              <a:rPr lang="en-US" dirty="0" smtClean="0"/>
              <a:t>The climate of Borneo is tropical with warm and humid weather throughout the year. The time from November to mid-February is a period of intense monsoon rains.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6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Below you can check the average air temperature and read the climate.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706113"/>
              </p:ext>
            </p:extLst>
          </p:nvPr>
        </p:nvGraphicFramePr>
        <p:xfrm>
          <a:off x="457201" y="2034879"/>
          <a:ext cx="8229598" cy="4388124"/>
        </p:xfrm>
        <a:graphic>
          <a:graphicData uri="http://schemas.openxmlformats.org/drawingml/2006/table">
            <a:tbl>
              <a:tblPr/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324453"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II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III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IV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V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VI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VII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VIII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IX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X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XI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XII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792">
                <a:tc>
                  <a:txBody>
                    <a:bodyPr/>
                    <a:lstStyle/>
                    <a:p>
                      <a:r>
                        <a:rPr lang="pl-PL" sz="1600" b="1">
                          <a:effectLst/>
                        </a:rPr>
                        <a:t>Kuching</a:t>
                      </a:r>
                      <a:endParaRPr lang="pl-PL" sz="160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131">
                <a:tc>
                  <a:txBody>
                    <a:bodyPr/>
                    <a:lstStyle/>
                    <a:p>
                      <a:r>
                        <a:rPr lang="pl-PL" sz="1600" dirty="0" err="1" smtClean="0">
                          <a:effectLst/>
                        </a:rPr>
                        <a:t>daytime</a:t>
                      </a:r>
                      <a:r>
                        <a:rPr lang="pl-PL" sz="1600" dirty="0" smtClean="0">
                          <a:effectLst/>
                        </a:rPr>
                        <a:t> temp.</a:t>
                      </a:r>
                      <a:endParaRPr lang="pl-PL" sz="1600" dirty="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30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30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31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31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31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131">
                <a:tc>
                  <a:txBody>
                    <a:bodyPr/>
                    <a:lstStyle/>
                    <a:p>
                      <a:r>
                        <a:rPr lang="pl-PL" sz="1600" dirty="0" err="1" smtClean="0">
                          <a:effectLst/>
                        </a:rPr>
                        <a:t>night-time</a:t>
                      </a:r>
                      <a:endParaRPr lang="pl-PL" sz="1600" dirty="0" smtClean="0">
                        <a:effectLst/>
                      </a:endParaRPr>
                    </a:p>
                    <a:p>
                      <a:r>
                        <a:rPr lang="pl-PL" sz="1600" dirty="0" smtClean="0">
                          <a:effectLst/>
                        </a:rPr>
                        <a:t>Temp.</a:t>
                      </a:r>
                      <a:endParaRPr lang="pl-PL" sz="1600" dirty="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23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131">
                <a:tc>
                  <a:txBody>
                    <a:bodyPr/>
                    <a:lstStyle/>
                    <a:p>
                      <a:r>
                        <a:rPr lang="pl-PL" sz="1600" dirty="0" err="1" smtClean="0">
                          <a:effectLst/>
                        </a:rPr>
                        <a:t>Precipitation</a:t>
                      </a:r>
                      <a:r>
                        <a:rPr lang="pl-PL" sz="1600" smtClean="0">
                          <a:effectLst/>
                        </a:rPr>
                        <a:t> in mm</a:t>
                      </a:r>
                      <a:endParaRPr lang="pl-PL" sz="1600" dirty="0">
                        <a:effectLst/>
                      </a:endParaRP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692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537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362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265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238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202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185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211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274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343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367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479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453"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</a:txBody>
                  <a:tcPr marL="81113" marR="81113" marT="40557" marB="405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29706"/>
            <a:ext cx="184731" cy="8681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5870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3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3" y="1052736"/>
            <a:ext cx="7056783" cy="52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815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Office PowerPoint</Application>
  <PresentationFormat>Pokaz na ekranie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Borneo climatic conditions</vt:lpstr>
      <vt:lpstr>Prezentacja programu PowerPoint</vt:lpstr>
      <vt:lpstr>Below you can check the average air temperature and read the climate.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klimatyczne Borneo</dc:title>
  <dc:creator>student</dc:creator>
  <cp:lastModifiedBy>student</cp:lastModifiedBy>
  <cp:revision>3</cp:revision>
  <dcterms:created xsi:type="dcterms:W3CDTF">2019-12-10T08:26:11Z</dcterms:created>
  <dcterms:modified xsi:type="dcterms:W3CDTF">2019-12-10T08:47:48Z</dcterms:modified>
</cp:coreProperties>
</file>