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3F6-CE54-4693-8A87-E2B6A714A186}" type="datetimeFigureOut">
              <a:rPr lang="el-GR" smtClean="0"/>
              <a:pPr/>
              <a:t>25/2/2019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6674-640F-4C1E-876B-66B930D437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3F6-CE54-4693-8A87-E2B6A714A186}" type="datetimeFigureOut">
              <a:rPr lang="el-GR" smtClean="0"/>
              <a:pPr/>
              <a:t>25/2/2019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6674-640F-4C1E-876B-66B930D437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3F6-CE54-4693-8A87-E2B6A714A186}" type="datetimeFigureOut">
              <a:rPr lang="el-GR" smtClean="0"/>
              <a:pPr/>
              <a:t>25/2/2019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6674-640F-4C1E-876B-66B930D437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3F6-CE54-4693-8A87-E2B6A714A186}" type="datetimeFigureOut">
              <a:rPr lang="el-GR" smtClean="0"/>
              <a:pPr/>
              <a:t>25/2/2019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6674-640F-4C1E-876B-66B930D437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3F6-CE54-4693-8A87-E2B6A714A186}" type="datetimeFigureOut">
              <a:rPr lang="el-GR" smtClean="0"/>
              <a:pPr/>
              <a:t>25/2/2019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6674-640F-4C1E-876B-66B930D437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3F6-CE54-4693-8A87-E2B6A714A186}" type="datetimeFigureOut">
              <a:rPr lang="el-GR" smtClean="0"/>
              <a:pPr/>
              <a:t>25/2/2019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6674-640F-4C1E-876B-66B930D437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3F6-CE54-4693-8A87-E2B6A714A186}" type="datetimeFigureOut">
              <a:rPr lang="el-GR" smtClean="0"/>
              <a:pPr/>
              <a:t>25/2/2019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6674-640F-4C1E-876B-66B930D437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3F6-CE54-4693-8A87-E2B6A714A186}" type="datetimeFigureOut">
              <a:rPr lang="el-GR" smtClean="0"/>
              <a:pPr/>
              <a:t>25/2/2019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6674-640F-4C1E-876B-66B930D437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3F6-CE54-4693-8A87-E2B6A714A186}" type="datetimeFigureOut">
              <a:rPr lang="el-GR" smtClean="0"/>
              <a:pPr/>
              <a:t>25/2/2019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6674-640F-4C1E-876B-66B930D437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3F6-CE54-4693-8A87-E2B6A714A186}" type="datetimeFigureOut">
              <a:rPr lang="el-GR" smtClean="0"/>
              <a:pPr/>
              <a:t>25/2/2019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6674-640F-4C1E-876B-66B930D437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3F6-CE54-4693-8A87-E2B6A714A186}" type="datetimeFigureOut">
              <a:rPr lang="el-GR" smtClean="0"/>
              <a:pPr/>
              <a:t>25/2/2019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6674-640F-4C1E-876B-66B930D437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AE3F6-CE54-4693-8A87-E2B6A714A186}" type="datetimeFigureOut">
              <a:rPr lang="el-GR" smtClean="0"/>
              <a:pPr/>
              <a:t>25/2/2019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36674-640F-4C1E-876B-66B930D4377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pixiz-01-02-2019-12-43-18-safer-intern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0" y="5380672"/>
            <a:ext cx="419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Bookman Old Style" pitchFamily="18" charset="0"/>
              </a:rPr>
              <a:t>Κωνσταντίνος </a:t>
            </a:r>
            <a:r>
              <a:rPr lang="en-US" dirty="0" smtClean="0">
                <a:latin typeface="Bookman Old Style" pitchFamily="18" charset="0"/>
              </a:rPr>
              <a:t>K. </a:t>
            </a:r>
            <a:r>
              <a:rPr lang="el-GR" dirty="0" smtClean="0">
                <a:latin typeface="Bookman Old Style" pitchFamily="18" charset="0"/>
              </a:rPr>
              <a:t>και Αγγελική</a:t>
            </a:r>
            <a:r>
              <a:rPr lang="en-US" dirty="0" smtClean="0">
                <a:latin typeface="Bookman Old Style" pitchFamily="18" charset="0"/>
              </a:rPr>
              <a:t> M.</a:t>
            </a:r>
            <a:endParaRPr lang="el-GR" dirty="0" smtClean="0">
              <a:latin typeface="Bookman Old Style" pitchFamily="18" charset="0"/>
            </a:endParaRPr>
          </a:p>
          <a:p>
            <a:r>
              <a:rPr lang="el-GR" dirty="0" smtClean="0">
                <a:latin typeface="Bookman Old Style" pitchFamily="18" charset="0"/>
              </a:rPr>
              <a:t> </a:t>
            </a:r>
          </a:p>
          <a:p>
            <a:r>
              <a:rPr lang="el-GR" dirty="0" smtClean="0">
                <a:latin typeface="Bookman Old Style" pitchFamily="18" charset="0"/>
              </a:rPr>
              <a:t>1 δημοτικό Σχολείο </a:t>
            </a:r>
            <a:endParaRPr lang="en-US" dirty="0" smtClean="0">
              <a:latin typeface="Bookman Old Style" pitchFamily="18" charset="0"/>
            </a:endParaRPr>
          </a:p>
          <a:p>
            <a:r>
              <a:rPr lang="el-GR" dirty="0" smtClean="0">
                <a:latin typeface="Bookman Old Style" pitchFamily="18" charset="0"/>
              </a:rPr>
              <a:t>Αγίας </a:t>
            </a:r>
            <a:r>
              <a:rPr lang="el-GR" dirty="0" smtClean="0">
                <a:latin typeface="Bookman Old Style" pitchFamily="18" charset="0"/>
              </a:rPr>
              <a:t>Βαρβάρας Αττικής </a:t>
            </a:r>
            <a:endParaRPr lang="el-GR" dirty="0">
              <a:latin typeface="Bookman Old Style" pitchFamily="18" charset="0"/>
            </a:endParaRPr>
          </a:p>
          <a:p>
            <a:pPr algn="r"/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52400"/>
            <a:ext cx="8915400" cy="6705600"/>
          </a:xfrm>
        </p:spPr>
        <p:txBody>
          <a:bodyPr numCol="1">
            <a:normAutofit/>
          </a:bodyPr>
          <a:lstStyle/>
          <a:p>
            <a:pPr algn="ctr">
              <a:buNone/>
            </a:pPr>
            <a:r>
              <a:rPr lang="el-GR" sz="1800" b="1" dirty="0" smtClean="0">
                <a:latin typeface="Bookman Old Style" pitchFamily="18" charset="0"/>
              </a:rPr>
              <a:t>Ο  εφιάλτης της Περσεφόνης</a:t>
            </a:r>
          </a:p>
          <a:p>
            <a:pPr algn="ctr">
              <a:buNone/>
            </a:pPr>
            <a:endParaRPr lang="el-GR" sz="1800" b="1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el-GR" sz="1600" dirty="0" smtClean="0">
                <a:latin typeface="Bookman Old Style" pitchFamily="18" charset="0"/>
              </a:rPr>
              <a:t>Εκεί που φύτρωνε </a:t>
            </a:r>
            <a:r>
              <a:rPr lang="el-GR" sz="1600" dirty="0" err="1" smtClean="0">
                <a:latin typeface="Bookman Old Style" pitchFamily="18" charset="0"/>
              </a:rPr>
              <a:t>φλησκούνι</a:t>
            </a:r>
            <a:r>
              <a:rPr lang="el-GR" sz="1600" dirty="0" smtClean="0">
                <a:latin typeface="Bookman Old Style" pitchFamily="18" charset="0"/>
              </a:rPr>
              <a:t> κι άγρια μέντα</a:t>
            </a:r>
          </a:p>
          <a:p>
            <a:pPr algn="ctr">
              <a:buNone/>
            </a:pPr>
            <a:r>
              <a:rPr lang="el-GR" sz="1600" dirty="0">
                <a:latin typeface="Bookman Old Style" pitchFamily="18" charset="0"/>
              </a:rPr>
              <a:t>κ</a:t>
            </a:r>
            <a:r>
              <a:rPr lang="el-GR" sz="1600" dirty="0" smtClean="0">
                <a:latin typeface="Bookman Old Style" pitchFamily="18" charset="0"/>
              </a:rPr>
              <a:t>ι έβγαζε η γη το πρώτο της κυκλάμινο</a:t>
            </a:r>
          </a:p>
          <a:p>
            <a:pPr algn="ctr">
              <a:buNone/>
            </a:pPr>
            <a:r>
              <a:rPr lang="el-GR" sz="1600" dirty="0">
                <a:latin typeface="Bookman Old Style" pitchFamily="18" charset="0"/>
              </a:rPr>
              <a:t>τ</a:t>
            </a:r>
            <a:r>
              <a:rPr lang="el-GR" sz="1600" dirty="0" smtClean="0">
                <a:latin typeface="Bookman Old Style" pitchFamily="18" charset="0"/>
              </a:rPr>
              <a:t>ώρα χωριάτες παζαρεύουν τα τσιμέντα </a:t>
            </a:r>
          </a:p>
          <a:p>
            <a:pPr algn="ctr">
              <a:buNone/>
            </a:pPr>
            <a:r>
              <a:rPr lang="el-GR" sz="1600" dirty="0">
                <a:latin typeface="Bookman Old Style" pitchFamily="18" charset="0"/>
              </a:rPr>
              <a:t>κ</a:t>
            </a:r>
            <a:r>
              <a:rPr lang="el-GR" sz="1600" dirty="0" smtClean="0">
                <a:latin typeface="Bookman Old Style" pitchFamily="18" charset="0"/>
              </a:rPr>
              <a:t>αι τα πουλιά πέφτουν νεκρά στην υψικάμινο.</a:t>
            </a:r>
          </a:p>
          <a:p>
            <a:pPr algn="ctr">
              <a:buNone/>
            </a:pPr>
            <a:endParaRPr lang="el-GR" sz="1600" dirty="0">
              <a:latin typeface="Bookman Old Style" pitchFamily="18" charset="0"/>
            </a:endParaRPr>
          </a:p>
          <a:p>
            <a:pPr algn="ctr">
              <a:buNone/>
            </a:pPr>
            <a:r>
              <a:rPr lang="el-GR" sz="1600" dirty="0" smtClean="0">
                <a:latin typeface="Bookman Old Style" pitchFamily="18" charset="0"/>
              </a:rPr>
              <a:t>Εκεί που σμίγανε τα χέρια τους οι μύστες</a:t>
            </a:r>
          </a:p>
          <a:p>
            <a:pPr algn="ctr">
              <a:buNone/>
            </a:pPr>
            <a:r>
              <a:rPr lang="el-GR" sz="1600" dirty="0">
                <a:latin typeface="Bookman Old Style" pitchFamily="18" charset="0"/>
              </a:rPr>
              <a:t>ε</a:t>
            </a:r>
            <a:r>
              <a:rPr lang="el-GR" sz="1600" dirty="0" smtClean="0">
                <a:latin typeface="Bookman Old Style" pitchFamily="18" charset="0"/>
              </a:rPr>
              <a:t>υλαβικά πριν μπουν στο </a:t>
            </a:r>
            <a:r>
              <a:rPr lang="el-GR" sz="1600" dirty="0" err="1" smtClean="0">
                <a:latin typeface="Bookman Old Style" pitchFamily="18" charset="0"/>
              </a:rPr>
              <a:t>τελεστήριο</a:t>
            </a:r>
            <a:endParaRPr lang="el-GR" sz="1600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el-GR" sz="1600" dirty="0">
                <a:latin typeface="Bookman Old Style" pitchFamily="18" charset="0"/>
              </a:rPr>
              <a:t>τ</a:t>
            </a:r>
            <a:r>
              <a:rPr lang="el-GR" sz="1600" dirty="0" smtClean="0">
                <a:latin typeface="Bookman Old Style" pitchFamily="18" charset="0"/>
              </a:rPr>
              <a:t>ώρα πετάνε τ’ αποτσίγαρα οι τουρίστες</a:t>
            </a:r>
          </a:p>
          <a:p>
            <a:pPr algn="ctr">
              <a:buNone/>
            </a:pPr>
            <a:r>
              <a:rPr lang="el-GR" sz="1600" dirty="0">
                <a:latin typeface="Bookman Old Style" pitchFamily="18" charset="0"/>
              </a:rPr>
              <a:t>κ</a:t>
            </a:r>
            <a:r>
              <a:rPr lang="el-GR" sz="1600" dirty="0" smtClean="0">
                <a:latin typeface="Bookman Old Style" pitchFamily="18" charset="0"/>
              </a:rPr>
              <a:t>αι το καινούργιο παν να δουν διυλιστήριο.</a:t>
            </a:r>
          </a:p>
          <a:p>
            <a:pPr algn="ctr">
              <a:buNone/>
            </a:pPr>
            <a:endParaRPr lang="el-GR" sz="1600" dirty="0">
              <a:latin typeface="Bookman Old Style" pitchFamily="18" charset="0"/>
            </a:endParaRPr>
          </a:p>
          <a:p>
            <a:pPr algn="ctr">
              <a:buNone/>
            </a:pPr>
            <a:r>
              <a:rPr lang="el-GR" sz="1600" dirty="0" smtClean="0">
                <a:latin typeface="Bookman Old Style" pitchFamily="18" charset="0"/>
              </a:rPr>
              <a:t>Εκεί που η θάλασσα γινόταν ευλογία </a:t>
            </a:r>
          </a:p>
          <a:p>
            <a:pPr algn="ctr">
              <a:buNone/>
            </a:pPr>
            <a:r>
              <a:rPr lang="el-GR" sz="1600" dirty="0">
                <a:latin typeface="Bookman Old Style" pitchFamily="18" charset="0"/>
              </a:rPr>
              <a:t>κ</a:t>
            </a:r>
            <a:r>
              <a:rPr lang="el-GR" sz="1600" dirty="0" smtClean="0">
                <a:latin typeface="Bookman Old Style" pitchFamily="18" charset="0"/>
              </a:rPr>
              <a:t>ι ήταν ευχή του κάμπου τα βελάσματα</a:t>
            </a:r>
          </a:p>
          <a:p>
            <a:pPr algn="ctr">
              <a:buNone/>
            </a:pPr>
            <a:r>
              <a:rPr lang="el-GR" sz="1600" dirty="0">
                <a:latin typeface="Bookman Old Style" pitchFamily="18" charset="0"/>
              </a:rPr>
              <a:t>τ</a:t>
            </a:r>
            <a:r>
              <a:rPr lang="el-GR" sz="1600" dirty="0" smtClean="0">
                <a:latin typeface="Bookman Old Style" pitchFamily="18" charset="0"/>
              </a:rPr>
              <a:t>ώρα καμιόνια κουβαλάν στα ναυπηγεία</a:t>
            </a:r>
          </a:p>
          <a:p>
            <a:pPr algn="ctr">
              <a:buNone/>
            </a:pPr>
            <a:r>
              <a:rPr lang="el-GR" sz="1600" dirty="0">
                <a:latin typeface="Bookman Old Style" pitchFamily="18" charset="0"/>
              </a:rPr>
              <a:t>ά</a:t>
            </a:r>
            <a:r>
              <a:rPr lang="el-GR" sz="1600" dirty="0" smtClean="0">
                <a:latin typeface="Bookman Old Style" pitchFamily="18" charset="0"/>
              </a:rPr>
              <a:t>δεια κορμιά σιδερικά παιδιά κι </a:t>
            </a:r>
            <a:r>
              <a:rPr lang="el-GR" sz="1600" dirty="0" err="1" smtClean="0">
                <a:latin typeface="Bookman Old Style" pitchFamily="18" charset="0"/>
              </a:rPr>
              <a:t>ελέσματα</a:t>
            </a:r>
            <a:r>
              <a:rPr lang="el-GR" sz="1600" dirty="0" smtClean="0">
                <a:latin typeface="Bookman Old Style" pitchFamily="18" charset="0"/>
              </a:rPr>
              <a:t>.</a:t>
            </a:r>
          </a:p>
          <a:p>
            <a:pPr algn="ctr">
              <a:buNone/>
            </a:pPr>
            <a:endParaRPr lang="el-GR" sz="1600" dirty="0">
              <a:latin typeface="Bookman Old Style" pitchFamily="18" charset="0"/>
            </a:endParaRPr>
          </a:p>
          <a:p>
            <a:pPr algn="ctr">
              <a:buNone/>
            </a:pPr>
            <a:r>
              <a:rPr lang="el-GR" sz="1600" dirty="0" smtClean="0">
                <a:latin typeface="Bookman Old Style" pitchFamily="18" charset="0"/>
              </a:rPr>
              <a:t>Κοιμήσου Περσεφόνη στην αγκαλιά της γης </a:t>
            </a:r>
          </a:p>
          <a:p>
            <a:pPr algn="ctr">
              <a:buNone/>
            </a:pPr>
            <a:r>
              <a:rPr lang="el-GR" sz="1600" dirty="0" smtClean="0">
                <a:latin typeface="Bookman Old Style" pitchFamily="18" charset="0"/>
              </a:rPr>
              <a:t>στου κόσμου το μπαλκόνι </a:t>
            </a:r>
          </a:p>
          <a:p>
            <a:pPr algn="ctr">
              <a:buNone/>
            </a:pPr>
            <a:r>
              <a:rPr lang="el-GR" sz="1600" dirty="0">
                <a:latin typeface="Bookman Old Style" pitchFamily="18" charset="0"/>
              </a:rPr>
              <a:t>π</a:t>
            </a:r>
            <a:r>
              <a:rPr lang="el-GR" sz="1600" dirty="0" smtClean="0">
                <a:latin typeface="Bookman Old Style" pitchFamily="18" charset="0"/>
              </a:rPr>
              <a:t>οτέ μην ξαναβγείς.</a:t>
            </a:r>
          </a:p>
          <a:p>
            <a:pPr algn="ctr">
              <a:buNone/>
            </a:pPr>
            <a:endParaRPr lang="el-GR" sz="1600" dirty="0">
              <a:latin typeface="Bookman Old Style" pitchFamily="18" charset="0"/>
            </a:endParaRPr>
          </a:p>
          <a:p>
            <a:pPr algn="ctr">
              <a:buNone/>
            </a:pPr>
            <a:r>
              <a:rPr lang="el-GR" sz="1600" dirty="0" smtClean="0">
                <a:latin typeface="Bookman Old Style" pitchFamily="18" charset="0"/>
              </a:rPr>
              <a:t>Ποιητής: Νίκος Γκάτσος</a:t>
            </a:r>
          </a:p>
          <a:p>
            <a:pPr algn="ctr">
              <a:buNone/>
            </a:pPr>
            <a:endParaRPr lang="el-GR" sz="18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1800" dirty="0" smtClean="0"/>
          </a:p>
          <a:p>
            <a:pPr>
              <a:buNone/>
            </a:pPr>
            <a:endParaRPr lang="el-GR" sz="1800" dirty="0" smtClean="0"/>
          </a:p>
          <a:p>
            <a:pPr>
              <a:buNone/>
            </a:pPr>
            <a:endParaRPr lang="el-GR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117</Words>
  <Application>Microsoft Office PowerPoint</Application>
  <PresentationFormat>Προβολή στην οθόνη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Διαφάνεια 1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Χρήστης των Windows</dc:creator>
  <cp:lastModifiedBy>Χρήστης των Windows</cp:lastModifiedBy>
  <cp:revision>9</cp:revision>
  <dcterms:created xsi:type="dcterms:W3CDTF">2019-02-25T10:51:27Z</dcterms:created>
  <dcterms:modified xsi:type="dcterms:W3CDTF">2019-02-25T12:01:53Z</dcterms:modified>
</cp:coreProperties>
</file>