
<file path=[Content_Types].xml><?xml version="1.0" encoding="utf-8"?>
<Types xmlns="http://schemas.openxmlformats.org/package/2006/content-types">
  <Default Extension="rels" ContentType="application/vnd.openxmlformats-package.relationships+xml"/>
  <Default Extension="fntdata" ContentType="application/x-fontdata"/>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2.xml" ContentType="application/vnd.openxmlformats-officedocument.presentationml.slideLayout+xml"/>
  <Override PartName="/ppt/notesSlides/notesSlide3.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2" r:id="rId1"/>
  </p:sldMasterIdLst>
  <p:notesMasterIdLst>
    <p:notesMasterId r:id="rId10"/>
  </p:notesMasterIdLst>
  <p:sldIdLst>
    <p:sldId id="256" r:id="rId2"/>
    <p:sldId id="257" r:id="rId3"/>
    <p:sldId id="268" r:id="rId4"/>
    <p:sldId id="312" r:id="rId5"/>
    <p:sldId id="316" r:id="rId6"/>
    <p:sldId id="313" r:id="rId7"/>
    <p:sldId id="314" r:id="rId8"/>
    <p:sldId id="315" r:id="rId9"/>
  </p:sldIdLst>
  <p:sldSz cx="9144000" cy="5143500" type="screen16x9"/>
  <p:notesSz cx="6858000" cy="9144000"/>
  <p:embeddedFontLst>
    <p:embeddedFont>
      <p:font typeface="Barlow SemiBold" panose="020B0604020202020204" charset="0"/>
      <p:regular r:id="rId11"/>
      <p:bold r:id="rId12"/>
      <p:italic r:id="rId13"/>
      <p:boldItalic r:id="rId14"/>
    </p:embeddedFont>
    <p:embeddedFont>
      <p:font typeface="Calibri" panose="020F0502020204030204" pitchFamily="34" charset="0"/>
      <p:regular r:id="rId15"/>
      <p:bold r:id="rId16"/>
      <p:italic r:id="rId17"/>
      <p:boldItalic r:id="rId18"/>
    </p:embeddedFont>
    <p:embeddedFont>
      <p:font typeface="Catamaran" panose="020B0604020202020204" charset="0"/>
      <p:regular r:id="rId19"/>
      <p:bold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Default Section" id="{684CB38A-ABC1-40ED-9B50-30841E0F10F0}">
          <p14:sldIdLst>
            <p14:sldId id="256"/>
            <p14:sldId id="257"/>
            <p14:sldId id="268"/>
            <p14:sldId id="312"/>
            <p14:sldId id="316"/>
            <p14:sldId id="313"/>
            <p14:sldId id="314"/>
            <p14:sldId id="31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221159A-729B-41C0-AA2E-4696BE696B16}">
  <a:tblStyle styleId="{3221159A-729B-41C0-AA2E-4696BE696B1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7" autoAdjust="0"/>
    <p:restoredTop sz="94660"/>
  </p:normalViewPr>
  <p:slideViewPr>
    <p:cSldViewPr snapToGrid="0">
      <p:cViewPr varScale="1">
        <p:scale>
          <a:sx n="80" d="100"/>
          <a:sy n="80" d="100"/>
        </p:scale>
        <p:origin x="888" y="-37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theme" Target="theme/theme1.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viewProps" Target="viewProps.xml"/><Relationship Id="rId27"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0"/>
        <p:cNvGrpSpPr/>
        <p:nvPr/>
      </p:nvGrpSpPr>
      <p:grpSpPr>
        <a:xfrm>
          <a:off x="0" y="0"/>
          <a:ext cx="0" cy="0"/>
          <a:chOff x="0" y="0"/>
          <a:chExt cx="0" cy="0"/>
        </a:xfrm>
      </p:grpSpPr>
      <p:sp>
        <p:nvSpPr>
          <p:cNvPr id="1041" name="Google Shape;104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2" name="Google Shape;104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4"/>
        <p:cNvGrpSpPr/>
        <p:nvPr/>
      </p:nvGrpSpPr>
      <p:grpSpPr>
        <a:xfrm>
          <a:off x="0" y="0"/>
          <a:ext cx="0" cy="0"/>
          <a:chOff x="0" y="0"/>
          <a:chExt cx="0" cy="0"/>
        </a:xfrm>
      </p:grpSpPr>
      <p:sp>
        <p:nvSpPr>
          <p:cNvPr id="1055" name="Google Shape;1055;g93969108f1_2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6" name="Google Shape;1056;g93969108f1_2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1"/>
        <p:cNvGrpSpPr/>
        <p:nvPr/>
      </p:nvGrpSpPr>
      <p:grpSpPr>
        <a:xfrm>
          <a:off x="0" y="0"/>
          <a:ext cx="0" cy="0"/>
          <a:chOff x="0" y="0"/>
          <a:chExt cx="0" cy="0"/>
        </a:xfrm>
      </p:grpSpPr>
      <p:sp>
        <p:nvSpPr>
          <p:cNvPr id="1342" name="Google Shape;1342;g86649e36a1_0_2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3" name="Google Shape;1343;g86649e36a1_0_2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5"/>
        </a:solidFill>
        <a:effectLst/>
      </p:bgPr>
    </p:bg>
    <p:spTree>
      <p:nvGrpSpPr>
        <p:cNvPr id="1" name="Shape 8"/>
        <p:cNvGrpSpPr/>
        <p:nvPr/>
      </p:nvGrpSpPr>
      <p:grpSpPr>
        <a:xfrm>
          <a:off x="0" y="0"/>
          <a:ext cx="0" cy="0"/>
          <a:chOff x="0" y="0"/>
          <a:chExt cx="0" cy="0"/>
        </a:xfrm>
      </p:grpSpPr>
      <p:sp>
        <p:nvSpPr>
          <p:cNvPr id="9" name="Google Shape;9;p2"/>
          <p:cNvSpPr/>
          <p:nvPr/>
        </p:nvSpPr>
        <p:spPr>
          <a:xfrm>
            <a:off x="-2534550" y="4085025"/>
            <a:ext cx="12182784" cy="2559993"/>
          </a:xfrm>
          <a:custGeom>
            <a:avLst/>
            <a:gdLst/>
            <a:ahLst/>
            <a:cxnLst/>
            <a:rect l="l" t="t" r="r" b="b"/>
            <a:pathLst>
              <a:path w="296346" h="185776" extrusionOk="0">
                <a:moveTo>
                  <a:pt x="66710" y="0"/>
                </a:moveTo>
                <a:cubicBezTo>
                  <a:pt x="57325" y="0"/>
                  <a:pt x="46367" y="1938"/>
                  <a:pt x="38628" y="7210"/>
                </a:cubicBezTo>
                <a:cubicBezTo>
                  <a:pt x="31323" y="12114"/>
                  <a:pt x="28521" y="20586"/>
                  <a:pt x="26553" y="28792"/>
                </a:cubicBezTo>
                <a:cubicBezTo>
                  <a:pt x="20782" y="53143"/>
                  <a:pt x="15011" y="77561"/>
                  <a:pt x="9207" y="101911"/>
                </a:cubicBezTo>
                <a:cubicBezTo>
                  <a:pt x="5872" y="115955"/>
                  <a:pt x="2536" y="130098"/>
                  <a:pt x="935" y="144475"/>
                </a:cubicBezTo>
                <a:cubicBezTo>
                  <a:pt x="334" y="149812"/>
                  <a:pt x="1" y="155483"/>
                  <a:pt x="2436" y="160320"/>
                </a:cubicBezTo>
                <a:cubicBezTo>
                  <a:pt x="4938" y="165323"/>
                  <a:pt x="9941" y="168526"/>
                  <a:pt x="14978" y="170961"/>
                </a:cubicBezTo>
                <a:cubicBezTo>
                  <a:pt x="30322" y="178233"/>
                  <a:pt x="47568" y="180067"/>
                  <a:pt x="64513" y="181502"/>
                </a:cubicBezTo>
                <a:cubicBezTo>
                  <a:pt x="98555" y="184344"/>
                  <a:pt x="132751" y="185776"/>
                  <a:pt x="166934" y="185776"/>
                </a:cubicBezTo>
                <a:cubicBezTo>
                  <a:pt x="182894" y="185776"/>
                  <a:pt x="198851" y="185464"/>
                  <a:pt x="214787" y="184837"/>
                </a:cubicBezTo>
                <a:cubicBezTo>
                  <a:pt x="239939" y="183870"/>
                  <a:pt x="267558" y="180901"/>
                  <a:pt x="284737" y="162521"/>
                </a:cubicBezTo>
                <a:cubicBezTo>
                  <a:pt x="289341" y="157618"/>
                  <a:pt x="292977" y="151680"/>
                  <a:pt x="294478" y="145176"/>
                </a:cubicBezTo>
                <a:cubicBezTo>
                  <a:pt x="296346" y="137137"/>
                  <a:pt x="294978" y="128664"/>
                  <a:pt x="293710" y="120491"/>
                </a:cubicBezTo>
                <a:cubicBezTo>
                  <a:pt x="287973" y="82998"/>
                  <a:pt x="285171" y="45071"/>
                  <a:pt x="285371" y="7110"/>
                </a:cubicBezTo>
                <a:lnTo>
                  <a:pt x="285371" y="7110"/>
                </a:lnTo>
                <a:cubicBezTo>
                  <a:pt x="274463" y="15783"/>
                  <a:pt x="261020" y="21287"/>
                  <a:pt x="247144" y="22788"/>
                </a:cubicBezTo>
                <a:cubicBezTo>
                  <a:pt x="240973" y="23455"/>
                  <a:pt x="234468" y="23422"/>
                  <a:pt x="229098" y="26557"/>
                </a:cubicBezTo>
                <a:cubicBezTo>
                  <a:pt x="219658" y="32028"/>
                  <a:pt x="216188" y="45871"/>
                  <a:pt x="205648" y="48640"/>
                </a:cubicBezTo>
                <a:cubicBezTo>
                  <a:pt x="204171" y="49025"/>
                  <a:pt x="202641" y="49161"/>
                  <a:pt x="201085" y="49161"/>
                </a:cubicBezTo>
                <a:cubicBezTo>
                  <a:pt x="197377" y="49161"/>
                  <a:pt x="193524" y="48390"/>
                  <a:pt x="189920" y="48390"/>
                </a:cubicBezTo>
                <a:cubicBezTo>
                  <a:pt x="187178" y="48390"/>
                  <a:pt x="184579" y="48836"/>
                  <a:pt x="182298" y="50408"/>
                </a:cubicBezTo>
                <a:cubicBezTo>
                  <a:pt x="179662" y="52209"/>
                  <a:pt x="178128" y="55145"/>
                  <a:pt x="175659" y="57146"/>
                </a:cubicBezTo>
                <a:cubicBezTo>
                  <a:pt x="172925" y="59433"/>
                  <a:pt x="169357" y="60270"/>
                  <a:pt x="165733" y="60270"/>
                </a:cubicBezTo>
                <a:cubicBezTo>
                  <a:pt x="164230" y="60270"/>
                  <a:pt x="162717" y="60126"/>
                  <a:pt x="161249" y="59881"/>
                </a:cubicBezTo>
                <a:cubicBezTo>
                  <a:pt x="151109" y="58147"/>
                  <a:pt x="141769" y="52142"/>
                  <a:pt x="136065" y="43603"/>
                </a:cubicBezTo>
                <a:cubicBezTo>
                  <a:pt x="130627" y="35531"/>
                  <a:pt x="127358" y="24322"/>
                  <a:pt x="117952" y="21554"/>
                </a:cubicBezTo>
                <a:cubicBezTo>
                  <a:pt x="111914" y="19753"/>
                  <a:pt x="104776" y="22188"/>
                  <a:pt x="99505" y="18752"/>
                </a:cubicBezTo>
                <a:cubicBezTo>
                  <a:pt x="96503" y="16784"/>
                  <a:pt x="94835" y="13381"/>
                  <a:pt x="92600" y="10546"/>
                </a:cubicBezTo>
                <a:cubicBezTo>
                  <a:pt x="87096" y="3541"/>
                  <a:pt x="77856" y="339"/>
                  <a:pt x="68983" y="38"/>
                </a:cubicBezTo>
                <a:cubicBezTo>
                  <a:pt x="68238" y="13"/>
                  <a:pt x="67479" y="0"/>
                  <a:pt x="6671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flipH="1">
            <a:off x="7586833" y="167100"/>
            <a:ext cx="4274568" cy="2444503"/>
          </a:xfrm>
          <a:custGeom>
            <a:avLst/>
            <a:gdLst/>
            <a:ahLst/>
            <a:cxnLst/>
            <a:rect l="l" t="t" r="r" b="b"/>
            <a:pathLst>
              <a:path w="83260" h="47614" extrusionOk="0">
                <a:moveTo>
                  <a:pt x="8920" y="1"/>
                </a:moveTo>
                <a:cubicBezTo>
                  <a:pt x="8511" y="1"/>
                  <a:pt x="8105" y="42"/>
                  <a:pt x="7706" y="137"/>
                </a:cubicBezTo>
                <a:cubicBezTo>
                  <a:pt x="5337" y="705"/>
                  <a:pt x="3970" y="3140"/>
                  <a:pt x="3002" y="5341"/>
                </a:cubicBezTo>
                <a:cubicBezTo>
                  <a:pt x="1935" y="7943"/>
                  <a:pt x="1134" y="10645"/>
                  <a:pt x="567" y="13414"/>
                </a:cubicBezTo>
                <a:cubicBezTo>
                  <a:pt x="200" y="15282"/>
                  <a:pt x="0" y="17250"/>
                  <a:pt x="500" y="19118"/>
                </a:cubicBezTo>
                <a:cubicBezTo>
                  <a:pt x="1534" y="22854"/>
                  <a:pt x="5204" y="25189"/>
                  <a:pt x="8773" y="26923"/>
                </a:cubicBezTo>
                <a:cubicBezTo>
                  <a:pt x="18613" y="31627"/>
                  <a:pt x="29488" y="34195"/>
                  <a:pt x="40396" y="34462"/>
                </a:cubicBezTo>
                <a:cubicBezTo>
                  <a:pt x="41137" y="34479"/>
                  <a:pt x="41882" y="34484"/>
                  <a:pt x="42629" y="34484"/>
                </a:cubicBezTo>
                <a:cubicBezTo>
                  <a:pt x="43919" y="34484"/>
                  <a:pt x="45215" y="34468"/>
                  <a:pt x="46508" y="34468"/>
                </a:cubicBezTo>
                <a:cubicBezTo>
                  <a:pt x="50492" y="34468"/>
                  <a:pt x="54460" y="34617"/>
                  <a:pt x="58208" y="35830"/>
                </a:cubicBezTo>
                <a:cubicBezTo>
                  <a:pt x="61244" y="36797"/>
                  <a:pt x="64079" y="38432"/>
                  <a:pt x="66848" y="40033"/>
                </a:cubicBezTo>
                <a:cubicBezTo>
                  <a:pt x="67515" y="40466"/>
                  <a:pt x="68883" y="41934"/>
                  <a:pt x="69183" y="42668"/>
                </a:cubicBezTo>
                <a:cubicBezTo>
                  <a:pt x="69603" y="43731"/>
                  <a:pt x="69905" y="47613"/>
                  <a:pt x="71745" y="47613"/>
                </a:cubicBezTo>
                <a:cubicBezTo>
                  <a:pt x="72098" y="47613"/>
                  <a:pt x="72508" y="47471"/>
                  <a:pt x="72985" y="47138"/>
                </a:cubicBezTo>
                <a:cubicBezTo>
                  <a:pt x="74520" y="46037"/>
                  <a:pt x="73986" y="41701"/>
                  <a:pt x="75721" y="39999"/>
                </a:cubicBezTo>
                <a:cubicBezTo>
                  <a:pt x="77822" y="37965"/>
                  <a:pt x="81391" y="37364"/>
                  <a:pt x="82559" y="34662"/>
                </a:cubicBezTo>
                <a:cubicBezTo>
                  <a:pt x="83259" y="32961"/>
                  <a:pt x="82692" y="30926"/>
                  <a:pt x="81592" y="29425"/>
                </a:cubicBezTo>
                <a:cubicBezTo>
                  <a:pt x="80524" y="27924"/>
                  <a:pt x="79023" y="26757"/>
                  <a:pt x="77689" y="25456"/>
                </a:cubicBezTo>
                <a:cubicBezTo>
                  <a:pt x="74053" y="21986"/>
                  <a:pt x="71184" y="17316"/>
                  <a:pt x="66481" y="15615"/>
                </a:cubicBezTo>
                <a:cubicBezTo>
                  <a:pt x="65013" y="15078"/>
                  <a:pt x="63510" y="14881"/>
                  <a:pt x="61985" y="14881"/>
                </a:cubicBezTo>
                <a:cubicBezTo>
                  <a:pt x="57797" y="14881"/>
                  <a:pt x="53439" y="16365"/>
                  <a:pt x="49164" y="16365"/>
                </a:cubicBezTo>
                <a:cubicBezTo>
                  <a:pt x="48910" y="16365"/>
                  <a:pt x="48655" y="16360"/>
                  <a:pt x="48401" y="16349"/>
                </a:cubicBezTo>
                <a:cubicBezTo>
                  <a:pt x="41997" y="16116"/>
                  <a:pt x="36359" y="12213"/>
                  <a:pt x="30789" y="8977"/>
                </a:cubicBezTo>
                <a:cubicBezTo>
                  <a:pt x="24951" y="5608"/>
                  <a:pt x="18780" y="2839"/>
                  <a:pt x="12376" y="705"/>
                </a:cubicBezTo>
                <a:cubicBezTo>
                  <a:pt x="11265" y="334"/>
                  <a:pt x="10082" y="1"/>
                  <a:pt x="892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7251911" y="2942384"/>
            <a:ext cx="563960" cy="2368153"/>
          </a:xfrm>
          <a:custGeom>
            <a:avLst/>
            <a:gdLst/>
            <a:ahLst/>
            <a:cxnLst/>
            <a:rect l="l" t="t" r="r" b="b"/>
            <a:pathLst>
              <a:path w="29289" h="122989" extrusionOk="0">
                <a:moveTo>
                  <a:pt x="6872" y="1"/>
                </a:moveTo>
                <a:lnTo>
                  <a:pt x="1" y="122989"/>
                </a:lnTo>
                <a:lnTo>
                  <a:pt x="29288" y="122989"/>
                </a:lnTo>
                <a:lnTo>
                  <a:pt x="22383" y="1"/>
                </a:lnTo>
                <a:cubicBezTo>
                  <a:pt x="22383" y="501"/>
                  <a:pt x="20349" y="935"/>
                  <a:pt x="17480" y="1102"/>
                </a:cubicBezTo>
                <a:cubicBezTo>
                  <a:pt x="16613" y="1168"/>
                  <a:pt x="15645" y="1202"/>
                  <a:pt x="14644" y="1202"/>
                </a:cubicBezTo>
                <a:cubicBezTo>
                  <a:pt x="13344" y="1202"/>
                  <a:pt x="12143" y="1168"/>
                  <a:pt x="11109" y="1068"/>
                </a:cubicBezTo>
                <a:cubicBezTo>
                  <a:pt x="8607" y="868"/>
                  <a:pt x="6872" y="434"/>
                  <a:pt x="687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7687989" y="3325876"/>
            <a:ext cx="1218437" cy="1969308"/>
          </a:xfrm>
          <a:custGeom>
            <a:avLst/>
            <a:gdLst/>
            <a:ahLst/>
            <a:cxnLst/>
            <a:rect l="l" t="t" r="r" b="b"/>
            <a:pathLst>
              <a:path w="63279" h="99172" extrusionOk="0">
                <a:moveTo>
                  <a:pt x="0" y="0"/>
                </a:moveTo>
                <a:lnTo>
                  <a:pt x="0" y="99171"/>
                </a:lnTo>
                <a:lnTo>
                  <a:pt x="63279" y="99171"/>
                </a:lnTo>
                <a:lnTo>
                  <a:pt x="6327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97048" y="2902050"/>
            <a:ext cx="273600" cy="483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8052689" y="2589310"/>
            <a:ext cx="238500" cy="483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 name="Google Shape;15;p2"/>
          <p:cNvGrpSpPr/>
          <p:nvPr/>
        </p:nvGrpSpPr>
        <p:grpSpPr>
          <a:xfrm>
            <a:off x="7803924" y="3438316"/>
            <a:ext cx="988479" cy="1636232"/>
            <a:chOff x="7753401" y="3121977"/>
            <a:chExt cx="1074901" cy="1779286"/>
          </a:xfrm>
        </p:grpSpPr>
        <p:sp>
          <p:nvSpPr>
            <p:cNvPr id="16" name="Google Shape;16;p2"/>
            <p:cNvSpPr/>
            <p:nvPr/>
          </p:nvSpPr>
          <p:spPr>
            <a:xfrm>
              <a:off x="8556564" y="3121977"/>
              <a:ext cx="271738" cy="115966"/>
            </a:xfrm>
            <a:custGeom>
              <a:avLst/>
              <a:gdLst/>
              <a:ahLst/>
              <a:cxnLst/>
              <a:rect l="l" t="t" r="r" b="b"/>
              <a:pathLst>
                <a:path w="12977" h="5538" extrusionOk="0">
                  <a:moveTo>
                    <a:pt x="0" y="1"/>
                  </a:moveTo>
                  <a:lnTo>
                    <a:pt x="0" y="5538"/>
                  </a:lnTo>
                  <a:lnTo>
                    <a:pt x="12976" y="5538"/>
                  </a:lnTo>
                  <a:lnTo>
                    <a:pt x="1297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8556564" y="3306347"/>
              <a:ext cx="271738" cy="115987"/>
            </a:xfrm>
            <a:custGeom>
              <a:avLst/>
              <a:gdLst/>
              <a:ahLst/>
              <a:cxnLst/>
              <a:rect l="l" t="t" r="r" b="b"/>
              <a:pathLst>
                <a:path w="12977" h="5539" extrusionOk="0">
                  <a:moveTo>
                    <a:pt x="0" y="1"/>
                  </a:moveTo>
                  <a:lnTo>
                    <a:pt x="0" y="5538"/>
                  </a:lnTo>
                  <a:lnTo>
                    <a:pt x="12976" y="5538"/>
                  </a:lnTo>
                  <a:lnTo>
                    <a:pt x="1297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8556564" y="3490738"/>
              <a:ext cx="271738" cy="115966"/>
            </a:xfrm>
            <a:custGeom>
              <a:avLst/>
              <a:gdLst/>
              <a:ahLst/>
              <a:cxnLst/>
              <a:rect l="l" t="t" r="r" b="b"/>
              <a:pathLst>
                <a:path w="12977" h="5538" extrusionOk="0">
                  <a:moveTo>
                    <a:pt x="0" y="0"/>
                  </a:moveTo>
                  <a:lnTo>
                    <a:pt x="0" y="5537"/>
                  </a:lnTo>
                  <a:lnTo>
                    <a:pt x="12976" y="5537"/>
                  </a:lnTo>
                  <a:lnTo>
                    <a:pt x="1297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8556564" y="3673706"/>
              <a:ext cx="271738" cy="115987"/>
            </a:xfrm>
            <a:custGeom>
              <a:avLst/>
              <a:gdLst/>
              <a:ahLst/>
              <a:cxnLst/>
              <a:rect l="l" t="t" r="r" b="b"/>
              <a:pathLst>
                <a:path w="12977" h="5539" extrusionOk="0">
                  <a:moveTo>
                    <a:pt x="0" y="1"/>
                  </a:moveTo>
                  <a:lnTo>
                    <a:pt x="0" y="5538"/>
                  </a:lnTo>
                  <a:lnTo>
                    <a:pt x="12976" y="5538"/>
                  </a:lnTo>
                  <a:lnTo>
                    <a:pt x="1297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556564" y="3858097"/>
              <a:ext cx="271738" cy="115966"/>
            </a:xfrm>
            <a:custGeom>
              <a:avLst/>
              <a:gdLst/>
              <a:ahLst/>
              <a:cxnLst/>
              <a:rect l="l" t="t" r="r" b="b"/>
              <a:pathLst>
                <a:path w="12977" h="5538" extrusionOk="0">
                  <a:moveTo>
                    <a:pt x="0" y="0"/>
                  </a:moveTo>
                  <a:lnTo>
                    <a:pt x="0" y="5537"/>
                  </a:lnTo>
                  <a:lnTo>
                    <a:pt x="12976" y="5537"/>
                  </a:lnTo>
                  <a:lnTo>
                    <a:pt x="1297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154972" y="3121977"/>
              <a:ext cx="271738" cy="115966"/>
            </a:xfrm>
            <a:custGeom>
              <a:avLst/>
              <a:gdLst/>
              <a:ahLst/>
              <a:cxnLst/>
              <a:rect l="l" t="t" r="r" b="b"/>
              <a:pathLst>
                <a:path w="12977" h="5538" extrusionOk="0">
                  <a:moveTo>
                    <a:pt x="1" y="1"/>
                  </a:moveTo>
                  <a:lnTo>
                    <a:pt x="1" y="5538"/>
                  </a:lnTo>
                  <a:lnTo>
                    <a:pt x="12977" y="5538"/>
                  </a:lnTo>
                  <a:lnTo>
                    <a:pt x="1297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154972" y="3306347"/>
              <a:ext cx="271738" cy="115987"/>
            </a:xfrm>
            <a:custGeom>
              <a:avLst/>
              <a:gdLst/>
              <a:ahLst/>
              <a:cxnLst/>
              <a:rect l="l" t="t" r="r" b="b"/>
              <a:pathLst>
                <a:path w="12977" h="5539" extrusionOk="0">
                  <a:moveTo>
                    <a:pt x="1" y="1"/>
                  </a:moveTo>
                  <a:lnTo>
                    <a:pt x="1" y="5538"/>
                  </a:lnTo>
                  <a:lnTo>
                    <a:pt x="12977" y="5538"/>
                  </a:lnTo>
                  <a:lnTo>
                    <a:pt x="1297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8154972" y="3490738"/>
              <a:ext cx="271738" cy="115966"/>
            </a:xfrm>
            <a:custGeom>
              <a:avLst/>
              <a:gdLst/>
              <a:ahLst/>
              <a:cxnLst/>
              <a:rect l="l" t="t" r="r" b="b"/>
              <a:pathLst>
                <a:path w="12977" h="5538" extrusionOk="0">
                  <a:moveTo>
                    <a:pt x="1" y="0"/>
                  </a:moveTo>
                  <a:lnTo>
                    <a:pt x="1" y="5537"/>
                  </a:lnTo>
                  <a:lnTo>
                    <a:pt x="12977" y="5537"/>
                  </a:lnTo>
                  <a:lnTo>
                    <a:pt x="1297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8154972" y="3673706"/>
              <a:ext cx="271738" cy="115987"/>
            </a:xfrm>
            <a:custGeom>
              <a:avLst/>
              <a:gdLst/>
              <a:ahLst/>
              <a:cxnLst/>
              <a:rect l="l" t="t" r="r" b="b"/>
              <a:pathLst>
                <a:path w="12977" h="5539" extrusionOk="0">
                  <a:moveTo>
                    <a:pt x="1" y="1"/>
                  </a:moveTo>
                  <a:lnTo>
                    <a:pt x="1" y="5538"/>
                  </a:lnTo>
                  <a:lnTo>
                    <a:pt x="12977" y="5538"/>
                  </a:lnTo>
                  <a:lnTo>
                    <a:pt x="1297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154972" y="3858097"/>
              <a:ext cx="271738" cy="115966"/>
            </a:xfrm>
            <a:custGeom>
              <a:avLst/>
              <a:gdLst/>
              <a:ahLst/>
              <a:cxnLst/>
              <a:rect l="l" t="t" r="r" b="b"/>
              <a:pathLst>
                <a:path w="12977" h="5538" extrusionOk="0">
                  <a:moveTo>
                    <a:pt x="1" y="0"/>
                  </a:moveTo>
                  <a:lnTo>
                    <a:pt x="1" y="5537"/>
                  </a:lnTo>
                  <a:lnTo>
                    <a:pt x="12977" y="5537"/>
                  </a:lnTo>
                  <a:lnTo>
                    <a:pt x="1297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7753401" y="3121977"/>
              <a:ext cx="271738" cy="115966"/>
            </a:xfrm>
            <a:custGeom>
              <a:avLst/>
              <a:gdLst/>
              <a:ahLst/>
              <a:cxnLst/>
              <a:rect l="l" t="t" r="r" b="b"/>
              <a:pathLst>
                <a:path w="12977" h="5538" extrusionOk="0">
                  <a:moveTo>
                    <a:pt x="0" y="1"/>
                  </a:moveTo>
                  <a:lnTo>
                    <a:pt x="0" y="5538"/>
                  </a:lnTo>
                  <a:lnTo>
                    <a:pt x="12976" y="5538"/>
                  </a:lnTo>
                  <a:lnTo>
                    <a:pt x="1297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7753401" y="3306347"/>
              <a:ext cx="271738" cy="115987"/>
            </a:xfrm>
            <a:custGeom>
              <a:avLst/>
              <a:gdLst/>
              <a:ahLst/>
              <a:cxnLst/>
              <a:rect l="l" t="t" r="r" b="b"/>
              <a:pathLst>
                <a:path w="12977" h="5539" extrusionOk="0">
                  <a:moveTo>
                    <a:pt x="0" y="1"/>
                  </a:moveTo>
                  <a:lnTo>
                    <a:pt x="0" y="5538"/>
                  </a:lnTo>
                  <a:lnTo>
                    <a:pt x="12976" y="5538"/>
                  </a:lnTo>
                  <a:lnTo>
                    <a:pt x="1297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7753401" y="3490738"/>
              <a:ext cx="271738" cy="115966"/>
            </a:xfrm>
            <a:custGeom>
              <a:avLst/>
              <a:gdLst/>
              <a:ahLst/>
              <a:cxnLst/>
              <a:rect l="l" t="t" r="r" b="b"/>
              <a:pathLst>
                <a:path w="12977" h="5538" extrusionOk="0">
                  <a:moveTo>
                    <a:pt x="0" y="0"/>
                  </a:moveTo>
                  <a:lnTo>
                    <a:pt x="0" y="5537"/>
                  </a:lnTo>
                  <a:lnTo>
                    <a:pt x="12976" y="5537"/>
                  </a:lnTo>
                  <a:lnTo>
                    <a:pt x="1297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7753401" y="3673706"/>
              <a:ext cx="271738" cy="115987"/>
            </a:xfrm>
            <a:custGeom>
              <a:avLst/>
              <a:gdLst/>
              <a:ahLst/>
              <a:cxnLst/>
              <a:rect l="l" t="t" r="r" b="b"/>
              <a:pathLst>
                <a:path w="12977" h="5539" extrusionOk="0">
                  <a:moveTo>
                    <a:pt x="0" y="1"/>
                  </a:moveTo>
                  <a:lnTo>
                    <a:pt x="0" y="5538"/>
                  </a:lnTo>
                  <a:lnTo>
                    <a:pt x="12976" y="5538"/>
                  </a:lnTo>
                  <a:lnTo>
                    <a:pt x="1297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7753401" y="3858097"/>
              <a:ext cx="271738" cy="115966"/>
            </a:xfrm>
            <a:custGeom>
              <a:avLst/>
              <a:gdLst/>
              <a:ahLst/>
              <a:cxnLst/>
              <a:rect l="l" t="t" r="r" b="b"/>
              <a:pathLst>
                <a:path w="12977" h="5538" extrusionOk="0">
                  <a:moveTo>
                    <a:pt x="0" y="0"/>
                  </a:moveTo>
                  <a:lnTo>
                    <a:pt x="0" y="5537"/>
                  </a:lnTo>
                  <a:lnTo>
                    <a:pt x="12976" y="5537"/>
                  </a:lnTo>
                  <a:lnTo>
                    <a:pt x="1297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8556564" y="4049177"/>
              <a:ext cx="271738" cy="115966"/>
            </a:xfrm>
            <a:custGeom>
              <a:avLst/>
              <a:gdLst/>
              <a:ahLst/>
              <a:cxnLst/>
              <a:rect l="l" t="t" r="r" b="b"/>
              <a:pathLst>
                <a:path w="12977" h="5538" extrusionOk="0">
                  <a:moveTo>
                    <a:pt x="0" y="1"/>
                  </a:moveTo>
                  <a:lnTo>
                    <a:pt x="0" y="5538"/>
                  </a:lnTo>
                  <a:lnTo>
                    <a:pt x="12976" y="5538"/>
                  </a:lnTo>
                  <a:lnTo>
                    <a:pt x="1297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8556564" y="4233547"/>
              <a:ext cx="271738" cy="115987"/>
            </a:xfrm>
            <a:custGeom>
              <a:avLst/>
              <a:gdLst/>
              <a:ahLst/>
              <a:cxnLst/>
              <a:rect l="l" t="t" r="r" b="b"/>
              <a:pathLst>
                <a:path w="12977" h="5539" extrusionOk="0">
                  <a:moveTo>
                    <a:pt x="0" y="1"/>
                  </a:moveTo>
                  <a:lnTo>
                    <a:pt x="0" y="5538"/>
                  </a:lnTo>
                  <a:lnTo>
                    <a:pt x="12976" y="5538"/>
                  </a:lnTo>
                  <a:lnTo>
                    <a:pt x="1297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8556564" y="4417938"/>
              <a:ext cx="271738" cy="115966"/>
            </a:xfrm>
            <a:custGeom>
              <a:avLst/>
              <a:gdLst/>
              <a:ahLst/>
              <a:cxnLst/>
              <a:rect l="l" t="t" r="r" b="b"/>
              <a:pathLst>
                <a:path w="12977" h="5538" extrusionOk="0">
                  <a:moveTo>
                    <a:pt x="0" y="0"/>
                  </a:moveTo>
                  <a:lnTo>
                    <a:pt x="0" y="5537"/>
                  </a:lnTo>
                  <a:lnTo>
                    <a:pt x="12976" y="5537"/>
                  </a:lnTo>
                  <a:lnTo>
                    <a:pt x="1297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8556564" y="4600906"/>
              <a:ext cx="271738" cy="115987"/>
            </a:xfrm>
            <a:custGeom>
              <a:avLst/>
              <a:gdLst/>
              <a:ahLst/>
              <a:cxnLst/>
              <a:rect l="l" t="t" r="r" b="b"/>
              <a:pathLst>
                <a:path w="12977" h="5539" extrusionOk="0">
                  <a:moveTo>
                    <a:pt x="0" y="1"/>
                  </a:moveTo>
                  <a:lnTo>
                    <a:pt x="0" y="5538"/>
                  </a:lnTo>
                  <a:lnTo>
                    <a:pt x="12976" y="5538"/>
                  </a:lnTo>
                  <a:lnTo>
                    <a:pt x="1297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8556564" y="4785297"/>
              <a:ext cx="271738" cy="115966"/>
            </a:xfrm>
            <a:custGeom>
              <a:avLst/>
              <a:gdLst/>
              <a:ahLst/>
              <a:cxnLst/>
              <a:rect l="l" t="t" r="r" b="b"/>
              <a:pathLst>
                <a:path w="12977" h="5538" extrusionOk="0">
                  <a:moveTo>
                    <a:pt x="0" y="0"/>
                  </a:moveTo>
                  <a:lnTo>
                    <a:pt x="0" y="5537"/>
                  </a:lnTo>
                  <a:lnTo>
                    <a:pt x="12976" y="5537"/>
                  </a:lnTo>
                  <a:lnTo>
                    <a:pt x="1297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8154972" y="4049177"/>
              <a:ext cx="271738" cy="115966"/>
            </a:xfrm>
            <a:custGeom>
              <a:avLst/>
              <a:gdLst/>
              <a:ahLst/>
              <a:cxnLst/>
              <a:rect l="l" t="t" r="r" b="b"/>
              <a:pathLst>
                <a:path w="12977" h="5538" extrusionOk="0">
                  <a:moveTo>
                    <a:pt x="1" y="1"/>
                  </a:moveTo>
                  <a:lnTo>
                    <a:pt x="1" y="5538"/>
                  </a:lnTo>
                  <a:lnTo>
                    <a:pt x="12977" y="5538"/>
                  </a:lnTo>
                  <a:lnTo>
                    <a:pt x="1297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8154972" y="4233547"/>
              <a:ext cx="271738" cy="115987"/>
            </a:xfrm>
            <a:custGeom>
              <a:avLst/>
              <a:gdLst/>
              <a:ahLst/>
              <a:cxnLst/>
              <a:rect l="l" t="t" r="r" b="b"/>
              <a:pathLst>
                <a:path w="12977" h="5539" extrusionOk="0">
                  <a:moveTo>
                    <a:pt x="1" y="1"/>
                  </a:moveTo>
                  <a:lnTo>
                    <a:pt x="1" y="5538"/>
                  </a:lnTo>
                  <a:lnTo>
                    <a:pt x="12977" y="5538"/>
                  </a:lnTo>
                  <a:lnTo>
                    <a:pt x="1297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8154972" y="4417938"/>
              <a:ext cx="271738" cy="115966"/>
            </a:xfrm>
            <a:custGeom>
              <a:avLst/>
              <a:gdLst/>
              <a:ahLst/>
              <a:cxnLst/>
              <a:rect l="l" t="t" r="r" b="b"/>
              <a:pathLst>
                <a:path w="12977" h="5538" extrusionOk="0">
                  <a:moveTo>
                    <a:pt x="1" y="0"/>
                  </a:moveTo>
                  <a:lnTo>
                    <a:pt x="1" y="5537"/>
                  </a:lnTo>
                  <a:lnTo>
                    <a:pt x="12977" y="5537"/>
                  </a:lnTo>
                  <a:lnTo>
                    <a:pt x="1297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8154972" y="4600906"/>
              <a:ext cx="271738" cy="115987"/>
            </a:xfrm>
            <a:custGeom>
              <a:avLst/>
              <a:gdLst/>
              <a:ahLst/>
              <a:cxnLst/>
              <a:rect l="l" t="t" r="r" b="b"/>
              <a:pathLst>
                <a:path w="12977" h="5539" extrusionOk="0">
                  <a:moveTo>
                    <a:pt x="1" y="1"/>
                  </a:moveTo>
                  <a:lnTo>
                    <a:pt x="1" y="5538"/>
                  </a:lnTo>
                  <a:lnTo>
                    <a:pt x="12977" y="5538"/>
                  </a:lnTo>
                  <a:lnTo>
                    <a:pt x="1297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8154972" y="4785297"/>
              <a:ext cx="271738" cy="115966"/>
            </a:xfrm>
            <a:custGeom>
              <a:avLst/>
              <a:gdLst/>
              <a:ahLst/>
              <a:cxnLst/>
              <a:rect l="l" t="t" r="r" b="b"/>
              <a:pathLst>
                <a:path w="12977" h="5538" extrusionOk="0">
                  <a:moveTo>
                    <a:pt x="1" y="0"/>
                  </a:moveTo>
                  <a:lnTo>
                    <a:pt x="1" y="5537"/>
                  </a:lnTo>
                  <a:lnTo>
                    <a:pt x="12977" y="5537"/>
                  </a:lnTo>
                  <a:lnTo>
                    <a:pt x="1297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7753401" y="4049177"/>
              <a:ext cx="271738" cy="115966"/>
            </a:xfrm>
            <a:custGeom>
              <a:avLst/>
              <a:gdLst/>
              <a:ahLst/>
              <a:cxnLst/>
              <a:rect l="l" t="t" r="r" b="b"/>
              <a:pathLst>
                <a:path w="12977" h="5538" extrusionOk="0">
                  <a:moveTo>
                    <a:pt x="0" y="1"/>
                  </a:moveTo>
                  <a:lnTo>
                    <a:pt x="0" y="5538"/>
                  </a:lnTo>
                  <a:lnTo>
                    <a:pt x="12976" y="5538"/>
                  </a:lnTo>
                  <a:lnTo>
                    <a:pt x="1297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7753401" y="4233547"/>
              <a:ext cx="271738" cy="115987"/>
            </a:xfrm>
            <a:custGeom>
              <a:avLst/>
              <a:gdLst/>
              <a:ahLst/>
              <a:cxnLst/>
              <a:rect l="l" t="t" r="r" b="b"/>
              <a:pathLst>
                <a:path w="12977" h="5539" extrusionOk="0">
                  <a:moveTo>
                    <a:pt x="0" y="1"/>
                  </a:moveTo>
                  <a:lnTo>
                    <a:pt x="0" y="5538"/>
                  </a:lnTo>
                  <a:lnTo>
                    <a:pt x="12976" y="5538"/>
                  </a:lnTo>
                  <a:lnTo>
                    <a:pt x="1297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7753401" y="4417938"/>
              <a:ext cx="271738" cy="115966"/>
            </a:xfrm>
            <a:custGeom>
              <a:avLst/>
              <a:gdLst/>
              <a:ahLst/>
              <a:cxnLst/>
              <a:rect l="l" t="t" r="r" b="b"/>
              <a:pathLst>
                <a:path w="12977" h="5538" extrusionOk="0">
                  <a:moveTo>
                    <a:pt x="0" y="0"/>
                  </a:moveTo>
                  <a:lnTo>
                    <a:pt x="0" y="5537"/>
                  </a:lnTo>
                  <a:lnTo>
                    <a:pt x="12976" y="5537"/>
                  </a:lnTo>
                  <a:lnTo>
                    <a:pt x="1297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7753401" y="4600906"/>
              <a:ext cx="271738" cy="115987"/>
            </a:xfrm>
            <a:custGeom>
              <a:avLst/>
              <a:gdLst/>
              <a:ahLst/>
              <a:cxnLst/>
              <a:rect l="l" t="t" r="r" b="b"/>
              <a:pathLst>
                <a:path w="12977" h="5539" extrusionOk="0">
                  <a:moveTo>
                    <a:pt x="0" y="1"/>
                  </a:moveTo>
                  <a:lnTo>
                    <a:pt x="0" y="5538"/>
                  </a:lnTo>
                  <a:lnTo>
                    <a:pt x="12976" y="5538"/>
                  </a:lnTo>
                  <a:lnTo>
                    <a:pt x="1297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7753401" y="4785297"/>
              <a:ext cx="271738" cy="115966"/>
            </a:xfrm>
            <a:custGeom>
              <a:avLst/>
              <a:gdLst/>
              <a:ahLst/>
              <a:cxnLst/>
              <a:rect l="l" t="t" r="r" b="b"/>
              <a:pathLst>
                <a:path w="12977" h="5538" extrusionOk="0">
                  <a:moveTo>
                    <a:pt x="0" y="0"/>
                  </a:moveTo>
                  <a:lnTo>
                    <a:pt x="0" y="5537"/>
                  </a:lnTo>
                  <a:lnTo>
                    <a:pt x="12976" y="5537"/>
                  </a:lnTo>
                  <a:lnTo>
                    <a:pt x="1297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p:nvPr/>
        </p:nvSpPr>
        <p:spPr>
          <a:xfrm>
            <a:off x="7935228" y="2628990"/>
            <a:ext cx="472113" cy="2672594"/>
          </a:xfrm>
          <a:custGeom>
            <a:avLst/>
            <a:gdLst/>
            <a:ahLst/>
            <a:cxnLst/>
            <a:rect l="l" t="t" r="r" b="b"/>
            <a:pathLst>
              <a:path w="24519" h="138800" extrusionOk="0">
                <a:moveTo>
                  <a:pt x="5738" y="0"/>
                </a:moveTo>
                <a:lnTo>
                  <a:pt x="1" y="138800"/>
                </a:lnTo>
                <a:lnTo>
                  <a:pt x="24518" y="138800"/>
                </a:lnTo>
                <a:lnTo>
                  <a:pt x="18747" y="0"/>
                </a:lnTo>
                <a:cubicBezTo>
                  <a:pt x="18747" y="601"/>
                  <a:pt x="17046" y="1101"/>
                  <a:pt x="14644" y="1301"/>
                </a:cubicBezTo>
                <a:cubicBezTo>
                  <a:pt x="13877" y="1335"/>
                  <a:pt x="13077" y="1368"/>
                  <a:pt x="12243" y="1368"/>
                </a:cubicBezTo>
                <a:cubicBezTo>
                  <a:pt x="11209" y="1368"/>
                  <a:pt x="10175" y="1301"/>
                  <a:pt x="9307" y="1201"/>
                </a:cubicBezTo>
                <a:cubicBezTo>
                  <a:pt x="7172" y="1001"/>
                  <a:pt x="5738" y="534"/>
                  <a:pt x="573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7352351" y="1758263"/>
            <a:ext cx="633308" cy="1173972"/>
          </a:xfrm>
          <a:custGeom>
            <a:avLst/>
            <a:gdLst/>
            <a:ahLst/>
            <a:cxnLst/>
            <a:rect l="l" t="t" r="r" b="b"/>
            <a:pathLst>
              <a:path w="19449" h="31497" extrusionOk="0">
                <a:moveTo>
                  <a:pt x="15015" y="0"/>
                </a:moveTo>
                <a:cubicBezTo>
                  <a:pt x="14543" y="0"/>
                  <a:pt x="14073" y="31"/>
                  <a:pt x="13630" y="75"/>
                </a:cubicBezTo>
                <a:cubicBezTo>
                  <a:pt x="10801" y="397"/>
                  <a:pt x="7426" y="1072"/>
                  <a:pt x="6462" y="3772"/>
                </a:cubicBezTo>
                <a:cubicBezTo>
                  <a:pt x="5947" y="5283"/>
                  <a:pt x="6365" y="7051"/>
                  <a:pt x="5594" y="8465"/>
                </a:cubicBezTo>
                <a:cubicBezTo>
                  <a:pt x="4983" y="9558"/>
                  <a:pt x="3826" y="10169"/>
                  <a:pt x="2894" y="11005"/>
                </a:cubicBezTo>
                <a:cubicBezTo>
                  <a:pt x="611" y="13094"/>
                  <a:pt x="1" y="16791"/>
                  <a:pt x="1544" y="19491"/>
                </a:cubicBezTo>
                <a:cubicBezTo>
                  <a:pt x="2219" y="20712"/>
                  <a:pt x="3344" y="21773"/>
                  <a:pt x="4115" y="23027"/>
                </a:cubicBezTo>
                <a:cubicBezTo>
                  <a:pt x="4854" y="24248"/>
                  <a:pt x="5272" y="25952"/>
                  <a:pt x="4437" y="27141"/>
                </a:cubicBezTo>
                <a:cubicBezTo>
                  <a:pt x="3633" y="28331"/>
                  <a:pt x="2379" y="29713"/>
                  <a:pt x="3826" y="30999"/>
                </a:cubicBezTo>
                <a:cubicBezTo>
                  <a:pt x="4238" y="31352"/>
                  <a:pt x="4860" y="31496"/>
                  <a:pt x="5502" y="31496"/>
                </a:cubicBezTo>
                <a:cubicBezTo>
                  <a:pt x="6261" y="31496"/>
                  <a:pt x="7050" y="31295"/>
                  <a:pt x="7555" y="30999"/>
                </a:cubicBezTo>
                <a:cubicBezTo>
                  <a:pt x="8680" y="30356"/>
                  <a:pt x="9258" y="28748"/>
                  <a:pt x="8455" y="27752"/>
                </a:cubicBezTo>
                <a:cubicBezTo>
                  <a:pt x="8165" y="27398"/>
                  <a:pt x="7747" y="27141"/>
                  <a:pt x="7587" y="26755"/>
                </a:cubicBezTo>
                <a:cubicBezTo>
                  <a:pt x="7362" y="26113"/>
                  <a:pt x="7908" y="25438"/>
                  <a:pt x="8487" y="25020"/>
                </a:cubicBezTo>
                <a:cubicBezTo>
                  <a:pt x="9033" y="24666"/>
                  <a:pt x="9773" y="24377"/>
                  <a:pt x="10126" y="23766"/>
                </a:cubicBezTo>
                <a:cubicBezTo>
                  <a:pt x="11219" y="21998"/>
                  <a:pt x="8519" y="20005"/>
                  <a:pt x="8873" y="17980"/>
                </a:cubicBezTo>
                <a:cubicBezTo>
                  <a:pt x="9098" y="16823"/>
                  <a:pt x="10255" y="16116"/>
                  <a:pt x="11380" y="15762"/>
                </a:cubicBezTo>
                <a:cubicBezTo>
                  <a:pt x="12473" y="15473"/>
                  <a:pt x="13694" y="15344"/>
                  <a:pt x="14659" y="14701"/>
                </a:cubicBezTo>
                <a:cubicBezTo>
                  <a:pt x="15623" y="14058"/>
                  <a:pt x="16266" y="12644"/>
                  <a:pt x="15591" y="11712"/>
                </a:cubicBezTo>
                <a:cubicBezTo>
                  <a:pt x="14884" y="10715"/>
                  <a:pt x="12987" y="10715"/>
                  <a:pt x="12730" y="9494"/>
                </a:cubicBezTo>
                <a:cubicBezTo>
                  <a:pt x="12537" y="8562"/>
                  <a:pt x="13501" y="7822"/>
                  <a:pt x="14401" y="7437"/>
                </a:cubicBezTo>
                <a:cubicBezTo>
                  <a:pt x="15623" y="6858"/>
                  <a:pt x="16909" y="6344"/>
                  <a:pt x="17873" y="5379"/>
                </a:cubicBezTo>
                <a:cubicBezTo>
                  <a:pt x="18902" y="4415"/>
                  <a:pt x="19448" y="2872"/>
                  <a:pt x="18837" y="1683"/>
                </a:cubicBezTo>
                <a:cubicBezTo>
                  <a:pt x="18194" y="346"/>
                  <a:pt x="16596" y="0"/>
                  <a:pt x="1501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386224" y="3031154"/>
            <a:ext cx="384197" cy="2176046"/>
          </a:xfrm>
          <a:custGeom>
            <a:avLst/>
            <a:gdLst/>
            <a:ahLst/>
            <a:cxnLst/>
            <a:rect l="l" t="t" r="r" b="b"/>
            <a:pathLst>
              <a:path w="24518" h="138867" extrusionOk="0">
                <a:moveTo>
                  <a:pt x="5738" y="1"/>
                </a:moveTo>
                <a:lnTo>
                  <a:pt x="0" y="138867"/>
                </a:lnTo>
                <a:lnTo>
                  <a:pt x="24518" y="138867"/>
                </a:lnTo>
                <a:lnTo>
                  <a:pt x="18747" y="1"/>
                </a:lnTo>
                <a:cubicBezTo>
                  <a:pt x="18747" y="568"/>
                  <a:pt x="17046" y="1068"/>
                  <a:pt x="14611" y="1302"/>
                </a:cubicBezTo>
                <a:cubicBezTo>
                  <a:pt x="13877" y="1335"/>
                  <a:pt x="13076" y="1369"/>
                  <a:pt x="12242" y="1369"/>
                </a:cubicBezTo>
                <a:cubicBezTo>
                  <a:pt x="11208" y="1369"/>
                  <a:pt x="10174" y="1302"/>
                  <a:pt x="9273" y="1202"/>
                </a:cubicBezTo>
                <a:cubicBezTo>
                  <a:pt x="7172" y="1002"/>
                  <a:pt x="5738" y="535"/>
                  <a:pt x="573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906790" y="3501562"/>
            <a:ext cx="301099" cy="1705601"/>
          </a:xfrm>
          <a:custGeom>
            <a:avLst/>
            <a:gdLst/>
            <a:ahLst/>
            <a:cxnLst/>
            <a:rect l="l" t="t" r="r" b="b"/>
            <a:pathLst>
              <a:path w="19215" h="108845" extrusionOk="0">
                <a:moveTo>
                  <a:pt x="4504" y="0"/>
                </a:moveTo>
                <a:lnTo>
                  <a:pt x="1" y="108845"/>
                </a:lnTo>
                <a:lnTo>
                  <a:pt x="19215" y="108845"/>
                </a:lnTo>
                <a:lnTo>
                  <a:pt x="14711" y="0"/>
                </a:lnTo>
                <a:cubicBezTo>
                  <a:pt x="14711" y="467"/>
                  <a:pt x="13344" y="834"/>
                  <a:pt x="11442" y="1001"/>
                </a:cubicBezTo>
                <a:cubicBezTo>
                  <a:pt x="10875" y="1034"/>
                  <a:pt x="10242" y="1101"/>
                  <a:pt x="9574" y="1101"/>
                </a:cubicBezTo>
                <a:cubicBezTo>
                  <a:pt x="8740" y="1101"/>
                  <a:pt x="7973" y="1034"/>
                  <a:pt x="7239" y="968"/>
                </a:cubicBezTo>
                <a:cubicBezTo>
                  <a:pt x="5638" y="801"/>
                  <a:pt x="4504" y="434"/>
                  <a:pt x="45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645975" y="4181850"/>
            <a:ext cx="1281179" cy="892771"/>
          </a:xfrm>
          <a:custGeom>
            <a:avLst/>
            <a:gdLst/>
            <a:ahLst/>
            <a:cxnLst/>
            <a:rect l="l" t="t" r="r" b="b"/>
            <a:pathLst>
              <a:path w="81760" h="61912" extrusionOk="0">
                <a:moveTo>
                  <a:pt x="1" y="1"/>
                </a:moveTo>
                <a:lnTo>
                  <a:pt x="1" y="61912"/>
                </a:lnTo>
                <a:lnTo>
                  <a:pt x="81759" y="61912"/>
                </a:lnTo>
                <a:lnTo>
                  <a:pt x="8175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472466" y="3906098"/>
            <a:ext cx="829538" cy="1299999"/>
          </a:xfrm>
          <a:custGeom>
            <a:avLst/>
            <a:gdLst/>
            <a:ahLst/>
            <a:cxnLst/>
            <a:rect l="l" t="t" r="r" b="b"/>
            <a:pathLst>
              <a:path w="52938" h="82961" extrusionOk="0">
                <a:moveTo>
                  <a:pt x="0" y="1"/>
                </a:moveTo>
                <a:lnTo>
                  <a:pt x="0" y="82960"/>
                </a:lnTo>
                <a:lnTo>
                  <a:pt x="52938" y="82960"/>
                </a:lnTo>
                <a:lnTo>
                  <a:pt x="5293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8916240" y="3272136"/>
            <a:ext cx="4900" cy="3518"/>
          </a:xfrm>
          <a:custGeom>
            <a:avLst/>
            <a:gdLst/>
            <a:ahLst/>
            <a:cxnLst/>
            <a:rect l="l" t="t" r="r" b="b"/>
            <a:pathLst>
              <a:path w="234" h="168" extrusionOk="0">
                <a:moveTo>
                  <a:pt x="134" y="167"/>
                </a:moveTo>
                <a:cubicBezTo>
                  <a:pt x="167" y="167"/>
                  <a:pt x="234" y="34"/>
                  <a:pt x="134" y="0"/>
                </a:cubicBezTo>
                <a:cubicBezTo>
                  <a:pt x="67" y="34"/>
                  <a:pt x="0" y="167"/>
                  <a:pt x="134" y="167"/>
                </a:cubicBezTo>
                <a:close/>
              </a:path>
            </a:pathLst>
          </a:custGeom>
          <a:solidFill>
            <a:srgbClr val="EA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8919025" y="3461406"/>
            <a:ext cx="3518" cy="6994"/>
          </a:xfrm>
          <a:custGeom>
            <a:avLst/>
            <a:gdLst/>
            <a:ahLst/>
            <a:cxnLst/>
            <a:rect l="l" t="t" r="r" b="b"/>
            <a:pathLst>
              <a:path w="168" h="334" extrusionOk="0">
                <a:moveTo>
                  <a:pt x="101" y="267"/>
                </a:moveTo>
                <a:cubicBezTo>
                  <a:pt x="167" y="234"/>
                  <a:pt x="67" y="0"/>
                  <a:pt x="1" y="100"/>
                </a:cubicBezTo>
                <a:cubicBezTo>
                  <a:pt x="1" y="134"/>
                  <a:pt x="67" y="334"/>
                  <a:pt x="101" y="267"/>
                </a:cubicBezTo>
                <a:close/>
              </a:path>
            </a:pathLst>
          </a:custGeom>
          <a:solidFill>
            <a:srgbClr val="EA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481328" y="2991966"/>
            <a:ext cx="194100" cy="39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980998" y="3466652"/>
            <a:ext cx="148200" cy="39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6" name="Google Shape;56;p2"/>
          <p:cNvGrpSpPr/>
          <p:nvPr/>
        </p:nvGrpSpPr>
        <p:grpSpPr>
          <a:xfrm>
            <a:off x="550868" y="3984359"/>
            <a:ext cx="672662" cy="1140507"/>
            <a:chOff x="592966" y="3748067"/>
            <a:chExt cx="844629" cy="1432078"/>
          </a:xfrm>
        </p:grpSpPr>
        <p:sp>
          <p:nvSpPr>
            <p:cNvPr id="57" name="Google Shape;57;p2"/>
            <p:cNvSpPr/>
            <p:nvPr/>
          </p:nvSpPr>
          <p:spPr>
            <a:xfrm>
              <a:off x="1224278" y="3748067"/>
              <a:ext cx="213316" cy="91253"/>
            </a:xfrm>
            <a:custGeom>
              <a:avLst/>
              <a:gdLst/>
              <a:ahLst/>
              <a:cxnLst/>
              <a:rect l="l" t="t" r="r" b="b"/>
              <a:pathLst>
                <a:path w="10842" h="4638" extrusionOk="0">
                  <a:moveTo>
                    <a:pt x="0" y="1"/>
                  </a:moveTo>
                  <a:lnTo>
                    <a:pt x="0" y="4638"/>
                  </a:lnTo>
                  <a:lnTo>
                    <a:pt x="10841" y="4638"/>
                  </a:lnTo>
                  <a:lnTo>
                    <a:pt x="1084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1224278" y="3896883"/>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1224278" y="4045700"/>
              <a:ext cx="213316" cy="90584"/>
            </a:xfrm>
            <a:custGeom>
              <a:avLst/>
              <a:gdLst/>
              <a:ahLst/>
              <a:cxnLst/>
              <a:rect l="l" t="t" r="r" b="b"/>
              <a:pathLst>
                <a:path w="10842" h="4604" extrusionOk="0">
                  <a:moveTo>
                    <a:pt x="0" y="0"/>
                  </a:moveTo>
                  <a:lnTo>
                    <a:pt x="0" y="4603"/>
                  </a:lnTo>
                  <a:lnTo>
                    <a:pt x="10841" y="4603"/>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1224278" y="4193847"/>
              <a:ext cx="213316" cy="91253"/>
            </a:xfrm>
            <a:custGeom>
              <a:avLst/>
              <a:gdLst/>
              <a:ahLst/>
              <a:cxnLst/>
              <a:rect l="l" t="t" r="r" b="b"/>
              <a:pathLst>
                <a:path w="10842" h="4638" extrusionOk="0">
                  <a:moveTo>
                    <a:pt x="0" y="1"/>
                  </a:moveTo>
                  <a:lnTo>
                    <a:pt x="0" y="4638"/>
                  </a:lnTo>
                  <a:lnTo>
                    <a:pt x="10841" y="4638"/>
                  </a:lnTo>
                  <a:lnTo>
                    <a:pt x="1084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1224278" y="4342663"/>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1224278" y="4491479"/>
              <a:ext cx="213316" cy="90584"/>
            </a:xfrm>
            <a:custGeom>
              <a:avLst/>
              <a:gdLst/>
              <a:ahLst/>
              <a:cxnLst/>
              <a:rect l="l" t="t" r="r" b="b"/>
              <a:pathLst>
                <a:path w="10842" h="4604" extrusionOk="0">
                  <a:moveTo>
                    <a:pt x="0" y="0"/>
                  </a:moveTo>
                  <a:lnTo>
                    <a:pt x="0" y="4603"/>
                  </a:lnTo>
                  <a:lnTo>
                    <a:pt x="10841" y="4603"/>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1224278" y="4639626"/>
              <a:ext cx="213316" cy="91253"/>
            </a:xfrm>
            <a:custGeom>
              <a:avLst/>
              <a:gdLst/>
              <a:ahLst/>
              <a:cxnLst/>
              <a:rect l="l" t="t" r="r" b="b"/>
              <a:pathLst>
                <a:path w="10842" h="4638" extrusionOk="0">
                  <a:moveTo>
                    <a:pt x="0" y="1"/>
                  </a:moveTo>
                  <a:lnTo>
                    <a:pt x="0" y="4638"/>
                  </a:lnTo>
                  <a:lnTo>
                    <a:pt x="10841" y="4638"/>
                  </a:lnTo>
                  <a:lnTo>
                    <a:pt x="1084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1224278" y="4788442"/>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1224278" y="4937259"/>
              <a:ext cx="213316" cy="90584"/>
            </a:xfrm>
            <a:custGeom>
              <a:avLst/>
              <a:gdLst/>
              <a:ahLst/>
              <a:cxnLst/>
              <a:rect l="l" t="t" r="r" b="b"/>
              <a:pathLst>
                <a:path w="10842" h="4604" extrusionOk="0">
                  <a:moveTo>
                    <a:pt x="0" y="0"/>
                  </a:moveTo>
                  <a:lnTo>
                    <a:pt x="0" y="4603"/>
                  </a:lnTo>
                  <a:lnTo>
                    <a:pt x="10841" y="4603"/>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1224278" y="5085406"/>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908616" y="3751555"/>
              <a:ext cx="213316" cy="91253"/>
            </a:xfrm>
            <a:custGeom>
              <a:avLst/>
              <a:gdLst/>
              <a:ahLst/>
              <a:cxnLst/>
              <a:rect l="l" t="t" r="r" b="b"/>
              <a:pathLst>
                <a:path w="10842" h="4638" extrusionOk="0">
                  <a:moveTo>
                    <a:pt x="0" y="1"/>
                  </a:moveTo>
                  <a:lnTo>
                    <a:pt x="0" y="4638"/>
                  </a:lnTo>
                  <a:lnTo>
                    <a:pt x="10841" y="4638"/>
                  </a:lnTo>
                  <a:lnTo>
                    <a:pt x="1084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908616" y="3900371"/>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908616" y="4049187"/>
              <a:ext cx="213316" cy="90584"/>
            </a:xfrm>
            <a:custGeom>
              <a:avLst/>
              <a:gdLst/>
              <a:ahLst/>
              <a:cxnLst/>
              <a:rect l="l" t="t" r="r" b="b"/>
              <a:pathLst>
                <a:path w="10842" h="4604" extrusionOk="0">
                  <a:moveTo>
                    <a:pt x="0" y="0"/>
                  </a:moveTo>
                  <a:lnTo>
                    <a:pt x="0" y="4603"/>
                  </a:lnTo>
                  <a:lnTo>
                    <a:pt x="10841" y="4603"/>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908616" y="4197334"/>
              <a:ext cx="213316" cy="91253"/>
            </a:xfrm>
            <a:custGeom>
              <a:avLst/>
              <a:gdLst/>
              <a:ahLst/>
              <a:cxnLst/>
              <a:rect l="l" t="t" r="r" b="b"/>
              <a:pathLst>
                <a:path w="10842" h="4638" extrusionOk="0">
                  <a:moveTo>
                    <a:pt x="0" y="1"/>
                  </a:moveTo>
                  <a:lnTo>
                    <a:pt x="0" y="4638"/>
                  </a:lnTo>
                  <a:lnTo>
                    <a:pt x="10841" y="4638"/>
                  </a:lnTo>
                  <a:lnTo>
                    <a:pt x="1084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908616" y="4346150"/>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908616" y="4494967"/>
              <a:ext cx="213316" cy="90584"/>
            </a:xfrm>
            <a:custGeom>
              <a:avLst/>
              <a:gdLst/>
              <a:ahLst/>
              <a:cxnLst/>
              <a:rect l="l" t="t" r="r" b="b"/>
              <a:pathLst>
                <a:path w="10842" h="4604" extrusionOk="0">
                  <a:moveTo>
                    <a:pt x="0" y="0"/>
                  </a:moveTo>
                  <a:lnTo>
                    <a:pt x="0" y="4603"/>
                  </a:lnTo>
                  <a:lnTo>
                    <a:pt x="10841" y="4603"/>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908616" y="4643114"/>
              <a:ext cx="213316" cy="91253"/>
            </a:xfrm>
            <a:custGeom>
              <a:avLst/>
              <a:gdLst/>
              <a:ahLst/>
              <a:cxnLst/>
              <a:rect l="l" t="t" r="r" b="b"/>
              <a:pathLst>
                <a:path w="10842" h="4638" extrusionOk="0">
                  <a:moveTo>
                    <a:pt x="0" y="1"/>
                  </a:moveTo>
                  <a:lnTo>
                    <a:pt x="0" y="4638"/>
                  </a:lnTo>
                  <a:lnTo>
                    <a:pt x="10841" y="4638"/>
                  </a:lnTo>
                  <a:lnTo>
                    <a:pt x="1084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908616" y="4791930"/>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908616" y="4940746"/>
              <a:ext cx="213316" cy="90584"/>
            </a:xfrm>
            <a:custGeom>
              <a:avLst/>
              <a:gdLst/>
              <a:ahLst/>
              <a:cxnLst/>
              <a:rect l="l" t="t" r="r" b="b"/>
              <a:pathLst>
                <a:path w="10842" h="4604" extrusionOk="0">
                  <a:moveTo>
                    <a:pt x="0" y="0"/>
                  </a:moveTo>
                  <a:lnTo>
                    <a:pt x="0" y="4603"/>
                  </a:lnTo>
                  <a:lnTo>
                    <a:pt x="10841" y="4603"/>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908616" y="5088893"/>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592966" y="3751555"/>
              <a:ext cx="213316" cy="91253"/>
            </a:xfrm>
            <a:custGeom>
              <a:avLst/>
              <a:gdLst/>
              <a:ahLst/>
              <a:cxnLst/>
              <a:rect l="l" t="t" r="r" b="b"/>
              <a:pathLst>
                <a:path w="10842" h="4638" extrusionOk="0">
                  <a:moveTo>
                    <a:pt x="0" y="1"/>
                  </a:moveTo>
                  <a:lnTo>
                    <a:pt x="0" y="4638"/>
                  </a:lnTo>
                  <a:lnTo>
                    <a:pt x="10841" y="4638"/>
                  </a:lnTo>
                  <a:lnTo>
                    <a:pt x="1084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592966" y="3900371"/>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592966" y="4049187"/>
              <a:ext cx="213316" cy="90584"/>
            </a:xfrm>
            <a:custGeom>
              <a:avLst/>
              <a:gdLst/>
              <a:ahLst/>
              <a:cxnLst/>
              <a:rect l="l" t="t" r="r" b="b"/>
              <a:pathLst>
                <a:path w="10842" h="4604" extrusionOk="0">
                  <a:moveTo>
                    <a:pt x="0" y="0"/>
                  </a:moveTo>
                  <a:lnTo>
                    <a:pt x="0" y="4603"/>
                  </a:lnTo>
                  <a:lnTo>
                    <a:pt x="10841" y="4603"/>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592966" y="4197334"/>
              <a:ext cx="213316" cy="91253"/>
            </a:xfrm>
            <a:custGeom>
              <a:avLst/>
              <a:gdLst/>
              <a:ahLst/>
              <a:cxnLst/>
              <a:rect l="l" t="t" r="r" b="b"/>
              <a:pathLst>
                <a:path w="10842" h="4638" extrusionOk="0">
                  <a:moveTo>
                    <a:pt x="0" y="1"/>
                  </a:moveTo>
                  <a:lnTo>
                    <a:pt x="0" y="4638"/>
                  </a:lnTo>
                  <a:lnTo>
                    <a:pt x="10841" y="4638"/>
                  </a:lnTo>
                  <a:lnTo>
                    <a:pt x="1084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592966" y="4346150"/>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592966" y="4494967"/>
              <a:ext cx="213316" cy="90584"/>
            </a:xfrm>
            <a:custGeom>
              <a:avLst/>
              <a:gdLst/>
              <a:ahLst/>
              <a:cxnLst/>
              <a:rect l="l" t="t" r="r" b="b"/>
              <a:pathLst>
                <a:path w="10842" h="4604" extrusionOk="0">
                  <a:moveTo>
                    <a:pt x="0" y="0"/>
                  </a:moveTo>
                  <a:lnTo>
                    <a:pt x="0" y="4603"/>
                  </a:lnTo>
                  <a:lnTo>
                    <a:pt x="10841" y="4603"/>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a:off x="592966" y="4643114"/>
              <a:ext cx="213316" cy="91253"/>
            </a:xfrm>
            <a:custGeom>
              <a:avLst/>
              <a:gdLst/>
              <a:ahLst/>
              <a:cxnLst/>
              <a:rect l="l" t="t" r="r" b="b"/>
              <a:pathLst>
                <a:path w="10842" h="4638" extrusionOk="0">
                  <a:moveTo>
                    <a:pt x="0" y="1"/>
                  </a:moveTo>
                  <a:lnTo>
                    <a:pt x="0" y="4638"/>
                  </a:lnTo>
                  <a:lnTo>
                    <a:pt x="10841" y="4638"/>
                  </a:lnTo>
                  <a:lnTo>
                    <a:pt x="1084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a:off x="592966" y="4791930"/>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a:off x="592966" y="4940746"/>
              <a:ext cx="213316" cy="90584"/>
            </a:xfrm>
            <a:custGeom>
              <a:avLst/>
              <a:gdLst/>
              <a:ahLst/>
              <a:cxnLst/>
              <a:rect l="l" t="t" r="r" b="b"/>
              <a:pathLst>
                <a:path w="10842" h="4604" extrusionOk="0">
                  <a:moveTo>
                    <a:pt x="0" y="0"/>
                  </a:moveTo>
                  <a:lnTo>
                    <a:pt x="0" y="4603"/>
                  </a:lnTo>
                  <a:lnTo>
                    <a:pt x="10841" y="4603"/>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a:off x="592966" y="5088893"/>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7" name="Google Shape;87;p2"/>
          <p:cNvGrpSpPr/>
          <p:nvPr/>
        </p:nvGrpSpPr>
        <p:grpSpPr>
          <a:xfrm>
            <a:off x="1320522" y="4263796"/>
            <a:ext cx="548454" cy="672662"/>
            <a:chOff x="2332528" y="4098942"/>
            <a:chExt cx="688667" cy="844629"/>
          </a:xfrm>
        </p:grpSpPr>
        <p:sp>
          <p:nvSpPr>
            <p:cNvPr id="88" name="Google Shape;88;p2"/>
            <p:cNvSpPr/>
            <p:nvPr/>
          </p:nvSpPr>
          <p:spPr>
            <a:xfrm rot="-5400000">
              <a:off x="2271161" y="4160308"/>
              <a:ext cx="213316" cy="90584"/>
            </a:xfrm>
            <a:custGeom>
              <a:avLst/>
              <a:gdLst/>
              <a:ahLst/>
              <a:cxnLst/>
              <a:rect l="l" t="t" r="r" b="b"/>
              <a:pathLst>
                <a:path w="10842" h="4604" extrusionOk="0">
                  <a:moveTo>
                    <a:pt x="0" y="0"/>
                  </a:moveTo>
                  <a:lnTo>
                    <a:pt x="0" y="4603"/>
                  </a:lnTo>
                  <a:lnTo>
                    <a:pt x="10841" y="4603"/>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
            <p:cNvSpPr/>
            <p:nvPr/>
          </p:nvSpPr>
          <p:spPr>
            <a:xfrm rot="-5400000">
              <a:off x="2419643" y="4159974"/>
              <a:ext cx="213316" cy="91253"/>
            </a:xfrm>
            <a:custGeom>
              <a:avLst/>
              <a:gdLst/>
              <a:ahLst/>
              <a:cxnLst/>
              <a:rect l="l" t="t" r="r" b="b"/>
              <a:pathLst>
                <a:path w="10842" h="4638" extrusionOk="0">
                  <a:moveTo>
                    <a:pt x="0" y="1"/>
                  </a:moveTo>
                  <a:lnTo>
                    <a:pt x="0" y="4638"/>
                  </a:lnTo>
                  <a:lnTo>
                    <a:pt x="10841" y="4638"/>
                  </a:lnTo>
                  <a:lnTo>
                    <a:pt x="1084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rot="-5400000">
              <a:off x="2568459" y="4159974"/>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rot="-5400000">
              <a:off x="2716941" y="4160308"/>
              <a:ext cx="213316" cy="90584"/>
            </a:xfrm>
            <a:custGeom>
              <a:avLst/>
              <a:gdLst/>
              <a:ahLst/>
              <a:cxnLst/>
              <a:rect l="l" t="t" r="r" b="b"/>
              <a:pathLst>
                <a:path w="10842" h="4604" extrusionOk="0">
                  <a:moveTo>
                    <a:pt x="0" y="0"/>
                  </a:moveTo>
                  <a:lnTo>
                    <a:pt x="0" y="4603"/>
                  </a:lnTo>
                  <a:lnTo>
                    <a:pt x="10841" y="4603"/>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
            <p:cNvSpPr/>
            <p:nvPr/>
          </p:nvSpPr>
          <p:spPr>
            <a:xfrm rot="-5400000">
              <a:off x="2865422" y="4159974"/>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rot="-5400000">
              <a:off x="2274649" y="4475971"/>
              <a:ext cx="213316" cy="90584"/>
            </a:xfrm>
            <a:custGeom>
              <a:avLst/>
              <a:gdLst/>
              <a:ahLst/>
              <a:cxnLst/>
              <a:rect l="l" t="t" r="r" b="b"/>
              <a:pathLst>
                <a:path w="10842" h="4604" extrusionOk="0">
                  <a:moveTo>
                    <a:pt x="0" y="0"/>
                  </a:moveTo>
                  <a:lnTo>
                    <a:pt x="0" y="4603"/>
                  </a:lnTo>
                  <a:lnTo>
                    <a:pt x="10841" y="4603"/>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rot="-5400000">
              <a:off x="2423131" y="4475637"/>
              <a:ext cx="213316" cy="91253"/>
            </a:xfrm>
            <a:custGeom>
              <a:avLst/>
              <a:gdLst/>
              <a:ahLst/>
              <a:cxnLst/>
              <a:rect l="l" t="t" r="r" b="b"/>
              <a:pathLst>
                <a:path w="10842" h="4638" extrusionOk="0">
                  <a:moveTo>
                    <a:pt x="0" y="1"/>
                  </a:moveTo>
                  <a:lnTo>
                    <a:pt x="0" y="4638"/>
                  </a:lnTo>
                  <a:lnTo>
                    <a:pt x="10841" y="4638"/>
                  </a:lnTo>
                  <a:lnTo>
                    <a:pt x="1084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rot="-5400000">
              <a:off x="2571947" y="4475637"/>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rot="-5400000">
              <a:off x="2720428" y="4475971"/>
              <a:ext cx="213316" cy="90584"/>
            </a:xfrm>
            <a:custGeom>
              <a:avLst/>
              <a:gdLst/>
              <a:ahLst/>
              <a:cxnLst/>
              <a:rect l="l" t="t" r="r" b="b"/>
              <a:pathLst>
                <a:path w="10842" h="4604" extrusionOk="0">
                  <a:moveTo>
                    <a:pt x="0" y="0"/>
                  </a:moveTo>
                  <a:lnTo>
                    <a:pt x="0" y="4603"/>
                  </a:lnTo>
                  <a:lnTo>
                    <a:pt x="10841" y="4603"/>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rot="-5400000">
              <a:off x="2868910" y="4475637"/>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rot="-5400000">
              <a:off x="2274649" y="4791621"/>
              <a:ext cx="213316" cy="90584"/>
            </a:xfrm>
            <a:custGeom>
              <a:avLst/>
              <a:gdLst/>
              <a:ahLst/>
              <a:cxnLst/>
              <a:rect l="l" t="t" r="r" b="b"/>
              <a:pathLst>
                <a:path w="10842" h="4604" extrusionOk="0">
                  <a:moveTo>
                    <a:pt x="0" y="0"/>
                  </a:moveTo>
                  <a:lnTo>
                    <a:pt x="0" y="4603"/>
                  </a:lnTo>
                  <a:lnTo>
                    <a:pt x="10841" y="4603"/>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
            <p:cNvSpPr/>
            <p:nvPr/>
          </p:nvSpPr>
          <p:spPr>
            <a:xfrm rot="-5400000">
              <a:off x="2423131" y="4791287"/>
              <a:ext cx="213316" cy="91253"/>
            </a:xfrm>
            <a:custGeom>
              <a:avLst/>
              <a:gdLst/>
              <a:ahLst/>
              <a:cxnLst/>
              <a:rect l="l" t="t" r="r" b="b"/>
              <a:pathLst>
                <a:path w="10842" h="4638" extrusionOk="0">
                  <a:moveTo>
                    <a:pt x="0" y="1"/>
                  </a:moveTo>
                  <a:lnTo>
                    <a:pt x="0" y="4638"/>
                  </a:lnTo>
                  <a:lnTo>
                    <a:pt x="10841" y="4638"/>
                  </a:lnTo>
                  <a:lnTo>
                    <a:pt x="1084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rot="-5400000">
              <a:off x="2571947" y="4791287"/>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rot="-5400000">
              <a:off x="2720428" y="4791621"/>
              <a:ext cx="213316" cy="90584"/>
            </a:xfrm>
            <a:custGeom>
              <a:avLst/>
              <a:gdLst/>
              <a:ahLst/>
              <a:cxnLst/>
              <a:rect l="l" t="t" r="r" b="b"/>
              <a:pathLst>
                <a:path w="10842" h="4604" extrusionOk="0">
                  <a:moveTo>
                    <a:pt x="0" y="0"/>
                  </a:moveTo>
                  <a:lnTo>
                    <a:pt x="0" y="4603"/>
                  </a:lnTo>
                  <a:lnTo>
                    <a:pt x="10841" y="4603"/>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2"/>
            <p:cNvSpPr/>
            <p:nvPr/>
          </p:nvSpPr>
          <p:spPr>
            <a:xfrm rot="-5400000">
              <a:off x="2868910" y="4791287"/>
              <a:ext cx="213316" cy="91253"/>
            </a:xfrm>
            <a:custGeom>
              <a:avLst/>
              <a:gdLst/>
              <a:ahLst/>
              <a:cxnLst/>
              <a:rect l="l" t="t" r="r" b="b"/>
              <a:pathLst>
                <a:path w="10842" h="4638" extrusionOk="0">
                  <a:moveTo>
                    <a:pt x="0" y="0"/>
                  </a:moveTo>
                  <a:lnTo>
                    <a:pt x="0" y="4637"/>
                  </a:lnTo>
                  <a:lnTo>
                    <a:pt x="10841" y="4637"/>
                  </a:lnTo>
                  <a:lnTo>
                    <a:pt x="1084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2"/>
          <p:cNvSpPr/>
          <p:nvPr/>
        </p:nvSpPr>
        <p:spPr>
          <a:xfrm rot="-2345834">
            <a:off x="804746" y="2884689"/>
            <a:ext cx="548493" cy="518969"/>
          </a:xfrm>
          <a:custGeom>
            <a:avLst/>
            <a:gdLst/>
            <a:ahLst/>
            <a:cxnLst/>
            <a:rect l="l" t="t" r="r" b="b"/>
            <a:pathLst>
              <a:path w="11091" h="10494" extrusionOk="0">
                <a:moveTo>
                  <a:pt x="8161" y="1"/>
                </a:moveTo>
                <a:cubicBezTo>
                  <a:pt x="6952" y="1"/>
                  <a:pt x="5710" y="325"/>
                  <a:pt x="4597" y="789"/>
                </a:cubicBezTo>
                <a:cubicBezTo>
                  <a:pt x="3536" y="1239"/>
                  <a:pt x="2508" y="1850"/>
                  <a:pt x="1800" y="2814"/>
                </a:cubicBezTo>
                <a:cubicBezTo>
                  <a:pt x="1190" y="3714"/>
                  <a:pt x="965" y="5097"/>
                  <a:pt x="1672" y="6061"/>
                </a:cubicBezTo>
                <a:cubicBezTo>
                  <a:pt x="1897" y="6382"/>
                  <a:pt x="2218" y="6704"/>
                  <a:pt x="2122" y="7057"/>
                </a:cubicBezTo>
                <a:cubicBezTo>
                  <a:pt x="2058" y="7636"/>
                  <a:pt x="1318" y="7700"/>
                  <a:pt x="868" y="7990"/>
                </a:cubicBezTo>
                <a:cubicBezTo>
                  <a:pt x="0" y="8504"/>
                  <a:pt x="129" y="9822"/>
                  <a:pt x="836" y="10336"/>
                </a:cubicBezTo>
                <a:cubicBezTo>
                  <a:pt x="1054" y="10449"/>
                  <a:pt x="1311" y="10493"/>
                  <a:pt x="1587" y="10493"/>
                </a:cubicBezTo>
                <a:cubicBezTo>
                  <a:pt x="2409" y="10493"/>
                  <a:pt x="3401" y="10103"/>
                  <a:pt x="4051" y="9983"/>
                </a:cubicBezTo>
                <a:cubicBezTo>
                  <a:pt x="4436" y="9918"/>
                  <a:pt x="4822" y="9822"/>
                  <a:pt x="5111" y="9597"/>
                </a:cubicBezTo>
                <a:cubicBezTo>
                  <a:pt x="5401" y="9340"/>
                  <a:pt x="5561" y="8890"/>
                  <a:pt x="5304" y="8568"/>
                </a:cubicBezTo>
                <a:cubicBezTo>
                  <a:pt x="4983" y="8150"/>
                  <a:pt x="4147" y="8215"/>
                  <a:pt x="4018" y="7700"/>
                </a:cubicBezTo>
                <a:cubicBezTo>
                  <a:pt x="3954" y="7379"/>
                  <a:pt x="4308" y="7057"/>
                  <a:pt x="4629" y="7025"/>
                </a:cubicBezTo>
                <a:cubicBezTo>
                  <a:pt x="4688" y="7013"/>
                  <a:pt x="4747" y="7008"/>
                  <a:pt x="4806" y="7008"/>
                </a:cubicBezTo>
                <a:cubicBezTo>
                  <a:pt x="5069" y="7008"/>
                  <a:pt x="5331" y="7113"/>
                  <a:pt x="5594" y="7218"/>
                </a:cubicBezTo>
                <a:cubicBezTo>
                  <a:pt x="6380" y="7510"/>
                  <a:pt x="7229" y="7645"/>
                  <a:pt x="8064" y="7645"/>
                </a:cubicBezTo>
                <a:cubicBezTo>
                  <a:pt x="8424" y="7645"/>
                  <a:pt x="8781" y="7620"/>
                  <a:pt x="9129" y="7572"/>
                </a:cubicBezTo>
                <a:cubicBezTo>
                  <a:pt x="9612" y="7507"/>
                  <a:pt x="10126" y="7347"/>
                  <a:pt x="10254" y="6897"/>
                </a:cubicBezTo>
                <a:cubicBezTo>
                  <a:pt x="10447" y="6254"/>
                  <a:pt x="9676" y="5675"/>
                  <a:pt x="9194" y="5418"/>
                </a:cubicBezTo>
                <a:cubicBezTo>
                  <a:pt x="8969" y="5257"/>
                  <a:pt x="8776" y="5032"/>
                  <a:pt x="8647" y="4775"/>
                </a:cubicBezTo>
                <a:cubicBezTo>
                  <a:pt x="8390" y="4036"/>
                  <a:pt x="9001" y="3682"/>
                  <a:pt x="9483" y="3329"/>
                </a:cubicBezTo>
                <a:cubicBezTo>
                  <a:pt x="10126" y="2846"/>
                  <a:pt x="10640" y="2204"/>
                  <a:pt x="10962" y="1432"/>
                </a:cubicBezTo>
                <a:cubicBezTo>
                  <a:pt x="11026" y="1239"/>
                  <a:pt x="11090" y="1014"/>
                  <a:pt x="11026" y="853"/>
                </a:cubicBezTo>
                <a:cubicBezTo>
                  <a:pt x="10962" y="757"/>
                  <a:pt x="10801" y="661"/>
                  <a:pt x="10705" y="596"/>
                </a:cubicBezTo>
                <a:cubicBezTo>
                  <a:pt x="9916" y="175"/>
                  <a:pt x="9047" y="1"/>
                  <a:pt x="816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4" name="Google Shape;104;p2"/>
          <p:cNvGrpSpPr/>
          <p:nvPr/>
        </p:nvGrpSpPr>
        <p:grpSpPr>
          <a:xfrm flipH="1">
            <a:off x="4212278" y="-1003110"/>
            <a:ext cx="1947310" cy="1947310"/>
            <a:chOff x="624503" y="61115"/>
            <a:chExt cx="1947310" cy="1947310"/>
          </a:xfrm>
        </p:grpSpPr>
        <p:sp>
          <p:nvSpPr>
            <p:cNvPr id="105" name="Google Shape;105;p2"/>
            <p:cNvSpPr/>
            <p:nvPr/>
          </p:nvSpPr>
          <p:spPr>
            <a:xfrm>
              <a:off x="2048296" y="171379"/>
              <a:ext cx="413839" cy="413221"/>
            </a:xfrm>
            <a:custGeom>
              <a:avLst/>
              <a:gdLst/>
              <a:ahLst/>
              <a:cxnLst/>
              <a:rect l="l" t="t" r="r" b="b"/>
              <a:pathLst>
                <a:path w="12712" h="12693" extrusionOk="0">
                  <a:moveTo>
                    <a:pt x="0" y="0"/>
                  </a:moveTo>
                  <a:lnTo>
                    <a:pt x="12712" y="12693"/>
                  </a:lnTo>
                  <a:cubicBezTo>
                    <a:pt x="12600" y="12469"/>
                    <a:pt x="12451" y="12228"/>
                    <a:pt x="12339" y="12004"/>
                  </a:cubicBezTo>
                  <a:lnTo>
                    <a:pt x="726" y="391"/>
                  </a:lnTo>
                  <a:cubicBezTo>
                    <a:pt x="503" y="242"/>
                    <a:pt x="261" y="131"/>
                    <a:pt x="0" y="0"/>
                  </a:cubicBez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
            <p:cNvSpPr/>
            <p:nvPr/>
          </p:nvSpPr>
          <p:spPr>
            <a:xfrm>
              <a:off x="1913778" y="112617"/>
              <a:ext cx="605914" cy="605881"/>
            </a:xfrm>
            <a:custGeom>
              <a:avLst/>
              <a:gdLst/>
              <a:ahLst/>
              <a:cxnLst/>
              <a:rect l="l" t="t" r="r" b="b"/>
              <a:pathLst>
                <a:path w="18612" h="18611" extrusionOk="0">
                  <a:moveTo>
                    <a:pt x="1" y="0"/>
                  </a:moveTo>
                  <a:lnTo>
                    <a:pt x="18612" y="18611"/>
                  </a:lnTo>
                  <a:cubicBezTo>
                    <a:pt x="18556" y="18481"/>
                    <a:pt x="18500" y="18313"/>
                    <a:pt x="18444" y="18127"/>
                  </a:cubicBezTo>
                  <a:lnTo>
                    <a:pt x="503" y="186"/>
                  </a:lnTo>
                  <a:cubicBezTo>
                    <a:pt x="354" y="130"/>
                    <a:pt x="150" y="74"/>
                    <a:pt x="1" y="0"/>
                  </a:cubicBez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
            <p:cNvSpPr/>
            <p:nvPr/>
          </p:nvSpPr>
          <p:spPr>
            <a:xfrm>
              <a:off x="1807747" y="84132"/>
              <a:ext cx="742254" cy="742221"/>
            </a:xfrm>
            <a:custGeom>
              <a:avLst/>
              <a:gdLst/>
              <a:ahLst/>
              <a:cxnLst/>
              <a:rect l="l" t="t" r="r" b="b"/>
              <a:pathLst>
                <a:path w="22800" h="22799" extrusionOk="0">
                  <a:moveTo>
                    <a:pt x="1" y="0"/>
                  </a:moveTo>
                  <a:lnTo>
                    <a:pt x="22799" y="22799"/>
                  </a:lnTo>
                  <a:cubicBezTo>
                    <a:pt x="22743" y="22650"/>
                    <a:pt x="22725" y="22519"/>
                    <a:pt x="22706" y="22370"/>
                  </a:cubicBezTo>
                  <a:lnTo>
                    <a:pt x="410" y="93"/>
                  </a:lnTo>
                  <a:cubicBezTo>
                    <a:pt x="280" y="75"/>
                    <a:pt x="131" y="19"/>
                    <a:pt x="1" y="0"/>
                  </a:cubicBez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
            <p:cNvSpPr/>
            <p:nvPr/>
          </p:nvSpPr>
          <p:spPr>
            <a:xfrm>
              <a:off x="1715063" y="68375"/>
              <a:ext cx="850076" cy="849458"/>
            </a:xfrm>
            <a:custGeom>
              <a:avLst/>
              <a:gdLst/>
              <a:ahLst/>
              <a:cxnLst/>
              <a:rect l="l" t="t" r="r" b="b"/>
              <a:pathLst>
                <a:path w="26112" h="26093" extrusionOk="0">
                  <a:moveTo>
                    <a:pt x="1" y="0"/>
                  </a:moveTo>
                  <a:lnTo>
                    <a:pt x="26111" y="26093"/>
                  </a:lnTo>
                  <a:cubicBezTo>
                    <a:pt x="26111" y="25981"/>
                    <a:pt x="26093" y="25869"/>
                    <a:pt x="26056" y="25739"/>
                  </a:cubicBezTo>
                  <a:lnTo>
                    <a:pt x="373" y="38"/>
                  </a:lnTo>
                  <a:cubicBezTo>
                    <a:pt x="261" y="19"/>
                    <a:pt x="131" y="19"/>
                    <a:pt x="1" y="0"/>
                  </a:cubicBez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2"/>
            <p:cNvSpPr/>
            <p:nvPr/>
          </p:nvSpPr>
          <p:spPr>
            <a:xfrm>
              <a:off x="1632047" y="61115"/>
              <a:ext cx="939147" cy="939114"/>
            </a:xfrm>
            <a:custGeom>
              <a:avLst/>
              <a:gdLst/>
              <a:ahLst/>
              <a:cxnLst/>
              <a:rect l="l" t="t" r="r" b="b"/>
              <a:pathLst>
                <a:path w="28848" h="28847" extrusionOk="0">
                  <a:moveTo>
                    <a:pt x="1" y="0"/>
                  </a:moveTo>
                  <a:lnTo>
                    <a:pt x="28848" y="28847"/>
                  </a:lnTo>
                  <a:lnTo>
                    <a:pt x="28848" y="28549"/>
                  </a:lnTo>
                  <a:lnTo>
                    <a:pt x="354" y="37"/>
                  </a:lnTo>
                  <a:cubicBezTo>
                    <a:pt x="224" y="37"/>
                    <a:pt x="113" y="37"/>
                    <a:pt x="1" y="0"/>
                  </a:cubicBez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p:nvPr/>
          </p:nvSpPr>
          <p:spPr>
            <a:xfrm>
              <a:off x="1555706" y="62320"/>
              <a:ext cx="1016107" cy="1016074"/>
            </a:xfrm>
            <a:custGeom>
              <a:avLst/>
              <a:gdLst/>
              <a:ahLst/>
              <a:cxnLst/>
              <a:rect l="l" t="t" r="r" b="b"/>
              <a:pathLst>
                <a:path w="31212" h="31211" extrusionOk="0">
                  <a:moveTo>
                    <a:pt x="317" y="0"/>
                  </a:moveTo>
                  <a:cubicBezTo>
                    <a:pt x="206" y="0"/>
                    <a:pt x="113" y="0"/>
                    <a:pt x="1" y="19"/>
                  </a:cubicBezTo>
                  <a:lnTo>
                    <a:pt x="31193" y="31211"/>
                  </a:lnTo>
                  <a:cubicBezTo>
                    <a:pt x="31193" y="31099"/>
                    <a:pt x="31211" y="30987"/>
                    <a:pt x="31211" y="30894"/>
                  </a:cubicBezTo>
                  <a:lnTo>
                    <a:pt x="317" y="0"/>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a:off x="1484215" y="66552"/>
              <a:ext cx="1082128" cy="1081510"/>
            </a:xfrm>
            <a:custGeom>
              <a:avLst/>
              <a:gdLst/>
              <a:ahLst/>
              <a:cxnLst/>
              <a:rect l="l" t="t" r="r" b="b"/>
              <a:pathLst>
                <a:path w="33240" h="33221" extrusionOk="0">
                  <a:moveTo>
                    <a:pt x="299" y="1"/>
                  </a:moveTo>
                  <a:cubicBezTo>
                    <a:pt x="206" y="1"/>
                    <a:pt x="112" y="19"/>
                    <a:pt x="1" y="19"/>
                  </a:cubicBezTo>
                  <a:lnTo>
                    <a:pt x="33202" y="33221"/>
                  </a:lnTo>
                  <a:cubicBezTo>
                    <a:pt x="33221" y="33146"/>
                    <a:pt x="33240" y="33053"/>
                    <a:pt x="33240" y="32942"/>
                  </a:cubicBezTo>
                  <a:lnTo>
                    <a:pt x="299" y="1"/>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
            <p:cNvSpPr/>
            <p:nvPr/>
          </p:nvSpPr>
          <p:spPr>
            <a:xfrm>
              <a:off x="1417575" y="76254"/>
              <a:ext cx="1139685" cy="1139067"/>
            </a:xfrm>
            <a:custGeom>
              <a:avLst/>
              <a:gdLst/>
              <a:ahLst/>
              <a:cxnLst/>
              <a:rect l="l" t="t" r="r" b="b"/>
              <a:pathLst>
                <a:path w="35008" h="34989" extrusionOk="0">
                  <a:moveTo>
                    <a:pt x="280" y="0"/>
                  </a:moveTo>
                  <a:cubicBezTo>
                    <a:pt x="187" y="38"/>
                    <a:pt x="94" y="56"/>
                    <a:pt x="1" y="56"/>
                  </a:cubicBezTo>
                  <a:lnTo>
                    <a:pt x="34952" y="34989"/>
                  </a:lnTo>
                  <a:lnTo>
                    <a:pt x="35008" y="34709"/>
                  </a:lnTo>
                  <a:lnTo>
                    <a:pt x="280" y="0"/>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2"/>
            <p:cNvSpPr/>
            <p:nvPr/>
          </p:nvSpPr>
          <p:spPr>
            <a:xfrm>
              <a:off x="1355786" y="90187"/>
              <a:ext cx="1188160" cy="1188160"/>
            </a:xfrm>
            <a:custGeom>
              <a:avLst/>
              <a:gdLst/>
              <a:ahLst/>
              <a:cxnLst/>
              <a:rect l="l" t="t" r="r" b="b"/>
              <a:pathLst>
                <a:path w="36497" h="36497" extrusionOk="0">
                  <a:moveTo>
                    <a:pt x="242" y="0"/>
                  </a:moveTo>
                  <a:cubicBezTo>
                    <a:pt x="149" y="19"/>
                    <a:pt x="56" y="38"/>
                    <a:pt x="0" y="75"/>
                  </a:cubicBezTo>
                  <a:lnTo>
                    <a:pt x="36422" y="36496"/>
                  </a:lnTo>
                  <a:cubicBezTo>
                    <a:pt x="36440" y="36403"/>
                    <a:pt x="36477" y="36310"/>
                    <a:pt x="36496" y="36236"/>
                  </a:cubicBezTo>
                  <a:lnTo>
                    <a:pt x="242" y="0"/>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
            <p:cNvSpPr/>
            <p:nvPr/>
          </p:nvSpPr>
          <p:spPr>
            <a:xfrm>
              <a:off x="1295787" y="106530"/>
              <a:ext cx="1231165" cy="1230579"/>
            </a:xfrm>
            <a:custGeom>
              <a:avLst/>
              <a:gdLst/>
              <a:ahLst/>
              <a:cxnLst/>
              <a:rect l="l" t="t" r="r" b="b"/>
              <a:pathLst>
                <a:path w="37818" h="37800" extrusionOk="0">
                  <a:moveTo>
                    <a:pt x="261" y="1"/>
                  </a:moveTo>
                  <a:cubicBezTo>
                    <a:pt x="168" y="38"/>
                    <a:pt x="94" y="57"/>
                    <a:pt x="1" y="75"/>
                  </a:cubicBezTo>
                  <a:lnTo>
                    <a:pt x="37725" y="37799"/>
                  </a:lnTo>
                  <a:cubicBezTo>
                    <a:pt x="37762" y="37744"/>
                    <a:pt x="37781" y="37651"/>
                    <a:pt x="37818" y="37576"/>
                  </a:cubicBezTo>
                  <a:lnTo>
                    <a:pt x="261" y="1"/>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
            <p:cNvSpPr/>
            <p:nvPr/>
          </p:nvSpPr>
          <p:spPr>
            <a:xfrm>
              <a:off x="1239467" y="126551"/>
              <a:ext cx="1267496" cy="1266910"/>
            </a:xfrm>
            <a:custGeom>
              <a:avLst/>
              <a:gdLst/>
              <a:ahLst/>
              <a:cxnLst/>
              <a:rect l="l" t="t" r="r" b="b"/>
              <a:pathLst>
                <a:path w="38934" h="38916" extrusionOk="0">
                  <a:moveTo>
                    <a:pt x="242" y="0"/>
                  </a:moveTo>
                  <a:cubicBezTo>
                    <a:pt x="168" y="19"/>
                    <a:pt x="75" y="75"/>
                    <a:pt x="0" y="93"/>
                  </a:cubicBezTo>
                  <a:lnTo>
                    <a:pt x="38841" y="38915"/>
                  </a:lnTo>
                  <a:cubicBezTo>
                    <a:pt x="38878" y="38841"/>
                    <a:pt x="38897" y="38785"/>
                    <a:pt x="38934" y="38710"/>
                  </a:cubicBezTo>
                  <a:lnTo>
                    <a:pt x="242" y="0"/>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
            <p:cNvSpPr/>
            <p:nvPr/>
          </p:nvSpPr>
          <p:spPr>
            <a:xfrm>
              <a:off x="1186142" y="148949"/>
              <a:ext cx="1297805" cy="1299042"/>
            </a:xfrm>
            <a:custGeom>
              <a:avLst/>
              <a:gdLst/>
              <a:ahLst/>
              <a:cxnLst/>
              <a:rect l="l" t="t" r="r" b="b"/>
              <a:pathLst>
                <a:path w="39865" h="39903" extrusionOk="0">
                  <a:moveTo>
                    <a:pt x="224" y="1"/>
                  </a:moveTo>
                  <a:cubicBezTo>
                    <a:pt x="149" y="38"/>
                    <a:pt x="93" y="75"/>
                    <a:pt x="0" y="131"/>
                  </a:cubicBezTo>
                  <a:lnTo>
                    <a:pt x="39772" y="39902"/>
                  </a:lnTo>
                  <a:cubicBezTo>
                    <a:pt x="39790" y="39809"/>
                    <a:pt x="39846" y="39735"/>
                    <a:pt x="39865" y="39679"/>
                  </a:cubicBezTo>
                  <a:lnTo>
                    <a:pt x="224" y="1"/>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2"/>
            <p:cNvSpPr/>
            <p:nvPr/>
          </p:nvSpPr>
          <p:spPr>
            <a:xfrm>
              <a:off x="1135258" y="174993"/>
              <a:ext cx="1323849" cy="1323882"/>
            </a:xfrm>
            <a:custGeom>
              <a:avLst/>
              <a:gdLst/>
              <a:ahLst/>
              <a:cxnLst/>
              <a:rect l="l" t="t" r="r" b="b"/>
              <a:pathLst>
                <a:path w="40665" h="40666" extrusionOk="0">
                  <a:moveTo>
                    <a:pt x="205" y="1"/>
                  </a:moveTo>
                  <a:cubicBezTo>
                    <a:pt x="130" y="38"/>
                    <a:pt x="74" y="75"/>
                    <a:pt x="0" y="113"/>
                  </a:cubicBezTo>
                  <a:lnTo>
                    <a:pt x="40553" y="40665"/>
                  </a:lnTo>
                  <a:cubicBezTo>
                    <a:pt x="40572" y="40591"/>
                    <a:pt x="40609" y="40517"/>
                    <a:pt x="40665" y="40461"/>
                  </a:cubicBezTo>
                  <a:lnTo>
                    <a:pt x="205" y="1"/>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
            <p:cNvSpPr/>
            <p:nvPr/>
          </p:nvSpPr>
          <p:spPr>
            <a:xfrm>
              <a:off x="1086165" y="202893"/>
              <a:ext cx="1345075" cy="1344456"/>
            </a:xfrm>
            <a:custGeom>
              <a:avLst/>
              <a:gdLst/>
              <a:ahLst/>
              <a:cxnLst/>
              <a:rect l="l" t="t" r="r" b="b"/>
              <a:pathLst>
                <a:path w="41317" h="41298" extrusionOk="0">
                  <a:moveTo>
                    <a:pt x="205" y="0"/>
                  </a:moveTo>
                  <a:cubicBezTo>
                    <a:pt x="131" y="56"/>
                    <a:pt x="56" y="93"/>
                    <a:pt x="1" y="112"/>
                  </a:cubicBezTo>
                  <a:lnTo>
                    <a:pt x="41168" y="41297"/>
                  </a:lnTo>
                  <a:lnTo>
                    <a:pt x="41316" y="41093"/>
                  </a:lnTo>
                  <a:lnTo>
                    <a:pt x="205" y="0"/>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2"/>
            <p:cNvSpPr/>
            <p:nvPr/>
          </p:nvSpPr>
          <p:spPr>
            <a:xfrm>
              <a:off x="1040132" y="233169"/>
              <a:ext cx="1360799" cy="1360832"/>
            </a:xfrm>
            <a:custGeom>
              <a:avLst/>
              <a:gdLst/>
              <a:ahLst/>
              <a:cxnLst/>
              <a:rect l="l" t="t" r="r" b="b"/>
              <a:pathLst>
                <a:path w="41800" h="41801" extrusionOk="0">
                  <a:moveTo>
                    <a:pt x="205" y="1"/>
                  </a:moveTo>
                  <a:cubicBezTo>
                    <a:pt x="130" y="56"/>
                    <a:pt x="56" y="94"/>
                    <a:pt x="0" y="131"/>
                  </a:cubicBezTo>
                  <a:lnTo>
                    <a:pt x="41670" y="41800"/>
                  </a:lnTo>
                  <a:cubicBezTo>
                    <a:pt x="41707" y="41707"/>
                    <a:pt x="41744" y="41651"/>
                    <a:pt x="41800" y="41596"/>
                  </a:cubicBezTo>
                  <a:lnTo>
                    <a:pt x="205" y="1"/>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2"/>
            <p:cNvSpPr/>
            <p:nvPr/>
          </p:nvSpPr>
          <p:spPr>
            <a:xfrm>
              <a:off x="995890" y="265268"/>
              <a:ext cx="1372323" cy="1372356"/>
            </a:xfrm>
            <a:custGeom>
              <a:avLst/>
              <a:gdLst/>
              <a:ahLst/>
              <a:cxnLst/>
              <a:rect l="l" t="t" r="r" b="b"/>
              <a:pathLst>
                <a:path w="42154" h="42155" extrusionOk="0">
                  <a:moveTo>
                    <a:pt x="187" y="1"/>
                  </a:moveTo>
                  <a:cubicBezTo>
                    <a:pt x="112" y="38"/>
                    <a:pt x="75" y="94"/>
                    <a:pt x="1" y="131"/>
                  </a:cubicBezTo>
                  <a:lnTo>
                    <a:pt x="42005" y="42154"/>
                  </a:lnTo>
                  <a:cubicBezTo>
                    <a:pt x="42061" y="42080"/>
                    <a:pt x="42098" y="42024"/>
                    <a:pt x="42154" y="41968"/>
                  </a:cubicBezTo>
                  <a:lnTo>
                    <a:pt x="187" y="1"/>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
            <p:cNvSpPr/>
            <p:nvPr/>
          </p:nvSpPr>
          <p:spPr>
            <a:xfrm>
              <a:off x="954676" y="299809"/>
              <a:ext cx="1379616" cy="1380234"/>
            </a:xfrm>
            <a:custGeom>
              <a:avLst/>
              <a:gdLst/>
              <a:ahLst/>
              <a:cxnLst/>
              <a:rect l="l" t="t" r="r" b="b"/>
              <a:pathLst>
                <a:path w="42378" h="42397" extrusionOk="0">
                  <a:moveTo>
                    <a:pt x="168" y="1"/>
                  </a:moveTo>
                  <a:cubicBezTo>
                    <a:pt x="94" y="57"/>
                    <a:pt x="57" y="94"/>
                    <a:pt x="1" y="168"/>
                  </a:cubicBezTo>
                  <a:lnTo>
                    <a:pt x="42229" y="42396"/>
                  </a:lnTo>
                  <a:cubicBezTo>
                    <a:pt x="42247" y="42322"/>
                    <a:pt x="42303" y="42247"/>
                    <a:pt x="42378" y="42210"/>
                  </a:cubicBezTo>
                  <a:lnTo>
                    <a:pt x="168" y="1"/>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2"/>
            <p:cNvSpPr/>
            <p:nvPr/>
          </p:nvSpPr>
          <p:spPr>
            <a:xfrm>
              <a:off x="914698" y="336791"/>
              <a:ext cx="1382025" cy="1382611"/>
            </a:xfrm>
            <a:custGeom>
              <a:avLst/>
              <a:gdLst/>
              <a:ahLst/>
              <a:cxnLst/>
              <a:rect l="l" t="t" r="r" b="b"/>
              <a:pathLst>
                <a:path w="42452" h="42470" extrusionOk="0">
                  <a:moveTo>
                    <a:pt x="168" y="0"/>
                  </a:moveTo>
                  <a:lnTo>
                    <a:pt x="1" y="168"/>
                  </a:lnTo>
                  <a:lnTo>
                    <a:pt x="42303" y="42470"/>
                  </a:lnTo>
                  <a:cubicBezTo>
                    <a:pt x="42340" y="42395"/>
                    <a:pt x="42415" y="42340"/>
                    <a:pt x="42452" y="42284"/>
                  </a:cubicBezTo>
                  <a:lnTo>
                    <a:pt x="168" y="0"/>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2"/>
            <p:cNvSpPr/>
            <p:nvPr/>
          </p:nvSpPr>
          <p:spPr>
            <a:xfrm>
              <a:off x="877130" y="375564"/>
              <a:ext cx="1381439" cy="1380820"/>
            </a:xfrm>
            <a:custGeom>
              <a:avLst/>
              <a:gdLst/>
              <a:ahLst/>
              <a:cxnLst/>
              <a:rect l="l" t="t" r="r" b="b"/>
              <a:pathLst>
                <a:path w="42434" h="42415" extrusionOk="0">
                  <a:moveTo>
                    <a:pt x="150" y="0"/>
                  </a:moveTo>
                  <a:lnTo>
                    <a:pt x="1" y="168"/>
                  </a:lnTo>
                  <a:lnTo>
                    <a:pt x="42247" y="42414"/>
                  </a:lnTo>
                  <a:cubicBezTo>
                    <a:pt x="42303" y="42358"/>
                    <a:pt x="42359" y="42321"/>
                    <a:pt x="42433" y="42247"/>
                  </a:cubicBezTo>
                  <a:lnTo>
                    <a:pt x="150" y="0"/>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2"/>
            <p:cNvSpPr/>
            <p:nvPr/>
          </p:nvSpPr>
          <p:spPr>
            <a:xfrm>
              <a:off x="842003" y="416746"/>
              <a:ext cx="1375351" cy="1374765"/>
            </a:xfrm>
            <a:custGeom>
              <a:avLst/>
              <a:gdLst/>
              <a:ahLst/>
              <a:cxnLst/>
              <a:rect l="l" t="t" r="r" b="b"/>
              <a:pathLst>
                <a:path w="42247" h="42229" extrusionOk="0">
                  <a:moveTo>
                    <a:pt x="149" y="1"/>
                  </a:moveTo>
                  <a:cubicBezTo>
                    <a:pt x="93" y="56"/>
                    <a:pt x="56" y="112"/>
                    <a:pt x="0" y="187"/>
                  </a:cubicBezTo>
                  <a:lnTo>
                    <a:pt x="42061" y="42228"/>
                  </a:lnTo>
                  <a:cubicBezTo>
                    <a:pt x="42117" y="42191"/>
                    <a:pt x="42172" y="42154"/>
                    <a:pt x="42247" y="42098"/>
                  </a:cubicBezTo>
                  <a:lnTo>
                    <a:pt x="149" y="1"/>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2"/>
            <p:cNvSpPr/>
            <p:nvPr/>
          </p:nvSpPr>
          <p:spPr>
            <a:xfrm>
              <a:off x="808666" y="459751"/>
              <a:ext cx="1365682" cy="1365682"/>
            </a:xfrm>
            <a:custGeom>
              <a:avLst/>
              <a:gdLst/>
              <a:ahLst/>
              <a:cxnLst/>
              <a:rect l="l" t="t" r="r" b="b"/>
              <a:pathLst>
                <a:path w="41950" h="41950" extrusionOk="0">
                  <a:moveTo>
                    <a:pt x="150" y="1"/>
                  </a:moveTo>
                  <a:cubicBezTo>
                    <a:pt x="94" y="75"/>
                    <a:pt x="57" y="113"/>
                    <a:pt x="1" y="187"/>
                  </a:cubicBezTo>
                  <a:lnTo>
                    <a:pt x="41763" y="41950"/>
                  </a:lnTo>
                  <a:cubicBezTo>
                    <a:pt x="41801" y="41894"/>
                    <a:pt x="41875" y="41838"/>
                    <a:pt x="41950" y="41801"/>
                  </a:cubicBezTo>
                  <a:lnTo>
                    <a:pt x="150" y="1"/>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2"/>
            <p:cNvSpPr/>
            <p:nvPr/>
          </p:nvSpPr>
          <p:spPr>
            <a:xfrm>
              <a:off x="777186" y="505198"/>
              <a:ext cx="1351716" cy="1351749"/>
            </a:xfrm>
            <a:custGeom>
              <a:avLst/>
              <a:gdLst/>
              <a:ahLst/>
              <a:cxnLst/>
              <a:rect l="l" t="t" r="r" b="b"/>
              <a:pathLst>
                <a:path w="41521" h="41522" extrusionOk="0">
                  <a:moveTo>
                    <a:pt x="130" y="1"/>
                  </a:moveTo>
                  <a:lnTo>
                    <a:pt x="0" y="206"/>
                  </a:lnTo>
                  <a:lnTo>
                    <a:pt x="41316" y="41521"/>
                  </a:lnTo>
                  <a:cubicBezTo>
                    <a:pt x="41372" y="41447"/>
                    <a:pt x="41446" y="41410"/>
                    <a:pt x="41521" y="41354"/>
                  </a:cubicBezTo>
                  <a:lnTo>
                    <a:pt x="130" y="1"/>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
            <p:cNvSpPr/>
            <p:nvPr/>
          </p:nvSpPr>
          <p:spPr>
            <a:xfrm>
              <a:off x="748700" y="553087"/>
              <a:ext cx="1332346" cy="1331727"/>
            </a:xfrm>
            <a:custGeom>
              <a:avLst/>
              <a:gdLst/>
              <a:ahLst/>
              <a:cxnLst/>
              <a:rect l="l" t="t" r="r" b="b"/>
              <a:pathLst>
                <a:path w="40926" h="40907" extrusionOk="0">
                  <a:moveTo>
                    <a:pt x="131" y="0"/>
                  </a:moveTo>
                  <a:cubicBezTo>
                    <a:pt x="75" y="56"/>
                    <a:pt x="56" y="130"/>
                    <a:pt x="0" y="205"/>
                  </a:cubicBezTo>
                  <a:lnTo>
                    <a:pt x="40721" y="40907"/>
                  </a:lnTo>
                  <a:cubicBezTo>
                    <a:pt x="40795" y="40869"/>
                    <a:pt x="40851" y="40813"/>
                    <a:pt x="40925" y="40795"/>
                  </a:cubicBezTo>
                  <a:lnTo>
                    <a:pt x="131" y="0"/>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2"/>
            <p:cNvSpPr/>
            <p:nvPr/>
          </p:nvSpPr>
          <p:spPr>
            <a:xfrm>
              <a:off x="722656" y="602766"/>
              <a:ext cx="1308711" cy="1308092"/>
            </a:xfrm>
            <a:custGeom>
              <a:avLst/>
              <a:gdLst/>
              <a:ahLst/>
              <a:cxnLst/>
              <a:rect l="l" t="t" r="r" b="b"/>
              <a:pathLst>
                <a:path w="40200" h="40181" extrusionOk="0">
                  <a:moveTo>
                    <a:pt x="112" y="0"/>
                  </a:moveTo>
                  <a:cubicBezTo>
                    <a:pt x="56" y="75"/>
                    <a:pt x="37" y="149"/>
                    <a:pt x="0" y="205"/>
                  </a:cubicBezTo>
                  <a:lnTo>
                    <a:pt x="39957" y="40181"/>
                  </a:lnTo>
                  <a:cubicBezTo>
                    <a:pt x="40032" y="40162"/>
                    <a:pt x="40125" y="40125"/>
                    <a:pt x="40199" y="40088"/>
                  </a:cubicBezTo>
                  <a:lnTo>
                    <a:pt x="112" y="0"/>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2"/>
            <p:cNvSpPr/>
            <p:nvPr/>
          </p:nvSpPr>
          <p:spPr>
            <a:xfrm>
              <a:off x="699021" y="654854"/>
              <a:ext cx="1279021" cy="1280258"/>
            </a:xfrm>
            <a:custGeom>
              <a:avLst/>
              <a:gdLst/>
              <a:ahLst/>
              <a:cxnLst/>
              <a:rect l="l" t="t" r="r" b="b"/>
              <a:pathLst>
                <a:path w="39288" h="39326" extrusionOk="0">
                  <a:moveTo>
                    <a:pt x="93" y="1"/>
                  </a:moveTo>
                  <a:cubicBezTo>
                    <a:pt x="75" y="75"/>
                    <a:pt x="19" y="168"/>
                    <a:pt x="0" y="243"/>
                  </a:cubicBezTo>
                  <a:lnTo>
                    <a:pt x="39083" y="39325"/>
                  </a:lnTo>
                  <a:cubicBezTo>
                    <a:pt x="39157" y="39307"/>
                    <a:pt x="39213" y="39251"/>
                    <a:pt x="39288" y="39232"/>
                  </a:cubicBezTo>
                  <a:lnTo>
                    <a:pt x="93" y="1"/>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
            <p:cNvSpPr/>
            <p:nvPr/>
          </p:nvSpPr>
          <p:spPr>
            <a:xfrm>
              <a:off x="677209" y="710588"/>
              <a:ext cx="1245717" cy="1245099"/>
            </a:xfrm>
            <a:custGeom>
              <a:avLst/>
              <a:gdLst/>
              <a:ahLst/>
              <a:cxnLst/>
              <a:rect l="l" t="t" r="r" b="b"/>
              <a:pathLst>
                <a:path w="38265" h="38246" extrusionOk="0">
                  <a:moveTo>
                    <a:pt x="93" y="1"/>
                  </a:moveTo>
                  <a:cubicBezTo>
                    <a:pt x="56" y="57"/>
                    <a:pt x="37" y="150"/>
                    <a:pt x="0" y="224"/>
                  </a:cubicBezTo>
                  <a:lnTo>
                    <a:pt x="38003" y="38246"/>
                  </a:lnTo>
                  <a:cubicBezTo>
                    <a:pt x="38097" y="38246"/>
                    <a:pt x="38190" y="38190"/>
                    <a:pt x="38264" y="38172"/>
                  </a:cubicBezTo>
                  <a:lnTo>
                    <a:pt x="93" y="1"/>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
            <p:cNvSpPr/>
            <p:nvPr/>
          </p:nvSpPr>
          <p:spPr>
            <a:xfrm>
              <a:off x="659630" y="768764"/>
              <a:ext cx="1205707" cy="1205707"/>
            </a:xfrm>
            <a:custGeom>
              <a:avLst/>
              <a:gdLst/>
              <a:ahLst/>
              <a:cxnLst/>
              <a:rect l="l" t="t" r="r" b="b"/>
              <a:pathLst>
                <a:path w="37036" h="37036" extrusionOk="0">
                  <a:moveTo>
                    <a:pt x="75" y="0"/>
                  </a:moveTo>
                  <a:cubicBezTo>
                    <a:pt x="38" y="94"/>
                    <a:pt x="19" y="168"/>
                    <a:pt x="1" y="261"/>
                  </a:cubicBezTo>
                  <a:lnTo>
                    <a:pt x="36775" y="37036"/>
                  </a:lnTo>
                  <a:cubicBezTo>
                    <a:pt x="36850" y="37017"/>
                    <a:pt x="36943" y="36980"/>
                    <a:pt x="37036" y="36961"/>
                  </a:cubicBezTo>
                  <a:lnTo>
                    <a:pt x="75" y="0"/>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
            <p:cNvSpPr/>
            <p:nvPr/>
          </p:nvSpPr>
          <p:spPr>
            <a:xfrm>
              <a:off x="644492" y="829967"/>
              <a:ext cx="1158470" cy="1159056"/>
            </a:xfrm>
            <a:custGeom>
              <a:avLst/>
              <a:gdLst/>
              <a:ahLst/>
              <a:cxnLst/>
              <a:rect l="l" t="t" r="r" b="b"/>
              <a:pathLst>
                <a:path w="35585" h="35603" extrusionOk="0">
                  <a:moveTo>
                    <a:pt x="75" y="0"/>
                  </a:moveTo>
                  <a:lnTo>
                    <a:pt x="0" y="279"/>
                  </a:lnTo>
                  <a:lnTo>
                    <a:pt x="35342" y="35603"/>
                  </a:lnTo>
                  <a:cubicBezTo>
                    <a:pt x="35417" y="35603"/>
                    <a:pt x="35528" y="35565"/>
                    <a:pt x="35584" y="35547"/>
                  </a:cubicBezTo>
                  <a:lnTo>
                    <a:pt x="75" y="0"/>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2"/>
            <p:cNvSpPr/>
            <p:nvPr/>
          </p:nvSpPr>
          <p:spPr>
            <a:xfrm>
              <a:off x="632967" y="895402"/>
              <a:ext cx="1105763" cy="1103907"/>
            </a:xfrm>
            <a:custGeom>
              <a:avLst/>
              <a:gdLst/>
              <a:ahLst/>
              <a:cxnLst/>
              <a:rect l="l" t="t" r="r" b="b"/>
              <a:pathLst>
                <a:path w="33966" h="33909" extrusionOk="0">
                  <a:moveTo>
                    <a:pt x="56" y="0"/>
                  </a:moveTo>
                  <a:cubicBezTo>
                    <a:pt x="19" y="93"/>
                    <a:pt x="19" y="186"/>
                    <a:pt x="1" y="279"/>
                  </a:cubicBezTo>
                  <a:lnTo>
                    <a:pt x="33649" y="33909"/>
                  </a:lnTo>
                  <a:cubicBezTo>
                    <a:pt x="33761" y="33909"/>
                    <a:pt x="33854" y="33909"/>
                    <a:pt x="33965" y="33890"/>
                  </a:cubicBezTo>
                  <a:lnTo>
                    <a:pt x="56" y="0"/>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
            <p:cNvSpPr/>
            <p:nvPr/>
          </p:nvSpPr>
          <p:spPr>
            <a:xfrm>
              <a:off x="626293" y="963866"/>
              <a:ext cx="1042769" cy="1042672"/>
            </a:xfrm>
            <a:custGeom>
              <a:avLst/>
              <a:gdLst/>
              <a:ahLst/>
              <a:cxnLst/>
              <a:rect l="l" t="t" r="r" b="b"/>
              <a:pathLst>
                <a:path w="32031" h="32028" extrusionOk="0">
                  <a:moveTo>
                    <a:pt x="20" y="0"/>
                  </a:moveTo>
                  <a:cubicBezTo>
                    <a:pt x="20" y="93"/>
                    <a:pt x="1" y="223"/>
                    <a:pt x="1" y="317"/>
                  </a:cubicBezTo>
                  <a:lnTo>
                    <a:pt x="31714" y="32011"/>
                  </a:lnTo>
                  <a:cubicBezTo>
                    <a:pt x="31751" y="32023"/>
                    <a:pt x="31788" y="32027"/>
                    <a:pt x="31825" y="32027"/>
                  </a:cubicBezTo>
                  <a:cubicBezTo>
                    <a:pt x="31898" y="32027"/>
                    <a:pt x="31968" y="32011"/>
                    <a:pt x="32030" y="32011"/>
                  </a:cubicBezTo>
                  <a:lnTo>
                    <a:pt x="20" y="0"/>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
            <p:cNvSpPr/>
            <p:nvPr/>
          </p:nvSpPr>
          <p:spPr>
            <a:xfrm>
              <a:off x="624503" y="1038384"/>
              <a:ext cx="970627" cy="970041"/>
            </a:xfrm>
            <a:custGeom>
              <a:avLst/>
              <a:gdLst/>
              <a:ahLst/>
              <a:cxnLst/>
              <a:rect l="l" t="t" r="r" b="b"/>
              <a:pathLst>
                <a:path w="29815" h="29797" extrusionOk="0">
                  <a:moveTo>
                    <a:pt x="0" y="0"/>
                  </a:moveTo>
                  <a:lnTo>
                    <a:pt x="0" y="317"/>
                  </a:lnTo>
                  <a:lnTo>
                    <a:pt x="29480" y="29796"/>
                  </a:lnTo>
                  <a:lnTo>
                    <a:pt x="29815" y="29796"/>
                  </a:lnTo>
                  <a:lnTo>
                    <a:pt x="0" y="0"/>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2"/>
            <p:cNvSpPr/>
            <p:nvPr/>
          </p:nvSpPr>
          <p:spPr>
            <a:xfrm>
              <a:off x="628116" y="1118339"/>
              <a:ext cx="886440" cy="886440"/>
            </a:xfrm>
            <a:custGeom>
              <a:avLst/>
              <a:gdLst/>
              <a:ahLst/>
              <a:cxnLst/>
              <a:rect l="l" t="t" r="r" b="b"/>
              <a:pathLst>
                <a:path w="27229" h="27229" extrusionOk="0">
                  <a:moveTo>
                    <a:pt x="1" y="1"/>
                  </a:moveTo>
                  <a:lnTo>
                    <a:pt x="1" y="1"/>
                  </a:lnTo>
                  <a:cubicBezTo>
                    <a:pt x="19" y="150"/>
                    <a:pt x="38" y="261"/>
                    <a:pt x="38" y="373"/>
                  </a:cubicBezTo>
                  <a:lnTo>
                    <a:pt x="26856" y="27210"/>
                  </a:lnTo>
                  <a:cubicBezTo>
                    <a:pt x="26968" y="27228"/>
                    <a:pt x="27079" y="27228"/>
                    <a:pt x="27228" y="27228"/>
                  </a:cubicBezTo>
                  <a:lnTo>
                    <a:pt x="1" y="1"/>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2"/>
            <p:cNvSpPr/>
            <p:nvPr/>
          </p:nvSpPr>
          <p:spPr>
            <a:xfrm>
              <a:off x="639641" y="1207410"/>
              <a:ext cx="786464" cy="785845"/>
            </a:xfrm>
            <a:custGeom>
              <a:avLst/>
              <a:gdLst/>
              <a:ahLst/>
              <a:cxnLst/>
              <a:rect l="l" t="t" r="r" b="b"/>
              <a:pathLst>
                <a:path w="24158" h="24139" extrusionOk="0">
                  <a:moveTo>
                    <a:pt x="0" y="1"/>
                  </a:moveTo>
                  <a:lnTo>
                    <a:pt x="0" y="1"/>
                  </a:lnTo>
                  <a:cubicBezTo>
                    <a:pt x="38" y="131"/>
                    <a:pt x="56" y="280"/>
                    <a:pt x="75" y="392"/>
                  </a:cubicBezTo>
                  <a:lnTo>
                    <a:pt x="23766" y="24064"/>
                  </a:lnTo>
                  <a:cubicBezTo>
                    <a:pt x="23897" y="24102"/>
                    <a:pt x="24046" y="24120"/>
                    <a:pt x="24157" y="24139"/>
                  </a:cubicBezTo>
                  <a:lnTo>
                    <a:pt x="0" y="1"/>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
            <p:cNvSpPr/>
            <p:nvPr/>
          </p:nvSpPr>
          <p:spPr>
            <a:xfrm>
              <a:off x="663276" y="1306767"/>
              <a:ext cx="662852" cy="662885"/>
            </a:xfrm>
            <a:custGeom>
              <a:avLst/>
              <a:gdLst/>
              <a:ahLst/>
              <a:cxnLst/>
              <a:rect l="l" t="t" r="r" b="b"/>
              <a:pathLst>
                <a:path w="20361" h="20362" extrusionOk="0">
                  <a:moveTo>
                    <a:pt x="0" y="1"/>
                  </a:moveTo>
                  <a:lnTo>
                    <a:pt x="0" y="1"/>
                  </a:lnTo>
                  <a:cubicBezTo>
                    <a:pt x="56" y="168"/>
                    <a:pt x="93" y="336"/>
                    <a:pt x="130" y="466"/>
                  </a:cubicBezTo>
                  <a:lnTo>
                    <a:pt x="19895" y="20231"/>
                  </a:lnTo>
                  <a:cubicBezTo>
                    <a:pt x="20063" y="20268"/>
                    <a:pt x="20193" y="20324"/>
                    <a:pt x="20360" y="20361"/>
                  </a:cubicBezTo>
                  <a:lnTo>
                    <a:pt x="0" y="1"/>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
            <p:cNvSpPr/>
            <p:nvPr/>
          </p:nvSpPr>
          <p:spPr>
            <a:xfrm>
              <a:off x="706899" y="1427970"/>
              <a:ext cx="498645" cy="498645"/>
            </a:xfrm>
            <a:custGeom>
              <a:avLst/>
              <a:gdLst/>
              <a:ahLst/>
              <a:cxnLst/>
              <a:rect l="l" t="t" r="r" b="b"/>
              <a:pathLst>
                <a:path w="15317" h="15317" extrusionOk="0">
                  <a:moveTo>
                    <a:pt x="0" y="0"/>
                  </a:moveTo>
                  <a:lnTo>
                    <a:pt x="0" y="0"/>
                  </a:lnTo>
                  <a:cubicBezTo>
                    <a:pt x="112" y="205"/>
                    <a:pt x="186" y="409"/>
                    <a:pt x="298" y="614"/>
                  </a:cubicBezTo>
                  <a:lnTo>
                    <a:pt x="14721" y="15038"/>
                  </a:lnTo>
                  <a:cubicBezTo>
                    <a:pt x="14926" y="15131"/>
                    <a:pt x="15112" y="15224"/>
                    <a:pt x="15317" y="15317"/>
                  </a:cubicBezTo>
                  <a:lnTo>
                    <a:pt x="0" y="0"/>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
            <p:cNvSpPr/>
            <p:nvPr/>
          </p:nvSpPr>
          <p:spPr>
            <a:xfrm>
              <a:off x="811694" y="1609106"/>
              <a:ext cx="211510" cy="211477"/>
            </a:xfrm>
            <a:custGeom>
              <a:avLst/>
              <a:gdLst/>
              <a:ahLst/>
              <a:cxnLst/>
              <a:rect l="l" t="t" r="r" b="b"/>
              <a:pathLst>
                <a:path w="6497" h="6496" extrusionOk="0">
                  <a:moveTo>
                    <a:pt x="1" y="1"/>
                  </a:moveTo>
                  <a:cubicBezTo>
                    <a:pt x="392" y="540"/>
                    <a:pt x="801" y="1061"/>
                    <a:pt x="1211" y="1545"/>
                  </a:cubicBezTo>
                  <a:lnTo>
                    <a:pt x="4989" y="5305"/>
                  </a:lnTo>
                  <a:cubicBezTo>
                    <a:pt x="5472" y="5733"/>
                    <a:pt x="5975" y="6124"/>
                    <a:pt x="6496" y="6496"/>
                  </a:cubicBezTo>
                  <a:lnTo>
                    <a:pt x="1" y="1"/>
                  </a:lnTo>
                  <a:close/>
                </a:path>
              </a:pathLst>
            </a:custGeom>
            <a:solidFill>
              <a:srgbClr val="EDD2BF"/>
            </a:solidFill>
            <a:ln w="9525" cap="flat" cmpd="sng">
              <a:solidFill>
                <a:srgbClr val="EDD2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1" name="Google Shape;141;p2"/>
          <p:cNvSpPr txBox="1">
            <a:spLocks noGrp="1"/>
          </p:cNvSpPr>
          <p:nvPr>
            <p:ph type="subTitle" idx="1"/>
          </p:nvPr>
        </p:nvSpPr>
        <p:spPr>
          <a:xfrm>
            <a:off x="3071875" y="2962350"/>
            <a:ext cx="3036000" cy="1080900"/>
          </a:xfrm>
          <a:prstGeom prst="rect">
            <a:avLst/>
          </a:prstGeom>
        </p:spPr>
        <p:txBody>
          <a:bodyPr spcFirstLastPara="1" wrap="square" lIns="91425" tIns="91425" rIns="91425" bIns="91425" anchor="b" anchorCtr="0">
            <a:noAutofit/>
          </a:bodyPr>
          <a:lstStyle>
            <a:lvl1pPr lvl="0" algn="ctr">
              <a:lnSpc>
                <a:spcPct val="100000"/>
              </a:lnSpc>
              <a:spcBef>
                <a:spcPts val="0"/>
              </a:spcBef>
              <a:spcAft>
                <a:spcPts val="0"/>
              </a:spcAft>
              <a:buSzPts val="2800"/>
              <a:buNone/>
              <a:defRPr sz="2000">
                <a:latin typeface="Catamaran"/>
                <a:ea typeface="Catamaran"/>
                <a:cs typeface="Catamaran"/>
                <a:sym typeface="Catamaran"/>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42" name="Google Shape;142;p2"/>
          <p:cNvSpPr/>
          <p:nvPr/>
        </p:nvSpPr>
        <p:spPr>
          <a:xfrm>
            <a:off x="416979" y="558802"/>
            <a:ext cx="1324034" cy="2462672"/>
          </a:xfrm>
          <a:custGeom>
            <a:avLst/>
            <a:gdLst/>
            <a:ahLst/>
            <a:cxnLst/>
            <a:rect l="l" t="t" r="r" b="b"/>
            <a:pathLst>
              <a:path w="27870" h="28140" extrusionOk="0">
                <a:moveTo>
                  <a:pt x="23538" y="1"/>
                </a:moveTo>
                <a:cubicBezTo>
                  <a:pt x="22678" y="1"/>
                  <a:pt x="21810" y="97"/>
                  <a:pt x="20959" y="242"/>
                </a:cubicBezTo>
                <a:cubicBezTo>
                  <a:pt x="19576" y="467"/>
                  <a:pt x="18162" y="917"/>
                  <a:pt x="17005" y="1752"/>
                </a:cubicBezTo>
                <a:cubicBezTo>
                  <a:pt x="15623" y="2813"/>
                  <a:pt x="14755" y="4324"/>
                  <a:pt x="13662" y="5642"/>
                </a:cubicBezTo>
                <a:cubicBezTo>
                  <a:pt x="12670" y="6838"/>
                  <a:pt x="11256" y="7927"/>
                  <a:pt x="9754" y="7927"/>
                </a:cubicBezTo>
                <a:cubicBezTo>
                  <a:pt x="9600" y="7927"/>
                  <a:pt x="9445" y="7916"/>
                  <a:pt x="9290" y="7892"/>
                </a:cubicBezTo>
                <a:cubicBezTo>
                  <a:pt x="8679" y="7828"/>
                  <a:pt x="8069" y="7538"/>
                  <a:pt x="7458" y="7506"/>
                </a:cubicBezTo>
                <a:cubicBezTo>
                  <a:pt x="7372" y="7498"/>
                  <a:pt x="7286" y="7494"/>
                  <a:pt x="7201" y="7494"/>
                </a:cubicBezTo>
                <a:cubicBezTo>
                  <a:pt x="6301" y="7494"/>
                  <a:pt x="5460" y="7942"/>
                  <a:pt x="4726" y="8471"/>
                </a:cubicBezTo>
                <a:cubicBezTo>
                  <a:pt x="2958" y="9724"/>
                  <a:pt x="1608" y="11524"/>
                  <a:pt x="740" y="13517"/>
                </a:cubicBezTo>
                <a:cubicBezTo>
                  <a:pt x="322" y="14578"/>
                  <a:pt x="0" y="15639"/>
                  <a:pt x="65" y="16796"/>
                </a:cubicBezTo>
                <a:cubicBezTo>
                  <a:pt x="225" y="19368"/>
                  <a:pt x="2315" y="21328"/>
                  <a:pt x="4308" y="22968"/>
                </a:cubicBezTo>
                <a:cubicBezTo>
                  <a:pt x="3665" y="23386"/>
                  <a:pt x="2926" y="23707"/>
                  <a:pt x="2283" y="24093"/>
                </a:cubicBezTo>
                <a:cubicBezTo>
                  <a:pt x="1125" y="24832"/>
                  <a:pt x="193" y="26472"/>
                  <a:pt x="1447" y="27597"/>
                </a:cubicBezTo>
                <a:cubicBezTo>
                  <a:pt x="1906" y="28008"/>
                  <a:pt x="2615" y="28139"/>
                  <a:pt x="3346" y="28139"/>
                </a:cubicBezTo>
                <a:cubicBezTo>
                  <a:pt x="4100" y="28139"/>
                  <a:pt x="4878" y="28000"/>
                  <a:pt x="5433" y="27886"/>
                </a:cubicBezTo>
                <a:cubicBezTo>
                  <a:pt x="5819" y="27789"/>
                  <a:pt x="6236" y="27661"/>
                  <a:pt x="6429" y="27307"/>
                </a:cubicBezTo>
                <a:cubicBezTo>
                  <a:pt x="6494" y="27114"/>
                  <a:pt x="6494" y="26954"/>
                  <a:pt x="6590" y="26761"/>
                </a:cubicBezTo>
                <a:cubicBezTo>
                  <a:pt x="6783" y="26182"/>
                  <a:pt x="7426" y="25797"/>
                  <a:pt x="8037" y="25668"/>
                </a:cubicBezTo>
                <a:cubicBezTo>
                  <a:pt x="8647" y="25539"/>
                  <a:pt x="9290" y="25572"/>
                  <a:pt x="9933" y="25539"/>
                </a:cubicBezTo>
                <a:cubicBezTo>
                  <a:pt x="11572" y="25411"/>
                  <a:pt x="13148" y="24639"/>
                  <a:pt x="14208" y="23418"/>
                </a:cubicBezTo>
                <a:cubicBezTo>
                  <a:pt x="15012" y="22518"/>
                  <a:pt x="15558" y="21296"/>
                  <a:pt x="15173" y="20171"/>
                </a:cubicBezTo>
                <a:cubicBezTo>
                  <a:pt x="14948" y="19400"/>
                  <a:pt x="14337" y="18757"/>
                  <a:pt x="14337" y="17953"/>
                </a:cubicBezTo>
                <a:cubicBezTo>
                  <a:pt x="14337" y="17118"/>
                  <a:pt x="15012" y="16378"/>
                  <a:pt x="15783" y="16057"/>
                </a:cubicBezTo>
                <a:cubicBezTo>
                  <a:pt x="16555" y="15735"/>
                  <a:pt x="17391" y="15735"/>
                  <a:pt x="18226" y="15671"/>
                </a:cubicBezTo>
                <a:cubicBezTo>
                  <a:pt x="19834" y="15542"/>
                  <a:pt x="21441" y="15221"/>
                  <a:pt x="23016" y="14739"/>
                </a:cubicBezTo>
                <a:cubicBezTo>
                  <a:pt x="23466" y="14578"/>
                  <a:pt x="23948" y="14385"/>
                  <a:pt x="24302" y="14064"/>
                </a:cubicBezTo>
                <a:cubicBezTo>
                  <a:pt x="24655" y="13742"/>
                  <a:pt x="24880" y="13164"/>
                  <a:pt x="24655" y="12714"/>
                </a:cubicBezTo>
                <a:cubicBezTo>
                  <a:pt x="24495" y="12328"/>
                  <a:pt x="24077" y="12135"/>
                  <a:pt x="23659" y="11910"/>
                </a:cubicBezTo>
                <a:cubicBezTo>
                  <a:pt x="22887" y="11557"/>
                  <a:pt x="22084" y="11203"/>
                  <a:pt x="21344" y="10849"/>
                </a:cubicBezTo>
                <a:cubicBezTo>
                  <a:pt x="20926" y="10689"/>
                  <a:pt x="20476" y="10464"/>
                  <a:pt x="20284" y="10078"/>
                </a:cubicBezTo>
                <a:cubicBezTo>
                  <a:pt x="19930" y="9435"/>
                  <a:pt x="20380" y="8631"/>
                  <a:pt x="20894" y="8085"/>
                </a:cubicBezTo>
                <a:cubicBezTo>
                  <a:pt x="22855" y="6124"/>
                  <a:pt x="26070" y="5513"/>
                  <a:pt x="27484" y="3103"/>
                </a:cubicBezTo>
                <a:cubicBezTo>
                  <a:pt x="27709" y="2717"/>
                  <a:pt x="27870" y="2267"/>
                  <a:pt x="27805" y="1849"/>
                </a:cubicBezTo>
                <a:cubicBezTo>
                  <a:pt x="27677" y="1077"/>
                  <a:pt x="26841" y="595"/>
                  <a:pt x="26070" y="338"/>
                </a:cubicBezTo>
                <a:cubicBezTo>
                  <a:pt x="25250" y="97"/>
                  <a:pt x="24398" y="1"/>
                  <a:pt x="2353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
          <p:cNvSpPr txBox="1">
            <a:spLocks noGrp="1"/>
          </p:cNvSpPr>
          <p:nvPr>
            <p:ph type="ctrTitle"/>
          </p:nvPr>
        </p:nvSpPr>
        <p:spPr>
          <a:xfrm>
            <a:off x="1122900" y="1100250"/>
            <a:ext cx="6898200" cy="18273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39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lt1"/>
        </a:solidFill>
        <a:effectLst/>
      </p:bgPr>
    </p:bg>
    <p:spTree>
      <p:nvGrpSpPr>
        <p:cNvPr id="1" name="Shape 155"/>
        <p:cNvGrpSpPr/>
        <p:nvPr/>
      </p:nvGrpSpPr>
      <p:grpSpPr>
        <a:xfrm>
          <a:off x="0" y="0"/>
          <a:ext cx="0" cy="0"/>
          <a:chOff x="0" y="0"/>
          <a:chExt cx="0" cy="0"/>
        </a:xfrm>
      </p:grpSpPr>
      <p:sp>
        <p:nvSpPr>
          <p:cNvPr id="156" name="Google Shape;156;p4"/>
          <p:cNvSpPr/>
          <p:nvPr/>
        </p:nvSpPr>
        <p:spPr>
          <a:xfrm flipH="1">
            <a:off x="-560991" y="4085025"/>
            <a:ext cx="12182784" cy="2559993"/>
          </a:xfrm>
          <a:custGeom>
            <a:avLst/>
            <a:gdLst/>
            <a:ahLst/>
            <a:cxnLst/>
            <a:rect l="l" t="t" r="r" b="b"/>
            <a:pathLst>
              <a:path w="296346" h="185776" extrusionOk="0">
                <a:moveTo>
                  <a:pt x="66710" y="0"/>
                </a:moveTo>
                <a:cubicBezTo>
                  <a:pt x="57325" y="0"/>
                  <a:pt x="46367" y="1938"/>
                  <a:pt x="38628" y="7210"/>
                </a:cubicBezTo>
                <a:cubicBezTo>
                  <a:pt x="31323" y="12114"/>
                  <a:pt x="28521" y="20586"/>
                  <a:pt x="26553" y="28792"/>
                </a:cubicBezTo>
                <a:cubicBezTo>
                  <a:pt x="20782" y="53143"/>
                  <a:pt x="15011" y="77561"/>
                  <a:pt x="9207" y="101911"/>
                </a:cubicBezTo>
                <a:cubicBezTo>
                  <a:pt x="5872" y="115955"/>
                  <a:pt x="2536" y="130098"/>
                  <a:pt x="935" y="144475"/>
                </a:cubicBezTo>
                <a:cubicBezTo>
                  <a:pt x="334" y="149812"/>
                  <a:pt x="1" y="155483"/>
                  <a:pt x="2436" y="160320"/>
                </a:cubicBezTo>
                <a:cubicBezTo>
                  <a:pt x="4938" y="165323"/>
                  <a:pt x="9941" y="168526"/>
                  <a:pt x="14978" y="170961"/>
                </a:cubicBezTo>
                <a:cubicBezTo>
                  <a:pt x="30322" y="178233"/>
                  <a:pt x="47568" y="180067"/>
                  <a:pt x="64513" y="181502"/>
                </a:cubicBezTo>
                <a:cubicBezTo>
                  <a:pt x="98555" y="184344"/>
                  <a:pt x="132751" y="185776"/>
                  <a:pt x="166934" y="185776"/>
                </a:cubicBezTo>
                <a:cubicBezTo>
                  <a:pt x="182894" y="185776"/>
                  <a:pt x="198851" y="185464"/>
                  <a:pt x="214787" y="184837"/>
                </a:cubicBezTo>
                <a:cubicBezTo>
                  <a:pt x="239939" y="183870"/>
                  <a:pt x="267558" y="180901"/>
                  <a:pt x="284737" y="162521"/>
                </a:cubicBezTo>
                <a:cubicBezTo>
                  <a:pt x="289341" y="157618"/>
                  <a:pt x="292977" y="151680"/>
                  <a:pt x="294478" y="145176"/>
                </a:cubicBezTo>
                <a:cubicBezTo>
                  <a:pt x="296346" y="137137"/>
                  <a:pt x="294978" y="128664"/>
                  <a:pt x="293710" y="120491"/>
                </a:cubicBezTo>
                <a:cubicBezTo>
                  <a:pt x="287973" y="82998"/>
                  <a:pt x="285171" y="45071"/>
                  <a:pt x="285371" y="7110"/>
                </a:cubicBezTo>
                <a:lnTo>
                  <a:pt x="285371" y="7110"/>
                </a:lnTo>
                <a:cubicBezTo>
                  <a:pt x="274463" y="15783"/>
                  <a:pt x="261020" y="21287"/>
                  <a:pt x="247144" y="22788"/>
                </a:cubicBezTo>
                <a:cubicBezTo>
                  <a:pt x="240973" y="23455"/>
                  <a:pt x="234468" y="23422"/>
                  <a:pt x="229098" y="26557"/>
                </a:cubicBezTo>
                <a:cubicBezTo>
                  <a:pt x="219658" y="32028"/>
                  <a:pt x="216188" y="45871"/>
                  <a:pt x="205648" y="48640"/>
                </a:cubicBezTo>
                <a:cubicBezTo>
                  <a:pt x="204171" y="49025"/>
                  <a:pt x="202641" y="49161"/>
                  <a:pt x="201085" y="49161"/>
                </a:cubicBezTo>
                <a:cubicBezTo>
                  <a:pt x="197377" y="49161"/>
                  <a:pt x="193524" y="48390"/>
                  <a:pt x="189920" y="48390"/>
                </a:cubicBezTo>
                <a:cubicBezTo>
                  <a:pt x="187178" y="48390"/>
                  <a:pt x="184579" y="48836"/>
                  <a:pt x="182298" y="50408"/>
                </a:cubicBezTo>
                <a:cubicBezTo>
                  <a:pt x="179662" y="52209"/>
                  <a:pt x="178128" y="55145"/>
                  <a:pt x="175659" y="57146"/>
                </a:cubicBezTo>
                <a:cubicBezTo>
                  <a:pt x="172925" y="59433"/>
                  <a:pt x="169357" y="60270"/>
                  <a:pt x="165733" y="60270"/>
                </a:cubicBezTo>
                <a:cubicBezTo>
                  <a:pt x="164230" y="60270"/>
                  <a:pt x="162717" y="60126"/>
                  <a:pt x="161249" y="59881"/>
                </a:cubicBezTo>
                <a:cubicBezTo>
                  <a:pt x="151109" y="58147"/>
                  <a:pt x="141769" y="52142"/>
                  <a:pt x="136065" y="43603"/>
                </a:cubicBezTo>
                <a:cubicBezTo>
                  <a:pt x="130627" y="35531"/>
                  <a:pt x="127358" y="24322"/>
                  <a:pt x="117952" y="21554"/>
                </a:cubicBezTo>
                <a:cubicBezTo>
                  <a:pt x="111914" y="19753"/>
                  <a:pt x="104776" y="22188"/>
                  <a:pt x="99505" y="18752"/>
                </a:cubicBezTo>
                <a:cubicBezTo>
                  <a:pt x="96503" y="16784"/>
                  <a:pt x="94835" y="13381"/>
                  <a:pt x="92600" y="10546"/>
                </a:cubicBezTo>
                <a:cubicBezTo>
                  <a:pt x="87096" y="3541"/>
                  <a:pt x="77856" y="339"/>
                  <a:pt x="68983" y="38"/>
                </a:cubicBezTo>
                <a:cubicBezTo>
                  <a:pt x="68238" y="13"/>
                  <a:pt x="67479" y="0"/>
                  <a:pt x="6671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4"/>
          <p:cNvSpPr/>
          <p:nvPr/>
        </p:nvSpPr>
        <p:spPr>
          <a:xfrm>
            <a:off x="-1848750" y="-136525"/>
            <a:ext cx="7188922" cy="2126655"/>
          </a:xfrm>
          <a:custGeom>
            <a:avLst/>
            <a:gdLst/>
            <a:ahLst/>
            <a:cxnLst/>
            <a:rect l="l" t="t" r="r" b="b"/>
            <a:pathLst>
              <a:path w="109358" h="65325" extrusionOk="0">
                <a:moveTo>
                  <a:pt x="0" y="50845"/>
                </a:moveTo>
                <a:cubicBezTo>
                  <a:pt x="0" y="50845"/>
                  <a:pt x="12451" y="65325"/>
                  <a:pt x="29331" y="56615"/>
                </a:cubicBezTo>
                <a:cubicBezTo>
                  <a:pt x="41893" y="50157"/>
                  <a:pt x="34579" y="33761"/>
                  <a:pt x="41204" y="20845"/>
                </a:cubicBezTo>
                <a:cubicBezTo>
                  <a:pt x="47830" y="7929"/>
                  <a:pt x="63426" y="10795"/>
                  <a:pt x="72601" y="22241"/>
                </a:cubicBezTo>
                <a:cubicBezTo>
                  <a:pt x="83767" y="36180"/>
                  <a:pt x="109357" y="29480"/>
                  <a:pt x="108892" y="1"/>
                </a:cubicBezTo>
                <a:lnTo>
                  <a:pt x="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4"/>
          <p:cNvSpPr/>
          <p:nvPr/>
        </p:nvSpPr>
        <p:spPr>
          <a:xfrm flipH="1">
            <a:off x="5465684" y="1357188"/>
            <a:ext cx="880675" cy="222875"/>
          </a:xfrm>
          <a:custGeom>
            <a:avLst/>
            <a:gdLst/>
            <a:ahLst/>
            <a:cxnLst/>
            <a:rect l="l" t="t" r="r" b="b"/>
            <a:pathLst>
              <a:path w="35227" h="8915" extrusionOk="0">
                <a:moveTo>
                  <a:pt x="18723" y="1"/>
                </a:moveTo>
                <a:cubicBezTo>
                  <a:pt x="17652" y="1"/>
                  <a:pt x="16620" y="579"/>
                  <a:pt x="15783" y="1297"/>
                </a:cubicBezTo>
                <a:cubicBezTo>
                  <a:pt x="14916" y="2036"/>
                  <a:pt x="14208" y="3000"/>
                  <a:pt x="13469" y="3932"/>
                </a:cubicBezTo>
                <a:cubicBezTo>
                  <a:pt x="13180" y="4286"/>
                  <a:pt x="12826" y="4672"/>
                  <a:pt x="12376" y="4768"/>
                </a:cubicBezTo>
                <a:cubicBezTo>
                  <a:pt x="12262" y="4797"/>
                  <a:pt x="12149" y="4809"/>
                  <a:pt x="12035" y="4809"/>
                </a:cubicBezTo>
                <a:cubicBezTo>
                  <a:pt x="11506" y="4809"/>
                  <a:pt x="10977" y="4541"/>
                  <a:pt x="10447" y="4382"/>
                </a:cubicBezTo>
                <a:cubicBezTo>
                  <a:pt x="10049" y="4240"/>
                  <a:pt x="9620" y="4171"/>
                  <a:pt x="9193" y="4171"/>
                </a:cubicBezTo>
                <a:cubicBezTo>
                  <a:pt x="7793" y="4171"/>
                  <a:pt x="6403" y="4910"/>
                  <a:pt x="6108" y="6215"/>
                </a:cubicBezTo>
                <a:cubicBezTo>
                  <a:pt x="5650" y="6066"/>
                  <a:pt x="5158" y="5996"/>
                  <a:pt x="4659" y="5996"/>
                </a:cubicBezTo>
                <a:cubicBezTo>
                  <a:pt x="2671" y="5996"/>
                  <a:pt x="566" y="7116"/>
                  <a:pt x="0" y="8915"/>
                </a:cubicBezTo>
                <a:lnTo>
                  <a:pt x="34909" y="8915"/>
                </a:lnTo>
                <a:cubicBezTo>
                  <a:pt x="35226" y="7446"/>
                  <a:pt x="33788" y="5926"/>
                  <a:pt x="32330" y="5926"/>
                </a:cubicBezTo>
                <a:cubicBezTo>
                  <a:pt x="32160" y="5926"/>
                  <a:pt x="31991" y="5946"/>
                  <a:pt x="31823" y="5990"/>
                </a:cubicBezTo>
                <a:cubicBezTo>
                  <a:pt x="30910" y="6210"/>
                  <a:pt x="30119" y="6987"/>
                  <a:pt x="29180" y="6987"/>
                </a:cubicBezTo>
                <a:cubicBezTo>
                  <a:pt x="29161" y="6987"/>
                  <a:pt x="29142" y="6987"/>
                  <a:pt x="29123" y="6986"/>
                </a:cubicBezTo>
                <a:cubicBezTo>
                  <a:pt x="28513" y="6986"/>
                  <a:pt x="27998" y="6665"/>
                  <a:pt x="27516" y="6343"/>
                </a:cubicBezTo>
                <a:cubicBezTo>
                  <a:pt x="26070" y="5411"/>
                  <a:pt x="24752" y="4350"/>
                  <a:pt x="23595" y="3129"/>
                </a:cubicBezTo>
                <a:cubicBezTo>
                  <a:pt x="22244" y="1779"/>
                  <a:pt x="20862" y="75"/>
                  <a:pt x="18966" y="11"/>
                </a:cubicBezTo>
                <a:cubicBezTo>
                  <a:pt x="18885" y="4"/>
                  <a:pt x="18804" y="1"/>
                  <a:pt x="1872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4"/>
          <p:cNvSpPr/>
          <p:nvPr/>
        </p:nvSpPr>
        <p:spPr>
          <a:xfrm flipH="1">
            <a:off x="7452946" y="2880763"/>
            <a:ext cx="880675" cy="222875"/>
          </a:xfrm>
          <a:custGeom>
            <a:avLst/>
            <a:gdLst/>
            <a:ahLst/>
            <a:cxnLst/>
            <a:rect l="l" t="t" r="r" b="b"/>
            <a:pathLst>
              <a:path w="35227" h="8915" extrusionOk="0">
                <a:moveTo>
                  <a:pt x="18723" y="1"/>
                </a:moveTo>
                <a:cubicBezTo>
                  <a:pt x="17652" y="1"/>
                  <a:pt x="16620" y="579"/>
                  <a:pt x="15783" y="1297"/>
                </a:cubicBezTo>
                <a:cubicBezTo>
                  <a:pt x="14916" y="2036"/>
                  <a:pt x="14208" y="3000"/>
                  <a:pt x="13469" y="3932"/>
                </a:cubicBezTo>
                <a:cubicBezTo>
                  <a:pt x="13180" y="4286"/>
                  <a:pt x="12826" y="4672"/>
                  <a:pt x="12376" y="4768"/>
                </a:cubicBezTo>
                <a:cubicBezTo>
                  <a:pt x="12262" y="4797"/>
                  <a:pt x="12149" y="4809"/>
                  <a:pt x="12035" y="4809"/>
                </a:cubicBezTo>
                <a:cubicBezTo>
                  <a:pt x="11506" y="4809"/>
                  <a:pt x="10977" y="4541"/>
                  <a:pt x="10447" y="4382"/>
                </a:cubicBezTo>
                <a:cubicBezTo>
                  <a:pt x="10049" y="4240"/>
                  <a:pt x="9620" y="4171"/>
                  <a:pt x="9193" y="4171"/>
                </a:cubicBezTo>
                <a:cubicBezTo>
                  <a:pt x="7793" y="4171"/>
                  <a:pt x="6403" y="4910"/>
                  <a:pt x="6108" y="6215"/>
                </a:cubicBezTo>
                <a:cubicBezTo>
                  <a:pt x="5650" y="6066"/>
                  <a:pt x="5158" y="5996"/>
                  <a:pt x="4659" y="5996"/>
                </a:cubicBezTo>
                <a:cubicBezTo>
                  <a:pt x="2671" y="5996"/>
                  <a:pt x="566" y="7116"/>
                  <a:pt x="0" y="8915"/>
                </a:cubicBezTo>
                <a:lnTo>
                  <a:pt x="34909" y="8915"/>
                </a:lnTo>
                <a:cubicBezTo>
                  <a:pt x="35226" y="7446"/>
                  <a:pt x="33788" y="5926"/>
                  <a:pt x="32330" y="5926"/>
                </a:cubicBezTo>
                <a:cubicBezTo>
                  <a:pt x="32160" y="5926"/>
                  <a:pt x="31991" y="5946"/>
                  <a:pt x="31823" y="5990"/>
                </a:cubicBezTo>
                <a:cubicBezTo>
                  <a:pt x="30910" y="6210"/>
                  <a:pt x="30119" y="6987"/>
                  <a:pt x="29180" y="6987"/>
                </a:cubicBezTo>
                <a:cubicBezTo>
                  <a:pt x="29161" y="6987"/>
                  <a:pt x="29142" y="6987"/>
                  <a:pt x="29123" y="6986"/>
                </a:cubicBezTo>
                <a:cubicBezTo>
                  <a:pt x="28513" y="6986"/>
                  <a:pt x="27998" y="6665"/>
                  <a:pt x="27516" y="6343"/>
                </a:cubicBezTo>
                <a:cubicBezTo>
                  <a:pt x="26070" y="5411"/>
                  <a:pt x="24752" y="4350"/>
                  <a:pt x="23595" y="3129"/>
                </a:cubicBezTo>
                <a:cubicBezTo>
                  <a:pt x="22244" y="1779"/>
                  <a:pt x="20862" y="75"/>
                  <a:pt x="18966" y="11"/>
                </a:cubicBezTo>
                <a:cubicBezTo>
                  <a:pt x="18885" y="4"/>
                  <a:pt x="18804" y="1"/>
                  <a:pt x="1872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4"/>
          <p:cNvSpPr txBox="1">
            <a:spLocks noGrp="1"/>
          </p:cNvSpPr>
          <p:nvPr>
            <p:ph type="title"/>
          </p:nvPr>
        </p:nvSpPr>
        <p:spPr>
          <a:xfrm>
            <a:off x="540000" y="491400"/>
            <a:ext cx="8100000" cy="572700"/>
          </a:xfrm>
          <a:prstGeom prst="rect">
            <a:avLst/>
          </a:prstGeom>
        </p:spPr>
        <p:txBody>
          <a:bodyPr spcFirstLastPara="1" wrap="square" lIns="91425" tIns="91425" rIns="91425" bIns="91425" anchor="t" anchorCtr="0">
            <a:noAutofit/>
          </a:bodyPr>
          <a:lstStyle>
            <a:lvl1pPr lvl="0">
              <a:spcBef>
                <a:spcPts val="0"/>
              </a:spcBef>
              <a:spcAft>
                <a:spcPts val="0"/>
              </a:spcAft>
              <a:buSzPts val="4100"/>
              <a:buNone/>
              <a:defRPr/>
            </a:lvl1pPr>
            <a:lvl2pPr lvl="1">
              <a:spcBef>
                <a:spcPts val="0"/>
              </a:spcBef>
              <a:spcAft>
                <a:spcPts val="0"/>
              </a:spcAft>
              <a:buSzPts val="4100"/>
              <a:buNone/>
              <a:defRPr/>
            </a:lvl2pPr>
            <a:lvl3pPr lvl="2">
              <a:spcBef>
                <a:spcPts val="0"/>
              </a:spcBef>
              <a:spcAft>
                <a:spcPts val="0"/>
              </a:spcAft>
              <a:buSzPts val="4100"/>
              <a:buNone/>
              <a:defRPr/>
            </a:lvl3pPr>
            <a:lvl4pPr lvl="3">
              <a:spcBef>
                <a:spcPts val="0"/>
              </a:spcBef>
              <a:spcAft>
                <a:spcPts val="0"/>
              </a:spcAft>
              <a:buSzPts val="4100"/>
              <a:buNone/>
              <a:defRPr/>
            </a:lvl4pPr>
            <a:lvl5pPr lvl="4">
              <a:spcBef>
                <a:spcPts val="0"/>
              </a:spcBef>
              <a:spcAft>
                <a:spcPts val="0"/>
              </a:spcAft>
              <a:buSzPts val="4100"/>
              <a:buNone/>
              <a:defRPr/>
            </a:lvl5pPr>
            <a:lvl6pPr lvl="5">
              <a:spcBef>
                <a:spcPts val="0"/>
              </a:spcBef>
              <a:spcAft>
                <a:spcPts val="0"/>
              </a:spcAft>
              <a:buSzPts val="4100"/>
              <a:buNone/>
              <a:defRPr/>
            </a:lvl6pPr>
            <a:lvl7pPr lvl="6">
              <a:spcBef>
                <a:spcPts val="0"/>
              </a:spcBef>
              <a:spcAft>
                <a:spcPts val="0"/>
              </a:spcAft>
              <a:buSzPts val="4100"/>
              <a:buNone/>
              <a:defRPr/>
            </a:lvl7pPr>
            <a:lvl8pPr lvl="7">
              <a:spcBef>
                <a:spcPts val="0"/>
              </a:spcBef>
              <a:spcAft>
                <a:spcPts val="0"/>
              </a:spcAft>
              <a:buSzPts val="4100"/>
              <a:buNone/>
              <a:defRPr/>
            </a:lvl8pPr>
            <a:lvl9pPr lvl="8">
              <a:spcBef>
                <a:spcPts val="0"/>
              </a:spcBef>
              <a:spcAft>
                <a:spcPts val="0"/>
              </a:spcAft>
              <a:buSzPts val="4100"/>
              <a:buNone/>
              <a:defRPr/>
            </a:lvl9pPr>
          </a:lstStyle>
          <a:p>
            <a:endParaRPr/>
          </a:p>
        </p:txBody>
      </p:sp>
      <p:sp>
        <p:nvSpPr>
          <p:cNvPr id="161" name="Google Shape;161;p4"/>
          <p:cNvSpPr txBox="1">
            <a:spLocks noGrp="1"/>
          </p:cNvSpPr>
          <p:nvPr>
            <p:ph type="body" idx="1"/>
          </p:nvPr>
        </p:nvSpPr>
        <p:spPr>
          <a:xfrm>
            <a:off x="540000" y="1204800"/>
            <a:ext cx="7647900" cy="3495300"/>
          </a:xfrm>
          <a:prstGeom prst="rect">
            <a:avLst/>
          </a:prstGeom>
        </p:spPr>
        <p:txBody>
          <a:bodyPr spcFirstLastPara="1" wrap="square" lIns="91425" tIns="91425" rIns="91425" bIns="91425" anchor="t" anchorCtr="0">
            <a:noAutofit/>
          </a:bodyPr>
          <a:lstStyle>
            <a:lvl1pPr marL="457200" lvl="0" indent="-317500" rtl="0">
              <a:lnSpc>
                <a:spcPct val="100000"/>
              </a:lnSpc>
              <a:spcBef>
                <a:spcPts val="0"/>
              </a:spcBef>
              <a:spcAft>
                <a:spcPts val="0"/>
              </a:spcAft>
              <a:buSzPts val="1400"/>
              <a:buAutoNum type="arabicPeriod"/>
              <a:defRPr sz="1200"/>
            </a:lvl1pPr>
            <a:lvl2pPr marL="914400" lvl="1" indent="-317500" rtl="0">
              <a:spcBef>
                <a:spcPts val="1600"/>
              </a:spcBef>
              <a:spcAft>
                <a:spcPts val="0"/>
              </a:spcAft>
              <a:buSzPts val="1400"/>
              <a:buAutoNum type="alphaLcPeriod"/>
              <a:defRPr/>
            </a:lvl2pPr>
            <a:lvl3pPr marL="1371600" lvl="2" indent="-317500" rtl="0">
              <a:spcBef>
                <a:spcPts val="1600"/>
              </a:spcBef>
              <a:spcAft>
                <a:spcPts val="0"/>
              </a:spcAft>
              <a:buSzPts val="1400"/>
              <a:buAutoNum type="romanLcPeriod"/>
              <a:defRPr/>
            </a:lvl3pPr>
            <a:lvl4pPr marL="1828800" lvl="3" indent="-317500" rtl="0">
              <a:spcBef>
                <a:spcPts val="1600"/>
              </a:spcBef>
              <a:spcAft>
                <a:spcPts val="0"/>
              </a:spcAft>
              <a:buSzPts val="1400"/>
              <a:buAutoNum type="arabicPeriod"/>
              <a:defRPr/>
            </a:lvl4pPr>
            <a:lvl5pPr marL="2286000" lvl="4" indent="-317500" rtl="0">
              <a:spcBef>
                <a:spcPts val="1600"/>
              </a:spcBef>
              <a:spcAft>
                <a:spcPts val="0"/>
              </a:spcAft>
              <a:buSzPts val="1400"/>
              <a:buAutoNum type="alphaLcPeriod"/>
              <a:defRPr/>
            </a:lvl5pPr>
            <a:lvl6pPr marL="2743200" lvl="5" indent="-317500" rtl="0">
              <a:spcBef>
                <a:spcPts val="1600"/>
              </a:spcBef>
              <a:spcAft>
                <a:spcPts val="0"/>
              </a:spcAft>
              <a:buSzPts val="1400"/>
              <a:buAutoNum type="romanLcPeriod"/>
              <a:defRPr/>
            </a:lvl6pPr>
            <a:lvl7pPr marL="3200400" lvl="6" indent="-317500" rtl="0">
              <a:spcBef>
                <a:spcPts val="1600"/>
              </a:spcBef>
              <a:spcAft>
                <a:spcPts val="0"/>
              </a:spcAft>
              <a:buSzPts val="1400"/>
              <a:buAutoNum type="arabicPeriod"/>
              <a:defRPr/>
            </a:lvl7pPr>
            <a:lvl8pPr marL="3657600" lvl="7" indent="-317500" rtl="0">
              <a:spcBef>
                <a:spcPts val="1600"/>
              </a:spcBef>
              <a:spcAft>
                <a:spcPts val="0"/>
              </a:spcAft>
              <a:buSzPts val="1400"/>
              <a:buAutoNum type="alphaLcPeriod"/>
              <a:defRPr/>
            </a:lvl8pPr>
            <a:lvl9pPr marL="4114800" lvl="8" indent="-317500" rtl="0">
              <a:spcBef>
                <a:spcPts val="1600"/>
              </a:spcBef>
              <a:spcAft>
                <a:spcPts val="1600"/>
              </a:spcAft>
              <a:buSzPts val="1400"/>
              <a:buAutoNum type="romanLcPeriod"/>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316"/>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hree Columns">
  <p:cSld name="BLANK_9">
    <p:spTree>
      <p:nvGrpSpPr>
        <p:cNvPr id="1" name="Shape 439"/>
        <p:cNvGrpSpPr/>
        <p:nvPr/>
      </p:nvGrpSpPr>
      <p:grpSpPr>
        <a:xfrm>
          <a:off x="0" y="0"/>
          <a:ext cx="0" cy="0"/>
          <a:chOff x="0" y="0"/>
          <a:chExt cx="0" cy="0"/>
        </a:xfrm>
      </p:grpSpPr>
      <p:sp>
        <p:nvSpPr>
          <p:cNvPr id="440" name="Google Shape;440;p16"/>
          <p:cNvSpPr/>
          <p:nvPr/>
        </p:nvSpPr>
        <p:spPr>
          <a:xfrm>
            <a:off x="-486450" y="-214444"/>
            <a:ext cx="5267606" cy="2419701"/>
          </a:xfrm>
          <a:custGeom>
            <a:avLst/>
            <a:gdLst/>
            <a:ahLst/>
            <a:cxnLst/>
            <a:rect l="l" t="t" r="r" b="b"/>
            <a:pathLst>
              <a:path w="85164" h="81795" extrusionOk="0">
                <a:moveTo>
                  <a:pt x="0" y="80250"/>
                </a:moveTo>
                <a:cubicBezTo>
                  <a:pt x="0" y="80250"/>
                  <a:pt x="21663" y="81794"/>
                  <a:pt x="21663" y="62123"/>
                </a:cubicBezTo>
                <a:cubicBezTo>
                  <a:pt x="21663" y="42470"/>
                  <a:pt x="7705" y="41074"/>
                  <a:pt x="9101" y="22929"/>
                </a:cubicBezTo>
                <a:cubicBezTo>
                  <a:pt x="10497" y="4783"/>
                  <a:pt x="31434" y="5137"/>
                  <a:pt x="41204" y="20844"/>
                </a:cubicBezTo>
                <a:cubicBezTo>
                  <a:pt x="50975" y="36533"/>
                  <a:pt x="82036" y="28698"/>
                  <a:pt x="85163" y="0"/>
                </a:cubicBezTo>
                <a:lnTo>
                  <a:pt x="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16"/>
          <p:cNvSpPr/>
          <p:nvPr/>
        </p:nvSpPr>
        <p:spPr>
          <a:xfrm rot="10800000" flipH="1">
            <a:off x="3083108" y="3154376"/>
            <a:ext cx="8223723" cy="2667080"/>
          </a:xfrm>
          <a:custGeom>
            <a:avLst/>
            <a:gdLst/>
            <a:ahLst/>
            <a:cxnLst/>
            <a:rect l="l" t="t" r="r" b="b"/>
            <a:pathLst>
              <a:path w="132957" h="43120" extrusionOk="0">
                <a:moveTo>
                  <a:pt x="1" y="1"/>
                </a:moveTo>
                <a:cubicBezTo>
                  <a:pt x="1" y="1"/>
                  <a:pt x="11158" y="24994"/>
                  <a:pt x="31259" y="24994"/>
                </a:cubicBezTo>
                <a:cubicBezTo>
                  <a:pt x="35262" y="24994"/>
                  <a:pt x="39619" y="24003"/>
                  <a:pt x="44313" y="21626"/>
                </a:cubicBezTo>
                <a:cubicBezTo>
                  <a:pt x="57230" y="15087"/>
                  <a:pt x="67816" y="11920"/>
                  <a:pt x="75470" y="11920"/>
                </a:cubicBezTo>
                <a:cubicBezTo>
                  <a:pt x="84568" y="11920"/>
                  <a:pt x="89525" y="16394"/>
                  <a:pt x="89333" y="24995"/>
                </a:cubicBezTo>
                <a:cubicBezTo>
                  <a:pt x="89129" y="34113"/>
                  <a:pt x="98552" y="43120"/>
                  <a:pt x="109512" y="43120"/>
                </a:cubicBezTo>
                <a:cubicBezTo>
                  <a:pt x="117567" y="43120"/>
                  <a:pt x="126452" y="38255"/>
                  <a:pt x="132956" y="24995"/>
                </a:cubicBezTo>
                <a:lnTo>
                  <a:pt x="13295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16"/>
          <p:cNvSpPr/>
          <p:nvPr/>
        </p:nvSpPr>
        <p:spPr>
          <a:xfrm>
            <a:off x="4998200" y="1778038"/>
            <a:ext cx="1617700" cy="310000"/>
          </a:xfrm>
          <a:custGeom>
            <a:avLst/>
            <a:gdLst/>
            <a:ahLst/>
            <a:cxnLst/>
            <a:rect l="l" t="t" r="r" b="b"/>
            <a:pathLst>
              <a:path w="64708" h="12400" extrusionOk="0">
                <a:moveTo>
                  <a:pt x="24594" y="0"/>
                </a:moveTo>
                <a:cubicBezTo>
                  <a:pt x="23235" y="0"/>
                  <a:pt x="21887" y="428"/>
                  <a:pt x="20605" y="989"/>
                </a:cubicBezTo>
                <a:cubicBezTo>
                  <a:pt x="18645" y="1824"/>
                  <a:pt x="16844" y="2949"/>
                  <a:pt x="15205" y="4299"/>
                </a:cubicBezTo>
                <a:cubicBezTo>
                  <a:pt x="14176" y="5135"/>
                  <a:pt x="13212" y="6067"/>
                  <a:pt x="12730" y="7257"/>
                </a:cubicBezTo>
                <a:cubicBezTo>
                  <a:pt x="12537" y="7771"/>
                  <a:pt x="12409" y="8350"/>
                  <a:pt x="12087" y="8800"/>
                </a:cubicBezTo>
                <a:cubicBezTo>
                  <a:pt x="11639" y="9373"/>
                  <a:pt x="10932" y="9607"/>
                  <a:pt x="10187" y="9607"/>
                </a:cubicBezTo>
                <a:cubicBezTo>
                  <a:pt x="9596" y="9607"/>
                  <a:pt x="8981" y="9459"/>
                  <a:pt x="8455" y="9218"/>
                </a:cubicBezTo>
                <a:cubicBezTo>
                  <a:pt x="7233" y="8703"/>
                  <a:pt x="6140" y="7835"/>
                  <a:pt x="4822" y="7610"/>
                </a:cubicBezTo>
                <a:cubicBezTo>
                  <a:pt x="4585" y="7572"/>
                  <a:pt x="4360" y="7554"/>
                  <a:pt x="4146" y="7554"/>
                </a:cubicBezTo>
                <a:cubicBezTo>
                  <a:pt x="1627" y="7554"/>
                  <a:pt x="623" y="10044"/>
                  <a:pt x="1" y="12207"/>
                </a:cubicBezTo>
                <a:lnTo>
                  <a:pt x="62393" y="12207"/>
                </a:lnTo>
                <a:cubicBezTo>
                  <a:pt x="63165" y="12207"/>
                  <a:pt x="63968" y="12207"/>
                  <a:pt x="64708" y="12400"/>
                </a:cubicBezTo>
                <a:cubicBezTo>
                  <a:pt x="63185" y="11258"/>
                  <a:pt x="61529" y="10116"/>
                  <a:pt x="59715" y="10116"/>
                </a:cubicBezTo>
                <a:cubicBezTo>
                  <a:pt x="59538" y="10116"/>
                  <a:pt x="59359" y="10127"/>
                  <a:pt x="59179" y="10150"/>
                </a:cubicBezTo>
                <a:cubicBezTo>
                  <a:pt x="58452" y="10233"/>
                  <a:pt x="57684" y="10517"/>
                  <a:pt x="56981" y="10517"/>
                </a:cubicBezTo>
                <a:cubicBezTo>
                  <a:pt x="56596" y="10517"/>
                  <a:pt x="56230" y="10432"/>
                  <a:pt x="55900" y="10182"/>
                </a:cubicBezTo>
                <a:cubicBezTo>
                  <a:pt x="55611" y="9957"/>
                  <a:pt x="55418" y="9635"/>
                  <a:pt x="55161" y="9314"/>
                </a:cubicBezTo>
                <a:cubicBezTo>
                  <a:pt x="54073" y="7898"/>
                  <a:pt x="52190" y="7417"/>
                  <a:pt x="50325" y="7417"/>
                </a:cubicBezTo>
                <a:cubicBezTo>
                  <a:pt x="49820" y="7417"/>
                  <a:pt x="49315" y="7452"/>
                  <a:pt x="48828" y="7514"/>
                </a:cubicBezTo>
                <a:cubicBezTo>
                  <a:pt x="46771" y="7739"/>
                  <a:pt x="44810" y="8253"/>
                  <a:pt x="42946" y="9057"/>
                </a:cubicBezTo>
                <a:cubicBezTo>
                  <a:pt x="41789" y="9603"/>
                  <a:pt x="40631" y="10182"/>
                  <a:pt x="39346" y="10310"/>
                </a:cubicBezTo>
                <a:cubicBezTo>
                  <a:pt x="39203" y="10323"/>
                  <a:pt x="39062" y="10329"/>
                  <a:pt x="38922" y="10329"/>
                </a:cubicBezTo>
                <a:cubicBezTo>
                  <a:pt x="36128" y="10329"/>
                  <a:pt x="33859" y="7945"/>
                  <a:pt x="32145" y="5649"/>
                </a:cubicBezTo>
                <a:cubicBezTo>
                  <a:pt x="30377" y="3239"/>
                  <a:pt x="28416" y="539"/>
                  <a:pt x="25427" y="56"/>
                </a:cubicBezTo>
                <a:cubicBezTo>
                  <a:pt x="25149" y="18"/>
                  <a:pt x="24871" y="0"/>
                  <a:pt x="245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16"/>
          <p:cNvSpPr/>
          <p:nvPr/>
        </p:nvSpPr>
        <p:spPr>
          <a:xfrm flipH="1">
            <a:off x="2689550" y="1902583"/>
            <a:ext cx="538445" cy="150307"/>
          </a:xfrm>
          <a:custGeom>
            <a:avLst/>
            <a:gdLst/>
            <a:ahLst/>
            <a:cxnLst/>
            <a:rect l="l" t="t" r="r" b="b"/>
            <a:pathLst>
              <a:path w="35227" h="8915" extrusionOk="0">
                <a:moveTo>
                  <a:pt x="18723" y="1"/>
                </a:moveTo>
                <a:cubicBezTo>
                  <a:pt x="17652" y="1"/>
                  <a:pt x="16620" y="579"/>
                  <a:pt x="15783" y="1297"/>
                </a:cubicBezTo>
                <a:cubicBezTo>
                  <a:pt x="14916" y="2036"/>
                  <a:pt x="14208" y="3000"/>
                  <a:pt x="13469" y="3932"/>
                </a:cubicBezTo>
                <a:cubicBezTo>
                  <a:pt x="13180" y="4286"/>
                  <a:pt x="12826" y="4672"/>
                  <a:pt x="12376" y="4768"/>
                </a:cubicBezTo>
                <a:cubicBezTo>
                  <a:pt x="12262" y="4797"/>
                  <a:pt x="12149" y="4809"/>
                  <a:pt x="12035" y="4809"/>
                </a:cubicBezTo>
                <a:cubicBezTo>
                  <a:pt x="11506" y="4809"/>
                  <a:pt x="10977" y="4541"/>
                  <a:pt x="10447" y="4382"/>
                </a:cubicBezTo>
                <a:cubicBezTo>
                  <a:pt x="10049" y="4240"/>
                  <a:pt x="9620" y="4171"/>
                  <a:pt x="9193" y="4171"/>
                </a:cubicBezTo>
                <a:cubicBezTo>
                  <a:pt x="7793" y="4171"/>
                  <a:pt x="6403" y="4910"/>
                  <a:pt x="6108" y="6215"/>
                </a:cubicBezTo>
                <a:cubicBezTo>
                  <a:pt x="5650" y="6066"/>
                  <a:pt x="5158" y="5996"/>
                  <a:pt x="4659" y="5996"/>
                </a:cubicBezTo>
                <a:cubicBezTo>
                  <a:pt x="2671" y="5996"/>
                  <a:pt x="566" y="7116"/>
                  <a:pt x="0" y="8915"/>
                </a:cubicBezTo>
                <a:lnTo>
                  <a:pt x="34909" y="8915"/>
                </a:lnTo>
                <a:cubicBezTo>
                  <a:pt x="35226" y="7446"/>
                  <a:pt x="33788" y="5926"/>
                  <a:pt x="32330" y="5926"/>
                </a:cubicBezTo>
                <a:cubicBezTo>
                  <a:pt x="32160" y="5926"/>
                  <a:pt x="31991" y="5946"/>
                  <a:pt x="31823" y="5990"/>
                </a:cubicBezTo>
                <a:cubicBezTo>
                  <a:pt x="30910" y="6210"/>
                  <a:pt x="30119" y="6987"/>
                  <a:pt x="29180" y="6987"/>
                </a:cubicBezTo>
                <a:cubicBezTo>
                  <a:pt x="29161" y="6987"/>
                  <a:pt x="29142" y="6987"/>
                  <a:pt x="29123" y="6986"/>
                </a:cubicBezTo>
                <a:cubicBezTo>
                  <a:pt x="28513" y="6986"/>
                  <a:pt x="27998" y="6665"/>
                  <a:pt x="27516" y="6343"/>
                </a:cubicBezTo>
                <a:cubicBezTo>
                  <a:pt x="26070" y="5411"/>
                  <a:pt x="24752" y="4350"/>
                  <a:pt x="23595" y="3129"/>
                </a:cubicBezTo>
                <a:cubicBezTo>
                  <a:pt x="22244" y="1779"/>
                  <a:pt x="20862" y="75"/>
                  <a:pt x="18966" y="11"/>
                </a:cubicBezTo>
                <a:cubicBezTo>
                  <a:pt x="18885" y="4"/>
                  <a:pt x="18804" y="1"/>
                  <a:pt x="187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16"/>
          <p:cNvSpPr/>
          <p:nvPr/>
        </p:nvSpPr>
        <p:spPr>
          <a:xfrm>
            <a:off x="320175" y="2159375"/>
            <a:ext cx="880675" cy="222875"/>
          </a:xfrm>
          <a:custGeom>
            <a:avLst/>
            <a:gdLst/>
            <a:ahLst/>
            <a:cxnLst/>
            <a:rect l="l" t="t" r="r" b="b"/>
            <a:pathLst>
              <a:path w="35227" h="8915" extrusionOk="0">
                <a:moveTo>
                  <a:pt x="18723" y="1"/>
                </a:moveTo>
                <a:cubicBezTo>
                  <a:pt x="17652" y="1"/>
                  <a:pt x="16620" y="579"/>
                  <a:pt x="15783" y="1297"/>
                </a:cubicBezTo>
                <a:cubicBezTo>
                  <a:pt x="14916" y="2036"/>
                  <a:pt x="14208" y="3000"/>
                  <a:pt x="13469" y="3932"/>
                </a:cubicBezTo>
                <a:cubicBezTo>
                  <a:pt x="13180" y="4286"/>
                  <a:pt x="12826" y="4672"/>
                  <a:pt x="12376" y="4768"/>
                </a:cubicBezTo>
                <a:cubicBezTo>
                  <a:pt x="12262" y="4797"/>
                  <a:pt x="12149" y="4809"/>
                  <a:pt x="12035" y="4809"/>
                </a:cubicBezTo>
                <a:cubicBezTo>
                  <a:pt x="11506" y="4809"/>
                  <a:pt x="10977" y="4541"/>
                  <a:pt x="10447" y="4382"/>
                </a:cubicBezTo>
                <a:cubicBezTo>
                  <a:pt x="10049" y="4240"/>
                  <a:pt x="9620" y="4171"/>
                  <a:pt x="9193" y="4171"/>
                </a:cubicBezTo>
                <a:cubicBezTo>
                  <a:pt x="7793" y="4171"/>
                  <a:pt x="6403" y="4910"/>
                  <a:pt x="6108" y="6215"/>
                </a:cubicBezTo>
                <a:cubicBezTo>
                  <a:pt x="5650" y="6066"/>
                  <a:pt x="5158" y="5996"/>
                  <a:pt x="4659" y="5996"/>
                </a:cubicBezTo>
                <a:cubicBezTo>
                  <a:pt x="2671" y="5996"/>
                  <a:pt x="566" y="7116"/>
                  <a:pt x="0" y="8915"/>
                </a:cubicBezTo>
                <a:lnTo>
                  <a:pt x="34909" y="8915"/>
                </a:lnTo>
                <a:cubicBezTo>
                  <a:pt x="35226" y="7446"/>
                  <a:pt x="33788" y="5926"/>
                  <a:pt x="32330" y="5926"/>
                </a:cubicBezTo>
                <a:cubicBezTo>
                  <a:pt x="32160" y="5926"/>
                  <a:pt x="31991" y="5946"/>
                  <a:pt x="31823" y="5990"/>
                </a:cubicBezTo>
                <a:cubicBezTo>
                  <a:pt x="30910" y="6210"/>
                  <a:pt x="30119" y="6987"/>
                  <a:pt x="29180" y="6987"/>
                </a:cubicBezTo>
                <a:cubicBezTo>
                  <a:pt x="29161" y="6987"/>
                  <a:pt x="29142" y="6987"/>
                  <a:pt x="29123" y="6986"/>
                </a:cubicBezTo>
                <a:cubicBezTo>
                  <a:pt x="28513" y="6986"/>
                  <a:pt x="27998" y="6665"/>
                  <a:pt x="27516" y="6343"/>
                </a:cubicBezTo>
                <a:cubicBezTo>
                  <a:pt x="26070" y="5411"/>
                  <a:pt x="24752" y="4350"/>
                  <a:pt x="23595" y="3129"/>
                </a:cubicBezTo>
                <a:cubicBezTo>
                  <a:pt x="22244" y="1779"/>
                  <a:pt x="20862" y="75"/>
                  <a:pt x="18966" y="11"/>
                </a:cubicBezTo>
                <a:cubicBezTo>
                  <a:pt x="18885" y="4"/>
                  <a:pt x="18804" y="1"/>
                  <a:pt x="187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16"/>
          <p:cNvSpPr txBox="1">
            <a:spLocks noGrp="1"/>
          </p:cNvSpPr>
          <p:nvPr>
            <p:ph type="title"/>
          </p:nvPr>
        </p:nvSpPr>
        <p:spPr>
          <a:xfrm>
            <a:off x="540000" y="491400"/>
            <a:ext cx="8100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4100"/>
              <a:buNone/>
              <a:defRPr/>
            </a:lvl1pPr>
            <a:lvl2pPr lvl="1" rtl="0">
              <a:spcBef>
                <a:spcPts val="0"/>
              </a:spcBef>
              <a:spcAft>
                <a:spcPts val="0"/>
              </a:spcAft>
              <a:buSzPts val="4100"/>
              <a:buNone/>
              <a:defRPr/>
            </a:lvl2pPr>
            <a:lvl3pPr lvl="2" rtl="0">
              <a:spcBef>
                <a:spcPts val="0"/>
              </a:spcBef>
              <a:spcAft>
                <a:spcPts val="0"/>
              </a:spcAft>
              <a:buSzPts val="4100"/>
              <a:buNone/>
              <a:defRPr/>
            </a:lvl3pPr>
            <a:lvl4pPr lvl="3" rtl="0">
              <a:spcBef>
                <a:spcPts val="0"/>
              </a:spcBef>
              <a:spcAft>
                <a:spcPts val="0"/>
              </a:spcAft>
              <a:buSzPts val="4100"/>
              <a:buNone/>
              <a:defRPr/>
            </a:lvl4pPr>
            <a:lvl5pPr lvl="4" rtl="0">
              <a:spcBef>
                <a:spcPts val="0"/>
              </a:spcBef>
              <a:spcAft>
                <a:spcPts val="0"/>
              </a:spcAft>
              <a:buSzPts val="4100"/>
              <a:buNone/>
              <a:defRPr/>
            </a:lvl5pPr>
            <a:lvl6pPr lvl="5" rtl="0">
              <a:spcBef>
                <a:spcPts val="0"/>
              </a:spcBef>
              <a:spcAft>
                <a:spcPts val="0"/>
              </a:spcAft>
              <a:buSzPts val="4100"/>
              <a:buNone/>
              <a:defRPr/>
            </a:lvl6pPr>
            <a:lvl7pPr lvl="6" rtl="0">
              <a:spcBef>
                <a:spcPts val="0"/>
              </a:spcBef>
              <a:spcAft>
                <a:spcPts val="0"/>
              </a:spcAft>
              <a:buSzPts val="4100"/>
              <a:buNone/>
              <a:defRPr/>
            </a:lvl7pPr>
            <a:lvl8pPr lvl="7" rtl="0">
              <a:spcBef>
                <a:spcPts val="0"/>
              </a:spcBef>
              <a:spcAft>
                <a:spcPts val="0"/>
              </a:spcAft>
              <a:buSzPts val="4100"/>
              <a:buNone/>
              <a:defRPr/>
            </a:lvl8pPr>
            <a:lvl9pPr lvl="8" rtl="0">
              <a:spcBef>
                <a:spcPts val="0"/>
              </a:spcBef>
              <a:spcAft>
                <a:spcPts val="0"/>
              </a:spcAft>
              <a:buSzPts val="4100"/>
              <a:buNone/>
              <a:defRPr/>
            </a:lvl9pPr>
          </a:lstStyle>
          <a:p>
            <a:endParaRPr/>
          </a:p>
        </p:txBody>
      </p:sp>
      <p:sp>
        <p:nvSpPr>
          <p:cNvPr id="446" name="Google Shape;446;p16"/>
          <p:cNvSpPr txBox="1">
            <a:spLocks noGrp="1"/>
          </p:cNvSpPr>
          <p:nvPr>
            <p:ph type="subTitle" idx="1"/>
          </p:nvPr>
        </p:nvSpPr>
        <p:spPr>
          <a:xfrm>
            <a:off x="540000" y="3145900"/>
            <a:ext cx="2455200" cy="281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600">
                <a:latin typeface="Barlow SemiBold"/>
                <a:ea typeface="Barlow SemiBold"/>
                <a:cs typeface="Barlow SemiBold"/>
                <a:sym typeface="Barlow SemiBold"/>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447" name="Google Shape;447;p16"/>
          <p:cNvSpPr txBox="1">
            <a:spLocks noGrp="1"/>
          </p:cNvSpPr>
          <p:nvPr>
            <p:ph type="subTitle" idx="2"/>
          </p:nvPr>
        </p:nvSpPr>
        <p:spPr>
          <a:xfrm>
            <a:off x="3344400" y="3145900"/>
            <a:ext cx="2455200" cy="303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600">
                <a:latin typeface="Barlow SemiBold"/>
                <a:ea typeface="Barlow SemiBold"/>
                <a:cs typeface="Barlow SemiBold"/>
                <a:sym typeface="Barlow SemiBold"/>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448" name="Google Shape;448;p16"/>
          <p:cNvSpPr txBox="1">
            <a:spLocks noGrp="1"/>
          </p:cNvSpPr>
          <p:nvPr>
            <p:ph type="subTitle" idx="3"/>
          </p:nvPr>
        </p:nvSpPr>
        <p:spPr>
          <a:xfrm>
            <a:off x="6184799" y="3145900"/>
            <a:ext cx="2455200" cy="303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600">
                <a:latin typeface="Barlow SemiBold"/>
                <a:ea typeface="Barlow SemiBold"/>
                <a:cs typeface="Barlow SemiBold"/>
                <a:sym typeface="Barlow SemiBold"/>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449" name="Google Shape;449;p16"/>
          <p:cNvSpPr txBox="1">
            <a:spLocks noGrp="1"/>
          </p:cNvSpPr>
          <p:nvPr>
            <p:ph type="subTitle" idx="4"/>
          </p:nvPr>
        </p:nvSpPr>
        <p:spPr>
          <a:xfrm>
            <a:off x="540000" y="3506525"/>
            <a:ext cx="2455200" cy="798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1600"/>
            </a:lvl1pPr>
            <a:lvl2pPr lvl="1" algn="ctr" rtl="0">
              <a:spcBef>
                <a:spcPts val="0"/>
              </a:spcBef>
              <a:spcAft>
                <a:spcPts val="0"/>
              </a:spcAft>
              <a:buSzPts val="1600"/>
              <a:buNone/>
              <a:defRPr sz="1600"/>
            </a:lvl2pPr>
            <a:lvl3pPr lvl="2" algn="ctr" rtl="0">
              <a:spcBef>
                <a:spcPts val="0"/>
              </a:spcBef>
              <a:spcAft>
                <a:spcPts val="0"/>
              </a:spcAft>
              <a:buSzPts val="1600"/>
              <a:buNone/>
              <a:defRPr sz="1600"/>
            </a:lvl3pPr>
            <a:lvl4pPr lvl="3" algn="ctr" rtl="0">
              <a:spcBef>
                <a:spcPts val="0"/>
              </a:spcBef>
              <a:spcAft>
                <a:spcPts val="0"/>
              </a:spcAft>
              <a:buSzPts val="1600"/>
              <a:buNone/>
              <a:defRPr sz="1600"/>
            </a:lvl4pPr>
            <a:lvl5pPr lvl="4" algn="ctr" rtl="0">
              <a:spcBef>
                <a:spcPts val="0"/>
              </a:spcBef>
              <a:spcAft>
                <a:spcPts val="0"/>
              </a:spcAft>
              <a:buSzPts val="1600"/>
              <a:buNone/>
              <a:defRPr sz="1600"/>
            </a:lvl5pPr>
            <a:lvl6pPr lvl="5" algn="ctr" rtl="0">
              <a:spcBef>
                <a:spcPts val="0"/>
              </a:spcBef>
              <a:spcAft>
                <a:spcPts val="0"/>
              </a:spcAft>
              <a:buSzPts val="1600"/>
              <a:buNone/>
              <a:defRPr sz="1600"/>
            </a:lvl6pPr>
            <a:lvl7pPr lvl="6" algn="ctr" rtl="0">
              <a:spcBef>
                <a:spcPts val="0"/>
              </a:spcBef>
              <a:spcAft>
                <a:spcPts val="0"/>
              </a:spcAft>
              <a:buSzPts val="1600"/>
              <a:buNone/>
              <a:defRPr sz="1600"/>
            </a:lvl7pPr>
            <a:lvl8pPr lvl="7" algn="ctr" rtl="0">
              <a:spcBef>
                <a:spcPts val="0"/>
              </a:spcBef>
              <a:spcAft>
                <a:spcPts val="0"/>
              </a:spcAft>
              <a:buSzPts val="1600"/>
              <a:buNone/>
              <a:defRPr sz="1600"/>
            </a:lvl8pPr>
            <a:lvl9pPr lvl="8" algn="ctr" rtl="0">
              <a:spcBef>
                <a:spcPts val="0"/>
              </a:spcBef>
              <a:spcAft>
                <a:spcPts val="0"/>
              </a:spcAft>
              <a:buSzPts val="1600"/>
              <a:buNone/>
              <a:defRPr sz="1600"/>
            </a:lvl9pPr>
          </a:lstStyle>
          <a:p>
            <a:endParaRPr/>
          </a:p>
        </p:txBody>
      </p:sp>
      <p:sp>
        <p:nvSpPr>
          <p:cNvPr id="450" name="Google Shape;450;p16"/>
          <p:cNvSpPr txBox="1">
            <a:spLocks noGrp="1"/>
          </p:cNvSpPr>
          <p:nvPr>
            <p:ph type="subTitle" idx="5"/>
          </p:nvPr>
        </p:nvSpPr>
        <p:spPr>
          <a:xfrm>
            <a:off x="3344400" y="3506525"/>
            <a:ext cx="2455200" cy="798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1600"/>
            </a:lvl1pPr>
            <a:lvl2pPr lvl="1" algn="ctr" rtl="0">
              <a:spcBef>
                <a:spcPts val="0"/>
              </a:spcBef>
              <a:spcAft>
                <a:spcPts val="0"/>
              </a:spcAft>
              <a:buSzPts val="1600"/>
              <a:buNone/>
              <a:defRPr sz="1600"/>
            </a:lvl2pPr>
            <a:lvl3pPr lvl="2" algn="ctr" rtl="0">
              <a:spcBef>
                <a:spcPts val="0"/>
              </a:spcBef>
              <a:spcAft>
                <a:spcPts val="0"/>
              </a:spcAft>
              <a:buSzPts val="1600"/>
              <a:buNone/>
              <a:defRPr sz="1600"/>
            </a:lvl3pPr>
            <a:lvl4pPr lvl="3" algn="ctr" rtl="0">
              <a:spcBef>
                <a:spcPts val="0"/>
              </a:spcBef>
              <a:spcAft>
                <a:spcPts val="0"/>
              </a:spcAft>
              <a:buSzPts val="1600"/>
              <a:buNone/>
              <a:defRPr sz="1600"/>
            </a:lvl4pPr>
            <a:lvl5pPr lvl="4" algn="ctr" rtl="0">
              <a:spcBef>
                <a:spcPts val="0"/>
              </a:spcBef>
              <a:spcAft>
                <a:spcPts val="0"/>
              </a:spcAft>
              <a:buSzPts val="1600"/>
              <a:buNone/>
              <a:defRPr sz="1600"/>
            </a:lvl5pPr>
            <a:lvl6pPr lvl="5" algn="ctr" rtl="0">
              <a:spcBef>
                <a:spcPts val="0"/>
              </a:spcBef>
              <a:spcAft>
                <a:spcPts val="0"/>
              </a:spcAft>
              <a:buSzPts val="1600"/>
              <a:buNone/>
              <a:defRPr sz="1600"/>
            </a:lvl6pPr>
            <a:lvl7pPr lvl="6" algn="ctr" rtl="0">
              <a:spcBef>
                <a:spcPts val="0"/>
              </a:spcBef>
              <a:spcAft>
                <a:spcPts val="0"/>
              </a:spcAft>
              <a:buSzPts val="1600"/>
              <a:buNone/>
              <a:defRPr sz="1600"/>
            </a:lvl7pPr>
            <a:lvl8pPr lvl="7" algn="ctr" rtl="0">
              <a:spcBef>
                <a:spcPts val="0"/>
              </a:spcBef>
              <a:spcAft>
                <a:spcPts val="0"/>
              </a:spcAft>
              <a:buSzPts val="1600"/>
              <a:buNone/>
              <a:defRPr sz="1600"/>
            </a:lvl8pPr>
            <a:lvl9pPr lvl="8" algn="ctr" rtl="0">
              <a:spcBef>
                <a:spcPts val="0"/>
              </a:spcBef>
              <a:spcAft>
                <a:spcPts val="0"/>
              </a:spcAft>
              <a:buSzPts val="1600"/>
              <a:buNone/>
              <a:defRPr sz="1600"/>
            </a:lvl9pPr>
          </a:lstStyle>
          <a:p>
            <a:endParaRPr/>
          </a:p>
        </p:txBody>
      </p:sp>
      <p:sp>
        <p:nvSpPr>
          <p:cNvPr id="451" name="Google Shape;451;p16"/>
          <p:cNvSpPr txBox="1">
            <a:spLocks noGrp="1"/>
          </p:cNvSpPr>
          <p:nvPr>
            <p:ph type="subTitle" idx="6"/>
          </p:nvPr>
        </p:nvSpPr>
        <p:spPr>
          <a:xfrm>
            <a:off x="6184800" y="3506525"/>
            <a:ext cx="2455200" cy="798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sz="1600"/>
            </a:lvl1pPr>
            <a:lvl2pPr lvl="1" algn="ctr" rtl="0">
              <a:spcBef>
                <a:spcPts val="0"/>
              </a:spcBef>
              <a:spcAft>
                <a:spcPts val="0"/>
              </a:spcAft>
              <a:buSzPts val="1600"/>
              <a:buNone/>
              <a:defRPr sz="1600"/>
            </a:lvl2pPr>
            <a:lvl3pPr lvl="2" algn="ctr" rtl="0">
              <a:spcBef>
                <a:spcPts val="0"/>
              </a:spcBef>
              <a:spcAft>
                <a:spcPts val="0"/>
              </a:spcAft>
              <a:buSzPts val="1600"/>
              <a:buNone/>
              <a:defRPr sz="1600"/>
            </a:lvl3pPr>
            <a:lvl4pPr lvl="3" algn="ctr" rtl="0">
              <a:spcBef>
                <a:spcPts val="0"/>
              </a:spcBef>
              <a:spcAft>
                <a:spcPts val="0"/>
              </a:spcAft>
              <a:buSzPts val="1600"/>
              <a:buNone/>
              <a:defRPr sz="1600"/>
            </a:lvl4pPr>
            <a:lvl5pPr lvl="4" algn="ctr" rtl="0">
              <a:spcBef>
                <a:spcPts val="0"/>
              </a:spcBef>
              <a:spcAft>
                <a:spcPts val="0"/>
              </a:spcAft>
              <a:buSzPts val="1600"/>
              <a:buNone/>
              <a:defRPr sz="1600"/>
            </a:lvl5pPr>
            <a:lvl6pPr lvl="5" algn="ctr" rtl="0">
              <a:spcBef>
                <a:spcPts val="0"/>
              </a:spcBef>
              <a:spcAft>
                <a:spcPts val="0"/>
              </a:spcAft>
              <a:buSzPts val="1600"/>
              <a:buNone/>
              <a:defRPr sz="1600"/>
            </a:lvl6pPr>
            <a:lvl7pPr lvl="6" algn="ctr" rtl="0">
              <a:spcBef>
                <a:spcPts val="0"/>
              </a:spcBef>
              <a:spcAft>
                <a:spcPts val="0"/>
              </a:spcAft>
              <a:buSzPts val="1600"/>
              <a:buNone/>
              <a:defRPr sz="1600"/>
            </a:lvl7pPr>
            <a:lvl8pPr lvl="7" algn="ctr" rtl="0">
              <a:spcBef>
                <a:spcPts val="0"/>
              </a:spcBef>
              <a:spcAft>
                <a:spcPts val="0"/>
              </a:spcAft>
              <a:buSzPts val="1600"/>
              <a:buNone/>
              <a:defRPr sz="1600"/>
            </a:lvl8pPr>
            <a:lvl9pPr lvl="8" algn="ctr" rtl="0">
              <a:spcBef>
                <a:spcPts val="0"/>
              </a:spcBef>
              <a:spcAft>
                <a:spcPts val="0"/>
              </a:spcAft>
              <a:buSzPts val="1600"/>
              <a:buNone/>
              <a:defRPr sz="16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Five Columns 1">
  <p:cSld name="CUSTOM_17">
    <p:spTree>
      <p:nvGrpSpPr>
        <p:cNvPr id="1" name="Shape 567"/>
        <p:cNvGrpSpPr/>
        <p:nvPr/>
      </p:nvGrpSpPr>
      <p:grpSpPr>
        <a:xfrm>
          <a:off x="0" y="0"/>
          <a:ext cx="0" cy="0"/>
          <a:chOff x="0" y="0"/>
          <a:chExt cx="0" cy="0"/>
        </a:xfrm>
      </p:grpSpPr>
      <p:sp>
        <p:nvSpPr>
          <p:cNvPr id="568" name="Google Shape;568;p22"/>
          <p:cNvSpPr/>
          <p:nvPr/>
        </p:nvSpPr>
        <p:spPr>
          <a:xfrm>
            <a:off x="-46825" y="-209901"/>
            <a:ext cx="9273640" cy="1279604"/>
          </a:xfrm>
          <a:custGeom>
            <a:avLst/>
            <a:gdLst/>
            <a:ahLst/>
            <a:cxnLst/>
            <a:rect l="l" t="t" r="r" b="b"/>
            <a:pathLst>
              <a:path w="195060" h="67074" extrusionOk="0">
                <a:moveTo>
                  <a:pt x="0" y="1"/>
                </a:moveTo>
                <a:lnTo>
                  <a:pt x="0" y="67074"/>
                </a:lnTo>
                <a:cubicBezTo>
                  <a:pt x="0" y="67074"/>
                  <a:pt x="7731" y="38156"/>
                  <a:pt x="31389" y="38156"/>
                </a:cubicBezTo>
                <a:cubicBezTo>
                  <a:pt x="34779" y="38156"/>
                  <a:pt x="38495" y="38749"/>
                  <a:pt x="42563" y="40107"/>
                </a:cubicBezTo>
                <a:cubicBezTo>
                  <a:pt x="53664" y="43818"/>
                  <a:pt x="61784" y="45484"/>
                  <a:pt x="67958" y="45484"/>
                </a:cubicBezTo>
                <a:cubicBezTo>
                  <a:pt x="79835" y="45484"/>
                  <a:pt x="84507" y="39316"/>
                  <a:pt x="89332" y="29666"/>
                </a:cubicBezTo>
                <a:cubicBezTo>
                  <a:pt x="93516" y="21287"/>
                  <a:pt x="101818" y="16441"/>
                  <a:pt x="110052" y="16441"/>
                </a:cubicBezTo>
                <a:cubicBezTo>
                  <a:pt x="116211" y="16441"/>
                  <a:pt x="122333" y="19152"/>
                  <a:pt x="126665" y="25125"/>
                </a:cubicBezTo>
                <a:cubicBezTo>
                  <a:pt x="131257" y="31456"/>
                  <a:pt x="137426" y="34310"/>
                  <a:pt x="143512" y="34310"/>
                </a:cubicBezTo>
                <a:cubicBezTo>
                  <a:pt x="150846" y="34310"/>
                  <a:pt x="158059" y="30167"/>
                  <a:pt x="162249" y="22966"/>
                </a:cubicBezTo>
                <a:cubicBezTo>
                  <a:pt x="165878" y="16735"/>
                  <a:pt x="172152" y="14040"/>
                  <a:pt x="178350" y="14040"/>
                </a:cubicBezTo>
                <a:cubicBezTo>
                  <a:pt x="185278" y="14040"/>
                  <a:pt x="192113" y="17407"/>
                  <a:pt x="195060" y="22966"/>
                </a:cubicBezTo>
                <a:lnTo>
                  <a:pt x="19506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22"/>
          <p:cNvSpPr/>
          <p:nvPr/>
        </p:nvSpPr>
        <p:spPr>
          <a:xfrm rot="10800000">
            <a:off x="5222588" y="3376421"/>
            <a:ext cx="5119595" cy="2126655"/>
          </a:xfrm>
          <a:custGeom>
            <a:avLst/>
            <a:gdLst/>
            <a:ahLst/>
            <a:cxnLst/>
            <a:rect l="l" t="t" r="r" b="b"/>
            <a:pathLst>
              <a:path w="109358" h="65325" extrusionOk="0">
                <a:moveTo>
                  <a:pt x="0" y="50845"/>
                </a:moveTo>
                <a:cubicBezTo>
                  <a:pt x="0" y="50845"/>
                  <a:pt x="12451" y="65325"/>
                  <a:pt x="29331" y="56615"/>
                </a:cubicBezTo>
                <a:cubicBezTo>
                  <a:pt x="41893" y="50157"/>
                  <a:pt x="34579" y="33761"/>
                  <a:pt x="41204" y="20845"/>
                </a:cubicBezTo>
                <a:cubicBezTo>
                  <a:pt x="47830" y="7929"/>
                  <a:pt x="63426" y="10795"/>
                  <a:pt x="72601" y="22241"/>
                </a:cubicBezTo>
                <a:cubicBezTo>
                  <a:pt x="83767" y="36180"/>
                  <a:pt x="109357" y="29480"/>
                  <a:pt x="108892" y="1"/>
                </a:cubicBezTo>
                <a:lnTo>
                  <a:pt x="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22"/>
          <p:cNvSpPr/>
          <p:nvPr/>
        </p:nvSpPr>
        <p:spPr>
          <a:xfrm>
            <a:off x="774938" y="851338"/>
            <a:ext cx="1617700" cy="310000"/>
          </a:xfrm>
          <a:custGeom>
            <a:avLst/>
            <a:gdLst/>
            <a:ahLst/>
            <a:cxnLst/>
            <a:rect l="l" t="t" r="r" b="b"/>
            <a:pathLst>
              <a:path w="64708" h="12400" extrusionOk="0">
                <a:moveTo>
                  <a:pt x="24594" y="0"/>
                </a:moveTo>
                <a:cubicBezTo>
                  <a:pt x="23235" y="0"/>
                  <a:pt x="21887" y="428"/>
                  <a:pt x="20605" y="989"/>
                </a:cubicBezTo>
                <a:cubicBezTo>
                  <a:pt x="18645" y="1824"/>
                  <a:pt x="16844" y="2949"/>
                  <a:pt x="15205" y="4299"/>
                </a:cubicBezTo>
                <a:cubicBezTo>
                  <a:pt x="14176" y="5135"/>
                  <a:pt x="13212" y="6067"/>
                  <a:pt x="12730" y="7257"/>
                </a:cubicBezTo>
                <a:cubicBezTo>
                  <a:pt x="12537" y="7771"/>
                  <a:pt x="12409" y="8350"/>
                  <a:pt x="12087" y="8800"/>
                </a:cubicBezTo>
                <a:cubicBezTo>
                  <a:pt x="11639" y="9373"/>
                  <a:pt x="10932" y="9607"/>
                  <a:pt x="10187" y="9607"/>
                </a:cubicBezTo>
                <a:cubicBezTo>
                  <a:pt x="9596" y="9607"/>
                  <a:pt x="8981" y="9459"/>
                  <a:pt x="8455" y="9218"/>
                </a:cubicBezTo>
                <a:cubicBezTo>
                  <a:pt x="7233" y="8703"/>
                  <a:pt x="6140" y="7835"/>
                  <a:pt x="4822" y="7610"/>
                </a:cubicBezTo>
                <a:cubicBezTo>
                  <a:pt x="4585" y="7572"/>
                  <a:pt x="4360" y="7554"/>
                  <a:pt x="4146" y="7554"/>
                </a:cubicBezTo>
                <a:cubicBezTo>
                  <a:pt x="1627" y="7554"/>
                  <a:pt x="623" y="10044"/>
                  <a:pt x="1" y="12207"/>
                </a:cubicBezTo>
                <a:lnTo>
                  <a:pt x="62393" y="12207"/>
                </a:lnTo>
                <a:cubicBezTo>
                  <a:pt x="63165" y="12207"/>
                  <a:pt x="63968" y="12207"/>
                  <a:pt x="64708" y="12400"/>
                </a:cubicBezTo>
                <a:cubicBezTo>
                  <a:pt x="63185" y="11258"/>
                  <a:pt x="61529" y="10116"/>
                  <a:pt x="59715" y="10116"/>
                </a:cubicBezTo>
                <a:cubicBezTo>
                  <a:pt x="59538" y="10116"/>
                  <a:pt x="59359" y="10127"/>
                  <a:pt x="59179" y="10150"/>
                </a:cubicBezTo>
                <a:cubicBezTo>
                  <a:pt x="58452" y="10233"/>
                  <a:pt x="57684" y="10517"/>
                  <a:pt x="56981" y="10517"/>
                </a:cubicBezTo>
                <a:cubicBezTo>
                  <a:pt x="56596" y="10517"/>
                  <a:pt x="56230" y="10432"/>
                  <a:pt x="55900" y="10182"/>
                </a:cubicBezTo>
                <a:cubicBezTo>
                  <a:pt x="55611" y="9957"/>
                  <a:pt x="55418" y="9635"/>
                  <a:pt x="55161" y="9314"/>
                </a:cubicBezTo>
                <a:cubicBezTo>
                  <a:pt x="54073" y="7898"/>
                  <a:pt x="52190" y="7417"/>
                  <a:pt x="50325" y="7417"/>
                </a:cubicBezTo>
                <a:cubicBezTo>
                  <a:pt x="49820" y="7417"/>
                  <a:pt x="49315" y="7452"/>
                  <a:pt x="48828" y="7514"/>
                </a:cubicBezTo>
                <a:cubicBezTo>
                  <a:pt x="46771" y="7739"/>
                  <a:pt x="44810" y="8253"/>
                  <a:pt x="42946" y="9057"/>
                </a:cubicBezTo>
                <a:cubicBezTo>
                  <a:pt x="41789" y="9603"/>
                  <a:pt x="40631" y="10182"/>
                  <a:pt x="39346" y="10310"/>
                </a:cubicBezTo>
                <a:cubicBezTo>
                  <a:pt x="39203" y="10323"/>
                  <a:pt x="39062" y="10329"/>
                  <a:pt x="38922" y="10329"/>
                </a:cubicBezTo>
                <a:cubicBezTo>
                  <a:pt x="36128" y="10329"/>
                  <a:pt x="33859" y="7945"/>
                  <a:pt x="32145" y="5649"/>
                </a:cubicBezTo>
                <a:cubicBezTo>
                  <a:pt x="30377" y="3239"/>
                  <a:pt x="28416" y="539"/>
                  <a:pt x="25427" y="56"/>
                </a:cubicBezTo>
                <a:cubicBezTo>
                  <a:pt x="25149" y="18"/>
                  <a:pt x="24871" y="0"/>
                  <a:pt x="245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22"/>
          <p:cNvSpPr/>
          <p:nvPr/>
        </p:nvSpPr>
        <p:spPr>
          <a:xfrm flipH="1">
            <a:off x="3762100" y="3468771"/>
            <a:ext cx="538445" cy="150307"/>
          </a:xfrm>
          <a:custGeom>
            <a:avLst/>
            <a:gdLst/>
            <a:ahLst/>
            <a:cxnLst/>
            <a:rect l="l" t="t" r="r" b="b"/>
            <a:pathLst>
              <a:path w="35227" h="8915" extrusionOk="0">
                <a:moveTo>
                  <a:pt x="18723" y="1"/>
                </a:moveTo>
                <a:cubicBezTo>
                  <a:pt x="17652" y="1"/>
                  <a:pt x="16620" y="579"/>
                  <a:pt x="15783" y="1297"/>
                </a:cubicBezTo>
                <a:cubicBezTo>
                  <a:pt x="14916" y="2036"/>
                  <a:pt x="14208" y="3000"/>
                  <a:pt x="13469" y="3932"/>
                </a:cubicBezTo>
                <a:cubicBezTo>
                  <a:pt x="13180" y="4286"/>
                  <a:pt x="12826" y="4672"/>
                  <a:pt x="12376" y="4768"/>
                </a:cubicBezTo>
                <a:cubicBezTo>
                  <a:pt x="12262" y="4797"/>
                  <a:pt x="12149" y="4809"/>
                  <a:pt x="12035" y="4809"/>
                </a:cubicBezTo>
                <a:cubicBezTo>
                  <a:pt x="11506" y="4809"/>
                  <a:pt x="10977" y="4541"/>
                  <a:pt x="10447" y="4382"/>
                </a:cubicBezTo>
                <a:cubicBezTo>
                  <a:pt x="10049" y="4240"/>
                  <a:pt x="9620" y="4171"/>
                  <a:pt x="9193" y="4171"/>
                </a:cubicBezTo>
                <a:cubicBezTo>
                  <a:pt x="7793" y="4171"/>
                  <a:pt x="6403" y="4910"/>
                  <a:pt x="6108" y="6215"/>
                </a:cubicBezTo>
                <a:cubicBezTo>
                  <a:pt x="5650" y="6066"/>
                  <a:pt x="5158" y="5996"/>
                  <a:pt x="4659" y="5996"/>
                </a:cubicBezTo>
                <a:cubicBezTo>
                  <a:pt x="2671" y="5996"/>
                  <a:pt x="566" y="7116"/>
                  <a:pt x="0" y="8915"/>
                </a:cubicBezTo>
                <a:lnTo>
                  <a:pt x="34909" y="8915"/>
                </a:lnTo>
                <a:cubicBezTo>
                  <a:pt x="35226" y="7446"/>
                  <a:pt x="33788" y="5926"/>
                  <a:pt x="32330" y="5926"/>
                </a:cubicBezTo>
                <a:cubicBezTo>
                  <a:pt x="32160" y="5926"/>
                  <a:pt x="31991" y="5946"/>
                  <a:pt x="31823" y="5990"/>
                </a:cubicBezTo>
                <a:cubicBezTo>
                  <a:pt x="30910" y="6210"/>
                  <a:pt x="30119" y="6987"/>
                  <a:pt x="29180" y="6987"/>
                </a:cubicBezTo>
                <a:cubicBezTo>
                  <a:pt x="29161" y="6987"/>
                  <a:pt x="29142" y="6987"/>
                  <a:pt x="29123" y="6986"/>
                </a:cubicBezTo>
                <a:cubicBezTo>
                  <a:pt x="28513" y="6986"/>
                  <a:pt x="27998" y="6665"/>
                  <a:pt x="27516" y="6343"/>
                </a:cubicBezTo>
                <a:cubicBezTo>
                  <a:pt x="26070" y="5411"/>
                  <a:pt x="24752" y="4350"/>
                  <a:pt x="23595" y="3129"/>
                </a:cubicBezTo>
                <a:cubicBezTo>
                  <a:pt x="22244" y="1779"/>
                  <a:pt x="20862" y="75"/>
                  <a:pt x="18966" y="11"/>
                </a:cubicBezTo>
                <a:cubicBezTo>
                  <a:pt x="18885" y="4"/>
                  <a:pt x="18804" y="1"/>
                  <a:pt x="187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22"/>
          <p:cNvSpPr/>
          <p:nvPr/>
        </p:nvSpPr>
        <p:spPr>
          <a:xfrm>
            <a:off x="-440337" y="2868825"/>
            <a:ext cx="880675" cy="222875"/>
          </a:xfrm>
          <a:custGeom>
            <a:avLst/>
            <a:gdLst/>
            <a:ahLst/>
            <a:cxnLst/>
            <a:rect l="l" t="t" r="r" b="b"/>
            <a:pathLst>
              <a:path w="35227" h="8915" extrusionOk="0">
                <a:moveTo>
                  <a:pt x="18723" y="1"/>
                </a:moveTo>
                <a:cubicBezTo>
                  <a:pt x="17652" y="1"/>
                  <a:pt x="16620" y="579"/>
                  <a:pt x="15783" y="1297"/>
                </a:cubicBezTo>
                <a:cubicBezTo>
                  <a:pt x="14916" y="2036"/>
                  <a:pt x="14208" y="3000"/>
                  <a:pt x="13469" y="3932"/>
                </a:cubicBezTo>
                <a:cubicBezTo>
                  <a:pt x="13180" y="4286"/>
                  <a:pt x="12826" y="4672"/>
                  <a:pt x="12376" y="4768"/>
                </a:cubicBezTo>
                <a:cubicBezTo>
                  <a:pt x="12262" y="4797"/>
                  <a:pt x="12149" y="4809"/>
                  <a:pt x="12035" y="4809"/>
                </a:cubicBezTo>
                <a:cubicBezTo>
                  <a:pt x="11506" y="4809"/>
                  <a:pt x="10977" y="4541"/>
                  <a:pt x="10447" y="4382"/>
                </a:cubicBezTo>
                <a:cubicBezTo>
                  <a:pt x="10049" y="4240"/>
                  <a:pt x="9620" y="4171"/>
                  <a:pt x="9193" y="4171"/>
                </a:cubicBezTo>
                <a:cubicBezTo>
                  <a:pt x="7793" y="4171"/>
                  <a:pt x="6403" y="4910"/>
                  <a:pt x="6108" y="6215"/>
                </a:cubicBezTo>
                <a:cubicBezTo>
                  <a:pt x="5650" y="6066"/>
                  <a:pt x="5158" y="5996"/>
                  <a:pt x="4659" y="5996"/>
                </a:cubicBezTo>
                <a:cubicBezTo>
                  <a:pt x="2671" y="5996"/>
                  <a:pt x="566" y="7116"/>
                  <a:pt x="0" y="8915"/>
                </a:cubicBezTo>
                <a:lnTo>
                  <a:pt x="34909" y="8915"/>
                </a:lnTo>
                <a:cubicBezTo>
                  <a:pt x="35226" y="7446"/>
                  <a:pt x="33788" y="5926"/>
                  <a:pt x="32330" y="5926"/>
                </a:cubicBezTo>
                <a:cubicBezTo>
                  <a:pt x="32160" y="5926"/>
                  <a:pt x="31991" y="5946"/>
                  <a:pt x="31823" y="5990"/>
                </a:cubicBezTo>
                <a:cubicBezTo>
                  <a:pt x="30910" y="6210"/>
                  <a:pt x="30119" y="6987"/>
                  <a:pt x="29180" y="6987"/>
                </a:cubicBezTo>
                <a:cubicBezTo>
                  <a:pt x="29161" y="6987"/>
                  <a:pt x="29142" y="6987"/>
                  <a:pt x="29123" y="6986"/>
                </a:cubicBezTo>
                <a:cubicBezTo>
                  <a:pt x="28513" y="6986"/>
                  <a:pt x="27998" y="6665"/>
                  <a:pt x="27516" y="6343"/>
                </a:cubicBezTo>
                <a:cubicBezTo>
                  <a:pt x="26070" y="5411"/>
                  <a:pt x="24752" y="4350"/>
                  <a:pt x="23595" y="3129"/>
                </a:cubicBezTo>
                <a:cubicBezTo>
                  <a:pt x="22244" y="1779"/>
                  <a:pt x="20862" y="75"/>
                  <a:pt x="18966" y="11"/>
                </a:cubicBezTo>
                <a:cubicBezTo>
                  <a:pt x="18885" y="4"/>
                  <a:pt x="18804" y="1"/>
                  <a:pt x="187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22"/>
          <p:cNvSpPr txBox="1">
            <a:spLocks noGrp="1"/>
          </p:cNvSpPr>
          <p:nvPr>
            <p:ph type="title"/>
          </p:nvPr>
        </p:nvSpPr>
        <p:spPr>
          <a:xfrm>
            <a:off x="540000" y="491400"/>
            <a:ext cx="8100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4100"/>
              <a:buNone/>
              <a:defRPr/>
            </a:lvl1pPr>
            <a:lvl2pPr lvl="1" rtl="0">
              <a:spcBef>
                <a:spcPts val="0"/>
              </a:spcBef>
              <a:spcAft>
                <a:spcPts val="0"/>
              </a:spcAft>
              <a:buSzPts val="4300"/>
              <a:buNone/>
              <a:defRPr sz="4300"/>
            </a:lvl2pPr>
            <a:lvl3pPr lvl="2" rtl="0">
              <a:spcBef>
                <a:spcPts val="0"/>
              </a:spcBef>
              <a:spcAft>
                <a:spcPts val="0"/>
              </a:spcAft>
              <a:buSzPts val="4300"/>
              <a:buNone/>
              <a:defRPr sz="4300"/>
            </a:lvl3pPr>
            <a:lvl4pPr lvl="3" rtl="0">
              <a:spcBef>
                <a:spcPts val="0"/>
              </a:spcBef>
              <a:spcAft>
                <a:spcPts val="0"/>
              </a:spcAft>
              <a:buSzPts val="4300"/>
              <a:buNone/>
              <a:defRPr sz="4300"/>
            </a:lvl4pPr>
            <a:lvl5pPr lvl="4" rtl="0">
              <a:spcBef>
                <a:spcPts val="0"/>
              </a:spcBef>
              <a:spcAft>
                <a:spcPts val="0"/>
              </a:spcAft>
              <a:buSzPts val="4300"/>
              <a:buNone/>
              <a:defRPr sz="4300"/>
            </a:lvl5pPr>
            <a:lvl6pPr lvl="5" rtl="0">
              <a:spcBef>
                <a:spcPts val="0"/>
              </a:spcBef>
              <a:spcAft>
                <a:spcPts val="0"/>
              </a:spcAft>
              <a:buSzPts val="4300"/>
              <a:buNone/>
              <a:defRPr sz="4300"/>
            </a:lvl6pPr>
            <a:lvl7pPr lvl="6" rtl="0">
              <a:spcBef>
                <a:spcPts val="0"/>
              </a:spcBef>
              <a:spcAft>
                <a:spcPts val="0"/>
              </a:spcAft>
              <a:buSzPts val="4300"/>
              <a:buNone/>
              <a:defRPr sz="4300"/>
            </a:lvl7pPr>
            <a:lvl8pPr lvl="7" rtl="0">
              <a:spcBef>
                <a:spcPts val="0"/>
              </a:spcBef>
              <a:spcAft>
                <a:spcPts val="0"/>
              </a:spcAft>
              <a:buSzPts val="4300"/>
              <a:buNone/>
              <a:defRPr sz="4300"/>
            </a:lvl8pPr>
            <a:lvl9pPr lvl="8" rtl="0">
              <a:spcBef>
                <a:spcPts val="0"/>
              </a:spcBef>
              <a:spcAft>
                <a:spcPts val="0"/>
              </a:spcAft>
              <a:buSzPts val="4300"/>
              <a:buNone/>
              <a:defRPr sz="4300"/>
            </a:lvl9pPr>
          </a:lstStyle>
          <a:p>
            <a:endParaRPr/>
          </a:p>
        </p:txBody>
      </p:sp>
      <p:sp>
        <p:nvSpPr>
          <p:cNvPr id="574" name="Google Shape;574;p22"/>
          <p:cNvSpPr txBox="1">
            <a:spLocks noGrp="1"/>
          </p:cNvSpPr>
          <p:nvPr>
            <p:ph type="subTitle" idx="1"/>
          </p:nvPr>
        </p:nvSpPr>
        <p:spPr>
          <a:xfrm>
            <a:off x="872850" y="2284263"/>
            <a:ext cx="1620000" cy="3819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600">
                <a:latin typeface="Barlow SemiBold"/>
                <a:ea typeface="Barlow SemiBold"/>
                <a:cs typeface="Barlow SemiBold"/>
                <a:sym typeface="Barlow SemiBold"/>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575" name="Google Shape;575;p22"/>
          <p:cNvSpPr txBox="1">
            <a:spLocks noGrp="1"/>
          </p:cNvSpPr>
          <p:nvPr>
            <p:ph type="subTitle" idx="2"/>
          </p:nvPr>
        </p:nvSpPr>
        <p:spPr>
          <a:xfrm>
            <a:off x="1243798" y="3519500"/>
            <a:ext cx="1620000" cy="3819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400"/>
              <a:buNone/>
              <a:defRPr sz="1600">
                <a:latin typeface="Barlow SemiBold"/>
                <a:ea typeface="Barlow SemiBold"/>
                <a:cs typeface="Barlow SemiBold"/>
                <a:sym typeface="Barlow SemiBold"/>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576" name="Google Shape;576;p22"/>
          <p:cNvSpPr txBox="1">
            <a:spLocks noGrp="1"/>
          </p:cNvSpPr>
          <p:nvPr>
            <p:ph type="subTitle" idx="3"/>
          </p:nvPr>
        </p:nvSpPr>
        <p:spPr>
          <a:xfrm>
            <a:off x="3762100" y="2284263"/>
            <a:ext cx="1620000" cy="381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600">
                <a:latin typeface="Barlow SemiBold"/>
                <a:ea typeface="Barlow SemiBold"/>
                <a:cs typeface="Barlow SemiBold"/>
                <a:sym typeface="Barlow SemiBold"/>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577" name="Google Shape;577;p22"/>
          <p:cNvSpPr txBox="1">
            <a:spLocks noGrp="1"/>
          </p:cNvSpPr>
          <p:nvPr>
            <p:ph type="subTitle" idx="4"/>
          </p:nvPr>
        </p:nvSpPr>
        <p:spPr>
          <a:xfrm>
            <a:off x="6276769" y="3519500"/>
            <a:ext cx="1620000" cy="3819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600">
                <a:latin typeface="Barlow SemiBold"/>
                <a:ea typeface="Barlow SemiBold"/>
                <a:cs typeface="Barlow SemiBold"/>
                <a:sym typeface="Barlow SemiBold"/>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578" name="Google Shape;578;p22"/>
          <p:cNvSpPr txBox="1">
            <a:spLocks noGrp="1"/>
          </p:cNvSpPr>
          <p:nvPr>
            <p:ph type="subTitle" idx="5"/>
          </p:nvPr>
        </p:nvSpPr>
        <p:spPr>
          <a:xfrm>
            <a:off x="6665267" y="2284263"/>
            <a:ext cx="1620000" cy="3819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400"/>
              <a:buNone/>
              <a:defRPr sz="1600">
                <a:latin typeface="Barlow SemiBold"/>
                <a:ea typeface="Barlow SemiBold"/>
                <a:cs typeface="Barlow SemiBold"/>
                <a:sym typeface="Barlow SemiBold"/>
              </a:defRPr>
            </a:lvl1pPr>
            <a:lvl2pPr lvl="1" algn="r" rtl="0">
              <a:spcBef>
                <a:spcPts val="1600"/>
              </a:spcBef>
              <a:spcAft>
                <a:spcPts val="0"/>
              </a:spcAft>
              <a:buSzPts val="1400"/>
              <a:buNone/>
              <a:defRPr/>
            </a:lvl2pPr>
            <a:lvl3pPr lvl="2" algn="r" rtl="0">
              <a:spcBef>
                <a:spcPts val="1600"/>
              </a:spcBef>
              <a:spcAft>
                <a:spcPts val="0"/>
              </a:spcAft>
              <a:buSzPts val="1400"/>
              <a:buNone/>
              <a:defRPr/>
            </a:lvl3pPr>
            <a:lvl4pPr lvl="3" algn="r" rtl="0">
              <a:spcBef>
                <a:spcPts val="1600"/>
              </a:spcBef>
              <a:spcAft>
                <a:spcPts val="0"/>
              </a:spcAft>
              <a:buSzPts val="1400"/>
              <a:buNone/>
              <a:defRPr/>
            </a:lvl4pPr>
            <a:lvl5pPr lvl="4" algn="r" rtl="0">
              <a:spcBef>
                <a:spcPts val="1600"/>
              </a:spcBef>
              <a:spcAft>
                <a:spcPts val="0"/>
              </a:spcAft>
              <a:buSzPts val="1400"/>
              <a:buNone/>
              <a:defRPr/>
            </a:lvl5pPr>
            <a:lvl6pPr lvl="5" algn="r" rtl="0">
              <a:spcBef>
                <a:spcPts val="1600"/>
              </a:spcBef>
              <a:spcAft>
                <a:spcPts val="0"/>
              </a:spcAft>
              <a:buSzPts val="1400"/>
              <a:buNone/>
              <a:defRPr/>
            </a:lvl6pPr>
            <a:lvl7pPr lvl="6" algn="r" rtl="0">
              <a:spcBef>
                <a:spcPts val="1600"/>
              </a:spcBef>
              <a:spcAft>
                <a:spcPts val="0"/>
              </a:spcAft>
              <a:buSzPts val="1400"/>
              <a:buNone/>
              <a:defRPr/>
            </a:lvl7pPr>
            <a:lvl8pPr lvl="7" algn="r" rtl="0">
              <a:spcBef>
                <a:spcPts val="1600"/>
              </a:spcBef>
              <a:spcAft>
                <a:spcPts val="0"/>
              </a:spcAft>
              <a:buSzPts val="1400"/>
              <a:buNone/>
              <a:defRPr/>
            </a:lvl8pPr>
            <a:lvl9pPr lvl="8" algn="r" rtl="0">
              <a:spcBef>
                <a:spcPts val="1600"/>
              </a:spcBef>
              <a:spcAft>
                <a:spcPts val="1600"/>
              </a:spcAft>
              <a:buSzPts val="1400"/>
              <a:buNone/>
              <a:defRPr/>
            </a:lvl9pPr>
          </a:lstStyle>
          <a:p>
            <a:endParaRPr/>
          </a:p>
        </p:txBody>
      </p:sp>
      <p:sp>
        <p:nvSpPr>
          <p:cNvPr id="579" name="Google Shape;579;p22"/>
          <p:cNvSpPr txBox="1">
            <a:spLocks noGrp="1"/>
          </p:cNvSpPr>
          <p:nvPr>
            <p:ph type="subTitle" idx="6"/>
          </p:nvPr>
        </p:nvSpPr>
        <p:spPr>
          <a:xfrm>
            <a:off x="6075767" y="1637900"/>
            <a:ext cx="2209500" cy="703500"/>
          </a:xfrm>
          <a:prstGeom prst="rect">
            <a:avLst/>
          </a:prstGeom>
        </p:spPr>
        <p:txBody>
          <a:bodyPr spcFirstLastPara="1" wrap="square" lIns="91425" tIns="91425" rIns="91425" bIns="91425" anchor="b" anchorCtr="0">
            <a:noAutofit/>
          </a:bodyPr>
          <a:lstStyle>
            <a:lvl1pPr lvl="0" algn="r" rtl="0">
              <a:lnSpc>
                <a:spcPct val="100000"/>
              </a:lnSpc>
              <a:spcBef>
                <a:spcPts val="0"/>
              </a:spcBef>
              <a:spcAft>
                <a:spcPts val="0"/>
              </a:spcAft>
              <a:buSzPts val="1600"/>
              <a:buNone/>
              <a:defRPr sz="1600"/>
            </a:lvl1pPr>
            <a:lvl2pPr lvl="1" algn="r" rtl="0">
              <a:lnSpc>
                <a:spcPct val="100000"/>
              </a:lnSpc>
              <a:spcBef>
                <a:spcPts val="0"/>
              </a:spcBef>
              <a:spcAft>
                <a:spcPts val="0"/>
              </a:spcAft>
              <a:buSzPts val="1600"/>
              <a:buNone/>
              <a:defRPr sz="1600"/>
            </a:lvl2pPr>
            <a:lvl3pPr lvl="2" algn="r" rtl="0">
              <a:lnSpc>
                <a:spcPct val="100000"/>
              </a:lnSpc>
              <a:spcBef>
                <a:spcPts val="0"/>
              </a:spcBef>
              <a:spcAft>
                <a:spcPts val="0"/>
              </a:spcAft>
              <a:buSzPts val="1600"/>
              <a:buNone/>
              <a:defRPr sz="1600"/>
            </a:lvl3pPr>
            <a:lvl4pPr lvl="3" algn="r" rtl="0">
              <a:lnSpc>
                <a:spcPct val="100000"/>
              </a:lnSpc>
              <a:spcBef>
                <a:spcPts val="0"/>
              </a:spcBef>
              <a:spcAft>
                <a:spcPts val="0"/>
              </a:spcAft>
              <a:buSzPts val="1600"/>
              <a:buNone/>
              <a:defRPr sz="1600"/>
            </a:lvl4pPr>
            <a:lvl5pPr lvl="4" algn="r" rtl="0">
              <a:lnSpc>
                <a:spcPct val="100000"/>
              </a:lnSpc>
              <a:spcBef>
                <a:spcPts val="0"/>
              </a:spcBef>
              <a:spcAft>
                <a:spcPts val="0"/>
              </a:spcAft>
              <a:buSzPts val="1600"/>
              <a:buNone/>
              <a:defRPr sz="1600"/>
            </a:lvl5pPr>
            <a:lvl6pPr lvl="5" algn="r" rtl="0">
              <a:lnSpc>
                <a:spcPct val="100000"/>
              </a:lnSpc>
              <a:spcBef>
                <a:spcPts val="0"/>
              </a:spcBef>
              <a:spcAft>
                <a:spcPts val="0"/>
              </a:spcAft>
              <a:buSzPts val="1600"/>
              <a:buNone/>
              <a:defRPr sz="1600"/>
            </a:lvl6pPr>
            <a:lvl7pPr lvl="6" algn="r" rtl="0">
              <a:lnSpc>
                <a:spcPct val="100000"/>
              </a:lnSpc>
              <a:spcBef>
                <a:spcPts val="0"/>
              </a:spcBef>
              <a:spcAft>
                <a:spcPts val="0"/>
              </a:spcAft>
              <a:buSzPts val="1600"/>
              <a:buNone/>
              <a:defRPr sz="1600"/>
            </a:lvl7pPr>
            <a:lvl8pPr lvl="7" algn="r" rtl="0">
              <a:lnSpc>
                <a:spcPct val="100000"/>
              </a:lnSpc>
              <a:spcBef>
                <a:spcPts val="0"/>
              </a:spcBef>
              <a:spcAft>
                <a:spcPts val="0"/>
              </a:spcAft>
              <a:buSzPts val="1600"/>
              <a:buNone/>
              <a:defRPr sz="1600"/>
            </a:lvl8pPr>
            <a:lvl9pPr lvl="8" algn="r" rtl="0">
              <a:lnSpc>
                <a:spcPct val="100000"/>
              </a:lnSpc>
              <a:spcBef>
                <a:spcPts val="0"/>
              </a:spcBef>
              <a:spcAft>
                <a:spcPts val="0"/>
              </a:spcAft>
              <a:buSzPts val="1600"/>
              <a:buNone/>
              <a:defRPr sz="1600"/>
            </a:lvl9pPr>
          </a:lstStyle>
          <a:p>
            <a:endParaRPr/>
          </a:p>
        </p:txBody>
      </p:sp>
      <p:sp>
        <p:nvSpPr>
          <p:cNvPr id="580" name="Google Shape;580;p22"/>
          <p:cNvSpPr txBox="1">
            <a:spLocks noGrp="1"/>
          </p:cNvSpPr>
          <p:nvPr>
            <p:ph type="subTitle" idx="7"/>
          </p:nvPr>
        </p:nvSpPr>
        <p:spPr>
          <a:xfrm>
            <a:off x="3474304" y="1637900"/>
            <a:ext cx="2209500" cy="7035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581" name="Google Shape;581;p22"/>
          <p:cNvSpPr txBox="1">
            <a:spLocks noGrp="1"/>
          </p:cNvSpPr>
          <p:nvPr>
            <p:ph type="subTitle" idx="8"/>
          </p:nvPr>
        </p:nvSpPr>
        <p:spPr>
          <a:xfrm>
            <a:off x="654298" y="3833225"/>
            <a:ext cx="2209500" cy="703500"/>
          </a:xfrm>
          <a:prstGeom prst="rect">
            <a:avLst/>
          </a:prstGeom>
        </p:spPr>
        <p:txBody>
          <a:bodyPr spcFirstLastPara="1" wrap="square" lIns="91425" tIns="91425" rIns="91425" bIns="91425" anchor="b" anchorCtr="0">
            <a:noAutofit/>
          </a:bodyPr>
          <a:lstStyle>
            <a:lvl1pPr lvl="0" algn="r" rtl="0">
              <a:lnSpc>
                <a:spcPct val="100000"/>
              </a:lnSpc>
              <a:spcBef>
                <a:spcPts val="0"/>
              </a:spcBef>
              <a:spcAft>
                <a:spcPts val="0"/>
              </a:spcAft>
              <a:buSzPts val="1600"/>
              <a:buNone/>
              <a:defRPr sz="1600"/>
            </a:lvl1pPr>
            <a:lvl2pPr lvl="1" algn="r" rtl="0">
              <a:lnSpc>
                <a:spcPct val="100000"/>
              </a:lnSpc>
              <a:spcBef>
                <a:spcPts val="0"/>
              </a:spcBef>
              <a:spcAft>
                <a:spcPts val="0"/>
              </a:spcAft>
              <a:buSzPts val="1600"/>
              <a:buNone/>
              <a:defRPr sz="1600"/>
            </a:lvl2pPr>
            <a:lvl3pPr lvl="2" algn="r" rtl="0">
              <a:lnSpc>
                <a:spcPct val="100000"/>
              </a:lnSpc>
              <a:spcBef>
                <a:spcPts val="0"/>
              </a:spcBef>
              <a:spcAft>
                <a:spcPts val="0"/>
              </a:spcAft>
              <a:buSzPts val="1600"/>
              <a:buNone/>
              <a:defRPr sz="1600"/>
            </a:lvl3pPr>
            <a:lvl4pPr lvl="3" algn="r" rtl="0">
              <a:lnSpc>
                <a:spcPct val="100000"/>
              </a:lnSpc>
              <a:spcBef>
                <a:spcPts val="0"/>
              </a:spcBef>
              <a:spcAft>
                <a:spcPts val="0"/>
              </a:spcAft>
              <a:buSzPts val="1600"/>
              <a:buNone/>
              <a:defRPr sz="1600"/>
            </a:lvl4pPr>
            <a:lvl5pPr lvl="4" algn="r" rtl="0">
              <a:lnSpc>
                <a:spcPct val="100000"/>
              </a:lnSpc>
              <a:spcBef>
                <a:spcPts val="0"/>
              </a:spcBef>
              <a:spcAft>
                <a:spcPts val="0"/>
              </a:spcAft>
              <a:buSzPts val="1600"/>
              <a:buNone/>
              <a:defRPr sz="1600"/>
            </a:lvl5pPr>
            <a:lvl6pPr lvl="5" algn="r" rtl="0">
              <a:lnSpc>
                <a:spcPct val="100000"/>
              </a:lnSpc>
              <a:spcBef>
                <a:spcPts val="0"/>
              </a:spcBef>
              <a:spcAft>
                <a:spcPts val="0"/>
              </a:spcAft>
              <a:buSzPts val="1600"/>
              <a:buNone/>
              <a:defRPr sz="1600"/>
            </a:lvl6pPr>
            <a:lvl7pPr lvl="6" algn="r" rtl="0">
              <a:lnSpc>
                <a:spcPct val="100000"/>
              </a:lnSpc>
              <a:spcBef>
                <a:spcPts val="0"/>
              </a:spcBef>
              <a:spcAft>
                <a:spcPts val="0"/>
              </a:spcAft>
              <a:buSzPts val="1600"/>
              <a:buNone/>
              <a:defRPr sz="1600"/>
            </a:lvl7pPr>
            <a:lvl8pPr lvl="7" algn="r" rtl="0">
              <a:lnSpc>
                <a:spcPct val="100000"/>
              </a:lnSpc>
              <a:spcBef>
                <a:spcPts val="0"/>
              </a:spcBef>
              <a:spcAft>
                <a:spcPts val="0"/>
              </a:spcAft>
              <a:buSzPts val="1600"/>
              <a:buNone/>
              <a:defRPr sz="1600"/>
            </a:lvl8pPr>
            <a:lvl9pPr lvl="8" algn="r" rtl="0">
              <a:lnSpc>
                <a:spcPct val="100000"/>
              </a:lnSpc>
              <a:spcBef>
                <a:spcPts val="0"/>
              </a:spcBef>
              <a:spcAft>
                <a:spcPts val="0"/>
              </a:spcAft>
              <a:buSzPts val="1600"/>
              <a:buNone/>
              <a:defRPr sz="1600"/>
            </a:lvl9pPr>
          </a:lstStyle>
          <a:p>
            <a:endParaRPr/>
          </a:p>
        </p:txBody>
      </p:sp>
      <p:sp>
        <p:nvSpPr>
          <p:cNvPr id="582" name="Google Shape;582;p22"/>
          <p:cNvSpPr txBox="1">
            <a:spLocks noGrp="1"/>
          </p:cNvSpPr>
          <p:nvPr>
            <p:ph type="subTitle" idx="9"/>
          </p:nvPr>
        </p:nvSpPr>
        <p:spPr>
          <a:xfrm>
            <a:off x="6276769" y="3833225"/>
            <a:ext cx="2209500" cy="7035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1600"/>
              <a:buNone/>
              <a:defRPr sz="1600"/>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a:endParaRPr/>
          </a:p>
        </p:txBody>
      </p:sp>
      <p:sp>
        <p:nvSpPr>
          <p:cNvPr id="583" name="Google Shape;583;p22"/>
          <p:cNvSpPr txBox="1">
            <a:spLocks noGrp="1"/>
          </p:cNvSpPr>
          <p:nvPr>
            <p:ph type="subTitle" idx="13"/>
          </p:nvPr>
        </p:nvSpPr>
        <p:spPr>
          <a:xfrm>
            <a:off x="872850" y="1637900"/>
            <a:ext cx="2209500" cy="7035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1600"/>
              <a:buNone/>
              <a:defRPr sz="1600"/>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5"/>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body" idx="1"/>
          </p:nvPr>
        </p:nvSpPr>
        <p:spPr>
          <a:xfrm>
            <a:off x="540000" y="1544250"/>
            <a:ext cx="8100000" cy="28659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Catamaran"/>
              <a:buChar char="●"/>
              <a:defRPr>
                <a:solidFill>
                  <a:schemeClr val="dk1"/>
                </a:solidFill>
                <a:latin typeface="Catamaran"/>
                <a:ea typeface="Catamaran"/>
                <a:cs typeface="Catamaran"/>
                <a:sym typeface="Catamaran"/>
              </a:defRPr>
            </a:lvl1pPr>
            <a:lvl2pPr marL="914400" lvl="1" indent="-317500">
              <a:lnSpc>
                <a:spcPct val="115000"/>
              </a:lnSpc>
              <a:spcBef>
                <a:spcPts val="1600"/>
              </a:spcBef>
              <a:spcAft>
                <a:spcPts val="0"/>
              </a:spcAft>
              <a:buClr>
                <a:schemeClr val="dk1"/>
              </a:buClr>
              <a:buSzPts val="1400"/>
              <a:buFont typeface="Catamaran"/>
              <a:buChar char="○"/>
              <a:defRPr>
                <a:solidFill>
                  <a:schemeClr val="dk1"/>
                </a:solidFill>
                <a:latin typeface="Catamaran"/>
                <a:ea typeface="Catamaran"/>
                <a:cs typeface="Catamaran"/>
                <a:sym typeface="Catamaran"/>
              </a:defRPr>
            </a:lvl2pPr>
            <a:lvl3pPr marL="1371600" lvl="2" indent="-317500">
              <a:lnSpc>
                <a:spcPct val="115000"/>
              </a:lnSpc>
              <a:spcBef>
                <a:spcPts val="1600"/>
              </a:spcBef>
              <a:spcAft>
                <a:spcPts val="0"/>
              </a:spcAft>
              <a:buClr>
                <a:schemeClr val="dk1"/>
              </a:buClr>
              <a:buSzPts val="1400"/>
              <a:buFont typeface="Catamaran"/>
              <a:buChar char="■"/>
              <a:defRPr>
                <a:solidFill>
                  <a:schemeClr val="dk1"/>
                </a:solidFill>
                <a:latin typeface="Catamaran"/>
                <a:ea typeface="Catamaran"/>
                <a:cs typeface="Catamaran"/>
                <a:sym typeface="Catamaran"/>
              </a:defRPr>
            </a:lvl3pPr>
            <a:lvl4pPr marL="1828800" lvl="3" indent="-317500">
              <a:lnSpc>
                <a:spcPct val="115000"/>
              </a:lnSpc>
              <a:spcBef>
                <a:spcPts val="1600"/>
              </a:spcBef>
              <a:spcAft>
                <a:spcPts val="0"/>
              </a:spcAft>
              <a:buClr>
                <a:schemeClr val="dk1"/>
              </a:buClr>
              <a:buSzPts val="1400"/>
              <a:buFont typeface="Catamaran"/>
              <a:buChar char="●"/>
              <a:defRPr>
                <a:solidFill>
                  <a:schemeClr val="dk1"/>
                </a:solidFill>
                <a:latin typeface="Catamaran"/>
                <a:ea typeface="Catamaran"/>
                <a:cs typeface="Catamaran"/>
                <a:sym typeface="Catamaran"/>
              </a:defRPr>
            </a:lvl4pPr>
            <a:lvl5pPr marL="2286000" lvl="4" indent="-317500">
              <a:lnSpc>
                <a:spcPct val="115000"/>
              </a:lnSpc>
              <a:spcBef>
                <a:spcPts val="1600"/>
              </a:spcBef>
              <a:spcAft>
                <a:spcPts val="0"/>
              </a:spcAft>
              <a:buClr>
                <a:schemeClr val="dk1"/>
              </a:buClr>
              <a:buSzPts val="1400"/>
              <a:buFont typeface="Catamaran"/>
              <a:buChar char="○"/>
              <a:defRPr>
                <a:solidFill>
                  <a:schemeClr val="dk1"/>
                </a:solidFill>
                <a:latin typeface="Catamaran"/>
                <a:ea typeface="Catamaran"/>
                <a:cs typeface="Catamaran"/>
                <a:sym typeface="Catamaran"/>
              </a:defRPr>
            </a:lvl5pPr>
            <a:lvl6pPr marL="2743200" lvl="5" indent="-317500">
              <a:lnSpc>
                <a:spcPct val="115000"/>
              </a:lnSpc>
              <a:spcBef>
                <a:spcPts val="1600"/>
              </a:spcBef>
              <a:spcAft>
                <a:spcPts val="0"/>
              </a:spcAft>
              <a:buClr>
                <a:schemeClr val="dk1"/>
              </a:buClr>
              <a:buSzPts val="1400"/>
              <a:buFont typeface="Catamaran"/>
              <a:buChar char="■"/>
              <a:defRPr>
                <a:solidFill>
                  <a:schemeClr val="dk1"/>
                </a:solidFill>
                <a:latin typeface="Catamaran"/>
                <a:ea typeface="Catamaran"/>
                <a:cs typeface="Catamaran"/>
                <a:sym typeface="Catamaran"/>
              </a:defRPr>
            </a:lvl6pPr>
            <a:lvl7pPr marL="3200400" lvl="6" indent="-317500">
              <a:lnSpc>
                <a:spcPct val="115000"/>
              </a:lnSpc>
              <a:spcBef>
                <a:spcPts val="1600"/>
              </a:spcBef>
              <a:spcAft>
                <a:spcPts val="0"/>
              </a:spcAft>
              <a:buClr>
                <a:schemeClr val="dk1"/>
              </a:buClr>
              <a:buSzPts val="1400"/>
              <a:buFont typeface="Catamaran"/>
              <a:buChar char="●"/>
              <a:defRPr>
                <a:solidFill>
                  <a:schemeClr val="dk1"/>
                </a:solidFill>
                <a:latin typeface="Catamaran"/>
                <a:ea typeface="Catamaran"/>
                <a:cs typeface="Catamaran"/>
                <a:sym typeface="Catamaran"/>
              </a:defRPr>
            </a:lvl7pPr>
            <a:lvl8pPr marL="3657600" lvl="7" indent="-317500">
              <a:lnSpc>
                <a:spcPct val="115000"/>
              </a:lnSpc>
              <a:spcBef>
                <a:spcPts val="1600"/>
              </a:spcBef>
              <a:spcAft>
                <a:spcPts val="0"/>
              </a:spcAft>
              <a:buClr>
                <a:schemeClr val="dk1"/>
              </a:buClr>
              <a:buSzPts val="1400"/>
              <a:buFont typeface="Catamaran"/>
              <a:buChar char="○"/>
              <a:defRPr>
                <a:solidFill>
                  <a:schemeClr val="dk1"/>
                </a:solidFill>
                <a:latin typeface="Catamaran"/>
                <a:ea typeface="Catamaran"/>
                <a:cs typeface="Catamaran"/>
                <a:sym typeface="Catamaran"/>
              </a:defRPr>
            </a:lvl8pPr>
            <a:lvl9pPr marL="4114800" lvl="8" indent="-317500">
              <a:lnSpc>
                <a:spcPct val="115000"/>
              </a:lnSpc>
              <a:spcBef>
                <a:spcPts val="1600"/>
              </a:spcBef>
              <a:spcAft>
                <a:spcPts val="1600"/>
              </a:spcAft>
              <a:buClr>
                <a:schemeClr val="dk1"/>
              </a:buClr>
              <a:buSzPts val="1400"/>
              <a:buFont typeface="Catamaran"/>
              <a:buChar char="■"/>
              <a:defRPr>
                <a:solidFill>
                  <a:schemeClr val="dk1"/>
                </a:solidFill>
                <a:latin typeface="Catamaran"/>
                <a:ea typeface="Catamaran"/>
                <a:cs typeface="Catamaran"/>
                <a:sym typeface="Catamaran"/>
              </a:defRPr>
            </a:lvl9pPr>
          </a:lstStyle>
          <a:p>
            <a:endParaRPr/>
          </a:p>
        </p:txBody>
      </p:sp>
      <p:sp>
        <p:nvSpPr>
          <p:cNvPr id="7" name="Google Shape;7;p1"/>
          <p:cNvSpPr txBox="1">
            <a:spLocks noGrp="1"/>
          </p:cNvSpPr>
          <p:nvPr>
            <p:ph type="title"/>
          </p:nvPr>
        </p:nvSpPr>
        <p:spPr>
          <a:xfrm>
            <a:off x="540000" y="491400"/>
            <a:ext cx="8100000" cy="5727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chemeClr val="dk1"/>
              </a:buClr>
              <a:buSzPts val="4100"/>
              <a:buFont typeface="Barlow SemiBold"/>
              <a:buNone/>
              <a:defRPr sz="4100">
                <a:solidFill>
                  <a:schemeClr val="dk1"/>
                </a:solidFill>
                <a:latin typeface="Barlow SemiBold"/>
                <a:ea typeface="Barlow SemiBold"/>
                <a:cs typeface="Barlow SemiBold"/>
                <a:sym typeface="Barlow SemiBold"/>
              </a:defRPr>
            </a:lvl1pPr>
            <a:lvl2pPr lvl="1" algn="ctr">
              <a:spcBef>
                <a:spcPts val="0"/>
              </a:spcBef>
              <a:spcAft>
                <a:spcPts val="0"/>
              </a:spcAft>
              <a:buClr>
                <a:schemeClr val="dk1"/>
              </a:buClr>
              <a:buSzPts val="4100"/>
              <a:buFont typeface="Barlow SemiBold"/>
              <a:buNone/>
              <a:defRPr sz="4100">
                <a:solidFill>
                  <a:schemeClr val="dk1"/>
                </a:solidFill>
                <a:latin typeface="Barlow SemiBold"/>
                <a:ea typeface="Barlow SemiBold"/>
                <a:cs typeface="Barlow SemiBold"/>
                <a:sym typeface="Barlow SemiBold"/>
              </a:defRPr>
            </a:lvl2pPr>
            <a:lvl3pPr lvl="2" algn="ctr">
              <a:spcBef>
                <a:spcPts val="0"/>
              </a:spcBef>
              <a:spcAft>
                <a:spcPts val="0"/>
              </a:spcAft>
              <a:buClr>
                <a:schemeClr val="dk1"/>
              </a:buClr>
              <a:buSzPts val="4100"/>
              <a:buFont typeface="Barlow SemiBold"/>
              <a:buNone/>
              <a:defRPr sz="4100">
                <a:solidFill>
                  <a:schemeClr val="dk1"/>
                </a:solidFill>
                <a:latin typeface="Barlow SemiBold"/>
                <a:ea typeface="Barlow SemiBold"/>
                <a:cs typeface="Barlow SemiBold"/>
                <a:sym typeface="Barlow SemiBold"/>
              </a:defRPr>
            </a:lvl3pPr>
            <a:lvl4pPr lvl="3" algn="ctr">
              <a:spcBef>
                <a:spcPts val="0"/>
              </a:spcBef>
              <a:spcAft>
                <a:spcPts val="0"/>
              </a:spcAft>
              <a:buClr>
                <a:schemeClr val="dk1"/>
              </a:buClr>
              <a:buSzPts val="4100"/>
              <a:buFont typeface="Barlow SemiBold"/>
              <a:buNone/>
              <a:defRPr sz="4100">
                <a:solidFill>
                  <a:schemeClr val="dk1"/>
                </a:solidFill>
                <a:latin typeface="Barlow SemiBold"/>
                <a:ea typeface="Barlow SemiBold"/>
                <a:cs typeface="Barlow SemiBold"/>
                <a:sym typeface="Barlow SemiBold"/>
              </a:defRPr>
            </a:lvl4pPr>
            <a:lvl5pPr lvl="4" algn="ctr">
              <a:spcBef>
                <a:spcPts val="0"/>
              </a:spcBef>
              <a:spcAft>
                <a:spcPts val="0"/>
              </a:spcAft>
              <a:buClr>
                <a:schemeClr val="dk1"/>
              </a:buClr>
              <a:buSzPts val="4100"/>
              <a:buFont typeface="Barlow SemiBold"/>
              <a:buNone/>
              <a:defRPr sz="4100">
                <a:solidFill>
                  <a:schemeClr val="dk1"/>
                </a:solidFill>
                <a:latin typeface="Barlow SemiBold"/>
                <a:ea typeface="Barlow SemiBold"/>
                <a:cs typeface="Barlow SemiBold"/>
                <a:sym typeface="Barlow SemiBold"/>
              </a:defRPr>
            </a:lvl5pPr>
            <a:lvl6pPr lvl="5" algn="ctr">
              <a:spcBef>
                <a:spcPts val="0"/>
              </a:spcBef>
              <a:spcAft>
                <a:spcPts val="0"/>
              </a:spcAft>
              <a:buClr>
                <a:schemeClr val="dk1"/>
              </a:buClr>
              <a:buSzPts val="4100"/>
              <a:buFont typeface="Barlow SemiBold"/>
              <a:buNone/>
              <a:defRPr sz="4100">
                <a:solidFill>
                  <a:schemeClr val="dk1"/>
                </a:solidFill>
                <a:latin typeface="Barlow SemiBold"/>
                <a:ea typeface="Barlow SemiBold"/>
                <a:cs typeface="Barlow SemiBold"/>
                <a:sym typeface="Barlow SemiBold"/>
              </a:defRPr>
            </a:lvl6pPr>
            <a:lvl7pPr lvl="6" algn="ctr">
              <a:spcBef>
                <a:spcPts val="0"/>
              </a:spcBef>
              <a:spcAft>
                <a:spcPts val="0"/>
              </a:spcAft>
              <a:buClr>
                <a:schemeClr val="dk1"/>
              </a:buClr>
              <a:buSzPts val="4100"/>
              <a:buFont typeface="Barlow SemiBold"/>
              <a:buNone/>
              <a:defRPr sz="4100">
                <a:solidFill>
                  <a:schemeClr val="dk1"/>
                </a:solidFill>
                <a:latin typeface="Barlow SemiBold"/>
                <a:ea typeface="Barlow SemiBold"/>
                <a:cs typeface="Barlow SemiBold"/>
                <a:sym typeface="Barlow SemiBold"/>
              </a:defRPr>
            </a:lvl7pPr>
            <a:lvl8pPr lvl="7" algn="ctr">
              <a:spcBef>
                <a:spcPts val="0"/>
              </a:spcBef>
              <a:spcAft>
                <a:spcPts val="0"/>
              </a:spcAft>
              <a:buClr>
                <a:schemeClr val="dk1"/>
              </a:buClr>
              <a:buSzPts val="4100"/>
              <a:buFont typeface="Barlow SemiBold"/>
              <a:buNone/>
              <a:defRPr sz="4100">
                <a:solidFill>
                  <a:schemeClr val="dk1"/>
                </a:solidFill>
                <a:latin typeface="Barlow SemiBold"/>
                <a:ea typeface="Barlow SemiBold"/>
                <a:cs typeface="Barlow SemiBold"/>
                <a:sym typeface="Barlow SemiBold"/>
              </a:defRPr>
            </a:lvl8pPr>
            <a:lvl9pPr lvl="8" algn="ctr">
              <a:spcBef>
                <a:spcPts val="0"/>
              </a:spcBef>
              <a:spcAft>
                <a:spcPts val="0"/>
              </a:spcAft>
              <a:buClr>
                <a:schemeClr val="dk1"/>
              </a:buClr>
              <a:buSzPts val="4100"/>
              <a:buFont typeface="Barlow SemiBold"/>
              <a:buNone/>
              <a:defRPr sz="4100">
                <a:solidFill>
                  <a:schemeClr val="dk1"/>
                </a:solidFill>
                <a:latin typeface="Barlow SemiBold"/>
                <a:ea typeface="Barlow SemiBold"/>
                <a:cs typeface="Barlow SemiBold"/>
                <a:sym typeface="Barlow SemiBold"/>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8" r:id="rId3"/>
    <p:sldLayoutId id="2147483662" r:id="rId4"/>
    <p:sldLayoutId id="2147483668"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Shape 1043"/>
        <p:cNvGrpSpPr/>
        <p:nvPr/>
      </p:nvGrpSpPr>
      <p:grpSpPr>
        <a:xfrm>
          <a:off x="0" y="0"/>
          <a:ext cx="0" cy="0"/>
          <a:chOff x="0" y="0"/>
          <a:chExt cx="0" cy="0"/>
        </a:xfrm>
      </p:grpSpPr>
      <p:sp>
        <p:nvSpPr>
          <p:cNvPr id="1044" name="Google Shape;1044;p38"/>
          <p:cNvSpPr txBox="1">
            <a:spLocks noGrp="1"/>
          </p:cNvSpPr>
          <p:nvPr>
            <p:ph type="ctrTitle"/>
          </p:nvPr>
        </p:nvSpPr>
        <p:spPr>
          <a:xfrm>
            <a:off x="1189575" y="1712842"/>
            <a:ext cx="6898200" cy="191271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US" sz="4800" dirty="0"/>
              <a:t>AIR POLLUTION</a:t>
            </a:r>
            <a:br>
              <a:rPr lang="en-US" dirty="0"/>
            </a:br>
            <a:r>
              <a:rPr lang="en-US" dirty="0"/>
              <a:t>                             </a:t>
            </a:r>
            <a:br>
              <a:rPr lang="en-US" dirty="0"/>
            </a:br>
            <a:r>
              <a:rPr lang="en-US" sz="2000" dirty="0"/>
              <a:t>Project realized by Mihon Corina</a:t>
            </a:r>
            <a:endParaRPr lang="en-US" dirty="0"/>
          </a:p>
        </p:txBody>
      </p:sp>
      <p:sp>
        <p:nvSpPr>
          <p:cNvPr id="1046" name="Google Shape;1046;p38"/>
          <p:cNvSpPr/>
          <p:nvPr/>
        </p:nvSpPr>
        <p:spPr>
          <a:xfrm>
            <a:off x="8939983" y="3670210"/>
            <a:ext cx="4900" cy="7015"/>
          </a:xfrm>
          <a:custGeom>
            <a:avLst/>
            <a:gdLst/>
            <a:ahLst/>
            <a:cxnLst/>
            <a:rect l="l" t="t" r="r" b="b"/>
            <a:pathLst>
              <a:path w="234" h="335" extrusionOk="0">
                <a:moveTo>
                  <a:pt x="100" y="335"/>
                </a:moveTo>
                <a:cubicBezTo>
                  <a:pt x="234" y="301"/>
                  <a:pt x="200" y="168"/>
                  <a:pt x="100" y="1"/>
                </a:cubicBezTo>
                <a:cubicBezTo>
                  <a:pt x="0" y="1"/>
                  <a:pt x="0" y="301"/>
                  <a:pt x="100" y="335"/>
                </a:cubicBezTo>
                <a:close/>
              </a:path>
            </a:pathLst>
          </a:custGeom>
          <a:solidFill>
            <a:srgbClr val="EA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38"/>
          <p:cNvSpPr/>
          <p:nvPr/>
        </p:nvSpPr>
        <p:spPr>
          <a:xfrm>
            <a:off x="8943479" y="3864378"/>
            <a:ext cx="5591" cy="6994"/>
          </a:xfrm>
          <a:custGeom>
            <a:avLst/>
            <a:gdLst/>
            <a:ahLst/>
            <a:cxnLst/>
            <a:rect l="l" t="t" r="r" b="b"/>
            <a:pathLst>
              <a:path w="267" h="334" extrusionOk="0">
                <a:moveTo>
                  <a:pt x="167" y="334"/>
                </a:moveTo>
                <a:cubicBezTo>
                  <a:pt x="267" y="334"/>
                  <a:pt x="267" y="34"/>
                  <a:pt x="167" y="0"/>
                </a:cubicBezTo>
                <a:cubicBezTo>
                  <a:pt x="200" y="167"/>
                  <a:pt x="0" y="234"/>
                  <a:pt x="167" y="334"/>
                </a:cubicBezTo>
                <a:close/>
              </a:path>
            </a:pathLst>
          </a:custGeom>
          <a:solidFill>
            <a:srgbClr val="EA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38"/>
          <p:cNvSpPr/>
          <p:nvPr/>
        </p:nvSpPr>
        <p:spPr>
          <a:xfrm>
            <a:off x="8964416" y="3573837"/>
            <a:ext cx="5612" cy="7706"/>
          </a:xfrm>
          <a:custGeom>
            <a:avLst/>
            <a:gdLst/>
            <a:ahLst/>
            <a:cxnLst/>
            <a:rect l="l" t="t" r="r" b="b"/>
            <a:pathLst>
              <a:path w="268" h="368" extrusionOk="0">
                <a:moveTo>
                  <a:pt x="168" y="368"/>
                </a:moveTo>
                <a:cubicBezTo>
                  <a:pt x="268" y="368"/>
                  <a:pt x="268" y="67"/>
                  <a:pt x="168" y="1"/>
                </a:cubicBezTo>
                <a:cubicBezTo>
                  <a:pt x="168" y="234"/>
                  <a:pt x="1" y="301"/>
                  <a:pt x="168" y="368"/>
                </a:cubicBezTo>
                <a:close/>
              </a:path>
            </a:pathLst>
          </a:custGeom>
          <a:solidFill>
            <a:srgbClr val="EA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38"/>
          <p:cNvSpPr/>
          <p:nvPr/>
        </p:nvSpPr>
        <p:spPr>
          <a:xfrm>
            <a:off x="8967913" y="3684886"/>
            <a:ext cx="13988" cy="17485"/>
          </a:xfrm>
          <a:custGeom>
            <a:avLst/>
            <a:gdLst/>
            <a:ahLst/>
            <a:cxnLst/>
            <a:rect l="l" t="t" r="r" b="b"/>
            <a:pathLst>
              <a:path w="668" h="835" extrusionOk="0">
                <a:moveTo>
                  <a:pt x="1" y="734"/>
                </a:moveTo>
                <a:cubicBezTo>
                  <a:pt x="668" y="834"/>
                  <a:pt x="67" y="0"/>
                  <a:pt x="1" y="734"/>
                </a:cubicBezTo>
                <a:close/>
              </a:path>
            </a:pathLst>
          </a:custGeom>
          <a:solidFill>
            <a:srgbClr val="EA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38"/>
          <p:cNvSpPr/>
          <p:nvPr/>
        </p:nvSpPr>
        <p:spPr>
          <a:xfrm>
            <a:off x="8969316" y="3100328"/>
            <a:ext cx="13297" cy="18888"/>
          </a:xfrm>
          <a:custGeom>
            <a:avLst/>
            <a:gdLst/>
            <a:ahLst/>
            <a:cxnLst/>
            <a:rect l="l" t="t" r="r" b="b"/>
            <a:pathLst>
              <a:path w="635" h="902" extrusionOk="0">
                <a:moveTo>
                  <a:pt x="267" y="534"/>
                </a:moveTo>
                <a:cubicBezTo>
                  <a:pt x="634" y="901"/>
                  <a:pt x="0" y="0"/>
                  <a:pt x="267" y="534"/>
                </a:cubicBezTo>
                <a:close/>
              </a:path>
            </a:pathLst>
          </a:custGeom>
          <a:solidFill>
            <a:srgbClr val="EA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38"/>
          <p:cNvSpPr/>
          <p:nvPr/>
        </p:nvSpPr>
        <p:spPr>
          <a:xfrm>
            <a:off x="8976288" y="3618537"/>
            <a:ext cx="3518" cy="7015"/>
          </a:xfrm>
          <a:custGeom>
            <a:avLst/>
            <a:gdLst/>
            <a:ahLst/>
            <a:cxnLst/>
            <a:rect l="l" t="t" r="r" b="b"/>
            <a:pathLst>
              <a:path w="168" h="335" extrusionOk="0">
                <a:moveTo>
                  <a:pt x="134" y="267"/>
                </a:moveTo>
                <a:cubicBezTo>
                  <a:pt x="168" y="234"/>
                  <a:pt x="101" y="1"/>
                  <a:pt x="1" y="101"/>
                </a:cubicBezTo>
                <a:cubicBezTo>
                  <a:pt x="1" y="167"/>
                  <a:pt x="101" y="334"/>
                  <a:pt x="134" y="267"/>
                </a:cubicBezTo>
                <a:close/>
              </a:path>
            </a:pathLst>
          </a:custGeom>
          <a:solidFill>
            <a:srgbClr val="EA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38"/>
          <p:cNvSpPr/>
          <p:nvPr/>
        </p:nvSpPr>
        <p:spPr>
          <a:xfrm>
            <a:off x="8981878" y="3216256"/>
            <a:ext cx="4209" cy="7015"/>
          </a:xfrm>
          <a:custGeom>
            <a:avLst/>
            <a:gdLst/>
            <a:ahLst/>
            <a:cxnLst/>
            <a:rect l="l" t="t" r="r" b="b"/>
            <a:pathLst>
              <a:path w="201" h="335" extrusionOk="0">
                <a:moveTo>
                  <a:pt x="201" y="334"/>
                </a:moveTo>
                <a:lnTo>
                  <a:pt x="201" y="1"/>
                </a:lnTo>
                <a:lnTo>
                  <a:pt x="1" y="1"/>
                </a:lnTo>
                <a:lnTo>
                  <a:pt x="1" y="334"/>
                </a:lnTo>
                <a:close/>
              </a:path>
            </a:pathLst>
          </a:custGeom>
          <a:solidFill>
            <a:srgbClr val="EA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38"/>
          <p:cNvSpPr/>
          <p:nvPr/>
        </p:nvSpPr>
        <p:spPr>
          <a:xfrm>
            <a:off x="8983281" y="3208572"/>
            <a:ext cx="3518" cy="7015"/>
          </a:xfrm>
          <a:custGeom>
            <a:avLst/>
            <a:gdLst/>
            <a:ahLst/>
            <a:cxnLst/>
            <a:rect l="l" t="t" r="r" b="b"/>
            <a:pathLst>
              <a:path w="168" h="335" extrusionOk="0">
                <a:moveTo>
                  <a:pt x="134" y="234"/>
                </a:moveTo>
                <a:cubicBezTo>
                  <a:pt x="167" y="201"/>
                  <a:pt x="67" y="1"/>
                  <a:pt x="0" y="68"/>
                </a:cubicBezTo>
                <a:cubicBezTo>
                  <a:pt x="0" y="134"/>
                  <a:pt x="101" y="334"/>
                  <a:pt x="134" y="234"/>
                </a:cubicBezTo>
                <a:close/>
              </a:path>
            </a:pathLst>
          </a:custGeom>
          <a:solidFill>
            <a:srgbClr val="EAEE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1057"/>
        <p:cNvGrpSpPr/>
        <p:nvPr/>
      </p:nvGrpSpPr>
      <p:grpSpPr>
        <a:xfrm>
          <a:off x="0" y="0"/>
          <a:ext cx="0" cy="0"/>
          <a:chOff x="0" y="0"/>
          <a:chExt cx="0" cy="0"/>
        </a:xfrm>
      </p:grpSpPr>
      <p:sp>
        <p:nvSpPr>
          <p:cNvPr id="1059" name="Google Shape;1059;p39"/>
          <p:cNvSpPr txBox="1">
            <a:spLocks noGrp="1"/>
          </p:cNvSpPr>
          <p:nvPr>
            <p:ph type="body" idx="1"/>
          </p:nvPr>
        </p:nvSpPr>
        <p:spPr>
          <a:xfrm>
            <a:off x="689100" y="1282275"/>
            <a:ext cx="7765800" cy="2578950"/>
          </a:xfrm>
          <a:prstGeom prst="rect">
            <a:avLst/>
          </a:prstGeom>
        </p:spPr>
        <p:txBody>
          <a:bodyPr spcFirstLastPara="1" wrap="square" lIns="91425" tIns="91425" rIns="91425" bIns="91425" anchor="t" anchorCtr="0">
            <a:noAutofit/>
          </a:bodyPr>
          <a:lstStyle/>
          <a:p>
            <a:pPr marL="0" indent="0" algn="just">
              <a:buNone/>
            </a:pPr>
            <a:r>
              <a:rPr lang="en-US" dirty="0"/>
              <a:t>	</a:t>
            </a:r>
            <a:r>
              <a:rPr lang="en-US" sz="2200" dirty="0"/>
              <a:t>Air pollution is one of the most serious problems in our community because it has a significant impact on human health. </a:t>
            </a:r>
          </a:p>
          <a:p>
            <a:pPr marL="0" indent="0" algn="just">
              <a:buNone/>
            </a:pPr>
            <a:r>
              <a:rPr lang="en-US" sz="2200" dirty="0"/>
              <a:t>	It is caused by </a:t>
            </a:r>
            <a:r>
              <a:rPr lang="en-US" sz="2200" b="1" dirty="0"/>
              <a:t>particulate matter </a:t>
            </a:r>
            <a:r>
              <a:rPr lang="en-US" sz="2200" dirty="0"/>
              <a:t>(ex. dust) and </a:t>
            </a:r>
            <a:r>
              <a:rPr lang="en-US" sz="2200" b="1" dirty="0"/>
              <a:t>harmful gases </a:t>
            </a:r>
            <a:r>
              <a:rPr lang="en-US" sz="2200" dirty="0"/>
              <a:t>from the air (ex. carbon monoxide and dioxide, nitrogen dioxide, sulfur dioxide, hydrocarbons, etc.). </a:t>
            </a:r>
          </a:p>
          <a:p>
            <a:pPr marL="0" indent="0" algn="just">
              <a:buNone/>
            </a:pPr>
            <a:r>
              <a:rPr lang="en-US" sz="2200" dirty="0"/>
              <a:t>	These pollutants are the result of </a:t>
            </a:r>
            <a:r>
              <a:rPr lang="en-US" sz="2200" u="sng" dirty="0"/>
              <a:t>burning fossil fuels</a:t>
            </a:r>
            <a:r>
              <a:rPr lang="en-US" sz="2200" dirty="0"/>
              <a:t> like coal, oil, gas and diesel.</a:t>
            </a:r>
          </a:p>
          <a:p>
            <a:pPr marL="0" indent="0">
              <a:lnSpc>
                <a:spcPct val="90000"/>
              </a:lnSpc>
              <a:spcBef>
                <a:spcPts val="1000"/>
              </a:spcBef>
              <a:buClrTx/>
              <a:buSzTx/>
              <a:buNone/>
              <a:defRPr/>
            </a:pPr>
            <a:r>
              <a:rPr lang="en-US" sz="2400" dirty="0"/>
              <a:t>	</a:t>
            </a:r>
            <a:endParaRPr dirty="0"/>
          </a:p>
          <a:p>
            <a:pPr marL="0" lvl="0" indent="0" algn="l" rtl="0">
              <a:spcBef>
                <a:spcPts val="1600"/>
              </a:spcBef>
              <a:spcAft>
                <a:spcPts val="1600"/>
              </a:spcAft>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Shape 1344"/>
        <p:cNvGrpSpPr/>
        <p:nvPr/>
      </p:nvGrpSpPr>
      <p:grpSpPr>
        <a:xfrm>
          <a:off x="0" y="0"/>
          <a:ext cx="0" cy="0"/>
          <a:chOff x="0" y="0"/>
          <a:chExt cx="0" cy="0"/>
        </a:xfrm>
      </p:grpSpPr>
      <p:sp>
        <p:nvSpPr>
          <p:cNvPr id="1348" name="Google Shape;1348;p50"/>
          <p:cNvSpPr txBox="1">
            <a:spLocks noGrp="1"/>
          </p:cNvSpPr>
          <p:nvPr>
            <p:ph type="subTitle" idx="1"/>
          </p:nvPr>
        </p:nvSpPr>
        <p:spPr>
          <a:xfrm>
            <a:off x="540000" y="2837738"/>
            <a:ext cx="2455200" cy="376784"/>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GB" b="1" dirty="0"/>
              <a:t>The traffic</a:t>
            </a:r>
            <a:endParaRPr b="1" dirty="0"/>
          </a:p>
        </p:txBody>
      </p:sp>
      <p:sp>
        <p:nvSpPr>
          <p:cNvPr id="1349" name="Google Shape;1349;p50"/>
          <p:cNvSpPr txBox="1">
            <a:spLocks noGrp="1"/>
          </p:cNvSpPr>
          <p:nvPr>
            <p:ph type="subTitle" idx="2"/>
          </p:nvPr>
        </p:nvSpPr>
        <p:spPr>
          <a:xfrm>
            <a:off x="3248802" y="2844585"/>
            <a:ext cx="2455200" cy="3030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GB" b="1" dirty="0"/>
              <a:t>The industry</a:t>
            </a:r>
            <a:endParaRPr b="1" dirty="0"/>
          </a:p>
        </p:txBody>
      </p:sp>
      <p:sp>
        <p:nvSpPr>
          <p:cNvPr id="1350" name="Google Shape;1350;p50"/>
          <p:cNvSpPr txBox="1">
            <a:spLocks noGrp="1"/>
          </p:cNvSpPr>
          <p:nvPr>
            <p:ph type="subTitle" idx="3"/>
          </p:nvPr>
        </p:nvSpPr>
        <p:spPr>
          <a:xfrm>
            <a:off x="6174816" y="2822768"/>
            <a:ext cx="2455200" cy="3030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GB" b="1" dirty="0"/>
              <a:t>The building sites</a:t>
            </a:r>
            <a:endParaRPr b="1" dirty="0"/>
          </a:p>
        </p:txBody>
      </p:sp>
      <p:cxnSp>
        <p:nvCxnSpPr>
          <p:cNvPr id="1351" name="Google Shape;1351;p50"/>
          <p:cNvCxnSpPr/>
          <p:nvPr/>
        </p:nvCxnSpPr>
        <p:spPr>
          <a:xfrm>
            <a:off x="841404" y="2679329"/>
            <a:ext cx="1799100" cy="0"/>
          </a:xfrm>
          <a:prstGeom prst="straightConnector1">
            <a:avLst/>
          </a:prstGeom>
          <a:noFill/>
          <a:ln w="76200" cap="flat" cmpd="sng">
            <a:solidFill>
              <a:schemeClr val="accent2"/>
            </a:solidFill>
            <a:prstDash val="solid"/>
            <a:round/>
            <a:headEnd type="none" w="med" len="med"/>
            <a:tailEnd type="none" w="med" len="med"/>
          </a:ln>
        </p:spPr>
      </p:cxnSp>
      <p:cxnSp>
        <p:nvCxnSpPr>
          <p:cNvPr id="1352" name="Google Shape;1352;p50"/>
          <p:cNvCxnSpPr/>
          <p:nvPr/>
        </p:nvCxnSpPr>
        <p:spPr>
          <a:xfrm>
            <a:off x="6502866" y="2646424"/>
            <a:ext cx="1799100" cy="0"/>
          </a:xfrm>
          <a:prstGeom prst="straightConnector1">
            <a:avLst/>
          </a:prstGeom>
          <a:noFill/>
          <a:ln w="76200" cap="flat" cmpd="sng">
            <a:solidFill>
              <a:schemeClr val="accent2"/>
            </a:solidFill>
            <a:prstDash val="solid"/>
            <a:round/>
            <a:headEnd type="none" w="med" len="med"/>
            <a:tailEnd type="none" w="med" len="med"/>
          </a:ln>
        </p:spPr>
      </p:cxnSp>
      <p:cxnSp>
        <p:nvCxnSpPr>
          <p:cNvPr id="1353" name="Google Shape;1353;p50"/>
          <p:cNvCxnSpPr/>
          <p:nvPr/>
        </p:nvCxnSpPr>
        <p:spPr>
          <a:xfrm>
            <a:off x="3589613" y="2679329"/>
            <a:ext cx="1799100" cy="0"/>
          </a:xfrm>
          <a:prstGeom prst="straightConnector1">
            <a:avLst/>
          </a:prstGeom>
          <a:noFill/>
          <a:ln w="76200" cap="flat" cmpd="sng">
            <a:solidFill>
              <a:schemeClr val="accent3"/>
            </a:solidFill>
            <a:prstDash val="solid"/>
            <a:round/>
            <a:headEnd type="none" w="med" len="med"/>
            <a:tailEnd type="none" w="med" len="med"/>
          </a:ln>
        </p:spPr>
      </p:cxnSp>
      <p:grpSp>
        <p:nvGrpSpPr>
          <p:cNvPr id="1391" name="Google Shape;1391;p50"/>
          <p:cNvGrpSpPr/>
          <p:nvPr/>
        </p:nvGrpSpPr>
        <p:grpSpPr>
          <a:xfrm>
            <a:off x="1412520" y="1996171"/>
            <a:ext cx="622856" cy="401912"/>
            <a:chOff x="5728383" y="4221698"/>
            <a:chExt cx="417128" cy="269162"/>
          </a:xfrm>
        </p:grpSpPr>
        <p:sp>
          <p:nvSpPr>
            <p:cNvPr id="1392" name="Google Shape;1392;p50"/>
            <p:cNvSpPr/>
            <p:nvPr/>
          </p:nvSpPr>
          <p:spPr>
            <a:xfrm>
              <a:off x="5728383" y="4221698"/>
              <a:ext cx="417128" cy="225260"/>
            </a:xfrm>
            <a:custGeom>
              <a:avLst/>
              <a:gdLst/>
              <a:ahLst/>
              <a:cxnLst/>
              <a:rect l="l" t="t" r="r" b="b"/>
              <a:pathLst>
                <a:path w="15877" h="8574" extrusionOk="0">
                  <a:moveTo>
                    <a:pt x="5813" y="0"/>
                  </a:moveTo>
                  <a:cubicBezTo>
                    <a:pt x="5133" y="0"/>
                    <a:pt x="4509" y="361"/>
                    <a:pt x="4169" y="943"/>
                  </a:cubicBezTo>
                  <a:lnTo>
                    <a:pt x="2498" y="3815"/>
                  </a:lnTo>
                  <a:lnTo>
                    <a:pt x="1436" y="4079"/>
                  </a:lnTo>
                  <a:cubicBezTo>
                    <a:pt x="597" y="4294"/>
                    <a:pt x="1" y="5057"/>
                    <a:pt x="1" y="5930"/>
                  </a:cubicBezTo>
                  <a:lnTo>
                    <a:pt x="1" y="7623"/>
                  </a:lnTo>
                  <a:cubicBezTo>
                    <a:pt x="1" y="8150"/>
                    <a:pt x="431" y="8573"/>
                    <a:pt x="958" y="8573"/>
                  </a:cubicBezTo>
                  <a:lnTo>
                    <a:pt x="14837" y="8573"/>
                  </a:lnTo>
                  <a:cubicBezTo>
                    <a:pt x="15364" y="8573"/>
                    <a:pt x="15787" y="8150"/>
                    <a:pt x="15787" y="7623"/>
                  </a:cubicBezTo>
                  <a:lnTo>
                    <a:pt x="15787" y="7158"/>
                  </a:lnTo>
                  <a:cubicBezTo>
                    <a:pt x="15787" y="6999"/>
                    <a:pt x="15725" y="6846"/>
                    <a:pt x="15614" y="6728"/>
                  </a:cubicBezTo>
                  <a:cubicBezTo>
                    <a:pt x="15496" y="6617"/>
                    <a:pt x="15434" y="6465"/>
                    <a:pt x="15441" y="6305"/>
                  </a:cubicBezTo>
                  <a:lnTo>
                    <a:pt x="15441" y="5084"/>
                  </a:lnTo>
                  <a:lnTo>
                    <a:pt x="15746" y="4411"/>
                  </a:lnTo>
                  <a:cubicBezTo>
                    <a:pt x="15876" y="4137"/>
                    <a:pt x="15681" y="3815"/>
                    <a:pt x="15374" y="3815"/>
                  </a:cubicBezTo>
                  <a:cubicBezTo>
                    <a:pt x="15371" y="3815"/>
                    <a:pt x="15368" y="3815"/>
                    <a:pt x="15364" y="3815"/>
                  </a:cubicBezTo>
                  <a:lnTo>
                    <a:pt x="14248" y="3815"/>
                  </a:lnTo>
                  <a:lnTo>
                    <a:pt x="11959" y="763"/>
                  </a:lnTo>
                  <a:cubicBezTo>
                    <a:pt x="11598" y="284"/>
                    <a:pt x="11036" y="0"/>
                    <a:pt x="1044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3" name="Google Shape;1393;p50"/>
            <p:cNvSpPr/>
            <p:nvPr/>
          </p:nvSpPr>
          <p:spPr>
            <a:xfrm>
              <a:off x="5728383" y="4226059"/>
              <a:ext cx="417128" cy="220899"/>
            </a:xfrm>
            <a:custGeom>
              <a:avLst/>
              <a:gdLst/>
              <a:ahLst/>
              <a:cxnLst/>
              <a:rect l="l" t="t" r="r" b="b"/>
              <a:pathLst>
                <a:path w="15877" h="8408" extrusionOk="0">
                  <a:moveTo>
                    <a:pt x="5495" y="4363"/>
                  </a:moveTo>
                  <a:cubicBezTo>
                    <a:pt x="5182" y="4363"/>
                    <a:pt x="5182" y="4836"/>
                    <a:pt x="5495" y="4836"/>
                  </a:cubicBezTo>
                  <a:cubicBezTo>
                    <a:pt x="5502" y="4836"/>
                    <a:pt x="5508" y="4835"/>
                    <a:pt x="5515" y="4835"/>
                  </a:cubicBezTo>
                  <a:lnTo>
                    <a:pt x="6465" y="4835"/>
                  </a:lnTo>
                  <a:cubicBezTo>
                    <a:pt x="6472" y="4835"/>
                    <a:pt x="6479" y="4836"/>
                    <a:pt x="6485" y="4836"/>
                  </a:cubicBezTo>
                  <a:cubicBezTo>
                    <a:pt x="6798" y="4836"/>
                    <a:pt x="6798" y="4363"/>
                    <a:pt x="6485" y="4363"/>
                  </a:cubicBezTo>
                  <a:cubicBezTo>
                    <a:pt x="6479" y="4363"/>
                    <a:pt x="6472" y="4363"/>
                    <a:pt x="6465" y="4363"/>
                  </a:cubicBezTo>
                  <a:lnTo>
                    <a:pt x="5515" y="4363"/>
                  </a:lnTo>
                  <a:cubicBezTo>
                    <a:pt x="5508" y="4363"/>
                    <a:pt x="5502" y="4363"/>
                    <a:pt x="5495" y="4363"/>
                  </a:cubicBezTo>
                  <a:close/>
                  <a:moveTo>
                    <a:pt x="9310" y="4363"/>
                  </a:moveTo>
                  <a:cubicBezTo>
                    <a:pt x="8997" y="4363"/>
                    <a:pt x="8997" y="4836"/>
                    <a:pt x="9310" y="4836"/>
                  </a:cubicBezTo>
                  <a:cubicBezTo>
                    <a:pt x="9316" y="4836"/>
                    <a:pt x="9323" y="4835"/>
                    <a:pt x="9330" y="4835"/>
                  </a:cubicBezTo>
                  <a:lnTo>
                    <a:pt x="10280" y="4835"/>
                  </a:lnTo>
                  <a:cubicBezTo>
                    <a:pt x="10287" y="4835"/>
                    <a:pt x="10293" y="4836"/>
                    <a:pt x="10300" y="4836"/>
                  </a:cubicBezTo>
                  <a:cubicBezTo>
                    <a:pt x="10613" y="4836"/>
                    <a:pt x="10613" y="4363"/>
                    <a:pt x="10300" y="4363"/>
                  </a:cubicBezTo>
                  <a:cubicBezTo>
                    <a:pt x="10293" y="4363"/>
                    <a:pt x="10287" y="4363"/>
                    <a:pt x="10280" y="4363"/>
                  </a:cubicBezTo>
                  <a:lnTo>
                    <a:pt x="9330" y="4363"/>
                  </a:lnTo>
                  <a:cubicBezTo>
                    <a:pt x="9323" y="4363"/>
                    <a:pt x="9316" y="4363"/>
                    <a:pt x="9310" y="4363"/>
                  </a:cubicBezTo>
                  <a:close/>
                  <a:moveTo>
                    <a:pt x="13055" y="3642"/>
                  </a:moveTo>
                  <a:lnTo>
                    <a:pt x="13623" y="4405"/>
                  </a:lnTo>
                  <a:cubicBezTo>
                    <a:pt x="13714" y="4523"/>
                    <a:pt x="13859" y="4592"/>
                    <a:pt x="14005" y="4592"/>
                  </a:cubicBezTo>
                  <a:lnTo>
                    <a:pt x="14483" y="4592"/>
                  </a:lnTo>
                  <a:lnTo>
                    <a:pt x="14483" y="6139"/>
                  </a:lnTo>
                  <a:cubicBezTo>
                    <a:pt x="14483" y="6265"/>
                    <a:pt x="14384" y="6351"/>
                    <a:pt x="14277" y="6351"/>
                  </a:cubicBezTo>
                  <a:cubicBezTo>
                    <a:pt x="14237" y="6351"/>
                    <a:pt x="14195" y="6339"/>
                    <a:pt x="14157" y="6312"/>
                  </a:cubicBezTo>
                  <a:lnTo>
                    <a:pt x="14150" y="6312"/>
                  </a:lnTo>
                  <a:cubicBezTo>
                    <a:pt x="13676" y="5955"/>
                    <a:pt x="13128" y="5787"/>
                    <a:pt x="12588" y="5787"/>
                  </a:cubicBezTo>
                  <a:cubicBezTo>
                    <a:pt x="11558" y="5787"/>
                    <a:pt x="10555" y="6397"/>
                    <a:pt x="10141" y="7457"/>
                  </a:cubicBezTo>
                  <a:lnTo>
                    <a:pt x="8373" y="7457"/>
                  </a:lnTo>
                  <a:lnTo>
                    <a:pt x="8373" y="3642"/>
                  </a:lnTo>
                  <a:close/>
                  <a:moveTo>
                    <a:pt x="11216" y="1"/>
                  </a:moveTo>
                  <a:cubicBezTo>
                    <a:pt x="10946" y="340"/>
                    <a:pt x="10939" y="819"/>
                    <a:pt x="11203" y="1166"/>
                  </a:cubicBezTo>
                  <a:lnTo>
                    <a:pt x="12174" y="2470"/>
                  </a:lnTo>
                  <a:lnTo>
                    <a:pt x="10058" y="2470"/>
                  </a:lnTo>
                  <a:lnTo>
                    <a:pt x="8373" y="784"/>
                  </a:lnTo>
                  <a:lnTo>
                    <a:pt x="7415" y="784"/>
                  </a:lnTo>
                  <a:lnTo>
                    <a:pt x="7415" y="7457"/>
                  </a:lnTo>
                  <a:lnTo>
                    <a:pt x="4807" y="7457"/>
                  </a:lnTo>
                  <a:cubicBezTo>
                    <a:pt x="4391" y="6503"/>
                    <a:pt x="3507" y="6026"/>
                    <a:pt x="2623" y="6026"/>
                  </a:cubicBezTo>
                  <a:cubicBezTo>
                    <a:pt x="1740" y="6026"/>
                    <a:pt x="857" y="6503"/>
                    <a:pt x="445" y="7457"/>
                  </a:cubicBezTo>
                  <a:lnTo>
                    <a:pt x="1" y="7457"/>
                  </a:lnTo>
                  <a:cubicBezTo>
                    <a:pt x="1" y="7984"/>
                    <a:pt x="431" y="8407"/>
                    <a:pt x="958" y="8407"/>
                  </a:cubicBezTo>
                  <a:lnTo>
                    <a:pt x="14837" y="8407"/>
                  </a:lnTo>
                  <a:cubicBezTo>
                    <a:pt x="15364" y="8407"/>
                    <a:pt x="15787" y="7984"/>
                    <a:pt x="15787" y="7457"/>
                  </a:cubicBezTo>
                  <a:lnTo>
                    <a:pt x="15787" y="6985"/>
                  </a:lnTo>
                  <a:cubicBezTo>
                    <a:pt x="15787" y="6826"/>
                    <a:pt x="15725" y="6673"/>
                    <a:pt x="15614" y="6562"/>
                  </a:cubicBezTo>
                  <a:cubicBezTo>
                    <a:pt x="15496" y="6451"/>
                    <a:pt x="15434" y="6299"/>
                    <a:pt x="15441" y="6139"/>
                  </a:cubicBezTo>
                  <a:lnTo>
                    <a:pt x="15441" y="4918"/>
                  </a:lnTo>
                  <a:lnTo>
                    <a:pt x="15746" y="4245"/>
                  </a:lnTo>
                  <a:cubicBezTo>
                    <a:pt x="15876" y="3971"/>
                    <a:pt x="15681" y="3649"/>
                    <a:pt x="15374" y="3649"/>
                  </a:cubicBezTo>
                  <a:cubicBezTo>
                    <a:pt x="15371" y="3649"/>
                    <a:pt x="15368" y="3649"/>
                    <a:pt x="15364" y="3649"/>
                  </a:cubicBezTo>
                  <a:lnTo>
                    <a:pt x="14248" y="3649"/>
                  </a:lnTo>
                  <a:lnTo>
                    <a:pt x="11959" y="597"/>
                  </a:lnTo>
                  <a:cubicBezTo>
                    <a:pt x="11764" y="340"/>
                    <a:pt x="11508" y="132"/>
                    <a:pt x="1121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4" name="Google Shape;1394;p50"/>
            <p:cNvSpPr/>
            <p:nvPr/>
          </p:nvSpPr>
          <p:spPr>
            <a:xfrm>
              <a:off x="5822964" y="4246657"/>
              <a:ext cx="100440" cy="75271"/>
            </a:xfrm>
            <a:custGeom>
              <a:avLst/>
              <a:gdLst/>
              <a:ahLst/>
              <a:cxnLst/>
              <a:rect l="l" t="t" r="r" b="b"/>
              <a:pathLst>
                <a:path w="3823" h="2865" extrusionOk="0">
                  <a:moveTo>
                    <a:pt x="2213" y="0"/>
                  </a:moveTo>
                  <a:cubicBezTo>
                    <a:pt x="1880" y="0"/>
                    <a:pt x="1561" y="181"/>
                    <a:pt x="1395" y="479"/>
                  </a:cubicBezTo>
                  <a:lnTo>
                    <a:pt x="1" y="2865"/>
                  </a:lnTo>
                  <a:lnTo>
                    <a:pt x="3822" y="2865"/>
                  </a:lnTo>
                  <a:lnTo>
                    <a:pt x="382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5" name="Google Shape;1395;p50"/>
            <p:cNvSpPr/>
            <p:nvPr/>
          </p:nvSpPr>
          <p:spPr>
            <a:xfrm>
              <a:off x="5948336" y="4246657"/>
              <a:ext cx="109924" cy="75271"/>
            </a:xfrm>
            <a:custGeom>
              <a:avLst/>
              <a:gdLst/>
              <a:ahLst/>
              <a:cxnLst/>
              <a:rect l="l" t="t" r="r" b="b"/>
              <a:pathLst>
                <a:path w="4184" h="2865" extrusionOk="0">
                  <a:moveTo>
                    <a:pt x="1" y="0"/>
                  </a:moveTo>
                  <a:lnTo>
                    <a:pt x="1" y="2865"/>
                  </a:lnTo>
                  <a:lnTo>
                    <a:pt x="3261" y="2865"/>
                  </a:lnTo>
                  <a:cubicBezTo>
                    <a:pt x="3843" y="2865"/>
                    <a:pt x="4183" y="2192"/>
                    <a:pt x="3829" y="1720"/>
                  </a:cubicBezTo>
                  <a:lnTo>
                    <a:pt x="2831" y="382"/>
                  </a:lnTo>
                  <a:cubicBezTo>
                    <a:pt x="2650" y="146"/>
                    <a:pt x="2366" y="0"/>
                    <a:pt x="206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6" name="Google Shape;1396;p50"/>
            <p:cNvSpPr/>
            <p:nvPr/>
          </p:nvSpPr>
          <p:spPr>
            <a:xfrm>
              <a:off x="5738787" y="4403057"/>
              <a:ext cx="102436" cy="87803"/>
            </a:xfrm>
            <a:custGeom>
              <a:avLst/>
              <a:gdLst/>
              <a:ahLst/>
              <a:cxnLst/>
              <a:rect l="l" t="t" r="r" b="b"/>
              <a:pathLst>
                <a:path w="3899" h="3342" extrusionOk="0">
                  <a:moveTo>
                    <a:pt x="2217" y="1"/>
                  </a:moveTo>
                  <a:cubicBezTo>
                    <a:pt x="1806" y="1"/>
                    <a:pt x="1388" y="152"/>
                    <a:pt x="1047" y="491"/>
                  </a:cubicBezTo>
                  <a:cubicBezTo>
                    <a:pt x="0" y="1545"/>
                    <a:pt x="742" y="3342"/>
                    <a:pt x="2227" y="3342"/>
                  </a:cubicBezTo>
                  <a:cubicBezTo>
                    <a:pt x="3149" y="3335"/>
                    <a:pt x="3898" y="2593"/>
                    <a:pt x="3898" y="1670"/>
                  </a:cubicBezTo>
                  <a:cubicBezTo>
                    <a:pt x="3898" y="666"/>
                    <a:pt x="3075" y="1"/>
                    <a:pt x="221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50"/>
            <p:cNvSpPr/>
            <p:nvPr/>
          </p:nvSpPr>
          <p:spPr>
            <a:xfrm>
              <a:off x="5754445" y="4404108"/>
              <a:ext cx="98443" cy="86673"/>
            </a:xfrm>
            <a:custGeom>
              <a:avLst/>
              <a:gdLst/>
              <a:ahLst/>
              <a:cxnLst/>
              <a:rect l="l" t="t" r="r" b="b"/>
              <a:pathLst>
                <a:path w="3747" h="3299" extrusionOk="0">
                  <a:moveTo>
                    <a:pt x="1977" y="0"/>
                  </a:moveTo>
                  <a:lnTo>
                    <a:pt x="1977" y="0"/>
                  </a:lnTo>
                  <a:cubicBezTo>
                    <a:pt x="1776" y="368"/>
                    <a:pt x="1839" y="832"/>
                    <a:pt x="2137" y="1131"/>
                  </a:cubicBezTo>
                  <a:lnTo>
                    <a:pt x="1131" y="2136"/>
                  </a:lnTo>
                  <a:cubicBezTo>
                    <a:pt x="949" y="1954"/>
                    <a:pt x="705" y="1860"/>
                    <a:pt x="459" y="1860"/>
                  </a:cubicBezTo>
                  <a:cubicBezTo>
                    <a:pt x="302" y="1860"/>
                    <a:pt x="144" y="1899"/>
                    <a:pt x="1" y="1977"/>
                  </a:cubicBezTo>
                  <a:cubicBezTo>
                    <a:pt x="174" y="2805"/>
                    <a:pt x="896" y="3299"/>
                    <a:pt x="1639" y="3299"/>
                  </a:cubicBezTo>
                  <a:cubicBezTo>
                    <a:pt x="2053" y="3299"/>
                    <a:pt x="2474" y="3145"/>
                    <a:pt x="2810" y="2809"/>
                  </a:cubicBezTo>
                  <a:cubicBezTo>
                    <a:pt x="3746" y="1873"/>
                    <a:pt x="3267" y="271"/>
                    <a:pt x="197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50"/>
            <p:cNvSpPr/>
            <p:nvPr/>
          </p:nvSpPr>
          <p:spPr>
            <a:xfrm>
              <a:off x="5772311" y="4428147"/>
              <a:ext cx="43744" cy="37648"/>
            </a:xfrm>
            <a:custGeom>
              <a:avLst/>
              <a:gdLst/>
              <a:ahLst/>
              <a:cxnLst/>
              <a:rect l="l" t="t" r="r" b="b"/>
              <a:pathLst>
                <a:path w="1665" h="1433" extrusionOk="0">
                  <a:moveTo>
                    <a:pt x="951" y="1"/>
                  </a:moveTo>
                  <a:cubicBezTo>
                    <a:pt x="319" y="1"/>
                    <a:pt x="0" y="771"/>
                    <a:pt x="451" y="1221"/>
                  </a:cubicBezTo>
                  <a:cubicBezTo>
                    <a:pt x="595" y="1367"/>
                    <a:pt x="772" y="1433"/>
                    <a:pt x="947" y="1433"/>
                  </a:cubicBezTo>
                  <a:cubicBezTo>
                    <a:pt x="1313" y="1433"/>
                    <a:pt x="1665" y="1147"/>
                    <a:pt x="1665" y="715"/>
                  </a:cubicBezTo>
                  <a:cubicBezTo>
                    <a:pt x="1665" y="320"/>
                    <a:pt x="1346" y="1"/>
                    <a:pt x="95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50"/>
            <p:cNvSpPr/>
            <p:nvPr/>
          </p:nvSpPr>
          <p:spPr>
            <a:xfrm>
              <a:off x="6000277" y="4403057"/>
              <a:ext cx="102436" cy="87803"/>
            </a:xfrm>
            <a:custGeom>
              <a:avLst/>
              <a:gdLst/>
              <a:ahLst/>
              <a:cxnLst/>
              <a:rect l="l" t="t" r="r" b="b"/>
              <a:pathLst>
                <a:path w="3899" h="3342" extrusionOk="0">
                  <a:moveTo>
                    <a:pt x="2219" y="1"/>
                  </a:moveTo>
                  <a:cubicBezTo>
                    <a:pt x="1810" y="1"/>
                    <a:pt x="1393" y="152"/>
                    <a:pt x="1055" y="491"/>
                  </a:cubicBezTo>
                  <a:cubicBezTo>
                    <a:pt x="0" y="1545"/>
                    <a:pt x="750" y="3342"/>
                    <a:pt x="2234" y="3342"/>
                  </a:cubicBezTo>
                  <a:cubicBezTo>
                    <a:pt x="3156" y="3335"/>
                    <a:pt x="3899" y="2593"/>
                    <a:pt x="3899" y="1670"/>
                  </a:cubicBezTo>
                  <a:cubicBezTo>
                    <a:pt x="3899" y="666"/>
                    <a:pt x="3076" y="1"/>
                    <a:pt x="22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0" name="Google Shape;1400;p50"/>
            <p:cNvSpPr/>
            <p:nvPr/>
          </p:nvSpPr>
          <p:spPr>
            <a:xfrm>
              <a:off x="6016119" y="4404108"/>
              <a:ext cx="98443" cy="86673"/>
            </a:xfrm>
            <a:custGeom>
              <a:avLst/>
              <a:gdLst/>
              <a:ahLst/>
              <a:cxnLst/>
              <a:rect l="l" t="t" r="r" b="b"/>
              <a:pathLst>
                <a:path w="3747" h="3299" extrusionOk="0">
                  <a:moveTo>
                    <a:pt x="1971" y="0"/>
                  </a:moveTo>
                  <a:lnTo>
                    <a:pt x="1971" y="0"/>
                  </a:lnTo>
                  <a:cubicBezTo>
                    <a:pt x="1770" y="368"/>
                    <a:pt x="1839" y="832"/>
                    <a:pt x="2137" y="1131"/>
                  </a:cubicBezTo>
                  <a:lnTo>
                    <a:pt x="1125" y="2136"/>
                  </a:lnTo>
                  <a:cubicBezTo>
                    <a:pt x="943" y="1954"/>
                    <a:pt x="701" y="1860"/>
                    <a:pt x="457" y="1860"/>
                  </a:cubicBezTo>
                  <a:cubicBezTo>
                    <a:pt x="301" y="1860"/>
                    <a:pt x="144" y="1899"/>
                    <a:pt x="1" y="1977"/>
                  </a:cubicBezTo>
                  <a:cubicBezTo>
                    <a:pt x="175" y="2805"/>
                    <a:pt x="897" y="3299"/>
                    <a:pt x="1639" y="3299"/>
                  </a:cubicBezTo>
                  <a:cubicBezTo>
                    <a:pt x="2054" y="3299"/>
                    <a:pt x="2475" y="3145"/>
                    <a:pt x="2810" y="2809"/>
                  </a:cubicBezTo>
                  <a:cubicBezTo>
                    <a:pt x="3746" y="1873"/>
                    <a:pt x="3268" y="271"/>
                    <a:pt x="19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1" name="Google Shape;1401;p50"/>
            <p:cNvSpPr/>
            <p:nvPr/>
          </p:nvSpPr>
          <p:spPr>
            <a:xfrm>
              <a:off x="6033801" y="4428147"/>
              <a:ext cx="43954" cy="37648"/>
            </a:xfrm>
            <a:custGeom>
              <a:avLst/>
              <a:gdLst/>
              <a:ahLst/>
              <a:cxnLst/>
              <a:rect l="l" t="t" r="r" b="b"/>
              <a:pathLst>
                <a:path w="1673" h="1433" extrusionOk="0">
                  <a:moveTo>
                    <a:pt x="958" y="1"/>
                  </a:moveTo>
                  <a:cubicBezTo>
                    <a:pt x="320" y="1"/>
                    <a:pt x="1" y="771"/>
                    <a:pt x="452" y="1221"/>
                  </a:cubicBezTo>
                  <a:cubicBezTo>
                    <a:pt x="597" y="1367"/>
                    <a:pt x="777" y="1433"/>
                    <a:pt x="952" y="1433"/>
                  </a:cubicBezTo>
                  <a:cubicBezTo>
                    <a:pt x="1320" y="1433"/>
                    <a:pt x="1672" y="1147"/>
                    <a:pt x="1672" y="715"/>
                  </a:cubicBezTo>
                  <a:cubicBezTo>
                    <a:pt x="1672" y="320"/>
                    <a:pt x="1353" y="1"/>
                    <a:pt x="95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2" name="Google Shape;1402;p50"/>
            <p:cNvSpPr/>
            <p:nvPr/>
          </p:nvSpPr>
          <p:spPr>
            <a:xfrm>
              <a:off x="5728567" y="4328469"/>
              <a:ext cx="39382" cy="49051"/>
            </a:xfrm>
            <a:custGeom>
              <a:avLst/>
              <a:gdLst/>
              <a:ahLst/>
              <a:cxnLst/>
              <a:rect l="l" t="t" r="r" b="b"/>
              <a:pathLst>
                <a:path w="1499" h="1867" extrusionOk="0">
                  <a:moveTo>
                    <a:pt x="1499" y="1"/>
                  </a:moveTo>
                  <a:lnTo>
                    <a:pt x="1429" y="15"/>
                  </a:lnTo>
                  <a:cubicBezTo>
                    <a:pt x="590" y="230"/>
                    <a:pt x="1" y="993"/>
                    <a:pt x="1" y="1866"/>
                  </a:cubicBezTo>
                  <a:lnTo>
                    <a:pt x="549" y="1866"/>
                  </a:lnTo>
                  <a:cubicBezTo>
                    <a:pt x="1076" y="1866"/>
                    <a:pt x="1499" y="1436"/>
                    <a:pt x="1499" y="909"/>
                  </a:cubicBezTo>
                  <a:lnTo>
                    <a:pt x="149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3" name="Google Shape;1403;p50"/>
            <p:cNvSpPr/>
            <p:nvPr/>
          </p:nvSpPr>
          <p:spPr>
            <a:xfrm>
              <a:off x="6109071" y="4346886"/>
              <a:ext cx="28821" cy="24985"/>
            </a:xfrm>
            <a:custGeom>
              <a:avLst/>
              <a:gdLst/>
              <a:ahLst/>
              <a:cxnLst/>
              <a:rect l="l" t="t" r="r" b="b"/>
              <a:pathLst>
                <a:path w="1097" h="951" extrusionOk="0">
                  <a:moveTo>
                    <a:pt x="0" y="0"/>
                  </a:moveTo>
                  <a:lnTo>
                    <a:pt x="0" y="950"/>
                  </a:lnTo>
                  <a:lnTo>
                    <a:pt x="951" y="950"/>
                  </a:lnTo>
                  <a:lnTo>
                    <a:pt x="951" y="319"/>
                  </a:lnTo>
                  <a:lnTo>
                    <a:pt x="109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04" name="Google Shape;1404;p50"/>
          <p:cNvSpPr txBox="1">
            <a:spLocks noGrp="1"/>
          </p:cNvSpPr>
          <p:nvPr>
            <p:ph type="title"/>
          </p:nvPr>
        </p:nvSpPr>
        <p:spPr>
          <a:xfrm>
            <a:off x="540000" y="491400"/>
            <a:ext cx="8100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3600" dirty="0"/>
              <a:t>The </a:t>
            </a:r>
            <a:r>
              <a:rPr lang="en-US" sz="3600" b="1" dirty="0"/>
              <a:t>main sources </a:t>
            </a:r>
            <a:r>
              <a:rPr lang="en-US" sz="3600" dirty="0"/>
              <a:t>of air pollution are: </a:t>
            </a:r>
            <a:endParaRPr sz="3600" dirty="0"/>
          </a:p>
        </p:txBody>
      </p:sp>
      <p:grpSp>
        <p:nvGrpSpPr>
          <p:cNvPr id="66" name="Google Shape;9949;p88">
            <a:extLst>
              <a:ext uri="{FF2B5EF4-FFF2-40B4-BE49-F238E27FC236}">
                <a16:creationId xmlns:a16="http://schemas.microsoft.com/office/drawing/2014/main" id="{D6157665-D854-4A76-9881-931563188BF5}"/>
              </a:ext>
            </a:extLst>
          </p:cNvPr>
          <p:cNvGrpSpPr/>
          <p:nvPr/>
        </p:nvGrpSpPr>
        <p:grpSpPr>
          <a:xfrm>
            <a:off x="4074876" y="1658261"/>
            <a:ext cx="866522" cy="767163"/>
            <a:chOff x="2650597" y="3381777"/>
            <a:chExt cx="341511" cy="324994"/>
          </a:xfrm>
          <a:solidFill>
            <a:schemeClr val="bg2">
              <a:lumMod val="60000"/>
              <a:lumOff val="40000"/>
            </a:schemeClr>
          </a:solidFill>
        </p:grpSpPr>
        <p:sp>
          <p:nvSpPr>
            <p:cNvPr id="67" name="Google Shape;9950;p88">
              <a:extLst>
                <a:ext uri="{FF2B5EF4-FFF2-40B4-BE49-F238E27FC236}">
                  <a16:creationId xmlns:a16="http://schemas.microsoft.com/office/drawing/2014/main" id="{27D9CF16-3657-4844-9D61-054226812027}"/>
                </a:ext>
              </a:extLst>
            </p:cNvPr>
            <p:cNvSpPr/>
            <p:nvPr/>
          </p:nvSpPr>
          <p:spPr>
            <a:xfrm>
              <a:off x="2672970" y="3644928"/>
              <a:ext cx="51811" cy="56800"/>
            </a:xfrm>
            <a:custGeom>
              <a:avLst/>
              <a:gdLst/>
              <a:ahLst/>
              <a:cxnLst/>
              <a:rect l="l" t="t" r="r" b="b"/>
              <a:pathLst>
                <a:path w="1973" h="2163" extrusionOk="0">
                  <a:moveTo>
                    <a:pt x="1" y="0"/>
                  </a:moveTo>
                  <a:lnTo>
                    <a:pt x="1" y="2163"/>
                  </a:lnTo>
                  <a:lnTo>
                    <a:pt x="1972" y="2163"/>
                  </a:lnTo>
                  <a:lnTo>
                    <a:pt x="1972"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9951;p88">
              <a:extLst>
                <a:ext uri="{FF2B5EF4-FFF2-40B4-BE49-F238E27FC236}">
                  <a16:creationId xmlns:a16="http://schemas.microsoft.com/office/drawing/2014/main" id="{572CB4F5-99DD-4D3D-BAAB-5D662F46D5B6}"/>
                </a:ext>
              </a:extLst>
            </p:cNvPr>
            <p:cNvSpPr/>
            <p:nvPr/>
          </p:nvSpPr>
          <p:spPr>
            <a:xfrm>
              <a:off x="2672970" y="3644928"/>
              <a:ext cx="51811" cy="15336"/>
            </a:xfrm>
            <a:custGeom>
              <a:avLst/>
              <a:gdLst/>
              <a:ahLst/>
              <a:cxnLst/>
              <a:rect l="l" t="t" r="r" b="b"/>
              <a:pathLst>
                <a:path w="1973" h="584" extrusionOk="0">
                  <a:moveTo>
                    <a:pt x="1" y="0"/>
                  </a:moveTo>
                  <a:lnTo>
                    <a:pt x="1" y="584"/>
                  </a:lnTo>
                  <a:lnTo>
                    <a:pt x="1972" y="584"/>
                  </a:lnTo>
                  <a:lnTo>
                    <a:pt x="1972"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9952;p88">
              <a:extLst>
                <a:ext uri="{FF2B5EF4-FFF2-40B4-BE49-F238E27FC236}">
                  <a16:creationId xmlns:a16="http://schemas.microsoft.com/office/drawing/2014/main" id="{93C240B5-CA2C-412D-A0C6-697AD35F3C00}"/>
                </a:ext>
              </a:extLst>
            </p:cNvPr>
            <p:cNvSpPr/>
            <p:nvPr/>
          </p:nvSpPr>
          <p:spPr>
            <a:xfrm>
              <a:off x="2667955" y="3629330"/>
              <a:ext cx="56564" cy="20640"/>
            </a:xfrm>
            <a:custGeom>
              <a:avLst/>
              <a:gdLst/>
              <a:ahLst/>
              <a:cxnLst/>
              <a:rect l="l" t="t" r="r" b="b"/>
              <a:pathLst>
                <a:path w="2154" h="786" extrusionOk="0">
                  <a:moveTo>
                    <a:pt x="393" y="1"/>
                  </a:moveTo>
                  <a:cubicBezTo>
                    <a:pt x="172" y="1"/>
                    <a:pt x="0" y="173"/>
                    <a:pt x="0" y="393"/>
                  </a:cubicBezTo>
                  <a:cubicBezTo>
                    <a:pt x="0" y="613"/>
                    <a:pt x="172" y="786"/>
                    <a:pt x="393" y="786"/>
                  </a:cubicBezTo>
                  <a:lnTo>
                    <a:pt x="2153" y="786"/>
                  </a:lnTo>
                  <a:lnTo>
                    <a:pt x="2153"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9953;p88">
              <a:extLst>
                <a:ext uri="{FF2B5EF4-FFF2-40B4-BE49-F238E27FC236}">
                  <a16:creationId xmlns:a16="http://schemas.microsoft.com/office/drawing/2014/main" id="{A0C57626-B87E-4BFF-B3EF-1F5736B4638D}"/>
                </a:ext>
              </a:extLst>
            </p:cNvPr>
            <p:cNvSpPr/>
            <p:nvPr/>
          </p:nvSpPr>
          <p:spPr>
            <a:xfrm>
              <a:off x="2672970" y="3639650"/>
              <a:ext cx="51548" cy="10320"/>
            </a:xfrm>
            <a:custGeom>
              <a:avLst/>
              <a:gdLst/>
              <a:ahLst/>
              <a:cxnLst/>
              <a:rect l="l" t="t" r="r" b="b"/>
              <a:pathLst>
                <a:path w="1963" h="393" extrusionOk="0">
                  <a:moveTo>
                    <a:pt x="202" y="0"/>
                  </a:moveTo>
                  <a:cubicBezTo>
                    <a:pt x="87" y="0"/>
                    <a:pt x="1" y="86"/>
                    <a:pt x="1" y="201"/>
                  </a:cubicBezTo>
                  <a:cubicBezTo>
                    <a:pt x="1" y="306"/>
                    <a:pt x="87" y="393"/>
                    <a:pt x="202" y="393"/>
                  </a:cubicBezTo>
                  <a:lnTo>
                    <a:pt x="1962" y="393"/>
                  </a:lnTo>
                  <a:lnTo>
                    <a:pt x="1962"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9954;p88">
              <a:extLst>
                <a:ext uri="{FF2B5EF4-FFF2-40B4-BE49-F238E27FC236}">
                  <a16:creationId xmlns:a16="http://schemas.microsoft.com/office/drawing/2014/main" id="{95786838-9607-47F9-BEE5-0093F5C74D74}"/>
                </a:ext>
              </a:extLst>
            </p:cNvPr>
            <p:cNvSpPr/>
            <p:nvPr/>
          </p:nvSpPr>
          <p:spPr>
            <a:xfrm>
              <a:off x="2719477" y="3469249"/>
              <a:ext cx="41228" cy="232243"/>
            </a:xfrm>
            <a:custGeom>
              <a:avLst/>
              <a:gdLst/>
              <a:ahLst/>
              <a:cxnLst/>
              <a:rect l="l" t="t" r="r" b="b"/>
              <a:pathLst>
                <a:path w="1570" h="8844" extrusionOk="0">
                  <a:moveTo>
                    <a:pt x="392" y="1"/>
                  </a:moveTo>
                  <a:cubicBezTo>
                    <a:pt x="287" y="1"/>
                    <a:pt x="191" y="87"/>
                    <a:pt x="191" y="201"/>
                  </a:cubicBezTo>
                  <a:lnTo>
                    <a:pt x="0" y="8843"/>
                  </a:lnTo>
                  <a:lnTo>
                    <a:pt x="1570" y="8843"/>
                  </a:lnTo>
                  <a:lnTo>
                    <a:pt x="1378" y="201"/>
                  </a:lnTo>
                  <a:cubicBezTo>
                    <a:pt x="1378" y="87"/>
                    <a:pt x="1292" y="1"/>
                    <a:pt x="118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9955;p88">
              <a:extLst>
                <a:ext uri="{FF2B5EF4-FFF2-40B4-BE49-F238E27FC236}">
                  <a16:creationId xmlns:a16="http://schemas.microsoft.com/office/drawing/2014/main" id="{561A26A6-0E48-443C-8A34-BDC2D3F33948}"/>
                </a:ext>
              </a:extLst>
            </p:cNvPr>
            <p:cNvSpPr/>
            <p:nvPr/>
          </p:nvSpPr>
          <p:spPr>
            <a:xfrm>
              <a:off x="2781293" y="3526286"/>
              <a:ext cx="31197" cy="82456"/>
            </a:xfrm>
            <a:custGeom>
              <a:avLst/>
              <a:gdLst/>
              <a:ahLst/>
              <a:cxnLst/>
              <a:rect l="l" t="t" r="r" b="b"/>
              <a:pathLst>
                <a:path w="1188" h="3140" extrusionOk="0">
                  <a:moveTo>
                    <a:pt x="367" y="0"/>
                  </a:moveTo>
                  <a:cubicBezTo>
                    <a:pt x="269" y="0"/>
                    <a:pt x="192" y="83"/>
                    <a:pt x="192" y="183"/>
                  </a:cubicBezTo>
                  <a:lnTo>
                    <a:pt x="0" y="3140"/>
                  </a:lnTo>
                  <a:lnTo>
                    <a:pt x="1187" y="3140"/>
                  </a:lnTo>
                  <a:lnTo>
                    <a:pt x="996" y="183"/>
                  </a:lnTo>
                  <a:cubicBezTo>
                    <a:pt x="996" y="78"/>
                    <a:pt x="910" y="1"/>
                    <a:pt x="804" y="1"/>
                  </a:cubicBezTo>
                  <a:lnTo>
                    <a:pt x="383" y="1"/>
                  </a:lnTo>
                  <a:cubicBezTo>
                    <a:pt x="378" y="0"/>
                    <a:pt x="372" y="0"/>
                    <a:pt x="36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9956;p88">
              <a:extLst>
                <a:ext uri="{FF2B5EF4-FFF2-40B4-BE49-F238E27FC236}">
                  <a16:creationId xmlns:a16="http://schemas.microsoft.com/office/drawing/2014/main" id="{784C6692-9579-4C66-9073-32B428EF8F53}"/>
                </a:ext>
              </a:extLst>
            </p:cNvPr>
            <p:cNvSpPr/>
            <p:nvPr/>
          </p:nvSpPr>
          <p:spPr>
            <a:xfrm>
              <a:off x="2724230" y="3469249"/>
              <a:ext cx="31696" cy="15598"/>
            </a:xfrm>
            <a:custGeom>
              <a:avLst/>
              <a:gdLst/>
              <a:ahLst/>
              <a:cxnLst/>
              <a:rect l="l" t="t" r="r" b="b"/>
              <a:pathLst>
                <a:path w="1207" h="594" extrusionOk="0">
                  <a:moveTo>
                    <a:pt x="211" y="1"/>
                  </a:moveTo>
                  <a:cubicBezTo>
                    <a:pt x="97" y="1"/>
                    <a:pt x="10" y="87"/>
                    <a:pt x="10" y="201"/>
                  </a:cubicBezTo>
                  <a:lnTo>
                    <a:pt x="1" y="594"/>
                  </a:lnTo>
                  <a:lnTo>
                    <a:pt x="1207" y="594"/>
                  </a:lnTo>
                  <a:lnTo>
                    <a:pt x="1197" y="201"/>
                  </a:lnTo>
                  <a:cubicBezTo>
                    <a:pt x="1197" y="87"/>
                    <a:pt x="1111" y="1"/>
                    <a:pt x="1006"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9957;p88">
              <a:extLst>
                <a:ext uri="{FF2B5EF4-FFF2-40B4-BE49-F238E27FC236}">
                  <a16:creationId xmlns:a16="http://schemas.microsoft.com/office/drawing/2014/main" id="{AA2F832A-58DE-4B40-A216-8F28B7BBAFAB}"/>
                </a:ext>
              </a:extLst>
            </p:cNvPr>
            <p:cNvSpPr/>
            <p:nvPr/>
          </p:nvSpPr>
          <p:spPr>
            <a:xfrm>
              <a:off x="2785573" y="3526286"/>
              <a:ext cx="22636" cy="15362"/>
            </a:xfrm>
            <a:custGeom>
              <a:avLst/>
              <a:gdLst/>
              <a:ahLst/>
              <a:cxnLst/>
              <a:rect l="l" t="t" r="r" b="b"/>
              <a:pathLst>
                <a:path w="862" h="585" extrusionOk="0">
                  <a:moveTo>
                    <a:pt x="204" y="0"/>
                  </a:moveTo>
                  <a:cubicBezTo>
                    <a:pt x="106" y="0"/>
                    <a:pt x="29" y="83"/>
                    <a:pt x="29" y="183"/>
                  </a:cubicBezTo>
                  <a:lnTo>
                    <a:pt x="0" y="585"/>
                  </a:lnTo>
                  <a:lnTo>
                    <a:pt x="861" y="585"/>
                  </a:lnTo>
                  <a:lnTo>
                    <a:pt x="833" y="183"/>
                  </a:lnTo>
                  <a:cubicBezTo>
                    <a:pt x="833" y="83"/>
                    <a:pt x="755" y="0"/>
                    <a:pt x="657" y="0"/>
                  </a:cubicBezTo>
                  <a:cubicBezTo>
                    <a:pt x="652" y="0"/>
                    <a:pt x="647" y="0"/>
                    <a:pt x="641" y="1"/>
                  </a:cubicBezTo>
                  <a:lnTo>
                    <a:pt x="220" y="1"/>
                  </a:lnTo>
                  <a:cubicBezTo>
                    <a:pt x="215" y="0"/>
                    <a:pt x="209" y="0"/>
                    <a:pt x="204"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9958;p88">
              <a:extLst>
                <a:ext uri="{FF2B5EF4-FFF2-40B4-BE49-F238E27FC236}">
                  <a16:creationId xmlns:a16="http://schemas.microsoft.com/office/drawing/2014/main" id="{D73EA92B-B4A2-4A69-A08F-8F4DBB3120D4}"/>
                </a:ext>
              </a:extLst>
            </p:cNvPr>
            <p:cNvSpPr/>
            <p:nvPr/>
          </p:nvSpPr>
          <p:spPr>
            <a:xfrm>
              <a:off x="2833051" y="3526286"/>
              <a:ext cx="30934" cy="82456"/>
            </a:xfrm>
            <a:custGeom>
              <a:avLst/>
              <a:gdLst/>
              <a:ahLst/>
              <a:cxnLst/>
              <a:rect l="l" t="t" r="r" b="b"/>
              <a:pathLst>
                <a:path w="1178" h="3140" extrusionOk="0">
                  <a:moveTo>
                    <a:pt x="368" y="0"/>
                  </a:moveTo>
                  <a:cubicBezTo>
                    <a:pt x="270" y="0"/>
                    <a:pt x="192" y="83"/>
                    <a:pt x="183" y="183"/>
                  </a:cubicBezTo>
                  <a:lnTo>
                    <a:pt x="1" y="3140"/>
                  </a:lnTo>
                  <a:lnTo>
                    <a:pt x="1178" y="3140"/>
                  </a:lnTo>
                  <a:lnTo>
                    <a:pt x="996" y="183"/>
                  </a:lnTo>
                  <a:cubicBezTo>
                    <a:pt x="987" y="83"/>
                    <a:pt x="909" y="0"/>
                    <a:pt x="811" y="0"/>
                  </a:cubicBezTo>
                  <a:cubicBezTo>
                    <a:pt x="806" y="0"/>
                    <a:pt x="801" y="0"/>
                    <a:pt x="795" y="1"/>
                  </a:cubicBezTo>
                  <a:lnTo>
                    <a:pt x="384" y="1"/>
                  </a:lnTo>
                  <a:cubicBezTo>
                    <a:pt x="378" y="0"/>
                    <a:pt x="373" y="0"/>
                    <a:pt x="36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9959;p88">
              <a:extLst>
                <a:ext uri="{FF2B5EF4-FFF2-40B4-BE49-F238E27FC236}">
                  <a16:creationId xmlns:a16="http://schemas.microsoft.com/office/drawing/2014/main" id="{7E83804A-6BF4-46BE-97B5-94D355E52084}"/>
                </a:ext>
              </a:extLst>
            </p:cNvPr>
            <p:cNvSpPr/>
            <p:nvPr/>
          </p:nvSpPr>
          <p:spPr>
            <a:xfrm>
              <a:off x="2837069" y="3526286"/>
              <a:ext cx="22662" cy="15362"/>
            </a:xfrm>
            <a:custGeom>
              <a:avLst/>
              <a:gdLst/>
              <a:ahLst/>
              <a:cxnLst/>
              <a:rect l="l" t="t" r="r" b="b"/>
              <a:pathLst>
                <a:path w="863" h="585" extrusionOk="0">
                  <a:moveTo>
                    <a:pt x="215" y="0"/>
                  </a:moveTo>
                  <a:cubicBezTo>
                    <a:pt x="117" y="0"/>
                    <a:pt x="39" y="83"/>
                    <a:pt x="30" y="183"/>
                  </a:cubicBezTo>
                  <a:lnTo>
                    <a:pt x="1" y="585"/>
                  </a:lnTo>
                  <a:lnTo>
                    <a:pt x="862" y="585"/>
                  </a:lnTo>
                  <a:lnTo>
                    <a:pt x="843" y="183"/>
                  </a:lnTo>
                  <a:cubicBezTo>
                    <a:pt x="834" y="83"/>
                    <a:pt x="756" y="0"/>
                    <a:pt x="658" y="0"/>
                  </a:cubicBezTo>
                  <a:cubicBezTo>
                    <a:pt x="653" y="0"/>
                    <a:pt x="648" y="0"/>
                    <a:pt x="642" y="1"/>
                  </a:cubicBezTo>
                  <a:lnTo>
                    <a:pt x="231" y="1"/>
                  </a:lnTo>
                  <a:cubicBezTo>
                    <a:pt x="225" y="0"/>
                    <a:pt x="220" y="0"/>
                    <a:pt x="215"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9960;p88">
              <a:extLst>
                <a:ext uri="{FF2B5EF4-FFF2-40B4-BE49-F238E27FC236}">
                  <a16:creationId xmlns:a16="http://schemas.microsoft.com/office/drawing/2014/main" id="{E6C1C3BF-25ED-4691-99A3-07433C049559}"/>
                </a:ext>
              </a:extLst>
            </p:cNvPr>
            <p:cNvSpPr/>
            <p:nvPr/>
          </p:nvSpPr>
          <p:spPr>
            <a:xfrm>
              <a:off x="2884836" y="3526286"/>
              <a:ext cx="30934" cy="82456"/>
            </a:xfrm>
            <a:custGeom>
              <a:avLst/>
              <a:gdLst/>
              <a:ahLst/>
              <a:cxnLst/>
              <a:rect l="l" t="t" r="r" b="b"/>
              <a:pathLst>
                <a:path w="1178" h="3140" extrusionOk="0">
                  <a:moveTo>
                    <a:pt x="367" y="0"/>
                  </a:moveTo>
                  <a:cubicBezTo>
                    <a:pt x="269" y="0"/>
                    <a:pt x="191" y="83"/>
                    <a:pt x="182" y="183"/>
                  </a:cubicBezTo>
                  <a:lnTo>
                    <a:pt x="0" y="3140"/>
                  </a:lnTo>
                  <a:lnTo>
                    <a:pt x="1177" y="3140"/>
                  </a:lnTo>
                  <a:lnTo>
                    <a:pt x="996" y="183"/>
                  </a:lnTo>
                  <a:cubicBezTo>
                    <a:pt x="987" y="83"/>
                    <a:pt x="908" y="0"/>
                    <a:pt x="811" y="0"/>
                  </a:cubicBezTo>
                  <a:cubicBezTo>
                    <a:pt x="805" y="0"/>
                    <a:pt x="800" y="0"/>
                    <a:pt x="795" y="1"/>
                  </a:cubicBezTo>
                  <a:lnTo>
                    <a:pt x="383" y="1"/>
                  </a:lnTo>
                  <a:cubicBezTo>
                    <a:pt x="378" y="0"/>
                    <a:pt x="372" y="0"/>
                    <a:pt x="36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9961;p88">
              <a:extLst>
                <a:ext uri="{FF2B5EF4-FFF2-40B4-BE49-F238E27FC236}">
                  <a16:creationId xmlns:a16="http://schemas.microsoft.com/office/drawing/2014/main" id="{9D943164-AD1A-4A2E-86F0-CCDA8E2348D1}"/>
                </a:ext>
              </a:extLst>
            </p:cNvPr>
            <p:cNvSpPr/>
            <p:nvPr/>
          </p:nvSpPr>
          <p:spPr>
            <a:xfrm>
              <a:off x="2888854" y="3526286"/>
              <a:ext cx="22636" cy="15362"/>
            </a:xfrm>
            <a:custGeom>
              <a:avLst/>
              <a:gdLst/>
              <a:ahLst/>
              <a:cxnLst/>
              <a:rect l="l" t="t" r="r" b="b"/>
              <a:pathLst>
                <a:path w="862" h="585" extrusionOk="0">
                  <a:moveTo>
                    <a:pt x="214" y="0"/>
                  </a:moveTo>
                  <a:cubicBezTo>
                    <a:pt x="116" y="0"/>
                    <a:pt x="38" y="83"/>
                    <a:pt x="29" y="183"/>
                  </a:cubicBezTo>
                  <a:lnTo>
                    <a:pt x="0" y="585"/>
                  </a:lnTo>
                  <a:lnTo>
                    <a:pt x="862" y="585"/>
                  </a:lnTo>
                  <a:lnTo>
                    <a:pt x="843" y="183"/>
                  </a:lnTo>
                  <a:cubicBezTo>
                    <a:pt x="834" y="83"/>
                    <a:pt x="755" y="0"/>
                    <a:pt x="658" y="0"/>
                  </a:cubicBezTo>
                  <a:cubicBezTo>
                    <a:pt x="652" y="0"/>
                    <a:pt x="647" y="0"/>
                    <a:pt x="642" y="1"/>
                  </a:cubicBezTo>
                  <a:lnTo>
                    <a:pt x="230" y="1"/>
                  </a:lnTo>
                  <a:cubicBezTo>
                    <a:pt x="225" y="0"/>
                    <a:pt x="219" y="0"/>
                    <a:pt x="214"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9962;p88">
              <a:extLst>
                <a:ext uri="{FF2B5EF4-FFF2-40B4-BE49-F238E27FC236}">
                  <a16:creationId xmlns:a16="http://schemas.microsoft.com/office/drawing/2014/main" id="{B5A5B80A-0053-440D-9D6E-41C5F0B9672B}"/>
                </a:ext>
              </a:extLst>
            </p:cNvPr>
            <p:cNvSpPr/>
            <p:nvPr/>
          </p:nvSpPr>
          <p:spPr>
            <a:xfrm>
              <a:off x="2740065" y="3624052"/>
              <a:ext cx="216908" cy="77441"/>
            </a:xfrm>
            <a:custGeom>
              <a:avLst/>
              <a:gdLst/>
              <a:ahLst/>
              <a:cxnLst/>
              <a:rect l="l" t="t" r="r" b="b"/>
              <a:pathLst>
                <a:path w="8260" h="2949" extrusionOk="0">
                  <a:moveTo>
                    <a:pt x="1" y="1"/>
                  </a:moveTo>
                  <a:lnTo>
                    <a:pt x="1" y="2948"/>
                  </a:lnTo>
                  <a:lnTo>
                    <a:pt x="8260" y="2948"/>
                  </a:lnTo>
                  <a:lnTo>
                    <a:pt x="8260"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9963;p88">
              <a:extLst>
                <a:ext uri="{FF2B5EF4-FFF2-40B4-BE49-F238E27FC236}">
                  <a16:creationId xmlns:a16="http://schemas.microsoft.com/office/drawing/2014/main" id="{F00FF717-F07A-4794-9BCE-9F8BA6EAB5A1}"/>
                </a:ext>
              </a:extLst>
            </p:cNvPr>
            <p:cNvSpPr/>
            <p:nvPr/>
          </p:nvSpPr>
          <p:spPr>
            <a:xfrm>
              <a:off x="2740065" y="3624052"/>
              <a:ext cx="216908" cy="15625"/>
            </a:xfrm>
            <a:custGeom>
              <a:avLst/>
              <a:gdLst/>
              <a:ahLst/>
              <a:cxnLst/>
              <a:rect l="l" t="t" r="r" b="b"/>
              <a:pathLst>
                <a:path w="8260" h="595" extrusionOk="0">
                  <a:moveTo>
                    <a:pt x="1" y="1"/>
                  </a:moveTo>
                  <a:lnTo>
                    <a:pt x="1" y="594"/>
                  </a:lnTo>
                  <a:lnTo>
                    <a:pt x="8260" y="594"/>
                  </a:lnTo>
                  <a:lnTo>
                    <a:pt x="8260"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9964;p88">
              <a:extLst>
                <a:ext uri="{FF2B5EF4-FFF2-40B4-BE49-F238E27FC236}">
                  <a16:creationId xmlns:a16="http://schemas.microsoft.com/office/drawing/2014/main" id="{2985FF71-0298-4DBE-81F7-0620E52695FB}"/>
                </a:ext>
              </a:extLst>
            </p:cNvPr>
            <p:cNvSpPr/>
            <p:nvPr/>
          </p:nvSpPr>
          <p:spPr>
            <a:xfrm>
              <a:off x="2770973" y="3644850"/>
              <a:ext cx="10583" cy="20693"/>
            </a:xfrm>
            <a:custGeom>
              <a:avLst/>
              <a:gdLst/>
              <a:ahLst/>
              <a:cxnLst/>
              <a:rect l="l" t="t" r="r" b="b"/>
              <a:pathLst>
                <a:path w="403" h="788" extrusionOk="0">
                  <a:moveTo>
                    <a:pt x="197" y="1"/>
                  </a:moveTo>
                  <a:cubicBezTo>
                    <a:pt x="99" y="1"/>
                    <a:pt x="1" y="65"/>
                    <a:pt x="1" y="195"/>
                  </a:cubicBezTo>
                  <a:lnTo>
                    <a:pt x="1" y="587"/>
                  </a:lnTo>
                  <a:cubicBezTo>
                    <a:pt x="1" y="702"/>
                    <a:pt x="97" y="788"/>
                    <a:pt x="202" y="788"/>
                  </a:cubicBezTo>
                  <a:cubicBezTo>
                    <a:pt x="307" y="788"/>
                    <a:pt x="403" y="702"/>
                    <a:pt x="393" y="587"/>
                  </a:cubicBezTo>
                  <a:lnTo>
                    <a:pt x="393" y="195"/>
                  </a:lnTo>
                  <a:cubicBezTo>
                    <a:pt x="393" y="65"/>
                    <a:pt x="295" y="1"/>
                    <a:pt x="19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9965;p88">
              <a:extLst>
                <a:ext uri="{FF2B5EF4-FFF2-40B4-BE49-F238E27FC236}">
                  <a16:creationId xmlns:a16="http://schemas.microsoft.com/office/drawing/2014/main" id="{4F0CB084-D852-4A25-9EF9-E24AAF862785}"/>
                </a:ext>
              </a:extLst>
            </p:cNvPr>
            <p:cNvSpPr/>
            <p:nvPr/>
          </p:nvSpPr>
          <p:spPr>
            <a:xfrm>
              <a:off x="2791849" y="3644850"/>
              <a:ext cx="10320" cy="20693"/>
            </a:xfrm>
            <a:custGeom>
              <a:avLst/>
              <a:gdLst/>
              <a:ahLst/>
              <a:cxnLst/>
              <a:rect l="l" t="t" r="r" b="b"/>
              <a:pathLst>
                <a:path w="393" h="788" extrusionOk="0">
                  <a:moveTo>
                    <a:pt x="196" y="1"/>
                  </a:moveTo>
                  <a:cubicBezTo>
                    <a:pt x="98" y="1"/>
                    <a:pt x="0" y="65"/>
                    <a:pt x="0" y="195"/>
                  </a:cubicBezTo>
                  <a:lnTo>
                    <a:pt x="0" y="587"/>
                  </a:lnTo>
                  <a:cubicBezTo>
                    <a:pt x="0" y="702"/>
                    <a:pt x="86" y="788"/>
                    <a:pt x="192" y="788"/>
                  </a:cubicBezTo>
                  <a:cubicBezTo>
                    <a:pt x="297" y="788"/>
                    <a:pt x="393" y="702"/>
                    <a:pt x="393" y="587"/>
                  </a:cubicBezTo>
                  <a:lnTo>
                    <a:pt x="393" y="195"/>
                  </a:lnTo>
                  <a:cubicBezTo>
                    <a:pt x="393" y="65"/>
                    <a:pt x="295" y="1"/>
                    <a:pt x="196"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9966;p88">
              <a:extLst>
                <a:ext uri="{FF2B5EF4-FFF2-40B4-BE49-F238E27FC236}">
                  <a16:creationId xmlns:a16="http://schemas.microsoft.com/office/drawing/2014/main" id="{EC2AF99F-1B06-41AE-AD1C-9464129DAAFB}"/>
                </a:ext>
              </a:extLst>
            </p:cNvPr>
            <p:cNvSpPr/>
            <p:nvPr/>
          </p:nvSpPr>
          <p:spPr>
            <a:xfrm>
              <a:off x="2812463" y="3644850"/>
              <a:ext cx="10320" cy="20693"/>
            </a:xfrm>
            <a:custGeom>
              <a:avLst/>
              <a:gdLst/>
              <a:ahLst/>
              <a:cxnLst/>
              <a:rect l="l" t="t" r="r" b="b"/>
              <a:pathLst>
                <a:path w="393" h="788" extrusionOk="0">
                  <a:moveTo>
                    <a:pt x="196" y="1"/>
                  </a:moveTo>
                  <a:cubicBezTo>
                    <a:pt x="98" y="1"/>
                    <a:pt x="0" y="65"/>
                    <a:pt x="0" y="195"/>
                  </a:cubicBezTo>
                  <a:lnTo>
                    <a:pt x="0" y="587"/>
                  </a:lnTo>
                  <a:cubicBezTo>
                    <a:pt x="0" y="702"/>
                    <a:pt x="86" y="788"/>
                    <a:pt x="191" y="788"/>
                  </a:cubicBezTo>
                  <a:cubicBezTo>
                    <a:pt x="306" y="788"/>
                    <a:pt x="392" y="702"/>
                    <a:pt x="392" y="587"/>
                  </a:cubicBezTo>
                  <a:lnTo>
                    <a:pt x="392" y="195"/>
                  </a:lnTo>
                  <a:cubicBezTo>
                    <a:pt x="392" y="65"/>
                    <a:pt x="294" y="1"/>
                    <a:pt x="196"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9967;p88">
              <a:extLst>
                <a:ext uri="{FF2B5EF4-FFF2-40B4-BE49-F238E27FC236}">
                  <a16:creationId xmlns:a16="http://schemas.microsoft.com/office/drawing/2014/main" id="{769E62EB-EFC3-4847-A7A5-C5F19FAFE152}"/>
                </a:ext>
              </a:extLst>
            </p:cNvPr>
            <p:cNvSpPr/>
            <p:nvPr/>
          </p:nvSpPr>
          <p:spPr>
            <a:xfrm>
              <a:off x="2833051" y="3644850"/>
              <a:ext cx="10346" cy="20693"/>
            </a:xfrm>
            <a:custGeom>
              <a:avLst/>
              <a:gdLst/>
              <a:ahLst/>
              <a:cxnLst/>
              <a:rect l="l" t="t" r="r" b="b"/>
              <a:pathLst>
                <a:path w="394" h="788" extrusionOk="0">
                  <a:moveTo>
                    <a:pt x="197" y="1"/>
                  </a:moveTo>
                  <a:cubicBezTo>
                    <a:pt x="99" y="1"/>
                    <a:pt x="1" y="65"/>
                    <a:pt x="1" y="195"/>
                  </a:cubicBezTo>
                  <a:lnTo>
                    <a:pt x="1" y="587"/>
                  </a:lnTo>
                  <a:cubicBezTo>
                    <a:pt x="1" y="702"/>
                    <a:pt x="87" y="788"/>
                    <a:pt x="202" y="788"/>
                  </a:cubicBezTo>
                  <a:cubicBezTo>
                    <a:pt x="307" y="788"/>
                    <a:pt x="393" y="702"/>
                    <a:pt x="393" y="587"/>
                  </a:cubicBezTo>
                  <a:lnTo>
                    <a:pt x="393" y="195"/>
                  </a:lnTo>
                  <a:cubicBezTo>
                    <a:pt x="393" y="65"/>
                    <a:pt x="295" y="1"/>
                    <a:pt x="19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9968;p88">
              <a:extLst>
                <a:ext uri="{FF2B5EF4-FFF2-40B4-BE49-F238E27FC236}">
                  <a16:creationId xmlns:a16="http://schemas.microsoft.com/office/drawing/2014/main" id="{C9C317C6-C665-4A75-B337-94051732357D}"/>
                </a:ext>
              </a:extLst>
            </p:cNvPr>
            <p:cNvSpPr/>
            <p:nvPr/>
          </p:nvSpPr>
          <p:spPr>
            <a:xfrm>
              <a:off x="2853665" y="3644850"/>
              <a:ext cx="10320" cy="20693"/>
            </a:xfrm>
            <a:custGeom>
              <a:avLst/>
              <a:gdLst/>
              <a:ahLst/>
              <a:cxnLst/>
              <a:rect l="l" t="t" r="r" b="b"/>
              <a:pathLst>
                <a:path w="393" h="788" extrusionOk="0">
                  <a:moveTo>
                    <a:pt x="197" y="1"/>
                  </a:moveTo>
                  <a:cubicBezTo>
                    <a:pt x="99" y="1"/>
                    <a:pt x="1" y="65"/>
                    <a:pt x="1" y="195"/>
                  </a:cubicBezTo>
                  <a:lnTo>
                    <a:pt x="1" y="587"/>
                  </a:lnTo>
                  <a:cubicBezTo>
                    <a:pt x="1" y="702"/>
                    <a:pt x="87" y="788"/>
                    <a:pt x="192" y="788"/>
                  </a:cubicBezTo>
                  <a:cubicBezTo>
                    <a:pt x="307" y="788"/>
                    <a:pt x="393" y="702"/>
                    <a:pt x="393" y="587"/>
                  </a:cubicBezTo>
                  <a:lnTo>
                    <a:pt x="393" y="195"/>
                  </a:lnTo>
                  <a:cubicBezTo>
                    <a:pt x="393" y="65"/>
                    <a:pt x="295" y="1"/>
                    <a:pt x="19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9969;p88">
              <a:extLst>
                <a:ext uri="{FF2B5EF4-FFF2-40B4-BE49-F238E27FC236}">
                  <a16:creationId xmlns:a16="http://schemas.microsoft.com/office/drawing/2014/main" id="{C4FCC746-FA63-488B-92CB-57F3FF3F0B3C}"/>
                </a:ext>
              </a:extLst>
            </p:cNvPr>
            <p:cNvSpPr/>
            <p:nvPr/>
          </p:nvSpPr>
          <p:spPr>
            <a:xfrm>
              <a:off x="2874279" y="3644850"/>
              <a:ext cx="10320" cy="20693"/>
            </a:xfrm>
            <a:custGeom>
              <a:avLst/>
              <a:gdLst/>
              <a:ahLst/>
              <a:cxnLst/>
              <a:rect l="l" t="t" r="r" b="b"/>
              <a:pathLst>
                <a:path w="393" h="788" extrusionOk="0">
                  <a:moveTo>
                    <a:pt x="197" y="1"/>
                  </a:moveTo>
                  <a:cubicBezTo>
                    <a:pt x="98" y="1"/>
                    <a:pt x="0" y="65"/>
                    <a:pt x="0" y="195"/>
                  </a:cubicBezTo>
                  <a:lnTo>
                    <a:pt x="0" y="587"/>
                  </a:lnTo>
                  <a:cubicBezTo>
                    <a:pt x="0" y="702"/>
                    <a:pt x="86" y="788"/>
                    <a:pt x="201" y="788"/>
                  </a:cubicBezTo>
                  <a:cubicBezTo>
                    <a:pt x="307" y="788"/>
                    <a:pt x="393" y="702"/>
                    <a:pt x="393" y="587"/>
                  </a:cubicBezTo>
                  <a:lnTo>
                    <a:pt x="393" y="195"/>
                  </a:lnTo>
                  <a:cubicBezTo>
                    <a:pt x="393" y="65"/>
                    <a:pt x="295" y="1"/>
                    <a:pt x="19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9970;p88">
              <a:extLst>
                <a:ext uri="{FF2B5EF4-FFF2-40B4-BE49-F238E27FC236}">
                  <a16:creationId xmlns:a16="http://schemas.microsoft.com/office/drawing/2014/main" id="{ECE5E767-1E6D-4488-88FF-45D86DAC7B4B}"/>
                </a:ext>
              </a:extLst>
            </p:cNvPr>
            <p:cNvSpPr/>
            <p:nvPr/>
          </p:nvSpPr>
          <p:spPr>
            <a:xfrm>
              <a:off x="2894893" y="3644850"/>
              <a:ext cx="10320" cy="20693"/>
            </a:xfrm>
            <a:custGeom>
              <a:avLst/>
              <a:gdLst/>
              <a:ahLst/>
              <a:cxnLst/>
              <a:rect l="l" t="t" r="r" b="b"/>
              <a:pathLst>
                <a:path w="393" h="788" extrusionOk="0">
                  <a:moveTo>
                    <a:pt x="196" y="1"/>
                  </a:moveTo>
                  <a:cubicBezTo>
                    <a:pt x="98" y="1"/>
                    <a:pt x="0" y="65"/>
                    <a:pt x="0" y="195"/>
                  </a:cubicBezTo>
                  <a:lnTo>
                    <a:pt x="0" y="587"/>
                  </a:lnTo>
                  <a:cubicBezTo>
                    <a:pt x="0" y="702"/>
                    <a:pt x="86" y="788"/>
                    <a:pt x="201" y="788"/>
                  </a:cubicBezTo>
                  <a:cubicBezTo>
                    <a:pt x="306" y="788"/>
                    <a:pt x="392" y="702"/>
                    <a:pt x="392" y="587"/>
                  </a:cubicBezTo>
                  <a:lnTo>
                    <a:pt x="392" y="195"/>
                  </a:lnTo>
                  <a:cubicBezTo>
                    <a:pt x="392" y="65"/>
                    <a:pt x="294" y="1"/>
                    <a:pt x="196"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9971;p88">
              <a:extLst>
                <a:ext uri="{FF2B5EF4-FFF2-40B4-BE49-F238E27FC236}">
                  <a16:creationId xmlns:a16="http://schemas.microsoft.com/office/drawing/2014/main" id="{143BBF4E-6F22-4362-AA10-7FD7BD709B96}"/>
                </a:ext>
              </a:extLst>
            </p:cNvPr>
            <p:cNvSpPr/>
            <p:nvPr/>
          </p:nvSpPr>
          <p:spPr>
            <a:xfrm>
              <a:off x="2915481" y="3644850"/>
              <a:ext cx="10583" cy="20693"/>
            </a:xfrm>
            <a:custGeom>
              <a:avLst/>
              <a:gdLst/>
              <a:ahLst/>
              <a:cxnLst/>
              <a:rect l="l" t="t" r="r" b="b"/>
              <a:pathLst>
                <a:path w="403" h="788" extrusionOk="0">
                  <a:moveTo>
                    <a:pt x="202" y="1"/>
                  </a:moveTo>
                  <a:cubicBezTo>
                    <a:pt x="101" y="1"/>
                    <a:pt x="1" y="65"/>
                    <a:pt x="1" y="195"/>
                  </a:cubicBezTo>
                  <a:lnTo>
                    <a:pt x="1" y="587"/>
                  </a:lnTo>
                  <a:cubicBezTo>
                    <a:pt x="1" y="702"/>
                    <a:pt x="97" y="788"/>
                    <a:pt x="202" y="788"/>
                  </a:cubicBezTo>
                  <a:cubicBezTo>
                    <a:pt x="307" y="788"/>
                    <a:pt x="403" y="702"/>
                    <a:pt x="403" y="587"/>
                  </a:cubicBezTo>
                  <a:lnTo>
                    <a:pt x="403" y="195"/>
                  </a:lnTo>
                  <a:cubicBezTo>
                    <a:pt x="403" y="65"/>
                    <a:pt x="302" y="1"/>
                    <a:pt x="202"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9972;p88">
              <a:extLst>
                <a:ext uri="{FF2B5EF4-FFF2-40B4-BE49-F238E27FC236}">
                  <a16:creationId xmlns:a16="http://schemas.microsoft.com/office/drawing/2014/main" id="{476F8207-5BF7-437E-BB9C-21D623C35374}"/>
                </a:ext>
              </a:extLst>
            </p:cNvPr>
            <p:cNvSpPr/>
            <p:nvPr/>
          </p:nvSpPr>
          <p:spPr>
            <a:xfrm>
              <a:off x="2650597" y="3696451"/>
              <a:ext cx="333791" cy="10320"/>
            </a:xfrm>
            <a:custGeom>
              <a:avLst/>
              <a:gdLst/>
              <a:ahLst/>
              <a:cxnLst/>
              <a:rect l="l" t="t" r="r" b="b"/>
              <a:pathLst>
                <a:path w="12711" h="393" extrusionOk="0">
                  <a:moveTo>
                    <a:pt x="269" y="0"/>
                  </a:moveTo>
                  <a:cubicBezTo>
                    <a:pt x="1" y="0"/>
                    <a:pt x="1" y="392"/>
                    <a:pt x="269" y="392"/>
                  </a:cubicBezTo>
                  <a:lnTo>
                    <a:pt x="12452" y="392"/>
                  </a:lnTo>
                  <a:cubicBezTo>
                    <a:pt x="12710" y="392"/>
                    <a:pt x="12710" y="0"/>
                    <a:pt x="12452"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973;p88">
              <a:extLst>
                <a:ext uri="{FF2B5EF4-FFF2-40B4-BE49-F238E27FC236}">
                  <a16:creationId xmlns:a16="http://schemas.microsoft.com/office/drawing/2014/main" id="{04BEF2CE-34CD-455F-8B95-01ABC32E664F}"/>
                </a:ext>
              </a:extLst>
            </p:cNvPr>
            <p:cNvSpPr/>
            <p:nvPr/>
          </p:nvSpPr>
          <p:spPr>
            <a:xfrm>
              <a:off x="2735049" y="3608742"/>
              <a:ext cx="226965" cy="20614"/>
            </a:xfrm>
            <a:custGeom>
              <a:avLst/>
              <a:gdLst/>
              <a:ahLst/>
              <a:cxnLst/>
              <a:rect l="l" t="t" r="r" b="b"/>
              <a:pathLst>
                <a:path w="8643" h="785" extrusionOk="0">
                  <a:moveTo>
                    <a:pt x="393" y="0"/>
                  </a:moveTo>
                  <a:cubicBezTo>
                    <a:pt x="173" y="0"/>
                    <a:pt x="0" y="172"/>
                    <a:pt x="0" y="392"/>
                  </a:cubicBezTo>
                  <a:cubicBezTo>
                    <a:pt x="0" y="612"/>
                    <a:pt x="173" y="785"/>
                    <a:pt x="393" y="785"/>
                  </a:cubicBezTo>
                  <a:lnTo>
                    <a:pt x="8250" y="785"/>
                  </a:lnTo>
                  <a:cubicBezTo>
                    <a:pt x="8470" y="785"/>
                    <a:pt x="8642" y="612"/>
                    <a:pt x="8642" y="392"/>
                  </a:cubicBezTo>
                  <a:cubicBezTo>
                    <a:pt x="8642" y="172"/>
                    <a:pt x="8470" y="0"/>
                    <a:pt x="8250"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974;p88">
              <a:extLst>
                <a:ext uri="{FF2B5EF4-FFF2-40B4-BE49-F238E27FC236}">
                  <a16:creationId xmlns:a16="http://schemas.microsoft.com/office/drawing/2014/main" id="{F0FF1082-022A-4941-89DE-5608B3B20AAF}"/>
                </a:ext>
              </a:extLst>
            </p:cNvPr>
            <p:cNvSpPr/>
            <p:nvPr/>
          </p:nvSpPr>
          <p:spPr>
            <a:xfrm>
              <a:off x="2740065" y="3619036"/>
              <a:ext cx="216908" cy="10320"/>
            </a:xfrm>
            <a:custGeom>
              <a:avLst/>
              <a:gdLst/>
              <a:ahLst/>
              <a:cxnLst/>
              <a:rect l="l" t="t" r="r" b="b"/>
              <a:pathLst>
                <a:path w="8260" h="393" extrusionOk="0">
                  <a:moveTo>
                    <a:pt x="202" y="0"/>
                  </a:moveTo>
                  <a:cubicBezTo>
                    <a:pt x="87" y="0"/>
                    <a:pt x="1" y="87"/>
                    <a:pt x="1" y="201"/>
                  </a:cubicBezTo>
                  <a:cubicBezTo>
                    <a:pt x="1" y="307"/>
                    <a:pt x="87" y="393"/>
                    <a:pt x="202" y="393"/>
                  </a:cubicBezTo>
                  <a:lnTo>
                    <a:pt x="8059" y="393"/>
                  </a:lnTo>
                  <a:cubicBezTo>
                    <a:pt x="8164" y="393"/>
                    <a:pt x="8260" y="307"/>
                    <a:pt x="8260" y="201"/>
                  </a:cubicBezTo>
                  <a:cubicBezTo>
                    <a:pt x="8260" y="87"/>
                    <a:pt x="8164" y="0"/>
                    <a:pt x="805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975;p88">
              <a:extLst>
                <a:ext uri="{FF2B5EF4-FFF2-40B4-BE49-F238E27FC236}">
                  <a16:creationId xmlns:a16="http://schemas.microsoft.com/office/drawing/2014/main" id="{33D7D5B1-FC82-494E-AE4F-9ED5015E79C2}"/>
                </a:ext>
              </a:extLst>
            </p:cNvPr>
            <p:cNvSpPr/>
            <p:nvPr/>
          </p:nvSpPr>
          <p:spPr>
            <a:xfrm>
              <a:off x="2770973" y="3644928"/>
              <a:ext cx="10583" cy="10320"/>
            </a:xfrm>
            <a:custGeom>
              <a:avLst/>
              <a:gdLst/>
              <a:ahLst/>
              <a:cxnLst/>
              <a:rect l="l" t="t" r="r" b="b"/>
              <a:pathLst>
                <a:path w="403" h="393" extrusionOk="0">
                  <a:moveTo>
                    <a:pt x="202" y="0"/>
                  </a:moveTo>
                  <a:cubicBezTo>
                    <a:pt x="97" y="0"/>
                    <a:pt x="1" y="86"/>
                    <a:pt x="1" y="192"/>
                  </a:cubicBezTo>
                  <a:lnTo>
                    <a:pt x="1" y="392"/>
                  </a:lnTo>
                  <a:lnTo>
                    <a:pt x="393" y="392"/>
                  </a:lnTo>
                  <a:lnTo>
                    <a:pt x="393" y="192"/>
                  </a:lnTo>
                  <a:cubicBezTo>
                    <a:pt x="403" y="86"/>
                    <a:pt x="307" y="0"/>
                    <a:pt x="202"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976;p88">
              <a:extLst>
                <a:ext uri="{FF2B5EF4-FFF2-40B4-BE49-F238E27FC236}">
                  <a16:creationId xmlns:a16="http://schemas.microsoft.com/office/drawing/2014/main" id="{4D4B9F6A-6DEF-4B2D-8F16-6EE624D03A9E}"/>
                </a:ext>
              </a:extLst>
            </p:cNvPr>
            <p:cNvSpPr/>
            <p:nvPr/>
          </p:nvSpPr>
          <p:spPr>
            <a:xfrm>
              <a:off x="2791849" y="3644928"/>
              <a:ext cx="10320" cy="10320"/>
            </a:xfrm>
            <a:custGeom>
              <a:avLst/>
              <a:gdLst/>
              <a:ahLst/>
              <a:cxnLst/>
              <a:rect l="l" t="t" r="r" b="b"/>
              <a:pathLst>
                <a:path w="393" h="393" extrusionOk="0">
                  <a:moveTo>
                    <a:pt x="192" y="0"/>
                  </a:moveTo>
                  <a:cubicBezTo>
                    <a:pt x="86" y="0"/>
                    <a:pt x="0" y="86"/>
                    <a:pt x="0" y="192"/>
                  </a:cubicBezTo>
                  <a:lnTo>
                    <a:pt x="0" y="392"/>
                  </a:lnTo>
                  <a:lnTo>
                    <a:pt x="393" y="392"/>
                  </a:lnTo>
                  <a:lnTo>
                    <a:pt x="393" y="192"/>
                  </a:lnTo>
                  <a:cubicBezTo>
                    <a:pt x="393" y="86"/>
                    <a:pt x="297" y="0"/>
                    <a:pt x="192"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977;p88">
              <a:extLst>
                <a:ext uri="{FF2B5EF4-FFF2-40B4-BE49-F238E27FC236}">
                  <a16:creationId xmlns:a16="http://schemas.microsoft.com/office/drawing/2014/main" id="{E9F0C735-341D-4F13-B1D8-678D3CCCF773}"/>
                </a:ext>
              </a:extLst>
            </p:cNvPr>
            <p:cNvSpPr/>
            <p:nvPr/>
          </p:nvSpPr>
          <p:spPr>
            <a:xfrm>
              <a:off x="2812463" y="3644928"/>
              <a:ext cx="10320" cy="10320"/>
            </a:xfrm>
            <a:custGeom>
              <a:avLst/>
              <a:gdLst/>
              <a:ahLst/>
              <a:cxnLst/>
              <a:rect l="l" t="t" r="r" b="b"/>
              <a:pathLst>
                <a:path w="393" h="393" extrusionOk="0">
                  <a:moveTo>
                    <a:pt x="191" y="0"/>
                  </a:moveTo>
                  <a:cubicBezTo>
                    <a:pt x="86" y="0"/>
                    <a:pt x="0" y="86"/>
                    <a:pt x="0" y="192"/>
                  </a:cubicBezTo>
                  <a:lnTo>
                    <a:pt x="0" y="392"/>
                  </a:lnTo>
                  <a:lnTo>
                    <a:pt x="392" y="392"/>
                  </a:lnTo>
                  <a:lnTo>
                    <a:pt x="392" y="192"/>
                  </a:lnTo>
                  <a:cubicBezTo>
                    <a:pt x="392" y="86"/>
                    <a:pt x="306" y="0"/>
                    <a:pt x="191"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978;p88">
              <a:extLst>
                <a:ext uri="{FF2B5EF4-FFF2-40B4-BE49-F238E27FC236}">
                  <a16:creationId xmlns:a16="http://schemas.microsoft.com/office/drawing/2014/main" id="{6DA98168-C04D-4601-91AE-7F4F5201F4B6}"/>
                </a:ext>
              </a:extLst>
            </p:cNvPr>
            <p:cNvSpPr/>
            <p:nvPr/>
          </p:nvSpPr>
          <p:spPr>
            <a:xfrm>
              <a:off x="2833051" y="3644928"/>
              <a:ext cx="10346" cy="10320"/>
            </a:xfrm>
            <a:custGeom>
              <a:avLst/>
              <a:gdLst/>
              <a:ahLst/>
              <a:cxnLst/>
              <a:rect l="l" t="t" r="r" b="b"/>
              <a:pathLst>
                <a:path w="394" h="393" extrusionOk="0">
                  <a:moveTo>
                    <a:pt x="202" y="0"/>
                  </a:moveTo>
                  <a:cubicBezTo>
                    <a:pt x="87" y="0"/>
                    <a:pt x="1" y="86"/>
                    <a:pt x="1" y="192"/>
                  </a:cubicBezTo>
                  <a:lnTo>
                    <a:pt x="1" y="392"/>
                  </a:lnTo>
                  <a:lnTo>
                    <a:pt x="393" y="392"/>
                  </a:lnTo>
                  <a:lnTo>
                    <a:pt x="393" y="192"/>
                  </a:lnTo>
                  <a:cubicBezTo>
                    <a:pt x="393" y="86"/>
                    <a:pt x="307" y="0"/>
                    <a:pt x="202"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979;p88">
              <a:extLst>
                <a:ext uri="{FF2B5EF4-FFF2-40B4-BE49-F238E27FC236}">
                  <a16:creationId xmlns:a16="http://schemas.microsoft.com/office/drawing/2014/main" id="{EDF723C2-7E57-46FC-A4E8-83DC4CD342EE}"/>
                </a:ext>
              </a:extLst>
            </p:cNvPr>
            <p:cNvSpPr/>
            <p:nvPr/>
          </p:nvSpPr>
          <p:spPr>
            <a:xfrm>
              <a:off x="2853665" y="3644928"/>
              <a:ext cx="10320" cy="10320"/>
            </a:xfrm>
            <a:custGeom>
              <a:avLst/>
              <a:gdLst/>
              <a:ahLst/>
              <a:cxnLst/>
              <a:rect l="l" t="t" r="r" b="b"/>
              <a:pathLst>
                <a:path w="393" h="393" extrusionOk="0">
                  <a:moveTo>
                    <a:pt x="192" y="0"/>
                  </a:moveTo>
                  <a:cubicBezTo>
                    <a:pt x="87" y="0"/>
                    <a:pt x="1" y="86"/>
                    <a:pt x="1" y="192"/>
                  </a:cubicBezTo>
                  <a:lnTo>
                    <a:pt x="1" y="392"/>
                  </a:lnTo>
                  <a:lnTo>
                    <a:pt x="393" y="392"/>
                  </a:lnTo>
                  <a:lnTo>
                    <a:pt x="393" y="192"/>
                  </a:lnTo>
                  <a:cubicBezTo>
                    <a:pt x="393" y="86"/>
                    <a:pt x="307" y="0"/>
                    <a:pt x="192"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980;p88">
              <a:extLst>
                <a:ext uri="{FF2B5EF4-FFF2-40B4-BE49-F238E27FC236}">
                  <a16:creationId xmlns:a16="http://schemas.microsoft.com/office/drawing/2014/main" id="{9D7069CC-98AB-45F0-9CAB-13E9723C80CD}"/>
                </a:ext>
              </a:extLst>
            </p:cNvPr>
            <p:cNvSpPr/>
            <p:nvPr/>
          </p:nvSpPr>
          <p:spPr>
            <a:xfrm>
              <a:off x="2874279" y="3644928"/>
              <a:ext cx="10320" cy="10320"/>
            </a:xfrm>
            <a:custGeom>
              <a:avLst/>
              <a:gdLst/>
              <a:ahLst/>
              <a:cxnLst/>
              <a:rect l="l" t="t" r="r" b="b"/>
              <a:pathLst>
                <a:path w="393" h="393" extrusionOk="0">
                  <a:moveTo>
                    <a:pt x="201" y="0"/>
                  </a:moveTo>
                  <a:cubicBezTo>
                    <a:pt x="86" y="0"/>
                    <a:pt x="0" y="86"/>
                    <a:pt x="0" y="192"/>
                  </a:cubicBezTo>
                  <a:lnTo>
                    <a:pt x="0" y="392"/>
                  </a:lnTo>
                  <a:lnTo>
                    <a:pt x="393" y="392"/>
                  </a:lnTo>
                  <a:lnTo>
                    <a:pt x="393" y="192"/>
                  </a:lnTo>
                  <a:cubicBezTo>
                    <a:pt x="393" y="86"/>
                    <a:pt x="307" y="0"/>
                    <a:pt x="201"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981;p88">
              <a:extLst>
                <a:ext uri="{FF2B5EF4-FFF2-40B4-BE49-F238E27FC236}">
                  <a16:creationId xmlns:a16="http://schemas.microsoft.com/office/drawing/2014/main" id="{6775C94D-9CBB-4479-AA5D-556D266DDA51}"/>
                </a:ext>
              </a:extLst>
            </p:cNvPr>
            <p:cNvSpPr/>
            <p:nvPr/>
          </p:nvSpPr>
          <p:spPr>
            <a:xfrm>
              <a:off x="2894893" y="3644928"/>
              <a:ext cx="10320" cy="10320"/>
            </a:xfrm>
            <a:custGeom>
              <a:avLst/>
              <a:gdLst/>
              <a:ahLst/>
              <a:cxnLst/>
              <a:rect l="l" t="t" r="r" b="b"/>
              <a:pathLst>
                <a:path w="393" h="393" extrusionOk="0">
                  <a:moveTo>
                    <a:pt x="201" y="0"/>
                  </a:moveTo>
                  <a:cubicBezTo>
                    <a:pt x="86" y="0"/>
                    <a:pt x="0" y="86"/>
                    <a:pt x="0" y="192"/>
                  </a:cubicBezTo>
                  <a:lnTo>
                    <a:pt x="0" y="392"/>
                  </a:lnTo>
                  <a:lnTo>
                    <a:pt x="392" y="392"/>
                  </a:lnTo>
                  <a:lnTo>
                    <a:pt x="392" y="192"/>
                  </a:lnTo>
                  <a:cubicBezTo>
                    <a:pt x="392" y="86"/>
                    <a:pt x="306" y="0"/>
                    <a:pt x="201"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82;p88">
              <a:extLst>
                <a:ext uri="{FF2B5EF4-FFF2-40B4-BE49-F238E27FC236}">
                  <a16:creationId xmlns:a16="http://schemas.microsoft.com/office/drawing/2014/main" id="{A2E86409-CE62-49A9-9458-423D396B12AE}"/>
                </a:ext>
              </a:extLst>
            </p:cNvPr>
            <p:cNvSpPr/>
            <p:nvPr/>
          </p:nvSpPr>
          <p:spPr>
            <a:xfrm>
              <a:off x="2915481" y="3644928"/>
              <a:ext cx="10583" cy="10320"/>
            </a:xfrm>
            <a:custGeom>
              <a:avLst/>
              <a:gdLst/>
              <a:ahLst/>
              <a:cxnLst/>
              <a:rect l="l" t="t" r="r" b="b"/>
              <a:pathLst>
                <a:path w="403" h="393" extrusionOk="0">
                  <a:moveTo>
                    <a:pt x="202" y="0"/>
                  </a:moveTo>
                  <a:cubicBezTo>
                    <a:pt x="97" y="0"/>
                    <a:pt x="1" y="86"/>
                    <a:pt x="1" y="192"/>
                  </a:cubicBezTo>
                  <a:lnTo>
                    <a:pt x="1" y="392"/>
                  </a:lnTo>
                  <a:lnTo>
                    <a:pt x="403" y="392"/>
                  </a:lnTo>
                  <a:lnTo>
                    <a:pt x="403" y="192"/>
                  </a:lnTo>
                  <a:cubicBezTo>
                    <a:pt x="403" y="86"/>
                    <a:pt x="307" y="0"/>
                    <a:pt x="202"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9983;p88">
              <a:extLst>
                <a:ext uri="{FF2B5EF4-FFF2-40B4-BE49-F238E27FC236}">
                  <a16:creationId xmlns:a16="http://schemas.microsoft.com/office/drawing/2014/main" id="{F12DD143-7330-4EC2-AD0D-66FC5F8526BC}"/>
                </a:ext>
              </a:extLst>
            </p:cNvPr>
            <p:cNvSpPr/>
            <p:nvPr/>
          </p:nvSpPr>
          <p:spPr>
            <a:xfrm>
              <a:off x="2732081" y="3381777"/>
              <a:ext cx="260027" cy="113391"/>
            </a:xfrm>
            <a:custGeom>
              <a:avLst/>
              <a:gdLst/>
              <a:ahLst/>
              <a:cxnLst/>
              <a:rect l="l" t="t" r="r" b="b"/>
              <a:pathLst>
                <a:path w="9902" h="4318" extrusionOk="0">
                  <a:moveTo>
                    <a:pt x="7150" y="1"/>
                  </a:moveTo>
                  <a:cubicBezTo>
                    <a:pt x="6599" y="1"/>
                    <a:pt x="6077" y="220"/>
                    <a:pt x="5683" y="604"/>
                  </a:cubicBezTo>
                  <a:cubicBezTo>
                    <a:pt x="5383" y="330"/>
                    <a:pt x="5004" y="195"/>
                    <a:pt x="4627" y="195"/>
                  </a:cubicBezTo>
                  <a:cubicBezTo>
                    <a:pt x="4189" y="195"/>
                    <a:pt x="3753" y="378"/>
                    <a:pt x="3444" y="738"/>
                  </a:cubicBezTo>
                  <a:cubicBezTo>
                    <a:pt x="3260" y="633"/>
                    <a:pt x="3062" y="584"/>
                    <a:pt x="2868" y="584"/>
                  </a:cubicBezTo>
                  <a:cubicBezTo>
                    <a:pt x="2356" y="584"/>
                    <a:pt x="1870" y="924"/>
                    <a:pt x="1731" y="1465"/>
                  </a:cubicBezTo>
                  <a:cubicBezTo>
                    <a:pt x="1617" y="1400"/>
                    <a:pt x="1498" y="1370"/>
                    <a:pt x="1382" y="1370"/>
                  </a:cubicBezTo>
                  <a:cubicBezTo>
                    <a:pt x="1039" y="1370"/>
                    <a:pt x="728" y="1634"/>
                    <a:pt x="707" y="2020"/>
                  </a:cubicBezTo>
                  <a:cubicBezTo>
                    <a:pt x="649" y="1982"/>
                    <a:pt x="573" y="1963"/>
                    <a:pt x="506" y="1963"/>
                  </a:cubicBezTo>
                  <a:cubicBezTo>
                    <a:pt x="502" y="1963"/>
                    <a:pt x="497" y="1963"/>
                    <a:pt x="493" y="1963"/>
                  </a:cubicBezTo>
                  <a:cubicBezTo>
                    <a:pt x="185" y="1963"/>
                    <a:pt x="1" y="2311"/>
                    <a:pt x="171" y="2566"/>
                  </a:cubicBezTo>
                  <a:cubicBezTo>
                    <a:pt x="249" y="2687"/>
                    <a:pt x="374" y="2746"/>
                    <a:pt x="500" y="2746"/>
                  </a:cubicBezTo>
                  <a:cubicBezTo>
                    <a:pt x="651" y="2746"/>
                    <a:pt x="801" y="2661"/>
                    <a:pt x="869" y="2499"/>
                  </a:cubicBezTo>
                  <a:cubicBezTo>
                    <a:pt x="1005" y="2663"/>
                    <a:pt x="1198" y="2744"/>
                    <a:pt x="1391" y="2744"/>
                  </a:cubicBezTo>
                  <a:cubicBezTo>
                    <a:pt x="1591" y="2744"/>
                    <a:pt x="1790" y="2656"/>
                    <a:pt x="1922" y="2480"/>
                  </a:cubicBezTo>
                  <a:cubicBezTo>
                    <a:pt x="2155" y="2780"/>
                    <a:pt x="2503" y="2943"/>
                    <a:pt x="2858" y="2943"/>
                  </a:cubicBezTo>
                  <a:cubicBezTo>
                    <a:pt x="3057" y="2943"/>
                    <a:pt x="3258" y="2892"/>
                    <a:pt x="3444" y="2786"/>
                  </a:cubicBezTo>
                  <a:cubicBezTo>
                    <a:pt x="3750" y="3143"/>
                    <a:pt x="4184" y="3335"/>
                    <a:pt x="4629" y="3335"/>
                  </a:cubicBezTo>
                  <a:cubicBezTo>
                    <a:pt x="4852" y="3335"/>
                    <a:pt x="5077" y="3287"/>
                    <a:pt x="5291" y="3188"/>
                  </a:cubicBezTo>
                  <a:cubicBezTo>
                    <a:pt x="5701" y="3939"/>
                    <a:pt x="6447" y="4318"/>
                    <a:pt x="7193" y="4318"/>
                  </a:cubicBezTo>
                  <a:cubicBezTo>
                    <a:pt x="7911" y="4318"/>
                    <a:pt x="8630" y="3968"/>
                    <a:pt x="9052" y="3265"/>
                  </a:cubicBezTo>
                  <a:cubicBezTo>
                    <a:pt x="9902" y="1823"/>
                    <a:pt x="8866" y="1"/>
                    <a:pt x="7199" y="1"/>
                  </a:cubicBezTo>
                  <a:cubicBezTo>
                    <a:pt x="7195" y="1"/>
                    <a:pt x="7190" y="1"/>
                    <a:pt x="7186" y="1"/>
                  </a:cubicBezTo>
                  <a:cubicBezTo>
                    <a:pt x="7174" y="1"/>
                    <a:pt x="7162" y="1"/>
                    <a:pt x="715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9984;p88">
              <a:extLst>
                <a:ext uri="{FF2B5EF4-FFF2-40B4-BE49-F238E27FC236}">
                  <a16:creationId xmlns:a16="http://schemas.microsoft.com/office/drawing/2014/main" id="{17882508-DE55-447B-8CA2-D37D7CCB9A44}"/>
                </a:ext>
              </a:extLst>
            </p:cNvPr>
            <p:cNvSpPr/>
            <p:nvPr/>
          </p:nvSpPr>
          <p:spPr>
            <a:xfrm>
              <a:off x="2731845" y="3397612"/>
              <a:ext cx="241487" cy="97320"/>
            </a:xfrm>
            <a:custGeom>
              <a:avLst/>
              <a:gdLst/>
              <a:ahLst/>
              <a:cxnLst/>
              <a:rect l="l" t="t" r="r" b="b"/>
              <a:pathLst>
                <a:path w="9196" h="3706" extrusionOk="0">
                  <a:moveTo>
                    <a:pt x="2668" y="1"/>
                  </a:moveTo>
                  <a:cubicBezTo>
                    <a:pt x="2209" y="78"/>
                    <a:pt x="1845" y="413"/>
                    <a:pt x="1721" y="853"/>
                  </a:cubicBezTo>
                  <a:cubicBezTo>
                    <a:pt x="1612" y="791"/>
                    <a:pt x="1497" y="763"/>
                    <a:pt x="1385" y="763"/>
                  </a:cubicBezTo>
                  <a:cubicBezTo>
                    <a:pt x="1043" y="763"/>
                    <a:pt x="728" y="1026"/>
                    <a:pt x="706" y="1408"/>
                  </a:cubicBezTo>
                  <a:cubicBezTo>
                    <a:pt x="649" y="1379"/>
                    <a:pt x="572" y="1360"/>
                    <a:pt x="505" y="1360"/>
                  </a:cubicBezTo>
                  <a:cubicBezTo>
                    <a:pt x="501" y="1360"/>
                    <a:pt x="497" y="1360"/>
                    <a:pt x="493" y="1360"/>
                  </a:cubicBezTo>
                  <a:cubicBezTo>
                    <a:pt x="184" y="1360"/>
                    <a:pt x="0" y="1708"/>
                    <a:pt x="170" y="1963"/>
                  </a:cubicBezTo>
                  <a:cubicBezTo>
                    <a:pt x="248" y="2084"/>
                    <a:pt x="374" y="2143"/>
                    <a:pt x="499" y="2143"/>
                  </a:cubicBezTo>
                  <a:cubicBezTo>
                    <a:pt x="650" y="2143"/>
                    <a:pt x="801" y="2058"/>
                    <a:pt x="869" y="1896"/>
                  </a:cubicBezTo>
                  <a:cubicBezTo>
                    <a:pt x="1005" y="2060"/>
                    <a:pt x="1198" y="2141"/>
                    <a:pt x="1390" y="2141"/>
                  </a:cubicBezTo>
                  <a:cubicBezTo>
                    <a:pt x="1590" y="2141"/>
                    <a:pt x="1790" y="2053"/>
                    <a:pt x="1922" y="1877"/>
                  </a:cubicBezTo>
                  <a:cubicBezTo>
                    <a:pt x="2154" y="2182"/>
                    <a:pt x="2502" y="2347"/>
                    <a:pt x="2859" y="2347"/>
                  </a:cubicBezTo>
                  <a:cubicBezTo>
                    <a:pt x="3061" y="2347"/>
                    <a:pt x="3266" y="2294"/>
                    <a:pt x="3453" y="2183"/>
                  </a:cubicBezTo>
                  <a:cubicBezTo>
                    <a:pt x="3759" y="2540"/>
                    <a:pt x="4193" y="2732"/>
                    <a:pt x="4638" y="2732"/>
                  </a:cubicBezTo>
                  <a:cubicBezTo>
                    <a:pt x="4861" y="2732"/>
                    <a:pt x="5086" y="2684"/>
                    <a:pt x="5300" y="2585"/>
                  </a:cubicBezTo>
                  <a:cubicBezTo>
                    <a:pt x="5715" y="3339"/>
                    <a:pt x="6454" y="3705"/>
                    <a:pt x="7190" y="3705"/>
                  </a:cubicBezTo>
                  <a:cubicBezTo>
                    <a:pt x="8015" y="3705"/>
                    <a:pt x="8836" y="3245"/>
                    <a:pt x="9195" y="2355"/>
                  </a:cubicBezTo>
                  <a:lnTo>
                    <a:pt x="9195" y="2355"/>
                  </a:lnTo>
                  <a:cubicBezTo>
                    <a:pt x="8841" y="2604"/>
                    <a:pt x="8410" y="2729"/>
                    <a:pt x="7980" y="2729"/>
                  </a:cubicBezTo>
                  <a:cubicBezTo>
                    <a:pt x="7214" y="2729"/>
                    <a:pt x="6506" y="2327"/>
                    <a:pt x="6113" y="1666"/>
                  </a:cubicBezTo>
                  <a:cubicBezTo>
                    <a:pt x="6101" y="1641"/>
                    <a:pt x="6079" y="1628"/>
                    <a:pt x="6055" y="1628"/>
                  </a:cubicBezTo>
                  <a:cubicBezTo>
                    <a:pt x="6043" y="1628"/>
                    <a:pt x="6030" y="1631"/>
                    <a:pt x="6018" y="1637"/>
                  </a:cubicBezTo>
                  <a:cubicBezTo>
                    <a:pt x="5823" y="1716"/>
                    <a:pt x="5621" y="1754"/>
                    <a:pt x="5422" y="1754"/>
                  </a:cubicBezTo>
                  <a:cubicBezTo>
                    <a:pt x="4868" y="1754"/>
                    <a:pt x="4337" y="1462"/>
                    <a:pt x="4056" y="948"/>
                  </a:cubicBezTo>
                  <a:cubicBezTo>
                    <a:pt x="4040" y="925"/>
                    <a:pt x="4005" y="908"/>
                    <a:pt x="3977" y="908"/>
                  </a:cubicBezTo>
                  <a:cubicBezTo>
                    <a:pt x="3971" y="908"/>
                    <a:pt x="3965" y="908"/>
                    <a:pt x="3960" y="910"/>
                  </a:cubicBezTo>
                  <a:cubicBezTo>
                    <a:pt x="3855" y="948"/>
                    <a:pt x="3759" y="958"/>
                    <a:pt x="3654" y="968"/>
                  </a:cubicBezTo>
                  <a:cubicBezTo>
                    <a:pt x="3118" y="958"/>
                    <a:pt x="2678" y="527"/>
                    <a:pt x="266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6" name="Google Shape;11741;p89">
            <a:extLst>
              <a:ext uri="{FF2B5EF4-FFF2-40B4-BE49-F238E27FC236}">
                <a16:creationId xmlns:a16="http://schemas.microsoft.com/office/drawing/2014/main" id="{BB0CB642-E416-4B39-BF27-C746DCA23CEC}"/>
              </a:ext>
            </a:extLst>
          </p:cNvPr>
          <p:cNvGrpSpPr/>
          <p:nvPr/>
        </p:nvGrpSpPr>
        <p:grpSpPr>
          <a:xfrm>
            <a:off x="7210111" y="1908665"/>
            <a:ext cx="455776" cy="437815"/>
            <a:chOff x="2223059" y="3818172"/>
            <a:chExt cx="359232" cy="306050"/>
          </a:xfrm>
          <a:solidFill>
            <a:schemeClr val="accent2">
              <a:lumMod val="75000"/>
            </a:schemeClr>
          </a:solidFill>
        </p:grpSpPr>
        <p:sp>
          <p:nvSpPr>
            <p:cNvPr id="107" name="Google Shape;11742;p89">
              <a:extLst>
                <a:ext uri="{FF2B5EF4-FFF2-40B4-BE49-F238E27FC236}">
                  <a16:creationId xmlns:a16="http://schemas.microsoft.com/office/drawing/2014/main" id="{2913CE4A-1E1D-427D-8745-8B546F710FDA}"/>
                </a:ext>
              </a:extLst>
            </p:cNvPr>
            <p:cNvSpPr/>
            <p:nvPr/>
          </p:nvSpPr>
          <p:spPr>
            <a:xfrm>
              <a:off x="2271763" y="3818172"/>
              <a:ext cx="310528" cy="155146"/>
            </a:xfrm>
            <a:custGeom>
              <a:avLst/>
              <a:gdLst/>
              <a:ahLst/>
              <a:cxnLst/>
              <a:rect l="l" t="t" r="r" b="b"/>
              <a:pathLst>
                <a:path w="11859" h="5925" extrusionOk="0">
                  <a:moveTo>
                    <a:pt x="5925" y="1"/>
                  </a:moveTo>
                  <a:cubicBezTo>
                    <a:pt x="2653" y="1"/>
                    <a:pt x="1" y="2653"/>
                    <a:pt x="1" y="5925"/>
                  </a:cubicBezTo>
                  <a:lnTo>
                    <a:pt x="11859" y="5925"/>
                  </a:lnTo>
                  <a:cubicBezTo>
                    <a:pt x="11859" y="2653"/>
                    <a:pt x="9197" y="1"/>
                    <a:pt x="5925"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1743;p89">
              <a:extLst>
                <a:ext uri="{FF2B5EF4-FFF2-40B4-BE49-F238E27FC236}">
                  <a16:creationId xmlns:a16="http://schemas.microsoft.com/office/drawing/2014/main" id="{CE3CD601-7AE7-45AC-86C3-E5897BB40507}"/>
                </a:ext>
              </a:extLst>
            </p:cNvPr>
            <p:cNvSpPr/>
            <p:nvPr/>
          </p:nvSpPr>
          <p:spPr>
            <a:xfrm>
              <a:off x="2326725" y="3862895"/>
              <a:ext cx="248339" cy="110422"/>
            </a:xfrm>
            <a:custGeom>
              <a:avLst/>
              <a:gdLst/>
              <a:ahLst/>
              <a:cxnLst/>
              <a:rect l="l" t="t" r="r" b="b"/>
              <a:pathLst>
                <a:path w="9484" h="4217" extrusionOk="0">
                  <a:moveTo>
                    <a:pt x="4742" y="0"/>
                  </a:moveTo>
                  <a:cubicBezTo>
                    <a:pt x="2319" y="0"/>
                    <a:pt x="287" y="1813"/>
                    <a:pt x="0" y="4217"/>
                  </a:cubicBezTo>
                  <a:lnTo>
                    <a:pt x="9483" y="4217"/>
                  </a:lnTo>
                  <a:cubicBezTo>
                    <a:pt x="9206" y="1813"/>
                    <a:pt x="7165" y="0"/>
                    <a:pt x="4742"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1744;p89">
              <a:extLst>
                <a:ext uri="{FF2B5EF4-FFF2-40B4-BE49-F238E27FC236}">
                  <a16:creationId xmlns:a16="http://schemas.microsoft.com/office/drawing/2014/main" id="{26BC6D04-0AF3-4F1A-B2DF-6C5971F9A7FC}"/>
                </a:ext>
              </a:extLst>
            </p:cNvPr>
            <p:cNvSpPr/>
            <p:nvPr/>
          </p:nvSpPr>
          <p:spPr>
            <a:xfrm>
              <a:off x="2343955" y="3877376"/>
              <a:ext cx="213853" cy="95942"/>
            </a:xfrm>
            <a:custGeom>
              <a:avLst/>
              <a:gdLst/>
              <a:ahLst/>
              <a:cxnLst/>
              <a:rect l="l" t="t" r="r" b="b"/>
              <a:pathLst>
                <a:path w="8167" h="3664" extrusionOk="0">
                  <a:moveTo>
                    <a:pt x="4084" y="1"/>
                  </a:moveTo>
                  <a:cubicBezTo>
                    <a:pt x="1985" y="1"/>
                    <a:pt x="230" y="1575"/>
                    <a:pt x="1" y="3664"/>
                  </a:cubicBezTo>
                  <a:lnTo>
                    <a:pt x="8167" y="3664"/>
                  </a:lnTo>
                  <a:cubicBezTo>
                    <a:pt x="7947" y="1575"/>
                    <a:pt x="6182" y="1"/>
                    <a:pt x="4084"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745;p89">
              <a:extLst>
                <a:ext uri="{FF2B5EF4-FFF2-40B4-BE49-F238E27FC236}">
                  <a16:creationId xmlns:a16="http://schemas.microsoft.com/office/drawing/2014/main" id="{13F704C5-A2DD-46FC-AE8B-C1C3E31EED0B}"/>
                </a:ext>
              </a:extLst>
            </p:cNvPr>
            <p:cNvSpPr/>
            <p:nvPr/>
          </p:nvSpPr>
          <p:spPr>
            <a:xfrm>
              <a:off x="2470114" y="4050878"/>
              <a:ext cx="10762" cy="73344"/>
            </a:xfrm>
            <a:custGeom>
              <a:avLst/>
              <a:gdLst/>
              <a:ahLst/>
              <a:cxnLst/>
              <a:rect l="l" t="t" r="r" b="b"/>
              <a:pathLst>
                <a:path w="411" h="2801" extrusionOk="0">
                  <a:moveTo>
                    <a:pt x="205" y="0"/>
                  </a:moveTo>
                  <a:cubicBezTo>
                    <a:pt x="108" y="0"/>
                    <a:pt x="10" y="62"/>
                    <a:pt x="0" y="186"/>
                  </a:cubicBezTo>
                  <a:lnTo>
                    <a:pt x="0" y="2590"/>
                  </a:lnTo>
                  <a:cubicBezTo>
                    <a:pt x="0" y="2705"/>
                    <a:pt x="86" y="2800"/>
                    <a:pt x="201" y="2800"/>
                  </a:cubicBezTo>
                  <a:cubicBezTo>
                    <a:pt x="315" y="2800"/>
                    <a:pt x="410" y="2705"/>
                    <a:pt x="410" y="2600"/>
                  </a:cubicBezTo>
                  <a:lnTo>
                    <a:pt x="410" y="186"/>
                  </a:lnTo>
                  <a:cubicBezTo>
                    <a:pt x="401" y="62"/>
                    <a:pt x="303" y="0"/>
                    <a:pt x="205"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746;p89">
              <a:extLst>
                <a:ext uri="{FF2B5EF4-FFF2-40B4-BE49-F238E27FC236}">
                  <a16:creationId xmlns:a16="http://schemas.microsoft.com/office/drawing/2014/main" id="{1584AF5F-4A6B-468A-9916-27A855E1B8DA}"/>
                </a:ext>
              </a:extLst>
            </p:cNvPr>
            <p:cNvSpPr/>
            <p:nvPr/>
          </p:nvSpPr>
          <p:spPr>
            <a:xfrm>
              <a:off x="2412114" y="3988426"/>
              <a:ext cx="118147" cy="72847"/>
            </a:xfrm>
            <a:custGeom>
              <a:avLst/>
              <a:gdLst/>
              <a:ahLst/>
              <a:cxnLst/>
              <a:rect l="l" t="t" r="r" b="b"/>
              <a:pathLst>
                <a:path w="4512" h="2782" extrusionOk="0">
                  <a:moveTo>
                    <a:pt x="283" y="1"/>
                  </a:moveTo>
                  <a:cubicBezTo>
                    <a:pt x="133" y="1"/>
                    <a:pt x="0" y="186"/>
                    <a:pt x="116" y="339"/>
                  </a:cubicBezTo>
                  <a:lnTo>
                    <a:pt x="2263" y="2714"/>
                  </a:lnTo>
                  <a:cubicBezTo>
                    <a:pt x="2301" y="2752"/>
                    <a:pt x="2358" y="2781"/>
                    <a:pt x="2416" y="2781"/>
                  </a:cubicBezTo>
                  <a:cubicBezTo>
                    <a:pt x="2473" y="2781"/>
                    <a:pt x="2521" y="2762"/>
                    <a:pt x="2559" y="2724"/>
                  </a:cubicBezTo>
                  <a:lnTo>
                    <a:pt x="4333" y="1131"/>
                  </a:lnTo>
                  <a:cubicBezTo>
                    <a:pt x="4511" y="982"/>
                    <a:pt x="4372" y="753"/>
                    <a:pt x="4202" y="753"/>
                  </a:cubicBezTo>
                  <a:cubicBezTo>
                    <a:pt x="4154" y="753"/>
                    <a:pt x="4103" y="771"/>
                    <a:pt x="4056" y="816"/>
                  </a:cubicBezTo>
                  <a:lnTo>
                    <a:pt x="2435" y="2285"/>
                  </a:lnTo>
                  <a:lnTo>
                    <a:pt x="422" y="62"/>
                  </a:lnTo>
                  <a:cubicBezTo>
                    <a:pt x="378" y="19"/>
                    <a:pt x="330" y="1"/>
                    <a:pt x="283"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747;p89">
              <a:extLst>
                <a:ext uri="{FF2B5EF4-FFF2-40B4-BE49-F238E27FC236}">
                  <a16:creationId xmlns:a16="http://schemas.microsoft.com/office/drawing/2014/main" id="{64D5F087-CCFC-46FF-8B7E-A29A344A2759}"/>
                </a:ext>
              </a:extLst>
            </p:cNvPr>
            <p:cNvSpPr/>
            <p:nvPr/>
          </p:nvSpPr>
          <p:spPr>
            <a:xfrm>
              <a:off x="2452623" y="4045248"/>
              <a:ext cx="45483" cy="24012"/>
            </a:xfrm>
            <a:custGeom>
              <a:avLst/>
              <a:gdLst/>
              <a:ahLst/>
              <a:cxnLst/>
              <a:rect l="l" t="t" r="r" b="b"/>
              <a:pathLst>
                <a:path w="1737" h="917" extrusionOk="0">
                  <a:moveTo>
                    <a:pt x="220" y="1"/>
                  </a:moveTo>
                  <a:cubicBezTo>
                    <a:pt x="96" y="1"/>
                    <a:pt x="0" y="96"/>
                    <a:pt x="0" y="220"/>
                  </a:cubicBezTo>
                  <a:lnTo>
                    <a:pt x="0" y="697"/>
                  </a:lnTo>
                  <a:cubicBezTo>
                    <a:pt x="0" y="821"/>
                    <a:pt x="96" y="916"/>
                    <a:pt x="220" y="916"/>
                  </a:cubicBezTo>
                  <a:lnTo>
                    <a:pt x="1517" y="916"/>
                  </a:lnTo>
                  <a:cubicBezTo>
                    <a:pt x="1641" y="916"/>
                    <a:pt x="1737" y="821"/>
                    <a:pt x="1737" y="697"/>
                  </a:cubicBezTo>
                  <a:lnTo>
                    <a:pt x="1737" y="220"/>
                  </a:lnTo>
                  <a:cubicBezTo>
                    <a:pt x="1737" y="96"/>
                    <a:pt x="1641" y="1"/>
                    <a:pt x="151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748;p89">
              <a:extLst>
                <a:ext uri="{FF2B5EF4-FFF2-40B4-BE49-F238E27FC236}">
                  <a16:creationId xmlns:a16="http://schemas.microsoft.com/office/drawing/2014/main" id="{E077FB0C-3CBD-4859-AD47-DCB78D3A9CA0}"/>
                </a:ext>
              </a:extLst>
            </p:cNvPr>
            <p:cNvSpPr/>
            <p:nvPr/>
          </p:nvSpPr>
          <p:spPr>
            <a:xfrm>
              <a:off x="2491586" y="3993532"/>
              <a:ext cx="90469" cy="40508"/>
            </a:xfrm>
            <a:custGeom>
              <a:avLst/>
              <a:gdLst/>
              <a:ahLst/>
              <a:cxnLst/>
              <a:rect l="l" t="t" r="r" b="b"/>
              <a:pathLst>
                <a:path w="3455" h="1547" extrusionOk="0">
                  <a:moveTo>
                    <a:pt x="1" y="1"/>
                  </a:moveTo>
                  <a:lnTo>
                    <a:pt x="1088" y="1460"/>
                  </a:lnTo>
                  <a:cubicBezTo>
                    <a:pt x="1126" y="1518"/>
                    <a:pt x="1193" y="1546"/>
                    <a:pt x="1269" y="1546"/>
                  </a:cubicBezTo>
                  <a:lnTo>
                    <a:pt x="3235" y="1546"/>
                  </a:lnTo>
                  <a:cubicBezTo>
                    <a:pt x="3359" y="1546"/>
                    <a:pt x="3454" y="1451"/>
                    <a:pt x="3454" y="1327"/>
                  </a:cubicBezTo>
                  <a:lnTo>
                    <a:pt x="3454" y="1"/>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749;p89">
              <a:extLst>
                <a:ext uri="{FF2B5EF4-FFF2-40B4-BE49-F238E27FC236}">
                  <a16:creationId xmlns:a16="http://schemas.microsoft.com/office/drawing/2014/main" id="{EC948997-FD36-432E-B057-B58732F87D31}"/>
                </a:ext>
              </a:extLst>
            </p:cNvPr>
            <p:cNvSpPr/>
            <p:nvPr/>
          </p:nvSpPr>
          <p:spPr>
            <a:xfrm>
              <a:off x="2223059" y="3971066"/>
              <a:ext cx="359232" cy="32993"/>
            </a:xfrm>
            <a:custGeom>
              <a:avLst/>
              <a:gdLst/>
              <a:ahLst/>
              <a:cxnLst/>
              <a:rect l="l" t="t" r="r" b="b"/>
              <a:pathLst>
                <a:path w="13719" h="1260" extrusionOk="0">
                  <a:moveTo>
                    <a:pt x="1861" y="0"/>
                  </a:moveTo>
                  <a:lnTo>
                    <a:pt x="153" y="611"/>
                  </a:lnTo>
                  <a:cubicBezTo>
                    <a:pt x="57" y="639"/>
                    <a:pt x="0" y="725"/>
                    <a:pt x="0" y="821"/>
                  </a:cubicBezTo>
                  <a:lnTo>
                    <a:pt x="0" y="1040"/>
                  </a:lnTo>
                  <a:cubicBezTo>
                    <a:pt x="0" y="1164"/>
                    <a:pt x="105" y="1259"/>
                    <a:pt x="220" y="1259"/>
                  </a:cubicBezTo>
                  <a:lnTo>
                    <a:pt x="13719" y="1259"/>
                  </a:lnTo>
                  <a:lnTo>
                    <a:pt x="13719" y="0"/>
                  </a:ln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750;p89">
              <a:extLst>
                <a:ext uri="{FF2B5EF4-FFF2-40B4-BE49-F238E27FC236}">
                  <a16:creationId xmlns:a16="http://schemas.microsoft.com/office/drawing/2014/main" id="{EF0E05D5-CC96-4FA5-9E6C-797987261FB0}"/>
                </a:ext>
              </a:extLst>
            </p:cNvPr>
            <p:cNvSpPr/>
            <p:nvPr/>
          </p:nvSpPr>
          <p:spPr>
            <a:xfrm>
              <a:off x="2461107" y="3933595"/>
              <a:ext cx="60723" cy="21760"/>
            </a:xfrm>
            <a:custGeom>
              <a:avLst/>
              <a:gdLst/>
              <a:ahLst/>
              <a:cxnLst/>
              <a:rect l="l" t="t" r="r" b="b"/>
              <a:pathLst>
                <a:path w="2319" h="831" extrusionOk="0">
                  <a:moveTo>
                    <a:pt x="421" y="0"/>
                  </a:moveTo>
                  <a:cubicBezTo>
                    <a:pt x="192" y="0"/>
                    <a:pt x="1" y="181"/>
                    <a:pt x="1" y="420"/>
                  </a:cubicBezTo>
                  <a:cubicBezTo>
                    <a:pt x="1" y="649"/>
                    <a:pt x="192" y="830"/>
                    <a:pt x="421" y="830"/>
                  </a:cubicBezTo>
                  <a:lnTo>
                    <a:pt x="1909" y="830"/>
                  </a:lnTo>
                  <a:cubicBezTo>
                    <a:pt x="2138" y="830"/>
                    <a:pt x="2319" y="649"/>
                    <a:pt x="2319" y="420"/>
                  </a:cubicBezTo>
                  <a:cubicBezTo>
                    <a:pt x="2319" y="181"/>
                    <a:pt x="2138" y="0"/>
                    <a:pt x="190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25A8204-CA83-48E0-8274-426E6EB40FA0}"/>
              </a:ext>
            </a:extLst>
          </p:cNvPr>
          <p:cNvSpPr>
            <a:spLocks noGrp="1"/>
          </p:cNvSpPr>
          <p:nvPr>
            <p:ph type="body" idx="1"/>
          </p:nvPr>
        </p:nvSpPr>
        <p:spPr>
          <a:xfrm>
            <a:off x="700424" y="719024"/>
            <a:ext cx="7910175" cy="3910125"/>
          </a:xfrm>
        </p:spPr>
        <p:txBody>
          <a:bodyPr/>
          <a:lstStyle/>
          <a:p>
            <a:pPr marL="0" indent="0" algn="just">
              <a:buNone/>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200" b="0" i="0" u="none" strike="noStrike" kern="1200" cap="none" spc="0" normalizeH="0" noProof="0" dirty="0">
                <a:ln>
                  <a:noFill/>
                </a:ln>
                <a:solidFill>
                  <a:schemeClr val="bg2"/>
                </a:solidFill>
                <a:effectLst/>
                <a:uLnTx/>
                <a:uFillTx/>
                <a:latin typeface="Catamaran" panose="020B0604020202020204" charset="0"/>
                <a:ea typeface="+mn-ea"/>
                <a:cs typeface="Catamaran" panose="020B0604020202020204" charset="0"/>
              </a:rPr>
              <a:t>Generally, the most populated areas around the world are facing this problem and Bucharest is one of the most air polluted cities in our country. </a:t>
            </a:r>
            <a:endParaRPr kumimoji="0" lang="en-US" sz="2200" b="0" i="0" u="none" strike="noStrike" kern="1200" cap="none" spc="0" normalizeH="0" baseline="0" noProof="0" dirty="0">
              <a:ln>
                <a:noFill/>
              </a:ln>
              <a:solidFill>
                <a:schemeClr val="bg2"/>
              </a:solidFill>
              <a:effectLst/>
              <a:uLnTx/>
              <a:uFillTx/>
              <a:latin typeface="Calibri" panose="020F0502020204030204"/>
              <a:ea typeface="+mn-ea"/>
              <a:cs typeface="+mn-cs"/>
            </a:endParaRPr>
          </a:p>
          <a:p>
            <a:pPr marL="0" indent="0" algn="just">
              <a:buNone/>
            </a:pPr>
            <a:r>
              <a:rPr lang="en-US" sz="2200" dirty="0">
                <a:solidFill>
                  <a:schemeClr val="bg2"/>
                </a:solidFill>
              </a:rPr>
              <a:t>	In 2019 </a:t>
            </a:r>
            <a:r>
              <a:rPr lang="en-US" sz="2200" u="sng" dirty="0">
                <a:solidFill>
                  <a:schemeClr val="bg2"/>
                </a:solidFill>
              </a:rPr>
              <a:t>1,4 millions</a:t>
            </a:r>
            <a:r>
              <a:rPr lang="en-US" sz="2200" dirty="0">
                <a:solidFill>
                  <a:schemeClr val="bg2"/>
                </a:solidFill>
              </a:rPr>
              <a:t> cars were registered officially in Bucharest (for a population of 1,8 millions citizens) and to these were added the cars that transit through the capital and the cars that are registered in the nearby localities.     Approx. 2 millions cars </a:t>
            </a:r>
          </a:p>
          <a:p>
            <a:pPr marL="0" indent="0" algn="just">
              <a:buNone/>
            </a:pPr>
            <a:r>
              <a:rPr lang="en-US" sz="2200" dirty="0">
                <a:solidFill>
                  <a:schemeClr val="bg2"/>
                </a:solidFill>
              </a:rPr>
              <a:t>	There are many </a:t>
            </a:r>
            <a:r>
              <a:rPr lang="en-US" sz="2200" u="sng" dirty="0">
                <a:solidFill>
                  <a:schemeClr val="bg2"/>
                </a:solidFill>
              </a:rPr>
              <a:t>factories</a:t>
            </a:r>
            <a:r>
              <a:rPr lang="en-US" sz="2200" dirty="0">
                <a:solidFill>
                  <a:schemeClr val="bg2"/>
                </a:solidFill>
              </a:rPr>
              <a:t> that are located </a:t>
            </a:r>
            <a:r>
              <a:rPr lang="en-US" sz="2200" u="sng" dirty="0">
                <a:solidFill>
                  <a:schemeClr val="bg2"/>
                </a:solidFill>
              </a:rPr>
              <a:t>within the city limits </a:t>
            </a:r>
            <a:r>
              <a:rPr lang="en-US" sz="2200" dirty="0">
                <a:solidFill>
                  <a:schemeClr val="bg2"/>
                </a:solidFill>
              </a:rPr>
              <a:t>and new </a:t>
            </a:r>
            <a:r>
              <a:rPr lang="en-US" sz="2200" u="sng" dirty="0">
                <a:solidFill>
                  <a:schemeClr val="bg2"/>
                </a:solidFill>
              </a:rPr>
              <a:t>building sites </a:t>
            </a:r>
            <a:r>
              <a:rPr lang="en-US" sz="2200" dirty="0">
                <a:solidFill>
                  <a:schemeClr val="bg2"/>
                </a:solidFill>
              </a:rPr>
              <a:t>appear everyday because the city is growing but the problem is that not all of them respect </a:t>
            </a:r>
            <a:r>
              <a:rPr lang="en-US" sz="2200" u="sng" dirty="0">
                <a:solidFill>
                  <a:schemeClr val="bg2"/>
                </a:solidFill>
              </a:rPr>
              <a:t>the rules of the site organization</a:t>
            </a:r>
            <a:r>
              <a:rPr lang="en-US" sz="2200" dirty="0">
                <a:solidFill>
                  <a:schemeClr val="bg2"/>
                </a:solidFill>
              </a:rPr>
              <a:t>.</a:t>
            </a:r>
          </a:p>
          <a:p>
            <a:endParaRPr lang="en-US" dirty="0"/>
          </a:p>
        </p:txBody>
      </p:sp>
      <p:sp>
        <p:nvSpPr>
          <p:cNvPr id="5" name="Google Shape;2597;p80">
            <a:extLst>
              <a:ext uri="{FF2B5EF4-FFF2-40B4-BE49-F238E27FC236}">
                <a16:creationId xmlns:a16="http://schemas.microsoft.com/office/drawing/2014/main" id="{0A8BE8A4-4ACE-4014-B73D-F02063602227}"/>
              </a:ext>
            </a:extLst>
          </p:cNvPr>
          <p:cNvSpPr/>
          <p:nvPr/>
        </p:nvSpPr>
        <p:spPr>
          <a:xfrm>
            <a:off x="5577093" y="2847975"/>
            <a:ext cx="299832" cy="195323"/>
          </a:xfrm>
          <a:custGeom>
            <a:avLst/>
            <a:gdLst/>
            <a:ahLst/>
            <a:cxnLst/>
            <a:rect l="l" t="t" r="r" b="b"/>
            <a:pathLst>
              <a:path w="2821" h="2122" extrusionOk="0">
                <a:moveTo>
                  <a:pt x="1761" y="1"/>
                </a:moveTo>
                <a:lnTo>
                  <a:pt x="1400" y="361"/>
                </a:lnTo>
                <a:lnTo>
                  <a:pt x="1847" y="808"/>
                </a:lnTo>
                <a:lnTo>
                  <a:pt x="1" y="808"/>
                </a:lnTo>
                <a:lnTo>
                  <a:pt x="1" y="1321"/>
                </a:lnTo>
                <a:lnTo>
                  <a:pt x="1847" y="1321"/>
                </a:lnTo>
                <a:lnTo>
                  <a:pt x="1400" y="1768"/>
                </a:lnTo>
                <a:lnTo>
                  <a:pt x="1761" y="2121"/>
                </a:lnTo>
                <a:lnTo>
                  <a:pt x="2821" y="1061"/>
                </a:lnTo>
                <a:lnTo>
                  <a:pt x="1761" y="1"/>
                </a:lnTo>
                <a:close/>
              </a:path>
            </a:pathLst>
          </a:custGeom>
          <a:solidFill>
            <a:schemeClr val="tx1"/>
          </a:solidFill>
          <a:ln w="9525" cap="flat" cmpd="sng">
            <a:solidFill>
              <a:schemeClr val="bg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021153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F3AF889-7F21-4CAE-9316-D316AD3589A8}"/>
              </a:ext>
            </a:extLst>
          </p:cNvPr>
          <p:cNvSpPr>
            <a:spLocks noGrp="1"/>
          </p:cNvSpPr>
          <p:nvPr>
            <p:ph type="body" idx="1"/>
          </p:nvPr>
        </p:nvSpPr>
        <p:spPr>
          <a:xfrm>
            <a:off x="748050" y="985725"/>
            <a:ext cx="7647900" cy="2243250"/>
          </a:xfrm>
        </p:spPr>
        <p:txBody>
          <a:bodyPr/>
          <a:lstStyle/>
          <a:p>
            <a:pPr marL="139700" indent="0" algn="just">
              <a:buNone/>
            </a:pPr>
            <a:r>
              <a:rPr lang="en-US" sz="2200" dirty="0"/>
              <a:t>	Another source of air pollution is the burning of waste (plastic, envelopes, wrappers, cables, textiles, etc.) in households and on the fields. </a:t>
            </a:r>
          </a:p>
          <a:p>
            <a:pPr marL="139700" indent="0" algn="just">
              <a:buNone/>
            </a:pPr>
            <a:r>
              <a:rPr lang="en-US" sz="2200" dirty="0"/>
              <a:t>	These fires take place in many regions of our country, not just in the area surrounding Bucharest. They are very toxic and the wind carry the harmful particles for kilometers.</a:t>
            </a:r>
          </a:p>
          <a:p>
            <a:pPr marL="139700" indent="0" algn="just">
              <a:buNone/>
            </a:pPr>
            <a:r>
              <a:rPr lang="en-US" sz="2200" dirty="0"/>
              <a:t>	The only way to stop the fires is to make people understand how much they put their lives in danger and to make as many controls as possible since penalties don’t really stop them.</a:t>
            </a:r>
          </a:p>
          <a:p>
            <a:pPr marL="139700" indent="0" algn="just">
              <a:buNone/>
            </a:pPr>
            <a:r>
              <a:rPr lang="en-US" sz="2200" dirty="0"/>
              <a:t>	 </a:t>
            </a:r>
          </a:p>
        </p:txBody>
      </p:sp>
    </p:spTree>
    <p:extLst>
      <p:ext uri="{BB962C8B-B14F-4D97-AF65-F5344CB8AC3E}">
        <p14:creationId xmlns:p14="http://schemas.microsoft.com/office/powerpoint/2010/main" val="457511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42D871-1BC2-4B01-BBF0-168207D73BCA}"/>
              </a:ext>
            </a:extLst>
          </p:cNvPr>
          <p:cNvSpPr>
            <a:spLocks noGrp="1"/>
          </p:cNvSpPr>
          <p:nvPr>
            <p:ph type="body" idx="1"/>
          </p:nvPr>
        </p:nvSpPr>
        <p:spPr>
          <a:xfrm>
            <a:off x="748050" y="557100"/>
            <a:ext cx="7647900" cy="3495300"/>
          </a:xfrm>
        </p:spPr>
        <p:txBody>
          <a:bodyPr/>
          <a:lstStyle/>
          <a:p>
            <a:pPr marL="0" indent="0" algn="just">
              <a:buNone/>
            </a:pPr>
            <a:r>
              <a:rPr lang="en-US" sz="2200" dirty="0"/>
              <a:t>	The solutions for air pollution are many and they are also very complicated because the sources are complex as well.</a:t>
            </a:r>
          </a:p>
          <a:p>
            <a:pPr algn="just">
              <a:buFont typeface="Wingdings" panose="05000000000000000000" pitchFamily="2" charset="2"/>
              <a:buChar char="q"/>
            </a:pPr>
            <a:r>
              <a:rPr lang="en-US" sz="2200" dirty="0"/>
              <a:t>For the traffic:</a:t>
            </a:r>
          </a:p>
          <a:p>
            <a:pPr marL="0" indent="0" algn="just">
              <a:buNone/>
            </a:pPr>
            <a:r>
              <a:rPr lang="en-US" sz="2200" dirty="0"/>
              <a:t>            The population should be intensely encouraged to use the public transportation more or to use other transportation like biking. </a:t>
            </a:r>
          </a:p>
          <a:p>
            <a:pPr marL="0" indent="0" algn="just">
              <a:buNone/>
            </a:pPr>
            <a:r>
              <a:rPr lang="en-US" sz="2200" dirty="0"/>
              <a:t>	There should also be created more offers for electric cars because most people are afraid to buy them due to the fact that they are slightly more expensive than gas-powered cars.  In the long term, the electric cars are actually cheaper because fuel is more expensive than electric charging and the maintenance costs are also higher for the traditional cars. </a:t>
            </a:r>
          </a:p>
          <a:p>
            <a:endParaRPr lang="en-US" dirty="0"/>
          </a:p>
        </p:txBody>
      </p:sp>
    </p:spTree>
    <p:extLst>
      <p:ext uri="{BB962C8B-B14F-4D97-AF65-F5344CB8AC3E}">
        <p14:creationId xmlns:p14="http://schemas.microsoft.com/office/powerpoint/2010/main" val="3911664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772C78A-A7FB-427B-995C-6FC258647955}"/>
              </a:ext>
            </a:extLst>
          </p:cNvPr>
          <p:cNvSpPr>
            <a:spLocks noGrp="1"/>
          </p:cNvSpPr>
          <p:nvPr>
            <p:ph type="body" idx="1"/>
          </p:nvPr>
        </p:nvSpPr>
        <p:spPr>
          <a:xfrm>
            <a:off x="748050" y="824100"/>
            <a:ext cx="7647900" cy="3495300"/>
          </a:xfrm>
        </p:spPr>
        <p:txBody>
          <a:bodyPr/>
          <a:lstStyle/>
          <a:p>
            <a:pPr>
              <a:buFont typeface="Wingdings" panose="05000000000000000000" pitchFamily="2" charset="2"/>
              <a:buChar char="q"/>
            </a:pPr>
            <a:r>
              <a:rPr lang="en-US" sz="2200" dirty="0"/>
              <a:t>For the factories:</a:t>
            </a:r>
          </a:p>
          <a:p>
            <a:pPr marL="0" indent="0">
              <a:buNone/>
            </a:pPr>
            <a:r>
              <a:rPr lang="en-US" sz="2200" dirty="0"/>
              <a:t>	They should be relocated outside the city, especially those who pollute the most.</a:t>
            </a:r>
          </a:p>
          <a:p>
            <a:pPr marL="0" indent="0">
              <a:buNone/>
            </a:pPr>
            <a:endParaRPr lang="en-US" sz="2200" dirty="0"/>
          </a:p>
          <a:p>
            <a:pPr>
              <a:buFont typeface="Wingdings" panose="05000000000000000000" pitchFamily="2" charset="2"/>
              <a:buChar char="q"/>
            </a:pPr>
            <a:r>
              <a:rPr lang="en-US" sz="2200" dirty="0"/>
              <a:t>For the building sites:</a:t>
            </a:r>
          </a:p>
          <a:p>
            <a:pPr marL="0" indent="0">
              <a:buNone/>
            </a:pPr>
            <a:r>
              <a:rPr lang="en-US" sz="2200" dirty="0"/>
              <a:t> 	There should be made more severe penalties for those who don’t respect the rules and a rigorous control should also be made regularly. </a:t>
            </a:r>
          </a:p>
          <a:p>
            <a:pPr marL="0" indent="0">
              <a:buNone/>
            </a:pPr>
            <a:r>
              <a:rPr lang="en-US" sz="2200" dirty="0"/>
              <a:t>	The owners should be forced to create green spaces on their land.</a:t>
            </a:r>
          </a:p>
          <a:p>
            <a:pPr marL="139700" indent="0">
              <a:buNone/>
            </a:pPr>
            <a:endParaRPr lang="en-US" dirty="0"/>
          </a:p>
        </p:txBody>
      </p:sp>
    </p:spTree>
    <p:extLst>
      <p:ext uri="{BB962C8B-B14F-4D97-AF65-F5344CB8AC3E}">
        <p14:creationId xmlns:p14="http://schemas.microsoft.com/office/powerpoint/2010/main" val="1792614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C46EA15-75E0-45A2-A936-85D454E7556D}"/>
              </a:ext>
            </a:extLst>
          </p:cNvPr>
          <p:cNvSpPr>
            <a:spLocks noGrp="1"/>
          </p:cNvSpPr>
          <p:nvPr>
            <p:ph type="body" idx="1"/>
          </p:nvPr>
        </p:nvSpPr>
        <p:spPr>
          <a:xfrm>
            <a:off x="644775" y="1223850"/>
            <a:ext cx="7647900" cy="3495300"/>
          </a:xfrm>
        </p:spPr>
        <p:txBody>
          <a:bodyPr/>
          <a:lstStyle/>
          <a:p>
            <a:pPr marL="139700" indent="0">
              <a:buNone/>
            </a:pPr>
            <a:r>
              <a:rPr lang="en-US" sz="2000" dirty="0"/>
              <a:t>Bibliography</a:t>
            </a:r>
          </a:p>
          <a:p>
            <a:pPr>
              <a:buFont typeface="Wingdings" panose="05000000000000000000" pitchFamily="2" charset="2"/>
              <a:buChar char="q"/>
            </a:pPr>
            <a:r>
              <a:rPr lang="en-US" sz="2000" dirty="0"/>
              <a:t>https://aerlive.ro/poluarea-aerului-in-bucuresti/</a:t>
            </a:r>
          </a:p>
          <a:p>
            <a:pPr>
              <a:buFont typeface="Wingdings" panose="05000000000000000000" pitchFamily="2" charset="2"/>
              <a:buChar char="q"/>
            </a:pPr>
            <a:r>
              <a:rPr lang="en-US" sz="2000" dirty="0"/>
              <a:t>https://www.nytimes.com/interactive/2021/01/15/climate/electric-car-cost.html</a:t>
            </a:r>
          </a:p>
          <a:p>
            <a:pPr>
              <a:buFont typeface="Wingdings" panose="05000000000000000000" pitchFamily="2" charset="2"/>
              <a:buChar char="q"/>
            </a:pPr>
            <a:r>
              <a:rPr lang="en-US" sz="2000" dirty="0"/>
              <a:t>https://aerlive.ro/arderile-de-deseuri-in-gospodarii-un-pericol-pentru-populatie/</a:t>
            </a:r>
          </a:p>
        </p:txBody>
      </p:sp>
    </p:spTree>
    <p:extLst>
      <p:ext uri="{BB962C8B-B14F-4D97-AF65-F5344CB8AC3E}">
        <p14:creationId xmlns:p14="http://schemas.microsoft.com/office/powerpoint/2010/main" val="411386385"/>
      </p:ext>
    </p:extLst>
  </p:cSld>
  <p:clrMapOvr>
    <a:masterClrMapping/>
  </p:clrMapOvr>
</p:sld>
</file>

<file path=ppt/theme/theme1.xml><?xml version="1.0" encoding="utf-8"?>
<a:theme xmlns:a="http://schemas.openxmlformats.org/drawingml/2006/main" name="Pollution Reduction Social Media by Slidesgo">
  <a:themeElements>
    <a:clrScheme name="Simple Light">
      <a:dk1>
        <a:srgbClr val="614444"/>
      </a:dk1>
      <a:lt1>
        <a:srgbClr val="F3E1CE"/>
      </a:lt1>
      <a:dk2>
        <a:srgbClr val="614444"/>
      </a:dk2>
      <a:lt2>
        <a:srgbClr val="F3E1CE"/>
      </a:lt2>
      <a:accent1>
        <a:srgbClr val="F3E1CE"/>
      </a:accent1>
      <a:accent2>
        <a:srgbClr val="E4BBA5"/>
      </a:accent2>
      <a:accent3>
        <a:srgbClr val="614444"/>
      </a:accent3>
      <a:accent4>
        <a:srgbClr val="938080"/>
      </a:accent4>
      <a:accent5>
        <a:srgbClr val="F6F1E1"/>
      </a:accent5>
      <a:accent6>
        <a:srgbClr val="E4BBA5"/>
      </a:accent6>
      <a:hlink>
        <a:srgbClr val="614444"/>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5B71B7F2BCDB409327CE44659A6740" ma:contentTypeVersion="10" ma:contentTypeDescription="Create a new document." ma:contentTypeScope="" ma:versionID="92f1aea40cd41deb9320209abcbb1b7c">
  <xsd:schema xmlns:xsd="http://www.w3.org/2001/XMLSchema" xmlns:xs="http://www.w3.org/2001/XMLSchema" xmlns:p="http://schemas.microsoft.com/office/2006/metadata/properties" xmlns:ns2="96149734-91f8-4dfc-92d3-418d4b32aac7" targetNamespace="http://schemas.microsoft.com/office/2006/metadata/properties" ma:root="true" ma:fieldsID="bcdabb240cf680ffc8eea5f84e651f44" ns2:_="">
    <xsd:import namespace="96149734-91f8-4dfc-92d3-418d4b32aac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149734-91f8-4dfc-92d3-418d4b32aa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77313EC-3B3C-4E2E-9B58-5D17F265E9A7}"/>
</file>

<file path=customXml/itemProps2.xml><?xml version="1.0" encoding="utf-8"?>
<ds:datastoreItem xmlns:ds="http://schemas.openxmlformats.org/officeDocument/2006/customXml" ds:itemID="{0819A26E-66C9-4A3C-BF1A-A3A6B4CA8783}"/>
</file>

<file path=customXml/itemProps3.xml><?xml version="1.0" encoding="utf-8"?>
<ds:datastoreItem xmlns:ds="http://schemas.openxmlformats.org/officeDocument/2006/customXml" ds:itemID="{0E31F16E-0960-4025-846A-58953CAC5290}"/>
</file>

<file path=docProps/app.xml><?xml version="1.0" encoding="utf-8"?>
<Properties xmlns="http://schemas.openxmlformats.org/officeDocument/2006/extended-properties" xmlns:vt="http://schemas.openxmlformats.org/officeDocument/2006/docPropsVTypes">
  <TotalTime>42</TotalTime>
  <Words>533</Words>
  <Application>Microsoft Office PowerPoint</Application>
  <PresentationFormat>On-screen Show (16:9)</PresentationFormat>
  <Paragraphs>30</Paragraphs>
  <Slides>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Wingdings</vt:lpstr>
      <vt:lpstr>Barlow SemiBold</vt:lpstr>
      <vt:lpstr>Calibri</vt:lpstr>
      <vt:lpstr>Catamaran</vt:lpstr>
      <vt:lpstr>Pollution Reduction Social Media by Slidesgo</vt:lpstr>
      <vt:lpstr>AIR POLLUTION                               Project realized by Mihon Corina</vt:lpstr>
      <vt:lpstr>PowerPoint Presentation</vt:lpstr>
      <vt:lpstr>The main sources of air pollution are: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 POLLUTION</dc:title>
  <cp:lastModifiedBy>Mihon Corina</cp:lastModifiedBy>
  <cp:revision>7</cp:revision>
  <dcterms:modified xsi:type="dcterms:W3CDTF">2021-04-23T18:40:00Z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0x010100985B71B7F2BCDB409327CE44659A6740</vt:lpwstr>
  </property>
</Properties>
</file>