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EE5E0-9C63-4C81-A79D-57BFDFAE64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13CAFB-AE34-46AF-832D-9A46217977D6}">
      <dgm:prSet/>
      <dgm:spPr/>
      <dgm:t>
        <a:bodyPr/>
        <a:lstStyle/>
        <a:p>
          <a:r>
            <a:rPr lang="en-US" b="1"/>
            <a:t>The Sustainable Development Goals </a:t>
          </a:r>
          <a:r>
            <a:rPr lang="en-US"/>
            <a:t>(SDGs) or Global Goals are a collection of </a:t>
          </a:r>
          <a:r>
            <a:rPr lang="en-US" b="1"/>
            <a:t>17 interlinked global goals </a:t>
          </a:r>
          <a:r>
            <a:rPr lang="en-US"/>
            <a:t>designed to be a "blueprint </a:t>
          </a:r>
          <a:r>
            <a:rPr lang="en-US" b="1"/>
            <a:t>to achieve a better and more sustainable future for all</a:t>
          </a:r>
          <a:r>
            <a:rPr lang="en-US"/>
            <a:t>". </a:t>
          </a:r>
        </a:p>
      </dgm:t>
    </dgm:pt>
    <dgm:pt modelId="{188E56E3-9F57-4ABC-8BAF-9CEC5103D0CC}" type="parTrans" cxnId="{E08453BA-906E-4EDB-9FAB-746479A5B516}">
      <dgm:prSet/>
      <dgm:spPr/>
      <dgm:t>
        <a:bodyPr/>
        <a:lstStyle/>
        <a:p>
          <a:endParaRPr lang="en-US"/>
        </a:p>
      </dgm:t>
    </dgm:pt>
    <dgm:pt modelId="{D937CAE0-1026-42C7-8BB9-7680A4CA4BFF}" type="sibTrans" cxnId="{E08453BA-906E-4EDB-9FAB-746479A5B516}">
      <dgm:prSet/>
      <dgm:spPr/>
      <dgm:t>
        <a:bodyPr/>
        <a:lstStyle/>
        <a:p>
          <a:endParaRPr lang="en-US"/>
        </a:p>
      </dgm:t>
    </dgm:pt>
    <dgm:pt modelId="{56FE6572-189F-4999-9784-BB67DC27234A}">
      <dgm:prSet/>
      <dgm:spPr/>
      <dgm:t>
        <a:bodyPr/>
        <a:lstStyle/>
        <a:p>
          <a:r>
            <a:rPr lang="en-US"/>
            <a:t>The SDGs were </a:t>
          </a:r>
          <a:r>
            <a:rPr lang="en-US" b="1"/>
            <a:t>set up in 2015 </a:t>
          </a:r>
          <a:r>
            <a:rPr lang="en-US"/>
            <a:t>by </a:t>
          </a:r>
          <a:r>
            <a:rPr lang="en-US" b="1"/>
            <a:t>the United Nations General Assembly</a:t>
          </a:r>
          <a:r>
            <a:rPr lang="en-US"/>
            <a:t> and are intended to be </a:t>
          </a:r>
          <a:r>
            <a:rPr lang="en-US" b="1"/>
            <a:t>achieved by the year 2030.</a:t>
          </a:r>
          <a:endParaRPr lang="en-US"/>
        </a:p>
      </dgm:t>
    </dgm:pt>
    <dgm:pt modelId="{97E10A86-FADF-4E19-BE1F-0FA123535523}" type="parTrans" cxnId="{B664E7F3-1563-40B8-A936-04FF6679A8FC}">
      <dgm:prSet/>
      <dgm:spPr/>
      <dgm:t>
        <a:bodyPr/>
        <a:lstStyle/>
        <a:p>
          <a:endParaRPr lang="en-US"/>
        </a:p>
      </dgm:t>
    </dgm:pt>
    <dgm:pt modelId="{EEB5767F-CDDC-4203-BE47-A2950C59CE02}" type="sibTrans" cxnId="{B664E7F3-1563-40B8-A936-04FF6679A8FC}">
      <dgm:prSet/>
      <dgm:spPr/>
      <dgm:t>
        <a:bodyPr/>
        <a:lstStyle/>
        <a:p>
          <a:endParaRPr lang="en-US"/>
        </a:p>
      </dgm:t>
    </dgm:pt>
    <dgm:pt modelId="{53A0A3AF-C402-4412-A3BA-AF468D5DF6A3}" type="pres">
      <dgm:prSet presAssocID="{D66EE5E0-9C63-4C81-A79D-57BFDFAE6430}" presName="linear" presStyleCnt="0">
        <dgm:presLayoutVars>
          <dgm:animLvl val="lvl"/>
          <dgm:resizeHandles val="exact"/>
        </dgm:presLayoutVars>
      </dgm:prSet>
      <dgm:spPr/>
    </dgm:pt>
    <dgm:pt modelId="{540CFAB5-8EBF-4848-B60C-88A87EA1B98B}" type="pres">
      <dgm:prSet presAssocID="{FC13CAFB-AE34-46AF-832D-9A46217977D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DEF3B94-80A4-4F05-9E67-81DCF1741B79}" type="pres">
      <dgm:prSet presAssocID="{D937CAE0-1026-42C7-8BB9-7680A4CA4BFF}" presName="spacer" presStyleCnt="0"/>
      <dgm:spPr/>
    </dgm:pt>
    <dgm:pt modelId="{1E3706F5-8BF6-45E6-A9DB-FB9B8D158329}" type="pres">
      <dgm:prSet presAssocID="{56FE6572-189F-4999-9784-BB67DC2723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9768225-3341-4637-8CCF-47D4FF631136}" type="presOf" srcId="{FC13CAFB-AE34-46AF-832D-9A46217977D6}" destId="{540CFAB5-8EBF-4848-B60C-88A87EA1B98B}" srcOrd="0" destOrd="0" presId="urn:microsoft.com/office/officeart/2005/8/layout/vList2"/>
    <dgm:cxn modelId="{CC712776-0B36-4152-8D9C-AFB9B8ED2B58}" type="presOf" srcId="{56FE6572-189F-4999-9784-BB67DC27234A}" destId="{1E3706F5-8BF6-45E6-A9DB-FB9B8D158329}" srcOrd="0" destOrd="0" presId="urn:microsoft.com/office/officeart/2005/8/layout/vList2"/>
    <dgm:cxn modelId="{B12F6883-3F27-4664-9EAF-57EB86BC1964}" type="presOf" srcId="{D66EE5E0-9C63-4C81-A79D-57BFDFAE6430}" destId="{53A0A3AF-C402-4412-A3BA-AF468D5DF6A3}" srcOrd="0" destOrd="0" presId="urn:microsoft.com/office/officeart/2005/8/layout/vList2"/>
    <dgm:cxn modelId="{E08453BA-906E-4EDB-9FAB-746479A5B516}" srcId="{D66EE5E0-9C63-4C81-A79D-57BFDFAE6430}" destId="{FC13CAFB-AE34-46AF-832D-9A46217977D6}" srcOrd="0" destOrd="0" parTransId="{188E56E3-9F57-4ABC-8BAF-9CEC5103D0CC}" sibTransId="{D937CAE0-1026-42C7-8BB9-7680A4CA4BFF}"/>
    <dgm:cxn modelId="{B664E7F3-1563-40B8-A936-04FF6679A8FC}" srcId="{D66EE5E0-9C63-4C81-A79D-57BFDFAE6430}" destId="{56FE6572-189F-4999-9784-BB67DC27234A}" srcOrd="1" destOrd="0" parTransId="{97E10A86-FADF-4E19-BE1F-0FA123535523}" sibTransId="{EEB5767F-CDDC-4203-BE47-A2950C59CE02}"/>
    <dgm:cxn modelId="{C28A0A32-9109-4F2D-900E-5E693F26D031}" type="presParOf" srcId="{53A0A3AF-C402-4412-A3BA-AF468D5DF6A3}" destId="{540CFAB5-8EBF-4848-B60C-88A87EA1B98B}" srcOrd="0" destOrd="0" presId="urn:microsoft.com/office/officeart/2005/8/layout/vList2"/>
    <dgm:cxn modelId="{3D8096AE-F115-49E6-8095-B77C8C710244}" type="presParOf" srcId="{53A0A3AF-C402-4412-A3BA-AF468D5DF6A3}" destId="{7DEF3B94-80A4-4F05-9E67-81DCF1741B79}" srcOrd="1" destOrd="0" presId="urn:microsoft.com/office/officeart/2005/8/layout/vList2"/>
    <dgm:cxn modelId="{5097856D-E9F4-4A9A-BC88-2400FEF15BF3}" type="presParOf" srcId="{53A0A3AF-C402-4412-A3BA-AF468D5DF6A3}" destId="{1E3706F5-8BF6-45E6-A9DB-FB9B8D1583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07E9E-4548-4E30-B1A7-C954BFDAF69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46D41A-EFB8-4627-9217-38329F71D13E}">
      <dgm:prSet/>
      <dgm:spPr/>
      <dgm:t>
        <a:bodyPr/>
        <a:lstStyle/>
        <a:p>
          <a:r>
            <a:rPr lang="lt-LT" b="1"/>
            <a:t>Step 1: </a:t>
          </a:r>
          <a:endParaRPr lang="en-US"/>
        </a:p>
      </dgm:t>
    </dgm:pt>
    <dgm:pt modelId="{C540578F-8BAB-4290-B88C-E019CD3B030E}" type="parTrans" cxnId="{F5A4B2A9-1313-44E4-8E8C-BA0A53545756}">
      <dgm:prSet/>
      <dgm:spPr/>
      <dgm:t>
        <a:bodyPr/>
        <a:lstStyle/>
        <a:p>
          <a:endParaRPr lang="en-US"/>
        </a:p>
      </dgm:t>
    </dgm:pt>
    <dgm:pt modelId="{A1B7132B-FB61-48CB-B944-576378E19C58}" type="sibTrans" cxnId="{F5A4B2A9-1313-44E4-8E8C-BA0A53545756}">
      <dgm:prSet/>
      <dgm:spPr/>
      <dgm:t>
        <a:bodyPr/>
        <a:lstStyle/>
        <a:p>
          <a:endParaRPr lang="en-US"/>
        </a:p>
      </dgm:t>
    </dgm:pt>
    <dgm:pt modelId="{08E667CA-7351-48DB-8FCE-E92D6FD3EB71}">
      <dgm:prSet/>
      <dgm:spPr/>
      <dgm:t>
        <a:bodyPr/>
        <a:lstStyle/>
        <a:p>
          <a:r>
            <a:rPr lang="lt-LT"/>
            <a:t>Do some </a:t>
          </a:r>
          <a:r>
            <a:rPr lang="lt-LT" u="sng"/>
            <a:t>research on the SDG goals </a:t>
          </a:r>
          <a:r>
            <a:rPr lang="lt-LT"/>
            <a:t>assigned</a:t>
          </a:r>
          <a:endParaRPr lang="en-US"/>
        </a:p>
      </dgm:t>
    </dgm:pt>
    <dgm:pt modelId="{6E8E99C6-107E-4ACA-A5F8-738044D7F896}" type="parTrans" cxnId="{23B242DD-81CF-4557-B24E-B47499F3A06C}">
      <dgm:prSet/>
      <dgm:spPr/>
      <dgm:t>
        <a:bodyPr/>
        <a:lstStyle/>
        <a:p>
          <a:endParaRPr lang="en-US"/>
        </a:p>
      </dgm:t>
    </dgm:pt>
    <dgm:pt modelId="{006D7E8B-685E-4168-B675-08ECF6A25C7A}" type="sibTrans" cxnId="{23B242DD-81CF-4557-B24E-B47499F3A06C}">
      <dgm:prSet/>
      <dgm:spPr/>
      <dgm:t>
        <a:bodyPr/>
        <a:lstStyle/>
        <a:p>
          <a:endParaRPr lang="en-US"/>
        </a:p>
      </dgm:t>
    </dgm:pt>
    <dgm:pt modelId="{BF74DE57-BC1C-4FAC-8B60-C81AABDF18FD}">
      <dgm:prSet/>
      <dgm:spPr/>
      <dgm:t>
        <a:bodyPr/>
        <a:lstStyle/>
        <a:p>
          <a:r>
            <a:rPr lang="lt-LT"/>
            <a:t>Write </a:t>
          </a:r>
          <a:r>
            <a:rPr lang="lt-LT" u="sng"/>
            <a:t>a short summary </a:t>
          </a:r>
          <a:r>
            <a:rPr lang="lt-LT"/>
            <a:t>for each goal</a:t>
          </a:r>
          <a:endParaRPr lang="en-US"/>
        </a:p>
      </dgm:t>
    </dgm:pt>
    <dgm:pt modelId="{7CC82E4D-CDB3-4BA5-AAF2-BEB863D6CB56}" type="parTrans" cxnId="{DC132ED8-7C1B-4404-8738-8F6FF49F424A}">
      <dgm:prSet/>
      <dgm:spPr/>
      <dgm:t>
        <a:bodyPr/>
        <a:lstStyle/>
        <a:p>
          <a:endParaRPr lang="en-US"/>
        </a:p>
      </dgm:t>
    </dgm:pt>
    <dgm:pt modelId="{184CD8DE-3694-4769-B6DC-177D309CFF60}" type="sibTrans" cxnId="{DC132ED8-7C1B-4404-8738-8F6FF49F424A}">
      <dgm:prSet/>
      <dgm:spPr/>
      <dgm:t>
        <a:bodyPr/>
        <a:lstStyle/>
        <a:p>
          <a:endParaRPr lang="en-US"/>
        </a:p>
      </dgm:t>
    </dgm:pt>
    <dgm:pt modelId="{CEB844F5-601F-4BF0-BB34-7CD1C87CA395}">
      <dgm:prSet/>
      <dgm:spPr/>
      <dgm:t>
        <a:bodyPr/>
        <a:lstStyle/>
        <a:p>
          <a:r>
            <a:rPr lang="lt-LT"/>
            <a:t>Write your findings on a clolorful paper</a:t>
          </a:r>
          <a:endParaRPr lang="en-US"/>
        </a:p>
      </dgm:t>
    </dgm:pt>
    <dgm:pt modelId="{29353C07-6141-4059-A2E7-10AB710C531F}" type="parTrans" cxnId="{4D373BB6-CE25-4A05-8F67-2617938EDA0C}">
      <dgm:prSet/>
      <dgm:spPr/>
      <dgm:t>
        <a:bodyPr/>
        <a:lstStyle/>
        <a:p>
          <a:endParaRPr lang="en-US"/>
        </a:p>
      </dgm:t>
    </dgm:pt>
    <dgm:pt modelId="{C52B6A3A-8C08-46CC-A2BB-21738B817101}" type="sibTrans" cxnId="{4D373BB6-CE25-4A05-8F67-2617938EDA0C}">
      <dgm:prSet/>
      <dgm:spPr/>
      <dgm:t>
        <a:bodyPr/>
        <a:lstStyle/>
        <a:p>
          <a:endParaRPr lang="en-US"/>
        </a:p>
      </dgm:t>
    </dgm:pt>
    <dgm:pt modelId="{0830B219-F760-4CAB-90B7-E7EF14E67527}">
      <dgm:prSet/>
      <dgm:spPr/>
      <dgm:t>
        <a:bodyPr/>
        <a:lstStyle/>
        <a:p>
          <a:r>
            <a:rPr lang="lt-LT" b="1"/>
            <a:t>Step 2: </a:t>
          </a:r>
          <a:endParaRPr lang="en-US"/>
        </a:p>
      </dgm:t>
    </dgm:pt>
    <dgm:pt modelId="{C0C0520B-475A-460A-B3A2-95E606D0F0E4}" type="parTrans" cxnId="{80951DA8-ACBB-4E31-9426-2184356CC408}">
      <dgm:prSet/>
      <dgm:spPr/>
      <dgm:t>
        <a:bodyPr/>
        <a:lstStyle/>
        <a:p>
          <a:endParaRPr lang="en-US"/>
        </a:p>
      </dgm:t>
    </dgm:pt>
    <dgm:pt modelId="{919685F4-51FB-4071-ADD7-585D7F2EF75D}" type="sibTrans" cxnId="{80951DA8-ACBB-4E31-9426-2184356CC408}">
      <dgm:prSet/>
      <dgm:spPr/>
      <dgm:t>
        <a:bodyPr/>
        <a:lstStyle/>
        <a:p>
          <a:endParaRPr lang="en-US"/>
        </a:p>
      </dgm:t>
    </dgm:pt>
    <dgm:pt modelId="{700ADC83-5C68-4213-8CED-CEAFCA9F1E53}">
      <dgm:prSet/>
      <dgm:spPr/>
      <dgm:t>
        <a:bodyPr/>
        <a:lstStyle/>
        <a:p>
          <a:r>
            <a:rPr lang="lt-LT" u="sng"/>
            <a:t>Draw SDG goals </a:t>
          </a:r>
          <a:r>
            <a:rPr lang="lt-LT"/>
            <a:t>together with your partner</a:t>
          </a:r>
          <a:endParaRPr lang="en-US"/>
        </a:p>
      </dgm:t>
    </dgm:pt>
    <dgm:pt modelId="{EC8D0DAF-D215-400F-AD41-55D544ECB602}" type="parTrans" cxnId="{B34EBA15-3BA0-4530-978D-B6F5E4A8B820}">
      <dgm:prSet/>
      <dgm:spPr/>
      <dgm:t>
        <a:bodyPr/>
        <a:lstStyle/>
        <a:p>
          <a:endParaRPr lang="en-US"/>
        </a:p>
      </dgm:t>
    </dgm:pt>
    <dgm:pt modelId="{F3D50E4A-03E7-4928-B137-8D9F47AC2724}" type="sibTrans" cxnId="{B34EBA15-3BA0-4530-978D-B6F5E4A8B820}">
      <dgm:prSet/>
      <dgm:spPr/>
      <dgm:t>
        <a:bodyPr/>
        <a:lstStyle/>
        <a:p>
          <a:endParaRPr lang="en-US"/>
        </a:p>
      </dgm:t>
    </dgm:pt>
    <dgm:pt modelId="{9F0DC759-6F63-40E9-851A-7DF3DBDB2B32}">
      <dgm:prSet/>
      <dgm:spPr/>
      <dgm:t>
        <a:bodyPr/>
        <a:lstStyle/>
        <a:p>
          <a:r>
            <a:rPr lang="lt-LT" b="1"/>
            <a:t>Step 3:</a:t>
          </a:r>
          <a:endParaRPr lang="en-US"/>
        </a:p>
      </dgm:t>
    </dgm:pt>
    <dgm:pt modelId="{F2B9F4EB-9D74-4DB3-9CB7-D448B1DE07E6}" type="parTrans" cxnId="{A89711F3-423C-468A-A187-C17C44674C31}">
      <dgm:prSet/>
      <dgm:spPr/>
      <dgm:t>
        <a:bodyPr/>
        <a:lstStyle/>
        <a:p>
          <a:endParaRPr lang="en-US"/>
        </a:p>
      </dgm:t>
    </dgm:pt>
    <dgm:pt modelId="{DFEAD528-C975-4609-9874-96290EE49088}" type="sibTrans" cxnId="{A89711F3-423C-468A-A187-C17C44674C31}">
      <dgm:prSet/>
      <dgm:spPr/>
      <dgm:t>
        <a:bodyPr/>
        <a:lstStyle/>
        <a:p>
          <a:endParaRPr lang="en-US"/>
        </a:p>
      </dgm:t>
    </dgm:pt>
    <dgm:pt modelId="{2479BDD4-66EC-4B55-A606-0236E3DB0E48}">
      <dgm:prSet/>
      <dgm:spPr/>
      <dgm:t>
        <a:bodyPr/>
        <a:lstStyle/>
        <a:p>
          <a:r>
            <a:rPr lang="lt-LT" u="sng"/>
            <a:t>Present your findings and your artistic displays </a:t>
          </a:r>
          <a:r>
            <a:rPr lang="lt-LT"/>
            <a:t>to the whole group</a:t>
          </a:r>
          <a:endParaRPr lang="en-US"/>
        </a:p>
      </dgm:t>
    </dgm:pt>
    <dgm:pt modelId="{2DC7742C-A1D9-4AA9-93F3-82668EC44257}" type="parTrans" cxnId="{C269F684-0095-4200-A635-903C4D364739}">
      <dgm:prSet/>
      <dgm:spPr/>
      <dgm:t>
        <a:bodyPr/>
        <a:lstStyle/>
        <a:p>
          <a:endParaRPr lang="en-US"/>
        </a:p>
      </dgm:t>
    </dgm:pt>
    <dgm:pt modelId="{F6AAD7B4-CBC4-4601-B773-2A44628D9A5E}" type="sibTrans" cxnId="{C269F684-0095-4200-A635-903C4D364739}">
      <dgm:prSet/>
      <dgm:spPr/>
      <dgm:t>
        <a:bodyPr/>
        <a:lstStyle/>
        <a:p>
          <a:endParaRPr lang="en-US"/>
        </a:p>
      </dgm:t>
    </dgm:pt>
    <dgm:pt modelId="{E0DE97FC-1781-4438-898F-0B72006FEA5C}" type="pres">
      <dgm:prSet presAssocID="{4B107E9E-4548-4E30-B1A7-C954BFDAF69D}" presName="vert0" presStyleCnt="0">
        <dgm:presLayoutVars>
          <dgm:dir/>
          <dgm:animOne val="branch"/>
          <dgm:animLvl val="lvl"/>
        </dgm:presLayoutVars>
      </dgm:prSet>
      <dgm:spPr/>
    </dgm:pt>
    <dgm:pt modelId="{13086333-BA63-463E-AADF-3E3F000BE849}" type="pres">
      <dgm:prSet presAssocID="{2746D41A-EFB8-4627-9217-38329F71D13E}" presName="thickLine" presStyleLbl="alignNode1" presStyleIdx="0" presStyleCnt="8"/>
      <dgm:spPr/>
    </dgm:pt>
    <dgm:pt modelId="{04F2F4A8-1188-4BB4-9AC0-220E621F3AAE}" type="pres">
      <dgm:prSet presAssocID="{2746D41A-EFB8-4627-9217-38329F71D13E}" presName="horz1" presStyleCnt="0"/>
      <dgm:spPr/>
    </dgm:pt>
    <dgm:pt modelId="{EEC5DBA9-8E4E-4746-AC9F-B107DD670561}" type="pres">
      <dgm:prSet presAssocID="{2746D41A-EFB8-4627-9217-38329F71D13E}" presName="tx1" presStyleLbl="revTx" presStyleIdx="0" presStyleCnt="8"/>
      <dgm:spPr/>
    </dgm:pt>
    <dgm:pt modelId="{1A481D2C-78F4-45AD-8D96-6E79EE4EA1D9}" type="pres">
      <dgm:prSet presAssocID="{2746D41A-EFB8-4627-9217-38329F71D13E}" presName="vert1" presStyleCnt="0"/>
      <dgm:spPr/>
    </dgm:pt>
    <dgm:pt modelId="{24ECAE28-E895-4A7B-B8B9-CF320DF21D52}" type="pres">
      <dgm:prSet presAssocID="{08E667CA-7351-48DB-8FCE-E92D6FD3EB71}" presName="thickLine" presStyleLbl="alignNode1" presStyleIdx="1" presStyleCnt="8"/>
      <dgm:spPr/>
    </dgm:pt>
    <dgm:pt modelId="{CA3F2B86-4D3C-4229-833B-9C0EA241A669}" type="pres">
      <dgm:prSet presAssocID="{08E667CA-7351-48DB-8FCE-E92D6FD3EB71}" presName="horz1" presStyleCnt="0"/>
      <dgm:spPr/>
    </dgm:pt>
    <dgm:pt modelId="{394394FD-B947-44E8-9F08-3090D99095DC}" type="pres">
      <dgm:prSet presAssocID="{08E667CA-7351-48DB-8FCE-E92D6FD3EB71}" presName="tx1" presStyleLbl="revTx" presStyleIdx="1" presStyleCnt="8"/>
      <dgm:spPr/>
    </dgm:pt>
    <dgm:pt modelId="{8215891C-8CA0-495C-9D8B-00B87881FA96}" type="pres">
      <dgm:prSet presAssocID="{08E667CA-7351-48DB-8FCE-E92D6FD3EB71}" presName="vert1" presStyleCnt="0"/>
      <dgm:spPr/>
    </dgm:pt>
    <dgm:pt modelId="{3F037292-4CCD-4B39-A810-C6CCE7C91507}" type="pres">
      <dgm:prSet presAssocID="{BF74DE57-BC1C-4FAC-8B60-C81AABDF18FD}" presName="thickLine" presStyleLbl="alignNode1" presStyleIdx="2" presStyleCnt="8"/>
      <dgm:spPr/>
    </dgm:pt>
    <dgm:pt modelId="{CBC01BC9-8E17-476D-9C9D-2FA942943A9C}" type="pres">
      <dgm:prSet presAssocID="{BF74DE57-BC1C-4FAC-8B60-C81AABDF18FD}" presName="horz1" presStyleCnt="0"/>
      <dgm:spPr/>
    </dgm:pt>
    <dgm:pt modelId="{1A1878CE-332D-404D-BDF7-0228A37D3921}" type="pres">
      <dgm:prSet presAssocID="{BF74DE57-BC1C-4FAC-8B60-C81AABDF18FD}" presName="tx1" presStyleLbl="revTx" presStyleIdx="2" presStyleCnt="8"/>
      <dgm:spPr/>
    </dgm:pt>
    <dgm:pt modelId="{79620004-32EF-4465-815E-DA2E578E1A51}" type="pres">
      <dgm:prSet presAssocID="{BF74DE57-BC1C-4FAC-8B60-C81AABDF18FD}" presName="vert1" presStyleCnt="0"/>
      <dgm:spPr/>
    </dgm:pt>
    <dgm:pt modelId="{D09FCF29-0193-4EC6-8723-C6174EFFBBD5}" type="pres">
      <dgm:prSet presAssocID="{CEB844F5-601F-4BF0-BB34-7CD1C87CA395}" presName="thickLine" presStyleLbl="alignNode1" presStyleIdx="3" presStyleCnt="8"/>
      <dgm:spPr/>
    </dgm:pt>
    <dgm:pt modelId="{306667CC-212B-4A29-AA96-58D87387B33D}" type="pres">
      <dgm:prSet presAssocID="{CEB844F5-601F-4BF0-BB34-7CD1C87CA395}" presName="horz1" presStyleCnt="0"/>
      <dgm:spPr/>
    </dgm:pt>
    <dgm:pt modelId="{B3CA9409-6572-4D59-95D6-7ACC9845CCB8}" type="pres">
      <dgm:prSet presAssocID="{CEB844F5-601F-4BF0-BB34-7CD1C87CA395}" presName="tx1" presStyleLbl="revTx" presStyleIdx="3" presStyleCnt="8"/>
      <dgm:spPr/>
    </dgm:pt>
    <dgm:pt modelId="{51257E9A-BB05-4BAE-A018-2B0440464EFB}" type="pres">
      <dgm:prSet presAssocID="{CEB844F5-601F-4BF0-BB34-7CD1C87CA395}" presName="vert1" presStyleCnt="0"/>
      <dgm:spPr/>
    </dgm:pt>
    <dgm:pt modelId="{E6E6DFC2-9D9E-4D6D-9A22-AF278A3E729B}" type="pres">
      <dgm:prSet presAssocID="{0830B219-F760-4CAB-90B7-E7EF14E67527}" presName="thickLine" presStyleLbl="alignNode1" presStyleIdx="4" presStyleCnt="8"/>
      <dgm:spPr/>
    </dgm:pt>
    <dgm:pt modelId="{EA38CB26-98ED-425A-93F5-C941D682DE8E}" type="pres">
      <dgm:prSet presAssocID="{0830B219-F760-4CAB-90B7-E7EF14E67527}" presName="horz1" presStyleCnt="0"/>
      <dgm:spPr/>
    </dgm:pt>
    <dgm:pt modelId="{88934CAB-7127-4947-B54C-862CAF98DC10}" type="pres">
      <dgm:prSet presAssocID="{0830B219-F760-4CAB-90B7-E7EF14E67527}" presName="tx1" presStyleLbl="revTx" presStyleIdx="4" presStyleCnt="8"/>
      <dgm:spPr/>
    </dgm:pt>
    <dgm:pt modelId="{15D3A35E-DF9A-436A-BBE8-DB3B8A140B67}" type="pres">
      <dgm:prSet presAssocID="{0830B219-F760-4CAB-90B7-E7EF14E67527}" presName="vert1" presStyleCnt="0"/>
      <dgm:spPr/>
    </dgm:pt>
    <dgm:pt modelId="{CDB07B25-EA87-4087-AB79-F0A08BE47EFA}" type="pres">
      <dgm:prSet presAssocID="{700ADC83-5C68-4213-8CED-CEAFCA9F1E53}" presName="thickLine" presStyleLbl="alignNode1" presStyleIdx="5" presStyleCnt="8"/>
      <dgm:spPr/>
    </dgm:pt>
    <dgm:pt modelId="{FDA50317-9169-4D35-AC31-7FAEC878B019}" type="pres">
      <dgm:prSet presAssocID="{700ADC83-5C68-4213-8CED-CEAFCA9F1E53}" presName="horz1" presStyleCnt="0"/>
      <dgm:spPr/>
    </dgm:pt>
    <dgm:pt modelId="{0F70BC7D-E24D-4B8B-8B98-63BD55F86BD2}" type="pres">
      <dgm:prSet presAssocID="{700ADC83-5C68-4213-8CED-CEAFCA9F1E53}" presName="tx1" presStyleLbl="revTx" presStyleIdx="5" presStyleCnt="8"/>
      <dgm:spPr/>
    </dgm:pt>
    <dgm:pt modelId="{61503A5C-6554-4CF3-A783-682217F5F829}" type="pres">
      <dgm:prSet presAssocID="{700ADC83-5C68-4213-8CED-CEAFCA9F1E53}" presName="vert1" presStyleCnt="0"/>
      <dgm:spPr/>
    </dgm:pt>
    <dgm:pt modelId="{E06D31F8-C340-4572-893C-137A3C35E44E}" type="pres">
      <dgm:prSet presAssocID="{9F0DC759-6F63-40E9-851A-7DF3DBDB2B32}" presName="thickLine" presStyleLbl="alignNode1" presStyleIdx="6" presStyleCnt="8"/>
      <dgm:spPr/>
    </dgm:pt>
    <dgm:pt modelId="{AACEFBC3-C276-4D1B-B6F3-F76A24D2FEDF}" type="pres">
      <dgm:prSet presAssocID="{9F0DC759-6F63-40E9-851A-7DF3DBDB2B32}" presName="horz1" presStyleCnt="0"/>
      <dgm:spPr/>
    </dgm:pt>
    <dgm:pt modelId="{E088204C-3F0B-40B5-A7ED-1ECE89548252}" type="pres">
      <dgm:prSet presAssocID="{9F0DC759-6F63-40E9-851A-7DF3DBDB2B32}" presName="tx1" presStyleLbl="revTx" presStyleIdx="6" presStyleCnt="8"/>
      <dgm:spPr/>
    </dgm:pt>
    <dgm:pt modelId="{990009BC-786B-4607-AC68-251655BB4572}" type="pres">
      <dgm:prSet presAssocID="{9F0DC759-6F63-40E9-851A-7DF3DBDB2B32}" presName="vert1" presStyleCnt="0"/>
      <dgm:spPr/>
    </dgm:pt>
    <dgm:pt modelId="{46F25704-6127-496E-B238-C91B8E9B50CD}" type="pres">
      <dgm:prSet presAssocID="{2479BDD4-66EC-4B55-A606-0236E3DB0E48}" presName="thickLine" presStyleLbl="alignNode1" presStyleIdx="7" presStyleCnt="8"/>
      <dgm:spPr/>
    </dgm:pt>
    <dgm:pt modelId="{557D80F9-9141-4ED8-AFB7-8333B39F5BDC}" type="pres">
      <dgm:prSet presAssocID="{2479BDD4-66EC-4B55-A606-0236E3DB0E48}" presName="horz1" presStyleCnt="0"/>
      <dgm:spPr/>
    </dgm:pt>
    <dgm:pt modelId="{3651C938-75DA-48A4-971E-83C4E85DF642}" type="pres">
      <dgm:prSet presAssocID="{2479BDD4-66EC-4B55-A606-0236E3DB0E48}" presName="tx1" presStyleLbl="revTx" presStyleIdx="7" presStyleCnt="8"/>
      <dgm:spPr/>
    </dgm:pt>
    <dgm:pt modelId="{CD729DD0-A3E3-4EA2-BCFA-0911E59A0196}" type="pres">
      <dgm:prSet presAssocID="{2479BDD4-66EC-4B55-A606-0236E3DB0E48}" presName="vert1" presStyleCnt="0"/>
      <dgm:spPr/>
    </dgm:pt>
  </dgm:ptLst>
  <dgm:cxnLst>
    <dgm:cxn modelId="{04CBDB14-7213-4F6A-9FE2-205D67978801}" type="presOf" srcId="{9F0DC759-6F63-40E9-851A-7DF3DBDB2B32}" destId="{E088204C-3F0B-40B5-A7ED-1ECE89548252}" srcOrd="0" destOrd="0" presId="urn:microsoft.com/office/officeart/2008/layout/LinedList"/>
    <dgm:cxn modelId="{B34EBA15-3BA0-4530-978D-B6F5E4A8B820}" srcId="{4B107E9E-4548-4E30-B1A7-C954BFDAF69D}" destId="{700ADC83-5C68-4213-8CED-CEAFCA9F1E53}" srcOrd="5" destOrd="0" parTransId="{EC8D0DAF-D215-400F-AD41-55D544ECB602}" sibTransId="{F3D50E4A-03E7-4928-B137-8D9F47AC2724}"/>
    <dgm:cxn modelId="{5F5E5620-A27B-4947-A90F-5834945B0537}" type="presOf" srcId="{BF74DE57-BC1C-4FAC-8B60-C81AABDF18FD}" destId="{1A1878CE-332D-404D-BDF7-0228A37D3921}" srcOrd="0" destOrd="0" presId="urn:microsoft.com/office/officeart/2008/layout/LinedList"/>
    <dgm:cxn modelId="{7A67942F-2D0E-4DCF-8995-85E0B5FC384C}" type="presOf" srcId="{2746D41A-EFB8-4627-9217-38329F71D13E}" destId="{EEC5DBA9-8E4E-4746-AC9F-B107DD670561}" srcOrd="0" destOrd="0" presId="urn:microsoft.com/office/officeart/2008/layout/LinedList"/>
    <dgm:cxn modelId="{228AF14B-63F6-4AFD-8331-DBD5A103F41F}" type="presOf" srcId="{2479BDD4-66EC-4B55-A606-0236E3DB0E48}" destId="{3651C938-75DA-48A4-971E-83C4E85DF642}" srcOrd="0" destOrd="0" presId="urn:microsoft.com/office/officeart/2008/layout/LinedList"/>
    <dgm:cxn modelId="{7F156570-9BD2-4621-A75C-1A8BA1671B19}" type="presOf" srcId="{4B107E9E-4548-4E30-B1A7-C954BFDAF69D}" destId="{E0DE97FC-1781-4438-898F-0B72006FEA5C}" srcOrd="0" destOrd="0" presId="urn:microsoft.com/office/officeart/2008/layout/LinedList"/>
    <dgm:cxn modelId="{1DFDA051-1A78-4058-BBA7-2D795FA1E606}" type="presOf" srcId="{CEB844F5-601F-4BF0-BB34-7CD1C87CA395}" destId="{B3CA9409-6572-4D59-95D6-7ACC9845CCB8}" srcOrd="0" destOrd="0" presId="urn:microsoft.com/office/officeart/2008/layout/LinedList"/>
    <dgm:cxn modelId="{C269F684-0095-4200-A635-903C4D364739}" srcId="{4B107E9E-4548-4E30-B1A7-C954BFDAF69D}" destId="{2479BDD4-66EC-4B55-A606-0236E3DB0E48}" srcOrd="7" destOrd="0" parTransId="{2DC7742C-A1D9-4AA9-93F3-82668EC44257}" sibTransId="{F6AAD7B4-CBC4-4601-B773-2A44628D9A5E}"/>
    <dgm:cxn modelId="{80951DA8-ACBB-4E31-9426-2184356CC408}" srcId="{4B107E9E-4548-4E30-B1A7-C954BFDAF69D}" destId="{0830B219-F760-4CAB-90B7-E7EF14E67527}" srcOrd="4" destOrd="0" parTransId="{C0C0520B-475A-460A-B3A2-95E606D0F0E4}" sibTransId="{919685F4-51FB-4071-ADD7-585D7F2EF75D}"/>
    <dgm:cxn modelId="{F5A4B2A9-1313-44E4-8E8C-BA0A53545756}" srcId="{4B107E9E-4548-4E30-B1A7-C954BFDAF69D}" destId="{2746D41A-EFB8-4627-9217-38329F71D13E}" srcOrd="0" destOrd="0" parTransId="{C540578F-8BAB-4290-B88C-E019CD3B030E}" sibTransId="{A1B7132B-FB61-48CB-B944-576378E19C58}"/>
    <dgm:cxn modelId="{4D373BB6-CE25-4A05-8F67-2617938EDA0C}" srcId="{4B107E9E-4548-4E30-B1A7-C954BFDAF69D}" destId="{CEB844F5-601F-4BF0-BB34-7CD1C87CA395}" srcOrd="3" destOrd="0" parTransId="{29353C07-6141-4059-A2E7-10AB710C531F}" sibTransId="{C52B6A3A-8C08-46CC-A2BB-21738B817101}"/>
    <dgm:cxn modelId="{49DD25B8-E695-4654-A2E3-043DF69BB197}" type="presOf" srcId="{08E667CA-7351-48DB-8FCE-E92D6FD3EB71}" destId="{394394FD-B947-44E8-9F08-3090D99095DC}" srcOrd="0" destOrd="0" presId="urn:microsoft.com/office/officeart/2008/layout/LinedList"/>
    <dgm:cxn modelId="{B76898CD-E90F-434B-A503-05F781BC4DC1}" type="presOf" srcId="{700ADC83-5C68-4213-8CED-CEAFCA9F1E53}" destId="{0F70BC7D-E24D-4B8B-8B98-63BD55F86BD2}" srcOrd="0" destOrd="0" presId="urn:microsoft.com/office/officeart/2008/layout/LinedList"/>
    <dgm:cxn modelId="{DC132ED8-7C1B-4404-8738-8F6FF49F424A}" srcId="{4B107E9E-4548-4E30-B1A7-C954BFDAF69D}" destId="{BF74DE57-BC1C-4FAC-8B60-C81AABDF18FD}" srcOrd="2" destOrd="0" parTransId="{7CC82E4D-CDB3-4BA5-AAF2-BEB863D6CB56}" sibTransId="{184CD8DE-3694-4769-B6DC-177D309CFF60}"/>
    <dgm:cxn modelId="{23B242DD-81CF-4557-B24E-B47499F3A06C}" srcId="{4B107E9E-4548-4E30-B1A7-C954BFDAF69D}" destId="{08E667CA-7351-48DB-8FCE-E92D6FD3EB71}" srcOrd="1" destOrd="0" parTransId="{6E8E99C6-107E-4ACA-A5F8-738044D7F896}" sibTransId="{006D7E8B-685E-4168-B675-08ECF6A25C7A}"/>
    <dgm:cxn modelId="{2A3C80ED-31A0-4DB1-8994-64348A593264}" type="presOf" srcId="{0830B219-F760-4CAB-90B7-E7EF14E67527}" destId="{88934CAB-7127-4947-B54C-862CAF98DC10}" srcOrd="0" destOrd="0" presId="urn:microsoft.com/office/officeart/2008/layout/LinedList"/>
    <dgm:cxn modelId="{A89711F3-423C-468A-A187-C17C44674C31}" srcId="{4B107E9E-4548-4E30-B1A7-C954BFDAF69D}" destId="{9F0DC759-6F63-40E9-851A-7DF3DBDB2B32}" srcOrd="6" destOrd="0" parTransId="{F2B9F4EB-9D74-4DB3-9CB7-D448B1DE07E6}" sibTransId="{DFEAD528-C975-4609-9874-96290EE49088}"/>
    <dgm:cxn modelId="{D087DDB0-8AFD-44A1-B410-6458060B886F}" type="presParOf" srcId="{E0DE97FC-1781-4438-898F-0B72006FEA5C}" destId="{13086333-BA63-463E-AADF-3E3F000BE849}" srcOrd="0" destOrd="0" presId="urn:microsoft.com/office/officeart/2008/layout/LinedList"/>
    <dgm:cxn modelId="{18E9EEE8-BF88-4D34-B068-C5384D024D30}" type="presParOf" srcId="{E0DE97FC-1781-4438-898F-0B72006FEA5C}" destId="{04F2F4A8-1188-4BB4-9AC0-220E621F3AAE}" srcOrd="1" destOrd="0" presId="urn:microsoft.com/office/officeart/2008/layout/LinedList"/>
    <dgm:cxn modelId="{604D60A3-A89B-43E3-BB5C-4308451FCE05}" type="presParOf" srcId="{04F2F4A8-1188-4BB4-9AC0-220E621F3AAE}" destId="{EEC5DBA9-8E4E-4746-AC9F-B107DD670561}" srcOrd="0" destOrd="0" presId="urn:microsoft.com/office/officeart/2008/layout/LinedList"/>
    <dgm:cxn modelId="{551B1031-A50D-4D67-A9D5-D87909023D86}" type="presParOf" srcId="{04F2F4A8-1188-4BB4-9AC0-220E621F3AAE}" destId="{1A481D2C-78F4-45AD-8D96-6E79EE4EA1D9}" srcOrd="1" destOrd="0" presId="urn:microsoft.com/office/officeart/2008/layout/LinedList"/>
    <dgm:cxn modelId="{6D276492-08BC-42A3-9591-BC5CCD4B5847}" type="presParOf" srcId="{E0DE97FC-1781-4438-898F-0B72006FEA5C}" destId="{24ECAE28-E895-4A7B-B8B9-CF320DF21D52}" srcOrd="2" destOrd="0" presId="urn:microsoft.com/office/officeart/2008/layout/LinedList"/>
    <dgm:cxn modelId="{AF473E67-8EF9-4376-9F55-CEFC2D4BB6A0}" type="presParOf" srcId="{E0DE97FC-1781-4438-898F-0B72006FEA5C}" destId="{CA3F2B86-4D3C-4229-833B-9C0EA241A669}" srcOrd="3" destOrd="0" presId="urn:microsoft.com/office/officeart/2008/layout/LinedList"/>
    <dgm:cxn modelId="{EE8FFFAF-3589-46FC-82D8-A77A67517866}" type="presParOf" srcId="{CA3F2B86-4D3C-4229-833B-9C0EA241A669}" destId="{394394FD-B947-44E8-9F08-3090D99095DC}" srcOrd="0" destOrd="0" presId="urn:microsoft.com/office/officeart/2008/layout/LinedList"/>
    <dgm:cxn modelId="{309F563C-75FF-44EE-A621-9068DBEB12AC}" type="presParOf" srcId="{CA3F2B86-4D3C-4229-833B-9C0EA241A669}" destId="{8215891C-8CA0-495C-9D8B-00B87881FA96}" srcOrd="1" destOrd="0" presId="urn:microsoft.com/office/officeart/2008/layout/LinedList"/>
    <dgm:cxn modelId="{9A172A57-C009-4C24-BDD4-0CD182CCE36E}" type="presParOf" srcId="{E0DE97FC-1781-4438-898F-0B72006FEA5C}" destId="{3F037292-4CCD-4B39-A810-C6CCE7C91507}" srcOrd="4" destOrd="0" presId="urn:microsoft.com/office/officeart/2008/layout/LinedList"/>
    <dgm:cxn modelId="{F62A1D58-1241-4B90-A057-DD9EB3EE9CD6}" type="presParOf" srcId="{E0DE97FC-1781-4438-898F-0B72006FEA5C}" destId="{CBC01BC9-8E17-476D-9C9D-2FA942943A9C}" srcOrd="5" destOrd="0" presId="urn:microsoft.com/office/officeart/2008/layout/LinedList"/>
    <dgm:cxn modelId="{78B5989B-DA93-470E-9DBB-DBAB50592E5D}" type="presParOf" srcId="{CBC01BC9-8E17-476D-9C9D-2FA942943A9C}" destId="{1A1878CE-332D-404D-BDF7-0228A37D3921}" srcOrd="0" destOrd="0" presId="urn:microsoft.com/office/officeart/2008/layout/LinedList"/>
    <dgm:cxn modelId="{CF74B718-2854-471E-8D1A-A7ECAB7A5545}" type="presParOf" srcId="{CBC01BC9-8E17-476D-9C9D-2FA942943A9C}" destId="{79620004-32EF-4465-815E-DA2E578E1A51}" srcOrd="1" destOrd="0" presId="urn:microsoft.com/office/officeart/2008/layout/LinedList"/>
    <dgm:cxn modelId="{C03C0DF9-F565-49FB-91E5-E0D85225FF34}" type="presParOf" srcId="{E0DE97FC-1781-4438-898F-0B72006FEA5C}" destId="{D09FCF29-0193-4EC6-8723-C6174EFFBBD5}" srcOrd="6" destOrd="0" presId="urn:microsoft.com/office/officeart/2008/layout/LinedList"/>
    <dgm:cxn modelId="{B6BC2A50-21D5-4843-9B2D-49F62E6383FE}" type="presParOf" srcId="{E0DE97FC-1781-4438-898F-0B72006FEA5C}" destId="{306667CC-212B-4A29-AA96-58D87387B33D}" srcOrd="7" destOrd="0" presId="urn:microsoft.com/office/officeart/2008/layout/LinedList"/>
    <dgm:cxn modelId="{855C1D11-826A-4FBA-AAF8-FEAD1D82B48B}" type="presParOf" srcId="{306667CC-212B-4A29-AA96-58D87387B33D}" destId="{B3CA9409-6572-4D59-95D6-7ACC9845CCB8}" srcOrd="0" destOrd="0" presId="urn:microsoft.com/office/officeart/2008/layout/LinedList"/>
    <dgm:cxn modelId="{08131504-3EEA-49D8-AD85-7DDD30582B5F}" type="presParOf" srcId="{306667CC-212B-4A29-AA96-58D87387B33D}" destId="{51257E9A-BB05-4BAE-A018-2B0440464EFB}" srcOrd="1" destOrd="0" presId="urn:microsoft.com/office/officeart/2008/layout/LinedList"/>
    <dgm:cxn modelId="{E618B91F-912B-4478-839F-20D09A26F30D}" type="presParOf" srcId="{E0DE97FC-1781-4438-898F-0B72006FEA5C}" destId="{E6E6DFC2-9D9E-4D6D-9A22-AF278A3E729B}" srcOrd="8" destOrd="0" presId="urn:microsoft.com/office/officeart/2008/layout/LinedList"/>
    <dgm:cxn modelId="{244C8248-A4EE-4046-9EC0-09DAB3939A41}" type="presParOf" srcId="{E0DE97FC-1781-4438-898F-0B72006FEA5C}" destId="{EA38CB26-98ED-425A-93F5-C941D682DE8E}" srcOrd="9" destOrd="0" presId="urn:microsoft.com/office/officeart/2008/layout/LinedList"/>
    <dgm:cxn modelId="{E6A6A5B4-35B6-4F96-8852-FCB85DDBB9D6}" type="presParOf" srcId="{EA38CB26-98ED-425A-93F5-C941D682DE8E}" destId="{88934CAB-7127-4947-B54C-862CAF98DC10}" srcOrd="0" destOrd="0" presId="urn:microsoft.com/office/officeart/2008/layout/LinedList"/>
    <dgm:cxn modelId="{4A64932C-0669-47BB-BF39-3CA8821652FA}" type="presParOf" srcId="{EA38CB26-98ED-425A-93F5-C941D682DE8E}" destId="{15D3A35E-DF9A-436A-BBE8-DB3B8A140B67}" srcOrd="1" destOrd="0" presId="urn:microsoft.com/office/officeart/2008/layout/LinedList"/>
    <dgm:cxn modelId="{13B2A694-0257-407F-91EF-6E0F4E288202}" type="presParOf" srcId="{E0DE97FC-1781-4438-898F-0B72006FEA5C}" destId="{CDB07B25-EA87-4087-AB79-F0A08BE47EFA}" srcOrd="10" destOrd="0" presId="urn:microsoft.com/office/officeart/2008/layout/LinedList"/>
    <dgm:cxn modelId="{2C72C562-74B5-48C0-890A-B389CF59A24F}" type="presParOf" srcId="{E0DE97FC-1781-4438-898F-0B72006FEA5C}" destId="{FDA50317-9169-4D35-AC31-7FAEC878B019}" srcOrd="11" destOrd="0" presId="urn:microsoft.com/office/officeart/2008/layout/LinedList"/>
    <dgm:cxn modelId="{ED06C497-F161-4555-AA39-3D5CC08324A2}" type="presParOf" srcId="{FDA50317-9169-4D35-AC31-7FAEC878B019}" destId="{0F70BC7D-E24D-4B8B-8B98-63BD55F86BD2}" srcOrd="0" destOrd="0" presId="urn:microsoft.com/office/officeart/2008/layout/LinedList"/>
    <dgm:cxn modelId="{90853D8D-7DBF-4316-9F62-A0855CF3785D}" type="presParOf" srcId="{FDA50317-9169-4D35-AC31-7FAEC878B019}" destId="{61503A5C-6554-4CF3-A783-682217F5F829}" srcOrd="1" destOrd="0" presId="urn:microsoft.com/office/officeart/2008/layout/LinedList"/>
    <dgm:cxn modelId="{D42D905E-24F0-404C-88C3-CE8A40D67AA3}" type="presParOf" srcId="{E0DE97FC-1781-4438-898F-0B72006FEA5C}" destId="{E06D31F8-C340-4572-893C-137A3C35E44E}" srcOrd="12" destOrd="0" presId="urn:microsoft.com/office/officeart/2008/layout/LinedList"/>
    <dgm:cxn modelId="{D2464B62-CBD3-42B6-A8A5-DED21A462D44}" type="presParOf" srcId="{E0DE97FC-1781-4438-898F-0B72006FEA5C}" destId="{AACEFBC3-C276-4D1B-B6F3-F76A24D2FEDF}" srcOrd="13" destOrd="0" presId="urn:microsoft.com/office/officeart/2008/layout/LinedList"/>
    <dgm:cxn modelId="{9C6ABF1F-9A14-4A10-8C1E-5D5C3613C3D3}" type="presParOf" srcId="{AACEFBC3-C276-4D1B-B6F3-F76A24D2FEDF}" destId="{E088204C-3F0B-40B5-A7ED-1ECE89548252}" srcOrd="0" destOrd="0" presId="urn:microsoft.com/office/officeart/2008/layout/LinedList"/>
    <dgm:cxn modelId="{81EA59BD-82CC-4C90-9F1A-10B2390D0122}" type="presParOf" srcId="{AACEFBC3-C276-4D1B-B6F3-F76A24D2FEDF}" destId="{990009BC-786B-4607-AC68-251655BB4572}" srcOrd="1" destOrd="0" presId="urn:microsoft.com/office/officeart/2008/layout/LinedList"/>
    <dgm:cxn modelId="{85C4F52A-ECC4-45BA-9CF2-0F113C5F1432}" type="presParOf" srcId="{E0DE97FC-1781-4438-898F-0B72006FEA5C}" destId="{46F25704-6127-496E-B238-C91B8E9B50CD}" srcOrd="14" destOrd="0" presId="urn:microsoft.com/office/officeart/2008/layout/LinedList"/>
    <dgm:cxn modelId="{25515CD0-7447-4816-98E3-43510A938466}" type="presParOf" srcId="{E0DE97FC-1781-4438-898F-0B72006FEA5C}" destId="{557D80F9-9141-4ED8-AFB7-8333B39F5BDC}" srcOrd="15" destOrd="0" presId="urn:microsoft.com/office/officeart/2008/layout/LinedList"/>
    <dgm:cxn modelId="{41CA9A02-4E12-47F4-BA29-A53BE72689B3}" type="presParOf" srcId="{557D80F9-9141-4ED8-AFB7-8333B39F5BDC}" destId="{3651C938-75DA-48A4-971E-83C4E85DF642}" srcOrd="0" destOrd="0" presId="urn:microsoft.com/office/officeart/2008/layout/LinedList"/>
    <dgm:cxn modelId="{A1ABDAB9-9667-436E-829B-4548B2BF36F9}" type="presParOf" srcId="{557D80F9-9141-4ED8-AFB7-8333B39F5BDC}" destId="{CD729DD0-A3E3-4EA2-BCFA-0911E59A01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CFAB5-8EBF-4848-B60C-88A87EA1B98B}">
      <dsp:nvSpPr>
        <dsp:cNvPr id="0" name=""/>
        <dsp:cNvSpPr/>
      </dsp:nvSpPr>
      <dsp:spPr>
        <a:xfrm>
          <a:off x="0" y="8956"/>
          <a:ext cx="9601200" cy="213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The Sustainable Development Goals </a:t>
          </a:r>
          <a:r>
            <a:rPr lang="en-US" sz="3200" kern="1200"/>
            <a:t>(SDGs) or Global Goals are a collection of </a:t>
          </a:r>
          <a:r>
            <a:rPr lang="en-US" sz="3200" b="1" kern="1200"/>
            <a:t>17 interlinked global goals </a:t>
          </a:r>
          <a:r>
            <a:rPr lang="en-US" sz="3200" kern="1200"/>
            <a:t>designed to be a "blueprint </a:t>
          </a:r>
          <a:r>
            <a:rPr lang="en-US" sz="3200" b="1" kern="1200"/>
            <a:t>to achieve a better and more sustainable future for all</a:t>
          </a:r>
          <a:r>
            <a:rPr lang="en-US" sz="3200" kern="1200"/>
            <a:t>". </a:t>
          </a:r>
        </a:p>
      </dsp:txBody>
      <dsp:txXfrm>
        <a:off x="104177" y="113133"/>
        <a:ext cx="9392846" cy="1925726"/>
      </dsp:txXfrm>
    </dsp:sp>
    <dsp:sp modelId="{1E3706F5-8BF6-45E6-A9DB-FB9B8D158329}">
      <dsp:nvSpPr>
        <dsp:cNvPr id="0" name=""/>
        <dsp:cNvSpPr/>
      </dsp:nvSpPr>
      <dsp:spPr>
        <a:xfrm>
          <a:off x="0" y="2235197"/>
          <a:ext cx="9601200" cy="213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The SDGs were </a:t>
          </a:r>
          <a:r>
            <a:rPr lang="en-US" sz="3200" b="1" kern="1200"/>
            <a:t>set up in 2015 </a:t>
          </a:r>
          <a:r>
            <a:rPr lang="en-US" sz="3200" kern="1200"/>
            <a:t>by </a:t>
          </a:r>
          <a:r>
            <a:rPr lang="en-US" sz="3200" b="1" kern="1200"/>
            <a:t>the United Nations General Assembly</a:t>
          </a:r>
          <a:r>
            <a:rPr lang="en-US" sz="3200" kern="1200"/>
            <a:t> and are intended to be </a:t>
          </a:r>
          <a:r>
            <a:rPr lang="en-US" sz="3200" b="1" kern="1200"/>
            <a:t>achieved by the year 2030.</a:t>
          </a:r>
          <a:endParaRPr lang="en-US" sz="3200" kern="1200"/>
        </a:p>
      </dsp:txBody>
      <dsp:txXfrm>
        <a:off x="104177" y="2339374"/>
        <a:ext cx="9392846" cy="1925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86333-BA63-463E-AADF-3E3F000BE849}">
      <dsp:nvSpPr>
        <dsp:cNvPr id="0" name=""/>
        <dsp:cNvSpPr/>
      </dsp:nvSpPr>
      <dsp:spPr>
        <a:xfrm>
          <a:off x="0" y="0"/>
          <a:ext cx="65063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5DBA9-8E4E-4746-AC9F-B107DD670561}">
      <dsp:nvSpPr>
        <dsp:cNvPr id="0" name=""/>
        <dsp:cNvSpPr/>
      </dsp:nvSpPr>
      <dsp:spPr>
        <a:xfrm>
          <a:off x="0" y="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b="1" kern="1200"/>
            <a:t>Step 1: </a:t>
          </a:r>
          <a:endParaRPr lang="en-US" sz="2000" kern="1200"/>
        </a:p>
      </dsp:txBody>
      <dsp:txXfrm>
        <a:off x="0" y="0"/>
        <a:ext cx="6506304" cy="697230"/>
      </dsp:txXfrm>
    </dsp:sp>
    <dsp:sp modelId="{24ECAE28-E895-4A7B-B8B9-CF320DF21D52}">
      <dsp:nvSpPr>
        <dsp:cNvPr id="0" name=""/>
        <dsp:cNvSpPr/>
      </dsp:nvSpPr>
      <dsp:spPr>
        <a:xfrm>
          <a:off x="0" y="697230"/>
          <a:ext cx="6506304" cy="0"/>
        </a:xfrm>
        <a:prstGeom prst="line">
          <a:avLst/>
        </a:prstGeom>
        <a:solidFill>
          <a:schemeClr val="accent2">
            <a:hueOff val="-23665"/>
            <a:satOff val="-7762"/>
            <a:lumOff val="-2829"/>
            <a:alphaOff val="0"/>
          </a:schemeClr>
        </a:solidFill>
        <a:ln w="34925" cap="flat" cmpd="sng" algn="in">
          <a:solidFill>
            <a:schemeClr val="accent2">
              <a:hueOff val="-23665"/>
              <a:satOff val="-7762"/>
              <a:lumOff val="-2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394FD-B947-44E8-9F08-3090D99095DC}">
      <dsp:nvSpPr>
        <dsp:cNvPr id="0" name=""/>
        <dsp:cNvSpPr/>
      </dsp:nvSpPr>
      <dsp:spPr>
        <a:xfrm>
          <a:off x="0" y="69723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/>
            <a:t>Do some </a:t>
          </a:r>
          <a:r>
            <a:rPr lang="lt-LT" sz="2000" u="sng" kern="1200"/>
            <a:t>research on the SDG goals </a:t>
          </a:r>
          <a:r>
            <a:rPr lang="lt-LT" sz="2000" kern="1200"/>
            <a:t>assigned</a:t>
          </a:r>
          <a:endParaRPr lang="en-US" sz="2000" kern="1200"/>
        </a:p>
      </dsp:txBody>
      <dsp:txXfrm>
        <a:off x="0" y="697230"/>
        <a:ext cx="6506304" cy="697230"/>
      </dsp:txXfrm>
    </dsp:sp>
    <dsp:sp modelId="{3F037292-4CCD-4B39-A810-C6CCE7C91507}">
      <dsp:nvSpPr>
        <dsp:cNvPr id="0" name=""/>
        <dsp:cNvSpPr/>
      </dsp:nvSpPr>
      <dsp:spPr>
        <a:xfrm>
          <a:off x="0" y="1394460"/>
          <a:ext cx="6506304" cy="0"/>
        </a:xfrm>
        <a:prstGeom prst="line">
          <a:avLst/>
        </a:prstGeom>
        <a:solidFill>
          <a:schemeClr val="accent2">
            <a:hueOff val="-47330"/>
            <a:satOff val="-15524"/>
            <a:lumOff val="-5658"/>
            <a:alphaOff val="0"/>
          </a:schemeClr>
        </a:solidFill>
        <a:ln w="34925" cap="flat" cmpd="sng" algn="in">
          <a:solidFill>
            <a:schemeClr val="accent2">
              <a:hueOff val="-47330"/>
              <a:satOff val="-15524"/>
              <a:lumOff val="-5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878CE-332D-404D-BDF7-0228A37D3921}">
      <dsp:nvSpPr>
        <dsp:cNvPr id="0" name=""/>
        <dsp:cNvSpPr/>
      </dsp:nvSpPr>
      <dsp:spPr>
        <a:xfrm>
          <a:off x="0" y="139446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/>
            <a:t>Write </a:t>
          </a:r>
          <a:r>
            <a:rPr lang="lt-LT" sz="2000" u="sng" kern="1200"/>
            <a:t>a short summary </a:t>
          </a:r>
          <a:r>
            <a:rPr lang="lt-LT" sz="2000" kern="1200"/>
            <a:t>for each goal</a:t>
          </a:r>
          <a:endParaRPr lang="en-US" sz="2000" kern="1200"/>
        </a:p>
      </dsp:txBody>
      <dsp:txXfrm>
        <a:off x="0" y="1394460"/>
        <a:ext cx="6506304" cy="697230"/>
      </dsp:txXfrm>
    </dsp:sp>
    <dsp:sp modelId="{D09FCF29-0193-4EC6-8723-C6174EFFBBD5}">
      <dsp:nvSpPr>
        <dsp:cNvPr id="0" name=""/>
        <dsp:cNvSpPr/>
      </dsp:nvSpPr>
      <dsp:spPr>
        <a:xfrm>
          <a:off x="0" y="2091690"/>
          <a:ext cx="6506304" cy="0"/>
        </a:xfrm>
        <a:prstGeom prst="line">
          <a:avLst/>
        </a:prstGeom>
        <a:solidFill>
          <a:schemeClr val="accent2">
            <a:hueOff val="-70995"/>
            <a:satOff val="-23286"/>
            <a:lumOff val="-8487"/>
            <a:alphaOff val="0"/>
          </a:schemeClr>
        </a:solidFill>
        <a:ln w="34925" cap="flat" cmpd="sng" algn="in">
          <a:solidFill>
            <a:schemeClr val="accent2">
              <a:hueOff val="-70995"/>
              <a:satOff val="-23286"/>
              <a:lumOff val="-84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A9409-6572-4D59-95D6-7ACC9845CCB8}">
      <dsp:nvSpPr>
        <dsp:cNvPr id="0" name=""/>
        <dsp:cNvSpPr/>
      </dsp:nvSpPr>
      <dsp:spPr>
        <a:xfrm>
          <a:off x="0" y="209169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/>
            <a:t>Write your findings on a clolorful paper</a:t>
          </a:r>
          <a:endParaRPr lang="en-US" sz="2000" kern="1200"/>
        </a:p>
      </dsp:txBody>
      <dsp:txXfrm>
        <a:off x="0" y="2091690"/>
        <a:ext cx="6506304" cy="697230"/>
      </dsp:txXfrm>
    </dsp:sp>
    <dsp:sp modelId="{E6E6DFC2-9D9E-4D6D-9A22-AF278A3E729B}">
      <dsp:nvSpPr>
        <dsp:cNvPr id="0" name=""/>
        <dsp:cNvSpPr/>
      </dsp:nvSpPr>
      <dsp:spPr>
        <a:xfrm>
          <a:off x="0" y="2788920"/>
          <a:ext cx="6506304" cy="0"/>
        </a:xfrm>
        <a:prstGeom prst="line">
          <a:avLst/>
        </a:prstGeom>
        <a:solidFill>
          <a:schemeClr val="accent2">
            <a:hueOff val="-94659"/>
            <a:satOff val="-31049"/>
            <a:lumOff val="-11316"/>
            <a:alphaOff val="0"/>
          </a:schemeClr>
        </a:solidFill>
        <a:ln w="34925" cap="flat" cmpd="sng" algn="in">
          <a:solidFill>
            <a:schemeClr val="accent2">
              <a:hueOff val="-94659"/>
              <a:satOff val="-31049"/>
              <a:lumOff val="-113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34CAB-7127-4947-B54C-862CAF98DC10}">
      <dsp:nvSpPr>
        <dsp:cNvPr id="0" name=""/>
        <dsp:cNvSpPr/>
      </dsp:nvSpPr>
      <dsp:spPr>
        <a:xfrm>
          <a:off x="0" y="278892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b="1" kern="1200"/>
            <a:t>Step 2: </a:t>
          </a:r>
          <a:endParaRPr lang="en-US" sz="2000" kern="1200"/>
        </a:p>
      </dsp:txBody>
      <dsp:txXfrm>
        <a:off x="0" y="2788920"/>
        <a:ext cx="6506304" cy="697230"/>
      </dsp:txXfrm>
    </dsp:sp>
    <dsp:sp modelId="{CDB07B25-EA87-4087-AB79-F0A08BE47EFA}">
      <dsp:nvSpPr>
        <dsp:cNvPr id="0" name=""/>
        <dsp:cNvSpPr/>
      </dsp:nvSpPr>
      <dsp:spPr>
        <a:xfrm>
          <a:off x="0" y="3486150"/>
          <a:ext cx="6506304" cy="0"/>
        </a:xfrm>
        <a:prstGeom prst="line">
          <a:avLst/>
        </a:prstGeom>
        <a:solidFill>
          <a:schemeClr val="accent2">
            <a:hueOff val="-118324"/>
            <a:satOff val="-38811"/>
            <a:lumOff val="-14145"/>
            <a:alphaOff val="0"/>
          </a:schemeClr>
        </a:solidFill>
        <a:ln w="34925" cap="flat" cmpd="sng" algn="in">
          <a:solidFill>
            <a:schemeClr val="accent2">
              <a:hueOff val="-118324"/>
              <a:satOff val="-38811"/>
              <a:lumOff val="-141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0BC7D-E24D-4B8B-8B98-63BD55F86BD2}">
      <dsp:nvSpPr>
        <dsp:cNvPr id="0" name=""/>
        <dsp:cNvSpPr/>
      </dsp:nvSpPr>
      <dsp:spPr>
        <a:xfrm>
          <a:off x="0" y="348615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u="sng" kern="1200"/>
            <a:t>Draw SDG goals </a:t>
          </a:r>
          <a:r>
            <a:rPr lang="lt-LT" sz="2000" kern="1200"/>
            <a:t>together with your partner</a:t>
          </a:r>
          <a:endParaRPr lang="en-US" sz="2000" kern="1200"/>
        </a:p>
      </dsp:txBody>
      <dsp:txXfrm>
        <a:off x="0" y="3486150"/>
        <a:ext cx="6506304" cy="697230"/>
      </dsp:txXfrm>
    </dsp:sp>
    <dsp:sp modelId="{E06D31F8-C340-4572-893C-137A3C35E44E}">
      <dsp:nvSpPr>
        <dsp:cNvPr id="0" name=""/>
        <dsp:cNvSpPr/>
      </dsp:nvSpPr>
      <dsp:spPr>
        <a:xfrm>
          <a:off x="0" y="4183380"/>
          <a:ext cx="6506304" cy="0"/>
        </a:xfrm>
        <a:prstGeom prst="line">
          <a:avLst/>
        </a:prstGeom>
        <a:solidFill>
          <a:schemeClr val="accent2">
            <a:hueOff val="-141989"/>
            <a:satOff val="-46573"/>
            <a:lumOff val="-16974"/>
            <a:alphaOff val="0"/>
          </a:schemeClr>
        </a:solidFill>
        <a:ln w="34925" cap="flat" cmpd="sng" algn="in">
          <a:solidFill>
            <a:schemeClr val="accent2">
              <a:hueOff val="-141989"/>
              <a:satOff val="-46573"/>
              <a:lumOff val="-169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8204C-3F0B-40B5-A7ED-1ECE89548252}">
      <dsp:nvSpPr>
        <dsp:cNvPr id="0" name=""/>
        <dsp:cNvSpPr/>
      </dsp:nvSpPr>
      <dsp:spPr>
        <a:xfrm>
          <a:off x="0" y="418338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b="1" kern="1200"/>
            <a:t>Step 3:</a:t>
          </a:r>
          <a:endParaRPr lang="en-US" sz="2000" kern="1200"/>
        </a:p>
      </dsp:txBody>
      <dsp:txXfrm>
        <a:off x="0" y="4183380"/>
        <a:ext cx="6506304" cy="697230"/>
      </dsp:txXfrm>
    </dsp:sp>
    <dsp:sp modelId="{46F25704-6127-496E-B238-C91B8E9B50CD}">
      <dsp:nvSpPr>
        <dsp:cNvPr id="0" name=""/>
        <dsp:cNvSpPr/>
      </dsp:nvSpPr>
      <dsp:spPr>
        <a:xfrm>
          <a:off x="0" y="4880610"/>
          <a:ext cx="6506304" cy="0"/>
        </a:xfrm>
        <a:prstGeom prst="line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1C938-75DA-48A4-971E-83C4E85DF642}">
      <dsp:nvSpPr>
        <dsp:cNvPr id="0" name=""/>
        <dsp:cNvSpPr/>
      </dsp:nvSpPr>
      <dsp:spPr>
        <a:xfrm>
          <a:off x="0" y="488061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u="sng" kern="1200"/>
            <a:t>Present your findings and your artistic displays </a:t>
          </a:r>
          <a:r>
            <a:rPr lang="lt-LT" sz="2000" kern="1200"/>
            <a:t>to the whole group</a:t>
          </a:r>
          <a:endParaRPr lang="en-US" sz="2000" kern="1200"/>
        </a:p>
      </dsp:txBody>
      <dsp:txXfrm>
        <a:off x="0" y="4880610"/>
        <a:ext cx="6506304" cy="697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qfOgdj4Okdw&amp;t=7s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293224"/>
            <a:ext cx="8361229" cy="2593456"/>
          </a:xfrm>
        </p:spPr>
        <p:txBody>
          <a:bodyPr/>
          <a:lstStyle/>
          <a:p>
            <a:br>
              <a:rPr lang="lt-LT" sz="3200" dirty="0"/>
            </a:br>
            <a:br>
              <a:rPr lang="lt-LT" sz="3200" dirty="0"/>
            </a:br>
            <a:br>
              <a:rPr lang="lt-LT" sz="3200" dirty="0"/>
            </a:br>
            <a:br>
              <a:rPr lang="lt-LT" sz="3200" dirty="0"/>
            </a:br>
            <a:br>
              <a:rPr lang="lt-LT" sz="3200" dirty="0"/>
            </a:br>
            <a:r>
              <a:rPr lang="lt-LT" sz="2000" dirty="0"/>
              <a:t>Erasmus+ school partnership project „Destination: Happiness“</a:t>
            </a:r>
            <a:br>
              <a:rPr lang="lt-LT" sz="2000" dirty="0"/>
            </a:br>
            <a:br>
              <a:rPr lang="lt-LT" sz="2000" dirty="0"/>
            </a:br>
            <a:br>
              <a:rPr lang="lt-LT" sz="2400" b="1" dirty="0"/>
            </a:br>
            <a:r>
              <a:rPr lang="lt-LT" sz="2400" b="1" i="1" dirty="0" err="1"/>
              <a:t>An</a:t>
            </a:r>
            <a:r>
              <a:rPr lang="lt-LT" sz="2400" b="1" i="1" dirty="0"/>
              <a:t> </a:t>
            </a:r>
            <a:r>
              <a:rPr lang="lt-LT" sz="2400" b="1" i="1" dirty="0" err="1"/>
              <a:t>introduction</a:t>
            </a:r>
            <a:r>
              <a:rPr lang="lt-LT" sz="2400" b="1" i="1" dirty="0"/>
              <a:t> to </a:t>
            </a:r>
            <a:r>
              <a:rPr lang="lt-LT" sz="2400" b="1" i="1" dirty="0" err="1"/>
              <a:t>Sustainable</a:t>
            </a:r>
            <a:r>
              <a:rPr lang="lt-LT" sz="2400" b="1" i="1" dirty="0"/>
              <a:t> </a:t>
            </a:r>
            <a:r>
              <a:rPr lang="lt-LT" sz="2400" b="1" i="1" dirty="0" err="1"/>
              <a:t>Development</a:t>
            </a:r>
            <a:r>
              <a:rPr lang="lt-LT" sz="2400" b="1" i="1" dirty="0"/>
              <a:t> </a:t>
            </a:r>
            <a:r>
              <a:rPr lang="lt-LT" sz="2400" b="1" i="1" dirty="0" err="1"/>
              <a:t>Goals</a:t>
            </a:r>
            <a:endParaRPr lang="lt-LT" sz="2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99397"/>
            <a:ext cx="6831673" cy="1720428"/>
          </a:xfrm>
        </p:spPr>
        <p:txBody>
          <a:bodyPr>
            <a:normAutofit fontScale="77500" lnSpcReduction="20000"/>
          </a:bodyPr>
          <a:lstStyle/>
          <a:p>
            <a:r>
              <a:rPr lang="lt-LT" dirty="0" err="1"/>
              <a:t>Presented</a:t>
            </a:r>
            <a:r>
              <a:rPr lang="lt-LT" dirty="0"/>
              <a:t> </a:t>
            </a:r>
            <a:r>
              <a:rPr lang="lt-LT" dirty="0" err="1"/>
              <a:t>by</a:t>
            </a:r>
            <a:r>
              <a:rPr lang="lt-LT" dirty="0"/>
              <a:t> Rita </a:t>
            </a:r>
            <a:r>
              <a:rPr lang="lt-LT" dirty="0" err="1"/>
              <a:t>Lamokovskienė</a:t>
            </a:r>
            <a:endParaRPr lang="lt-LT" dirty="0"/>
          </a:p>
          <a:p>
            <a:endParaRPr lang="lt-LT" dirty="0"/>
          </a:p>
          <a:p>
            <a:r>
              <a:rPr lang="lt-LT" dirty="0"/>
              <a:t>Jonava Jeronimas Ralys </a:t>
            </a:r>
            <a:r>
              <a:rPr lang="lt-LT" dirty="0" err="1"/>
              <a:t>gymnasium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lt-LT" dirty="0" err="1"/>
              <a:t>December</a:t>
            </a:r>
            <a:r>
              <a:rPr lang="lt-LT" dirty="0"/>
              <a:t> 7 , 2021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65314"/>
            <a:ext cx="1972491" cy="1972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661" y="4499397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7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39" y="1136469"/>
            <a:ext cx="8681661" cy="449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A94936-CF84-4E8B-80C7-E0DB9400A8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489166"/>
          <a:ext cx="9601200" cy="4378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6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>
                <a:hlinkClick r:id="rId2"/>
              </a:rPr>
              <a:t>https://www.youtube.com/watch?v=qfOgdj4Okdw&amp;t=7s</a:t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t-LT" dirty="0"/>
          </a:p>
          <a:p>
            <a:r>
              <a:rPr lang="lt-LT" b="1" dirty="0"/>
              <a:t>A VIDEO ON SDGs</a:t>
            </a:r>
          </a:p>
          <a:p>
            <a:r>
              <a:rPr lang="lt-LT" sz="2800" dirty="0"/>
              <a:t>„</a:t>
            </a:r>
            <a:r>
              <a:rPr lang="en-US" sz="2800" dirty="0"/>
              <a:t>Sustainable Development Goals explained with 3 useful tips</a:t>
            </a:r>
            <a:r>
              <a:rPr lang="lt-LT" sz="2800" dirty="0"/>
              <a:t>“ 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17593" y="2076994"/>
            <a:ext cx="2601618" cy="260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2590800" y="535577"/>
            <a:ext cx="7741920" cy="579990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Is sustainable development possible in today’s world in which people are becoming richer and consuming more of the Earth’s natural resources?</a:t>
            </a:r>
            <a:endParaRPr lang="lt-LT"/>
          </a:p>
          <a:p>
            <a:endParaRPr lang="en-US"/>
          </a:p>
          <a:p>
            <a:r>
              <a:rPr lang="en-US"/>
              <a:t>	Is sustainable development real or is it just theory and a topic for inter-governmental meetings?</a:t>
            </a:r>
            <a:endParaRPr lang="lt-LT"/>
          </a:p>
          <a:p>
            <a:endParaRPr lang="en-US"/>
          </a:p>
          <a:p>
            <a:r>
              <a:rPr lang="en-US"/>
              <a:t>	Would you be able to sustain yourself?</a:t>
            </a:r>
            <a:endParaRPr lang="lt-LT"/>
          </a:p>
          <a:p>
            <a:endParaRPr lang="en-US"/>
          </a:p>
          <a:p>
            <a:r>
              <a:rPr lang="en-US"/>
              <a:t>	How important is sustainable development in relation to issues like climate change, poverty, etc.?</a:t>
            </a:r>
            <a:endParaRPr lang="lt-LT"/>
          </a:p>
          <a:p>
            <a:endParaRPr lang="en-US"/>
          </a:p>
          <a:p>
            <a:r>
              <a:rPr lang="en-US"/>
              <a:t>	What problems does a lack of sustainable development lead to?</a:t>
            </a:r>
            <a:endParaRPr lang="lt-LT"/>
          </a:p>
          <a:p>
            <a:endParaRPr lang="en-US"/>
          </a:p>
          <a:p>
            <a:r>
              <a:rPr lang="en-US"/>
              <a:t>	Do you think people will be talking about sustainable development 50 years from now?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885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lt-LT" dirty="0"/>
              <a:t>Look at </a:t>
            </a:r>
            <a:r>
              <a:rPr lang="lt-LT" dirty="0" err="1"/>
              <a:t>SDGs</a:t>
            </a:r>
            <a:r>
              <a:rPr lang="lt-LT" dirty="0"/>
              <a:t> </a:t>
            </a:r>
            <a:r>
              <a:rPr lang="lt-LT" dirty="0" err="1"/>
              <a:t>more</a:t>
            </a:r>
            <a:r>
              <a:rPr lang="lt-LT" dirty="0"/>
              <a:t> creatively...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C066CBB-859C-4798-AA0C-427CE94E8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99054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32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The outcomes of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session</a:t>
            </a:r>
            <a:r>
              <a:rPr lang="lt-LT" dirty="0"/>
              <a:t>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430045"/>
          </a:xfrm>
        </p:spPr>
        <p:txBody>
          <a:bodyPr/>
          <a:lstStyle/>
          <a:p>
            <a:pPr algn="ctr"/>
            <a:r>
              <a:rPr lang="lt-LT" dirty="0"/>
              <a:t>A wall display of SDGs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46265" y="3657601"/>
            <a:ext cx="3394841" cy="161925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/>
              <a:t>Students‘ presentations </a:t>
            </a:r>
          </a:p>
          <a:p>
            <a:pPr algn="ctr"/>
            <a:endParaRPr lang="lt-LT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602030" y="3657601"/>
            <a:ext cx="1453244" cy="145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368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89</TotalTime>
  <Words>290</Words>
  <Application>Microsoft Office PowerPoint</Application>
  <PresentationFormat>Plačiaekranė</PresentationFormat>
  <Paragraphs>36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1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     Erasmus+ school partnership project „Destination: Happiness“   An introduction to Sustainable Development Goals</vt:lpstr>
      <vt:lpstr>„PowerPoint“ pateiktis</vt:lpstr>
      <vt:lpstr>„PowerPoint“ pateiktis</vt:lpstr>
      <vt:lpstr>https://www.youtube.com/watch?v=qfOgdj4Okdw&amp;t=7s </vt:lpstr>
      <vt:lpstr>„PowerPoint“ pateiktis</vt:lpstr>
      <vt:lpstr>Look at SDGs more creatively...</vt:lpstr>
      <vt:lpstr>The outcomes of the session: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Gaiziunai vilties25</dc:creator>
  <cp:lastModifiedBy>RITA LAMOKOVSKIENĖ</cp:lastModifiedBy>
  <cp:revision>10</cp:revision>
  <dcterms:created xsi:type="dcterms:W3CDTF">2021-11-27T15:09:46Z</dcterms:created>
  <dcterms:modified xsi:type="dcterms:W3CDTF">2022-01-05T08:13:46Z</dcterms:modified>
</cp:coreProperties>
</file>