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4"/>
  </p:sldMasterIdLst>
  <p:notesMasterIdLst>
    <p:notesMasterId r:id="rId14"/>
  </p:notesMasterIdLst>
  <p:sldIdLst>
    <p:sldId id="256" r:id="rId5"/>
    <p:sldId id="258" r:id="rId6"/>
    <p:sldId id="262" r:id="rId7"/>
    <p:sldId id="283" r:id="rId8"/>
    <p:sldId id="272" r:id="rId9"/>
    <p:sldId id="310" r:id="rId10"/>
    <p:sldId id="270" r:id="rId11"/>
    <p:sldId id="282" r:id="rId12"/>
    <p:sldId id="309" r:id="rId13"/>
  </p:sldIdLst>
  <p:sldSz cx="9144000" cy="5143500" type="screen16x9"/>
  <p:notesSz cx="6858000" cy="9144000"/>
  <p:embeddedFontLst>
    <p:embeddedFont>
      <p:font typeface="Lilita One" panose="020B0604020202020204" charset="0"/>
      <p:regular r:id="rId15"/>
    </p:embeddedFont>
    <p:embeddedFont>
      <p:font typeface="Poppins" panose="020B0604020202020204" charset="-18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CBF"/>
    <a:srgbClr val="005364"/>
    <a:srgbClr val="1D8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55B9E1-A481-4AFC-9B9F-8975FDB014DB}">
  <a:tblStyle styleId="{1F55B9E1-A481-4AFC-9B9F-8975FDB014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cu Maria" userId="921e7a38-4b98-4b37-a44a-932d0f05568a" providerId="ADAL" clId="{FBD969AE-7210-4ECA-AD71-520F639C7F79}"/>
    <pc:docChg chg="modSld">
      <pc:chgData name="Stancu Maria" userId="921e7a38-4b98-4b37-a44a-932d0f05568a" providerId="ADAL" clId="{FBD969AE-7210-4ECA-AD71-520F639C7F79}" dt="2021-04-27T13:46:08.190" v="2" actId="1076"/>
      <pc:docMkLst>
        <pc:docMk/>
      </pc:docMkLst>
      <pc:sldChg chg="modSp mod">
        <pc:chgData name="Stancu Maria" userId="921e7a38-4b98-4b37-a44a-932d0f05568a" providerId="ADAL" clId="{FBD969AE-7210-4ECA-AD71-520F639C7F79}" dt="2021-04-27T13:46:08.190" v="2" actId="1076"/>
        <pc:sldMkLst>
          <pc:docMk/>
          <pc:sldMk cId="0" sldId="270"/>
        </pc:sldMkLst>
        <pc:spChg chg="mod">
          <ac:chgData name="Stancu Maria" userId="921e7a38-4b98-4b37-a44a-932d0f05568a" providerId="ADAL" clId="{FBD969AE-7210-4ECA-AD71-520F639C7F79}" dt="2021-04-27T13:45:58.529" v="0" actId="1076"/>
          <ac:spMkLst>
            <pc:docMk/>
            <pc:sldMk cId="0" sldId="270"/>
            <ac:spMk id="571" creationId="{00000000-0000-0000-0000-000000000000}"/>
          </ac:spMkLst>
        </pc:spChg>
        <pc:grpChg chg="mod">
          <ac:chgData name="Stancu Maria" userId="921e7a38-4b98-4b37-a44a-932d0f05568a" providerId="ADAL" clId="{FBD969AE-7210-4ECA-AD71-520F639C7F79}" dt="2021-04-27T13:46:04.901" v="1" actId="1076"/>
          <ac:grpSpMkLst>
            <pc:docMk/>
            <pc:sldMk cId="0" sldId="270"/>
            <ac:grpSpMk id="578" creationId="{00000000-0000-0000-0000-000000000000}"/>
          </ac:grpSpMkLst>
        </pc:grpChg>
        <pc:grpChg chg="mod">
          <ac:chgData name="Stancu Maria" userId="921e7a38-4b98-4b37-a44a-932d0f05568a" providerId="ADAL" clId="{FBD969AE-7210-4ECA-AD71-520F639C7F79}" dt="2021-04-27T13:46:08.190" v="2" actId="1076"/>
          <ac:grpSpMkLst>
            <pc:docMk/>
            <pc:sldMk cId="0" sldId="270"/>
            <ac:grpSpMk id="615" creationId="{00000000-0000-0000-0000-000000000000}"/>
          </ac:grpSpMkLst>
        </pc:grpChg>
      </pc:sldChg>
    </pc:docChg>
  </pc:docChgLst>
  <pc:docChgLst>
    <pc:chgData name="Alexandra Stancu" userId="378b79bdcf1d0d04" providerId="LiveId" clId="{7A3CF197-7DAE-4128-A631-3564FBA89D1E}"/>
    <pc:docChg chg="undo redo custSel addSld delSld modSld sldOrd delMainMaster">
      <pc:chgData name="Alexandra Stancu" userId="378b79bdcf1d0d04" providerId="LiveId" clId="{7A3CF197-7DAE-4128-A631-3564FBA89D1E}" dt="2021-04-19T17:59:38.674" v="1388" actId="47"/>
      <pc:docMkLst>
        <pc:docMk/>
      </pc:docMkLst>
      <pc:sldChg chg="addSp delSp modSp mod modTransition">
        <pc:chgData name="Alexandra Stancu" userId="378b79bdcf1d0d04" providerId="LiveId" clId="{7A3CF197-7DAE-4128-A631-3564FBA89D1E}" dt="2021-04-19T16:53:29.441" v="724" actId="255"/>
        <pc:sldMkLst>
          <pc:docMk/>
          <pc:sldMk cId="0" sldId="256"/>
        </pc:sldMkLst>
        <pc:spChg chg="add mod">
          <ac:chgData name="Alexandra Stancu" userId="378b79bdcf1d0d04" providerId="LiveId" clId="{7A3CF197-7DAE-4128-A631-3564FBA89D1E}" dt="2021-04-19T16:06:28.812" v="238" actId="1076"/>
          <ac:spMkLst>
            <pc:docMk/>
            <pc:sldMk cId="0" sldId="256"/>
            <ac:spMk id="2" creationId="{7201E08C-14AF-4572-8883-57E64042E2F9}"/>
          </ac:spMkLst>
        </pc:spChg>
        <pc:spChg chg="add mod">
          <ac:chgData name="Alexandra Stancu" userId="378b79bdcf1d0d04" providerId="LiveId" clId="{7A3CF197-7DAE-4128-A631-3564FBA89D1E}" dt="2021-04-19T16:52:25.479" v="718" actId="1076"/>
          <ac:spMkLst>
            <pc:docMk/>
            <pc:sldMk cId="0" sldId="256"/>
            <ac:spMk id="3" creationId="{708471D2-18F3-416A-8893-51E2442D428E}"/>
          </ac:spMkLst>
        </pc:spChg>
        <pc:spChg chg="del mod">
          <ac:chgData name="Alexandra Stancu" userId="378b79bdcf1d0d04" providerId="LiveId" clId="{7A3CF197-7DAE-4128-A631-3564FBA89D1E}" dt="2021-04-19T16:06:13.717" v="236" actId="478"/>
          <ac:spMkLst>
            <pc:docMk/>
            <pc:sldMk cId="0" sldId="256"/>
            <ac:spMk id="230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6:53:29.441" v="724" actId="255"/>
          <ac:spMkLst>
            <pc:docMk/>
            <pc:sldMk cId="0" sldId="256"/>
            <ac:spMk id="231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5:53:23.367" v="35" actId="1076"/>
          <ac:spMkLst>
            <pc:docMk/>
            <pc:sldMk cId="0" sldId="256"/>
            <ac:spMk id="232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5:53:26.052" v="36" actId="1076"/>
          <ac:spMkLst>
            <pc:docMk/>
            <pc:sldMk cId="0" sldId="256"/>
            <ac:spMk id="233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5:53:21.127" v="34" actId="1076"/>
          <ac:spMkLst>
            <pc:docMk/>
            <pc:sldMk cId="0" sldId="256"/>
            <ac:spMk id="234" creationId="{00000000-0000-0000-0000-000000000000}"/>
          </ac:spMkLst>
        </pc:spChg>
        <pc:grpChg chg="mod">
          <ac:chgData name="Alexandra Stancu" userId="378b79bdcf1d0d04" providerId="LiveId" clId="{7A3CF197-7DAE-4128-A631-3564FBA89D1E}" dt="2021-04-19T15:53:30.702" v="37" actId="1076"/>
          <ac:grpSpMkLst>
            <pc:docMk/>
            <pc:sldMk cId="0" sldId="256"/>
            <ac:grpSpMk id="235" creationId="{00000000-0000-0000-0000-000000000000}"/>
          </ac:grpSpMkLst>
        </pc:grpChg>
      </pc:sldChg>
      <pc:sldChg chg="del">
        <pc:chgData name="Alexandra Stancu" userId="378b79bdcf1d0d04" providerId="LiveId" clId="{7A3CF197-7DAE-4128-A631-3564FBA89D1E}" dt="2021-04-19T17:59:36.542" v="1386" actId="47"/>
        <pc:sldMkLst>
          <pc:docMk/>
          <pc:sldMk cId="0" sldId="257"/>
        </pc:sldMkLst>
      </pc:sldChg>
      <pc:sldChg chg="addSp delSp modSp mod ord modTransition modAnim">
        <pc:chgData name="Alexandra Stancu" userId="378b79bdcf1d0d04" providerId="LiveId" clId="{7A3CF197-7DAE-4128-A631-3564FBA89D1E}" dt="2021-04-19T16:49:56.900" v="689"/>
        <pc:sldMkLst>
          <pc:docMk/>
          <pc:sldMk cId="0" sldId="258"/>
        </pc:sldMkLst>
        <pc:spChg chg="add del mod">
          <ac:chgData name="Alexandra Stancu" userId="378b79bdcf1d0d04" providerId="LiveId" clId="{7A3CF197-7DAE-4128-A631-3564FBA89D1E}" dt="2021-04-19T16:07:10.819" v="264" actId="478"/>
          <ac:spMkLst>
            <pc:docMk/>
            <pc:sldMk cId="0" sldId="258"/>
            <ac:spMk id="3" creationId="{347F1BE2-4E46-4F0A-835B-E58EEE6B02C0}"/>
          </ac:spMkLst>
        </pc:spChg>
        <pc:spChg chg="mod">
          <ac:chgData name="Alexandra Stancu" userId="378b79bdcf1d0d04" providerId="LiveId" clId="{7A3CF197-7DAE-4128-A631-3564FBA89D1E}" dt="2021-04-19T16:07:27.120" v="268" actId="1076"/>
          <ac:spMkLst>
            <pc:docMk/>
            <pc:sldMk cId="0" sldId="258"/>
            <ac:spMk id="346" creationId="{00000000-0000-0000-0000-000000000000}"/>
          </ac:spMkLst>
        </pc:spChg>
        <pc:spChg chg="del mod">
          <ac:chgData name="Alexandra Stancu" userId="378b79bdcf1d0d04" providerId="LiveId" clId="{7A3CF197-7DAE-4128-A631-3564FBA89D1E}" dt="2021-04-19T16:07:08.359" v="263" actId="478"/>
          <ac:spMkLst>
            <pc:docMk/>
            <pc:sldMk cId="0" sldId="258"/>
            <ac:spMk id="347" creationId="{00000000-0000-0000-0000-000000000000}"/>
          </ac:spMkLst>
        </pc:spChg>
      </pc:sldChg>
      <pc:sldChg chg="del">
        <pc:chgData name="Alexandra Stancu" userId="378b79bdcf1d0d04" providerId="LiveId" clId="{7A3CF197-7DAE-4128-A631-3564FBA89D1E}" dt="2021-04-19T17:59:35.990" v="1385" actId="47"/>
        <pc:sldMkLst>
          <pc:docMk/>
          <pc:sldMk cId="0" sldId="259"/>
        </pc:sldMkLst>
      </pc:sldChg>
      <pc:sldChg chg="del">
        <pc:chgData name="Alexandra Stancu" userId="378b79bdcf1d0d04" providerId="LiveId" clId="{7A3CF197-7DAE-4128-A631-3564FBA89D1E}" dt="2021-04-19T17:59:35.420" v="1384" actId="47"/>
        <pc:sldMkLst>
          <pc:docMk/>
          <pc:sldMk cId="0" sldId="260"/>
        </pc:sldMkLst>
      </pc:sldChg>
      <pc:sldChg chg="del">
        <pc:chgData name="Alexandra Stancu" userId="378b79bdcf1d0d04" providerId="LiveId" clId="{7A3CF197-7DAE-4128-A631-3564FBA89D1E}" dt="2021-04-19T17:59:34.320" v="1383" actId="47"/>
        <pc:sldMkLst>
          <pc:docMk/>
          <pc:sldMk cId="0" sldId="261"/>
        </pc:sldMkLst>
      </pc:sldChg>
      <pc:sldChg chg="addSp delSp modSp mod ord modTransition modNotes">
        <pc:chgData name="Alexandra Stancu" userId="378b79bdcf1d0d04" providerId="LiveId" clId="{7A3CF197-7DAE-4128-A631-3564FBA89D1E}" dt="2021-04-19T16:52:39.483" v="719"/>
        <pc:sldMkLst>
          <pc:docMk/>
          <pc:sldMk cId="0" sldId="262"/>
        </pc:sldMkLst>
        <pc:spChg chg="add del mod">
          <ac:chgData name="Alexandra Stancu" userId="378b79bdcf1d0d04" providerId="LiveId" clId="{7A3CF197-7DAE-4128-A631-3564FBA89D1E}" dt="2021-04-19T16:09:30.985" v="293" actId="478"/>
          <ac:spMkLst>
            <pc:docMk/>
            <pc:sldMk cId="0" sldId="262"/>
            <ac:spMk id="3" creationId="{FED6ACB2-93F4-4132-B44F-E9A165DE0FC6}"/>
          </ac:spMkLst>
        </pc:spChg>
        <pc:spChg chg="add del mod">
          <ac:chgData name="Alexandra Stancu" userId="378b79bdcf1d0d04" providerId="LiveId" clId="{7A3CF197-7DAE-4128-A631-3564FBA89D1E}" dt="2021-04-19T16:11:10.019" v="311"/>
          <ac:spMkLst>
            <pc:docMk/>
            <pc:sldMk cId="0" sldId="262"/>
            <ac:spMk id="4" creationId="{2C009D42-F07F-4180-82C9-F95A831A9FB3}"/>
          </ac:spMkLst>
        </pc:spChg>
        <pc:spChg chg="add del mod">
          <ac:chgData name="Alexandra Stancu" userId="378b79bdcf1d0d04" providerId="LiveId" clId="{7A3CF197-7DAE-4128-A631-3564FBA89D1E}" dt="2021-04-19T16:12:12.682" v="350"/>
          <ac:spMkLst>
            <pc:docMk/>
            <pc:sldMk cId="0" sldId="262"/>
            <ac:spMk id="5" creationId="{7A51DEAC-7152-4722-845F-2360F695C9E8}"/>
          </ac:spMkLst>
        </pc:spChg>
        <pc:spChg chg="add del mod">
          <ac:chgData name="Alexandra Stancu" userId="378b79bdcf1d0d04" providerId="LiveId" clId="{7A3CF197-7DAE-4128-A631-3564FBA89D1E}" dt="2021-04-19T16:35:24.412" v="555" actId="478"/>
          <ac:spMkLst>
            <pc:docMk/>
            <pc:sldMk cId="0" sldId="262"/>
            <ac:spMk id="28" creationId="{8AEBD361-C25B-4A5D-8CF5-4110A3AF9B4C}"/>
          </ac:spMkLst>
        </pc:spChg>
        <pc:spChg chg="add del mod">
          <ac:chgData name="Alexandra Stancu" userId="378b79bdcf1d0d04" providerId="LiveId" clId="{7A3CF197-7DAE-4128-A631-3564FBA89D1E}" dt="2021-04-19T16:35:25.375" v="556" actId="478"/>
          <ac:spMkLst>
            <pc:docMk/>
            <pc:sldMk cId="0" sldId="262"/>
            <ac:spMk id="29" creationId="{7B5A6A85-A909-4C38-9F46-FB79DCEF1C75}"/>
          </ac:spMkLst>
        </pc:spChg>
        <pc:spChg chg="add del mod">
          <ac:chgData name="Alexandra Stancu" userId="378b79bdcf1d0d04" providerId="LiveId" clId="{7A3CF197-7DAE-4128-A631-3564FBA89D1E}" dt="2021-04-19T16:35:34.724" v="559" actId="478"/>
          <ac:spMkLst>
            <pc:docMk/>
            <pc:sldMk cId="0" sldId="262"/>
            <ac:spMk id="30" creationId="{A9154713-FE92-49D7-860A-3DDD7EE43485}"/>
          </ac:spMkLst>
        </pc:spChg>
        <pc:spChg chg="add mod">
          <ac:chgData name="Alexandra Stancu" userId="378b79bdcf1d0d04" providerId="LiveId" clId="{7A3CF197-7DAE-4128-A631-3564FBA89D1E}" dt="2021-04-19T16:48:45.534" v="677" actId="208"/>
          <ac:spMkLst>
            <pc:docMk/>
            <pc:sldMk cId="0" sldId="262"/>
            <ac:spMk id="31" creationId="{7DA941DE-098B-4C1C-B414-DA79A16FE942}"/>
          </ac:spMkLst>
        </pc:spChg>
        <pc:spChg chg="add mod">
          <ac:chgData name="Alexandra Stancu" userId="378b79bdcf1d0d04" providerId="LiveId" clId="{7A3CF197-7DAE-4128-A631-3564FBA89D1E}" dt="2021-04-19T16:49:26.182" v="682" actId="207"/>
          <ac:spMkLst>
            <pc:docMk/>
            <pc:sldMk cId="0" sldId="262"/>
            <ac:spMk id="32" creationId="{638393F4-BDA6-41CB-A66A-86B6A8B2EC22}"/>
          </ac:spMkLst>
        </pc:spChg>
        <pc:spChg chg="add mod">
          <ac:chgData name="Alexandra Stancu" userId="378b79bdcf1d0d04" providerId="LiveId" clId="{7A3CF197-7DAE-4128-A631-3564FBA89D1E}" dt="2021-04-19T16:49:29.553" v="683" actId="207"/>
          <ac:spMkLst>
            <pc:docMk/>
            <pc:sldMk cId="0" sldId="262"/>
            <ac:spMk id="33" creationId="{E186F5D6-DBAD-49D3-9F73-7D6E34EA9574}"/>
          </ac:spMkLst>
        </pc:spChg>
        <pc:spChg chg="del mod">
          <ac:chgData name="Alexandra Stancu" userId="378b79bdcf1d0d04" providerId="LiveId" clId="{7A3CF197-7DAE-4128-A631-3564FBA89D1E}" dt="2021-04-19T16:09:29.563" v="292" actId="478"/>
          <ac:spMkLst>
            <pc:docMk/>
            <pc:sldMk cId="0" sldId="262"/>
            <ac:spMk id="404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6:35:13.791" v="553" actId="20577"/>
          <ac:spMkLst>
            <pc:docMk/>
            <pc:sldMk cId="0" sldId="262"/>
            <ac:spMk id="405" creationId="{00000000-0000-0000-0000-000000000000}"/>
          </ac:spMkLst>
        </pc:spChg>
        <pc:spChg chg="add del mod">
          <ac:chgData name="Alexandra Stancu" userId="378b79bdcf1d0d04" providerId="LiveId" clId="{7A3CF197-7DAE-4128-A631-3564FBA89D1E}" dt="2021-04-19T16:28:37.241" v="544" actId="313"/>
          <ac:spMkLst>
            <pc:docMk/>
            <pc:sldMk cId="0" sldId="262"/>
            <ac:spMk id="406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6:21:09.223" v="529"/>
          <ac:spMkLst>
            <pc:docMk/>
            <pc:sldMk cId="0" sldId="262"/>
            <ac:spMk id="407" creationId="{00000000-0000-0000-0000-000000000000}"/>
          </ac:spMkLst>
        </pc:spChg>
        <pc:spChg chg="add del mod">
          <ac:chgData name="Alexandra Stancu" userId="378b79bdcf1d0d04" providerId="LiveId" clId="{7A3CF197-7DAE-4128-A631-3564FBA89D1E}" dt="2021-04-19T16:29:14.768" v="546" actId="790"/>
          <ac:spMkLst>
            <pc:docMk/>
            <pc:sldMk cId="0" sldId="262"/>
            <ac:spMk id="408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6:35:12.493" v="552" actId="20577"/>
          <ac:spMkLst>
            <pc:docMk/>
            <pc:sldMk cId="0" sldId="262"/>
            <ac:spMk id="409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6:28:16.008" v="540" actId="1076"/>
          <ac:spMkLst>
            <pc:docMk/>
            <pc:sldMk cId="0" sldId="262"/>
            <ac:spMk id="410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6:28:22.888" v="541" actId="1076"/>
          <ac:spMkLst>
            <pc:docMk/>
            <pc:sldMk cId="0" sldId="262"/>
            <ac:spMk id="411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6:29:25.774" v="547" actId="313"/>
          <ac:spMkLst>
            <pc:docMk/>
            <pc:sldMk cId="0" sldId="262"/>
            <ac:spMk id="412" creationId="{00000000-0000-0000-0000-000000000000}"/>
          </ac:spMkLst>
        </pc:spChg>
        <pc:spChg chg="del">
          <ac:chgData name="Alexandra Stancu" userId="378b79bdcf1d0d04" providerId="LiveId" clId="{7A3CF197-7DAE-4128-A631-3564FBA89D1E}" dt="2021-04-19T16:41:35.185" v="627" actId="478"/>
          <ac:spMkLst>
            <pc:docMk/>
            <pc:sldMk cId="0" sldId="262"/>
            <ac:spMk id="416" creationId="{00000000-0000-0000-0000-000000000000}"/>
          </ac:spMkLst>
        </pc:spChg>
        <pc:spChg chg="del">
          <ac:chgData name="Alexandra Stancu" userId="378b79bdcf1d0d04" providerId="LiveId" clId="{7A3CF197-7DAE-4128-A631-3564FBA89D1E}" dt="2021-04-19T16:39:23.388" v="608" actId="478"/>
          <ac:spMkLst>
            <pc:docMk/>
            <pc:sldMk cId="0" sldId="262"/>
            <ac:spMk id="417" creationId="{00000000-0000-0000-0000-000000000000}"/>
          </ac:spMkLst>
        </pc:spChg>
        <pc:spChg chg="del">
          <ac:chgData name="Alexandra Stancu" userId="378b79bdcf1d0d04" providerId="LiveId" clId="{7A3CF197-7DAE-4128-A631-3564FBA89D1E}" dt="2021-04-19T16:44:35.968" v="643" actId="478"/>
          <ac:spMkLst>
            <pc:docMk/>
            <pc:sldMk cId="0" sldId="262"/>
            <ac:spMk id="418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6:48:11.932" v="667" actId="208"/>
          <ac:spMkLst>
            <pc:docMk/>
            <pc:sldMk cId="0" sldId="262"/>
            <ac:spMk id="419" creationId="{00000000-0000-0000-0000-000000000000}"/>
          </ac:spMkLst>
        </pc:spChg>
        <pc:spChg chg="del">
          <ac:chgData name="Alexandra Stancu" userId="378b79bdcf1d0d04" providerId="LiveId" clId="{7A3CF197-7DAE-4128-A631-3564FBA89D1E}" dt="2021-04-19T16:09:26.808" v="291" actId="478"/>
          <ac:spMkLst>
            <pc:docMk/>
            <pc:sldMk cId="0" sldId="262"/>
            <ac:spMk id="420" creationId="{00000000-0000-0000-0000-000000000000}"/>
          </ac:spMkLst>
        </pc:spChg>
        <pc:spChg chg="del">
          <ac:chgData name="Alexandra Stancu" userId="378b79bdcf1d0d04" providerId="LiveId" clId="{7A3CF197-7DAE-4128-A631-3564FBA89D1E}" dt="2021-04-19T16:09:20.459" v="288" actId="478"/>
          <ac:spMkLst>
            <pc:docMk/>
            <pc:sldMk cId="0" sldId="262"/>
            <ac:spMk id="421" creationId="{00000000-0000-0000-0000-000000000000}"/>
          </ac:spMkLst>
        </pc:spChg>
        <pc:spChg chg="del">
          <ac:chgData name="Alexandra Stancu" userId="378b79bdcf1d0d04" providerId="LiveId" clId="{7A3CF197-7DAE-4128-A631-3564FBA89D1E}" dt="2021-04-19T16:09:18.934" v="287" actId="478"/>
          <ac:spMkLst>
            <pc:docMk/>
            <pc:sldMk cId="0" sldId="262"/>
            <ac:spMk id="422" creationId="{00000000-0000-0000-0000-000000000000}"/>
          </ac:spMkLst>
        </pc:spChg>
        <pc:spChg chg="del mod">
          <ac:chgData name="Alexandra Stancu" userId="378b79bdcf1d0d04" providerId="LiveId" clId="{7A3CF197-7DAE-4128-A631-3564FBA89D1E}" dt="2021-04-19T16:09:17.313" v="286" actId="478"/>
          <ac:spMkLst>
            <pc:docMk/>
            <pc:sldMk cId="0" sldId="262"/>
            <ac:spMk id="423" creationId="{00000000-0000-0000-0000-000000000000}"/>
          </ac:spMkLst>
        </pc:spChg>
        <pc:spChg chg="del">
          <ac:chgData name="Alexandra Stancu" userId="378b79bdcf1d0d04" providerId="LiveId" clId="{7A3CF197-7DAE-4128-A631-3564FBA89D1E}" dt="2021-04-19T16:09:25.029" v="290" actId="478"/>
          <ac:spMkLst>
            <pc:docMk/>
            <pc:sldMk cId="0" sldId="262"/>
            <ac:spMk id="424" creationId="{00000000-0000-0000-0000-000000000000}"/>
          </ac:spMkLst>
        </pc:spChg>
        <pc:picChg chg="add mod ord modCrop">
          <ac:chgData name="Alexandra Stancu" userId="378b79bdcf1d0d04" providerId="LiveId" clId="{7A3CF197-7DAE-4128-A631-3564FBA89D1E}" dt="2021-04-19T16:47:55.571" v="666" actId="732"/>
          <ac:picMkLst>
            <pc:docMk/>
            <pc:sldMk cId="0" sldId="262"/>
            <ac:picMk id="7" creationId="{5DF9DADA-9F12-4D3E-914D-A0D3B44F8C08}"/>
          </ac:picMkLst>
        </pc:picChg>
        <pc:picChg chg="add mod ord modCrop">
          <ac:chgData name="Alexandra Stancu" userId="378b79bdcf1d0d04" providerId="LiveId" clId="{7A3CF197-7DAE-4128-A631-3564FBA89D1E}" dt="2021-04-19T16:49:11.733" v="681" actId="732"/>
          <ac:picMkLst>
            <pc:docMk/>
            <pc:sldMk cId="0" sldId="262"/>
            <ac:picMk id="9" creationId="{4C8F5371-5B34-49A4-88F5-C756F8A75C38}"/>
          </ac:picMkLst>
        </pc:picChg>
        <pc:picChg chg="add mod ord modCrop">
          <ac:chgData name="Alexandra Stancu" userId="378b79bdcf1d0d04" providerId="LiveId" clId="{7A3CF197-7DAE-4128-A631-3564FBA89D1E}" dt="2021-04-19T16:44:57.844" v="646" actId="732"/>
          <ac:picMkLst>
            <pc:docMk/>
            <pc:sldMk cId="0" sldId="262"/>
            <ac:picMk id="11" creationId="{B4527CC9-BD16-4A8A-923E-E5C8B60AA07F}"/>
          </ac:picMkLst>
        </pc:picChg>
        <pc:picChg chg="add mod ord modCrop">
          <ac:chgData name="Alexandra Stancu" userId="378b79bdcf1d0d04" providerId="LiveId" clId="{7A3CF197-7DAE-4128-A631-3564FBA89D1E}" dt="2021-04-19T16:47:16.003" v="660" actId="14100"/>
          <ac:picMkLst>
            <pc:docMk/>
            <pc:sldMk cId="0" sldId="262"/>
            <ac:picMk id="13" creationId="{8CED7CB6-27C5-4F40-86BD-88B09E29F07C}"/>
          </ac:picMkLst>
        </pc:picChg>
        <pc:picChg chg="del">
          <ac:chgData name="Alexandra Stancu" userId="378b79bdcf1d0d04" providerId="LiveId" clId="{7A3CF197-7DAE-4128-A631-3564FBA89D1E}" dt="2021-04-19T16:09:14.518" v="284" actId="478"/>
          <ac:picMkLst>
            <pc:docMk/>
            <pc:sldMk cId="0" sldId="262"/>
            <ac:picMk id="403" creationId="{00000000-0000-0000-0000-000000000000}"/>
          </ac:picMkLst>
        </pc:picChg>
        <pc:picChg chg="del">
          <ac:chgData name="Alexandra Stancu" userId="378b79bdcf1d0d04" providerId="LiveId" clId="{7A3CF197-7DAE-4128-A631-3564FBA89D1E}" dt="2021-04-19T16:09:12.984" v="283" actId="478"/>
          <ac:picMkLst>
            <pc:docMk/>
            <pc:sldMk cId="0" sldId="262"/>
            <ac:picMk id="413" creationId="{00000000-0000-0000-0000-000000000000}"/>
          </ac:picMkLst>
        </pc:picChg>
        <pc:picChg chg="del">
          <ac:chgData name="Alexandra Stancu" userId="378b79bdcf1d0d04" providerId="LiveId" clId="{7A3CF197-7DAE-4128-A631-3564FBA89D1E}" dt="2021-04-19T16:09:23.368" v="289" actId="478"/>
          <ac:picMkLst>
            <pc:docMk/>
            <pc:sldMk cId="0" sldId="262"/>
            <ac:picMk id="414" creationId="{00000000-0000-0000-0000-000000000000}"/>
          </ac:picMkLst>
        </pc:picChg>
        <pc:picChg chg="del mod">
          <ac:chgData name="Alexandra Stancu" userId="378b79bdcf1d0d04" providerId="LiveId" clId="{7A3CF197-7DAE-4128-A631-3564FBA89D1E}" dt="2021-04-19T16:09:11.119" v="282" actId="478"/>
          <ac:picMkLst>
            <pc:docMk/>
            <pc:sldMk cId="0" sldId="262"/>
            <ac:picMk id="415" creationId="{00000000-0000-0000-0000-000000000000}"/>
          </ac:picMkLst>
        </pc:picChg>
      </pc:sldChg>
      <pc:sldChg chg="del">
        <pc:chgData name="Alexandra Stancu" userId="378b79bdcf1d0d04" providerId="LiveId" clId="{7A3CF197-7DAE-4128-A631-3564FBA89D1E}" dt="2021-04-19T17:59:33.804" v="1382" actId="47"/>
        <pc:sldMkLst>
          <pc:docMk/>
          <pc:sldMk cId="0" sldId="263"/>
        </pc:sldMkLst>
      </pc:sldChg>
      <pc:sldChg chg="del">
        <pc:chgData name="Alexandra Stancu" userId="378b79bdcf1d0d04" providerId="LiveId" clId="{7A3CF197-7DAE-4128-A631-3564FBA89D1E}" dt="2021-04-19T17:59:33.503" v="1381" actId="47"/>
        <pc:sldMkLst>
          <pc:docMk/>
          <pc:sldMk cId="0" sldId="264"/>
        </pc:sldMkLst>
      </pc:sldChg>
      <pc:sldChg chg="del">
        <pc:chgData name="Alexandra Stancu" userId="378b79bdcf1d0d04" providerId="LiveId" clId="{7A3CF197-7DAE-4128-A631-3564FBA89D1E}" dt="2021-04-19T17:59:33.134" v="1380" actId="47"/>
        <pc:sldMkLst>
          <pc:docMk/>
          <pc:sldMk cId="0" sldId="265"/>
        </pc:sldMkLst>
      </pc:sldChg>
      <pc:sldChg chg="del">
        <pc:chgData name="Alexandra Stancu" userId="378b79bdcf1d0d04" providerId="LiveId" clId="{7A3CF197-7DAE-4128-A631-3564FBA89D1E}" dt="2021-04-19T17:59:32.770" v="1379" actId="47"/>
        <pc:sldMkLst>
          <pc:docMk/>
          <pc:sldMk cId="0" sldId="266"/>
        </pc:sldMkLst>
      </pc:sldChg>
      <pc:sldChg chg="del">
        <pc:chgData name="Alexandra Stancu" userId="378b79bdcf1d0d04" providerId="LiveId" clId="{7A3CF197-7DAE-4128-A631-3564FBA89D1E}" dt="2021-04-19T17:59:32.284" v="1378" actId="47"/>
        <pc:sldMkLst>
          <pc:docMk/>
          <pc:sldMk cId="0" sldId="267"/>
        </pc:sldMkLst>
      </pc:sldChg>
      <pc:sldChg chg="del">
        <pc:chgData name="Alexandra Stancu" userId="378b79bdcf1d0d04" providerId="LiveId" clId="{7A3CF197-7DAE-4128-A631-3564FBA89D1E}" dt="2021-04-19T17:59:31.947" v="1377" actId="47"/>
        <pc:sldMkLst>
          <pc:docMk/>
          <pc:sldMk cId="0" sldId="268"/>
        </pc:sldMkLst>
      </pc:sldChg>
      <pc:sldChg chg="del">
        <pc:chgData name="Alexandra Stancu" userId="378b79bdcf1d0d04" providerId="LiveId" clId="{7A3CF197-7DAE-4128-A631-3564FBA89D1E}" dt="2021-04-19T17:59:31.458" v="1376" actId="47"/>
        <pc:sldMkLst>
          <pc:docMk/>
          <pc:sldMk cId="0" sldId="269"/>
        </pc:sldMkLst>
      </pc:sldChg>
      <pc:sldChg chg="addSp delSp modSp mod ord modTransition">
        <pc:chgData name="Alexandra Stancu" userId="378b79bdcf1d0d04" providerId="LiveId" clId="{7A3CF197-7DAE-4128-A631-3564FBA89D1E}" dt="2021-04-19T17:33:55.003" v="1118"/>
        <pc:sldMkLst>
          <pc:docMk/>
          <pc:sldMk cId="0" sldId="270"/>
        </pc:sldMkLst>
        <pc:spChg chg="add del mod">
          <ac:chgData name="Alexandra Stancu" userId="378b79bdcf1d0d04" providerId="LiveId" clId="{7A3CF197-7DAE-4128-A631-3564FBA89D1E}" dt="2021-04-19T17:28:16.892" v="1041" actId="478"/>
          <ac:spMkLst>
            <pc:docMk/>
            <pc:sldMk cId="0" sldId="270"/>
            <ac:spMk id="3" creationId="{C4169B22-BE63-4C28-A43C-0177AE545D53}"/>
          </ac:spMkLst>
        </pc:spChg>
        <pc:spChg chg="add del mod">
          <ac:chgData name="Alexandra Stancu" userId="378b79bdcf1d0d04" providerId="LiveId" clId="{7A3CF197-7DAE-4128-A631-3564FBA89D1E}" dt="2021-04-19T17:28:22.760" v="1043" actId="478"/>
          <ac:spMkLst>
            <pc:docMk/>
            <pc:sldMk cId="0" sldId="270"/>
            <ac:spMk id="5" creationId="{D1AF1498-33E9-46AE-A710-D92217E30796}"/>
          </ac:spMkLst>
        </pc:spChg>
        <pc:spChg chg="add mod">
          <ac:chgData name="Alexandra Stancu" userId="378b79bdcf1d0d04" providerId="LiveId" clId="{7A3CF197-7DAE-4128-A631-3564FBA89D1E}" dt="2021-04-19T17:33:43.623" v="1117" actId="20577"/>
          <ac:spMkLst>
            <pc:docMk/>
            <pc:sldMk cId="0" sldId="270"/>
            <ac:spMk id="7" creationId="{AEE638C8-015D-44B0-A8A4-287E2E0736A2}"/>
          </ac:spMkLst>
        </pc:spChg>
        <pc:spChg chg="add del mod">
          <ac:chgData name="Alexandra Stancu" userId="378b79bdcf1d0d04" providerId="LiveId" clId="{7A3CF197-7DAE-4128-A631-3564FBA89D1E}" dt="2021-04-19T17:29:51.036" v="1072" actId="478"/>
          <ac:spMkLst>
            <pc:docMk/>
            <pc:sldMk cId="0" sldId="270"/>
            <ac:spMk id="9" creationId="{2C791DA7-DCC0-4A5A-9616-371E91E9128B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01" creationId="{A5E81F27-596A-413C-A58C-DF572191F7C5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03" creationId="{77D4EC77-F44D-458F-940D-000BFAD1A2CE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04" creationId="{DE830965-0E37-4A52-B15B-7E4824D18CDB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05" creationId="{622DC199-9B93-4DC1-9BD8-94DEE8394459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06" creationId="{FA55CC30-659E-4620-BE92-06CE4FC700BC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07" creationId="{0FAC6919-B720-4A45-896B-C7ED6EAF72F4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08" creationId="{43C2C550-BBA6-49C5-811B-852A3B198D3C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09" creationId="{4DA89D27-CBB8-4090-A175-258618B4CFFB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10" creationId="{16859A65-6BA3-481D-B8A0-6E3A899A7CA4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11" creationId="{8188AA5E-838D-4A44-8EC4-224C2C3195A1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12" creationId="{87FCCE8D-1448-4DDC-ABE4-E3AE0791A325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13" creationId="{50DF3D05-2F47-43A0-8FDE-D38B408FBBBF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14" creationId="{CFF53CDF-50D7-4B0B-877F-5FA7AA166899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15" creationId="{D1F1DD6F-29C5-4B66-B4CE-48BA83C15329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16" creationId="{5E32908D-BE92-4458-ADED-0EF370E00535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17" creationId="{B4176B6C-735A-4CCF-95AB-5167B8593CEE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18" creationId="{24E27E56-1EDA-4066-BE74-31941F222F98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19" creationId="{AB8A5946-4B60-4FB2-A19C-53CFB7456B0A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20" creationId="{99E1DA39-69E1-4636-8711-7739074FC55A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21" creationId="{DDDB650E-5606-4848-8C1B-E693A2035E15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22" creationId="{5E36C3D9-6D3A-4105-B4E6-720D43C29A5F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23" creationId="{DA3B4407-7DB9-4AAC-9CC3-E7F6171E6885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24" creationId="{98076DD4-8148-477B-9E44-89A65B6335E9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25" creationId="{B864B8DA-27F9-4B5B-B743-2C7E76CEA67D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26" creationId="{16DB6114-F161-478B-A451-CF56E2331F27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27" creationId="{F0C84C66-BB1F-4B37-89A6-7629915C3E9A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28" creationId="{194A5F88-0BFF-4FA9-83DF-689FF583C442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29" creationId="{A69407A8-6D09-429A-ACC1-366F378B02B8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30" creationId="{AFDE6FD8-462E-4768-9510-B266DA89FF51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31" creationId="{760367B2-5F1F-4BB2-86C0-624667A04628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32" creationId="{A73FABA1-DB41-4ADA-9F5F-755DF96DDC2A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33" creationId="{AF2DEA2D-AC3E-4BFB-A6CB-7C860B169632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34" creationId="{796AB20B-1F70-45E2-83FD-413ACF641BC8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35" creationId="{C6A8E7F8-A1CD-4AE8-9637-7BD011D7D73D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36" creationId="{A95D103A-F4DA-4EB7-BC07-16D872BB3183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37" creationId="{CD3310A7-0321-40F2-9A3D-120CF0DF1229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38" creationId="{C25B7DD0-2E24-4055-B0C0-36622C31356E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39" creationId="{7CD3A51F-23D8-4D97-AA5B-63EBB3DDB4E1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40" creationId="{477DFD71-42B6-4450-9AED-72B8217E4828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41" creationId="{E16C2E01-EBD4-426C-8DC7-AB1DFD801DAF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42" creationId="{C691E1E3-915C-40EC-A695-703E7AA15683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43" creationId="{4DBFE03D-657B-4526-A65B-27DD28B9564A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44" creationId="{5427F625-9B51-4C85-8253-28863BBB02E7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45" creationId="{1517E796-021F-46E4-8DC9-A24105B89AF8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46" creationId="{28E00D9D-8DFD-4648-AF7B-6CFE1ADE2428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47" creationId="{A8FDCB6C-B64E-41CF-9234-9B07FC99B15F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48" creationId="{773E156C-CF09-4A6B-8D81-2B56E94A28E8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49" creationId="{2DD9869C-D28F-4B94-B57F-C52392DE27F7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50" creationId="{18CF3843-2359-4E64-A803-C5A2A320467F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51" creationId="{369F7418-0C6B-4985-BDD2-B0817591A2D8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52" creationId="{A8C3F173-4ECC-48E4-9AC1-6D6383D46E64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53" creationId="{5B191F0A-C9DE-4336-B30E-A06527F144EF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54" creationId="{B7214F46-881D-469D-9296-3EC87FCF409F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55" creationId="{5D63F7AB-BC85-4C8E-8F30-1DEE906C2373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56" creationId="{A469C29B-9C7C-449E-BF48-B22F34C5CB07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57" creationId="{4B983341-8EAD-4515-8FAD-C8CE5B3B2204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58" creationId="{E50BD218-C443-49FC-92B9-0ED881D13EF8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59" creationId="{5C44A0B8-AFEA-4BB7-AA43-D4885C67F241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60" creationId="{F217B4CE-56B6-4D7B-A403-BCD081FB41EC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61" creationId="{0E629FC0-5179-4940-B198-38B87E3E7944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62" creationId="{46DD24FE-5113-4F1D-8EBD-23BE2F1D5E0A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63" creationId="{2E996A8E-CC68-415B-A6C4-A49F2D8CDCC6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64" creationId="{30606019-79A5-4A1B-B559-A0754898A970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65" creationId="{04860AFB-6FAB-40AF-9D9F-59478AF7CD2E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66" creationId="{B4800805-DC42-412C-8A5B-4E97848E28D2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67" creationId="{F1D864BD-DB73-4A78-8C5B-0BB5991C4952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68" creationId="{8B694EC8-AA2E-41B5-9E42-F0867FD3D6A6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69" creationId="{443E2424-2C54-4F46-9CE6-748F2E713127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70" creationId="{31524228-74CA-4411-8764-C62A6F16BCA6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71" creationId="{2C1BE807-51CA-4A54-BC91-B5BCB98302C7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72" creationId="{F63F0978-C2C6-49D7-AB8C-E6F436ADCFCB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73" creationId="{EB471DAC-1209-4EF2-ABDE-C4EBF17CE17D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74" creationId="{CF7E2EEA-DE83-4AC1-B546-9DA784DBB348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75" creationId="{87C374F6-6C2D-4079-92D7-9E995D55F8EE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76" creationId="{104E19E5-EA1D-485E-9D9F-A8D8196B6C30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77" creationId="{6EFE7FCB-B89B-4456-A23C-2A7E68D11F10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78" creationId="{186B3987-DAD3-4ABB-B5E4-EA43EB1DFB81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79" creationId="{961BF0F7-9605-4F33-8093-9EA353157FD8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80" creationId="{F814E469-D583-473D-8AD6-7961A8F9A677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81" creationId="{CE53F758-847A-4E66-9059-8178D17562BA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82" creationId="{EC62C71E-878A-4DD5-97E2-96AC8FD28ABA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83" creationId="{261E5563-AB33-4A90-8CCB-1E11437C3416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84" creationId="{73EDB14D-2DE4-4AA0-9E6F-69D2DDB125B0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85" creationId="{8390EA02-568D-48F0-9C9F-EAF00C57BCB7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86" creationId="{78F4C22F-B3D4-44CD-8537-4DF080F2F8F1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87" creationId="{907EC401-69CE-453C-9673-AAE18DF8F814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88" creationId="{994A2C44-8F85-4553-BC87-394ED5AA48B1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89" creationId="{AFF4F359-C755-4BC7-8F5F-3D4E6A1282C2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90" creationId="{031ABB9A-3427-4F2C-B6E3-EF7E022A16CC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91" creationId="{C823CE97-7B87-4EC1-B3E3-676F91C54ADA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92" creationId="{0D90576A-E343-4CF7-9B3B-C130C0244308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93" creationId="{C91CA93C-FEE9-4FA2-B4AD-317BC38F9CE9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94" creationId="{A03443D5-4084-45C3-B77C-9ABCDD669467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95" creationId="{1E1DEAA0-47FC-417E-800D-E34A55D8AC42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96" creationId="{661B52A3-67DA-4700-888C-F12A696EA094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97" creationId="{EEAC0018-33F0-479E-9455-2D61DEA750B7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98" creationId="{CD846FB3-585E-40AD-96A5-84A80E116EA3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199" creationId="{76BA803A-1152-4A79-94B5-71A5BE116383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00" creationId="{DA58228C-2AD3-4B87-82E1-9815A336BA1F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01" creationId="{CC10CD65-1B59-4A8B-A5C8-32DE3423D113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02" creationId="{74D2EE6C-78E8-49B6-B818-0055FA2193B2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03" creationId="{280F4088-5481-440E-BA94-41A6ADEEEBFD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04" creationId="{9067AEB7-609A-4DDF-934C-27A6F20C8B37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05" creationId="{A1304701-2952-4DCD-9C52-34976FCE0822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06" creationId="{6A4DAA18-54F3-4AC1-B94F-7A8DAEBD0D88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07" creationId="{E328E875-ABAD-4225-8130-115340D62D82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08" creationId="{647ABD08-17E3-4790-82BA-AA81AD9FDA60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09" creationId="{BC7013B0-CA4F-4541-A966-82DD4FFD56E6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10" creationId="{BA530CE4-2BC2-400A-BD67-5FE5F75E03C6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11" creationId="{A03E4E5C-3A90-4DBF-B054-0ED66F02D5CC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12" creationId="{64A6A7AD-E4B5-4A42-8312-EC73435ACDC7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13" creationId="{BF990B14-2597-4668-B8EC-4DAD945367F9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14" creationId="{5143BC52-2E5E-4411-B90D-FD4A5E8AF4CD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15" creationId="{3053371E-88E1-4628-A7F0-73C959BB4DCE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16" creationId="{26E1AA90-3751-42FB-8F0C-163B22903F8E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17" creationId="{5EC1ED0A-A3AA-409A-BF17-293ED4CCC561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18" creationId="{F803BFD7-EA0E-4B7D-A049-7660440592B9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19" creationId="{C608B443-BD03-4476-BA9C-4CA5FF31B40C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20" creationId="{18C68CCB-4EFE-4BCB-8D3D-8F80B101BA6A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21" creationId="{88D58595-E018-429A-A3F2-250B6A3D3021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22" creationId="{C8FEC437-C40D-4B6F-86C8-23E8CBB9852F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23" creationId="{633397DD-4294-4D66-86E0-7592F21387C1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24" creationId="{64D4D5CF-CD76-4171-9F0F-54D13575AD87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25" creationId="{DA078EEE-B9F7-4D09-A9C3-AAA341808F86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26" creationId="{12754C5A-D021-4947-B274-9014DD849879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27" creationId="{EF5CDC52-D505-4DD0-A6CA-55AF556F72D0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28" creationId="{6B58E341-6045-4598-B421-74A9C35D0F82}"/>
          </ac:spMkLst>
        </pc:spChg>
        <pc:spChg chg="mod">
          <ac:chgData name="Alexandra Stancu" userId="378b79bdcf1d0d04" providerId="LiveId" clId="{7A3CF197-7DAE-4128-A631-3564FBA89D1E}" dt="2021-04-19T17:30:39.179" v="1074"/>
          <ac:spMkLst>
            <pc:docMk/>
            <pc:sldMk cId="0" sldId="270"/>
            <ac:spMk id="229" creationId="{F0C23500-684A-4D97-B7C5-5F46F3D0931D}"/>
          </ac:spMkLst>
        </pc:spChg>
        <pc:spChg chg="mod">
          <ac:chgData name="Alexandra Stancu" userId="378b79bdcf1d0d04" providerId="LiveId" clId="{7A3CF197-7DAE-4128-A631-3564FBA89D1E}" dt="2021-04-19T17:29:57.985" v="1073" actId="207"/>
          <ac:spMkLst>
            <pc:docMk/>
            <pc:sldMk cId="0" sldId="270"/>
            <ac:spMk id="571" creationId="{00000000-0000-0000-0000-000000000000}"/>
          </ac:spMkLst>
        </pc:spChg>
        <pc:spChg chg="del mod">
          <ac:chgData name="Alexandra Stancu" userId="378b79bdcf1d0d04" providerId="LiveId" clId="{7A3CF197-7DAE-4128-A631-3564FBA89D1E}" dt="2021-04-19T17:29:04.669" v="1050" actId="478"/>
          <ac:spMkLst>
            <pc:docMk/>
            <pc:sldMk cId="0" sldId="270"/>
            <ac:spMk id="572" creationId="{00000000-0000-0000-0000-000000000000}"/>
          </ac:spMkLst>
        </pc:spChg>
        <pc:spChg chg="del">
          <ac:chgData name="Alexandra Stancu" userId="378b79bdcf1d0d04" providerId="LiveId" clId="{7A3CF197-7DAE-4128-A631-3564FBA89D1E}" dt="2021-04-19T17:29:10.130" v="1051" actId="478"/>
          <ac:spMkLst>
            <pc:docMk/>
            <pc:sldMk cId="0" sldId="270"/>
            <ac:spMk id="573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7:29:19.874" v="1052" actId="790"/>
          <ac:spMkLst>
            <pc:docMk/>
            <pc:sldMk cId="0" sldId="270"/>
            <ac:spMk id="574" creationId="{00000000-0000-0000-0000-000000000000}"/>
          </ac:spMkLst>
        </pc:spChg>
        <pc:spChg chg="del">
          <ac:chgData name="Alexandra Stancu" userId="378b79bdcf1d0d04" providerId="LiveId" clId="{7A3CF197-7DAE-4128-A631-3564FBA89D1E}" dt="2021-04-19T17:28:14.564" v="1040" actId="478"/>
          <ac:spMkLst>
            <pc:docMk/>
            <pc:sldMk cId="0" sldId="270"/>
            <ac:spMk id="575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7:32:39.064" v="1110" actId="1076"/>
          <ac:spMkLst>
            <pc:docMk/>
            <pc:sldMk cId="0" sldId="270"/>
            <ac:spMk id="576" creationId="{00000000-0000-0000-0000-000000000000}"/>
          </ac:spMkLst>
        </pc:spChg>
        <pc:spChg chg="del">
          <ac:chgData name="Alexandra Stancu" userId="378b79bdcf1d0d04" providerId="LiveId" clId="{7A3CF197-7DAE-4128-A631-3564FBA89D1E}" dt="2021-04-19T17:28:19.402" v="1042" actId="478"/>
          <ac:spMkLst>
            <pc:docMk/>
            <pc:sldMk cId="0" sldId="270"/>
            <ac:spMk id="577" creationId="{00000000-0000-0000-0000-000000000000}"/>
          </ac:spMkLst>
        </pc:spChg>
        <pc:grpChg chg="add mod">
          <ac:chgData name="Alexandra Stancu" userId="378b79bdcf1d0d04" providerId="LiveId" clId="{7A3CF197-7DAE-4128-A631-3564FBA89D1E}" dt="2021-04-19T17:31:21.418" v="1085" actId="1076"/>
          <ac:grpSpMkLst>
            <pc:docMk/>
            <pc:sldMk cId="0" sldId="270"/>
            <ac:grpSpMk id="100" creationId="{0B378A86-A831-4B04-B46B-FA8307F63072}"/>
          </ac:grpSpMkLst>
        </pc:grpChg>
        <pc:grpChg chg="mod">
          <ac:chgData name="Alexandra Stancu" userId="378b79bdcf1d0d04" providerId="LiveId" clId="{7A3CF197-7DAE-4128-A631-3564FBA89D1E}" dt="2021-04-19T17:30:39.179" v="1074"/>
          <ac:grpSpMkLst>
            <pc:docMk/>
            <pc:sldMk cId="0" sldId="270"/>
            <ac:grpSpMk id="102" creationId="{91A00F41-B29E-4D7E-B920-E1FF8565EEC3}"/>
          </ac:grpSpMkLst>
        </pc:grpChg>
        <pc:grpChg chg="mod">
          <ac:chgData name="Alexandra Stancu" userId="378b79bdcf1d0d04" providerId="LiveId" clId="{7A3CF197-7DAE-4128-A631-3564FBA89D1E}" dt="2021-04-19T17:32:41.492" v="1111" actId="14100"/>
          <ac:grpSpMkLst>
            <pc:docMk/>
            <pc:sldMk cId="0" sldId="270"/>
            <ac:grpSpMk id="578" creationId="{00000000-0000-0000-0000-000000000000}"/>
          </ac:grpSpMkLst>
        </pc:grpChg>
        <pc:grpChg chg="mod">
          <ac:chgData name="Alexandra Stancu" userId="378b79bdcf1d0d04" providerId="LiveId" clId="{7A3CF197-7DAE-4128-A631-3564FBA89D1E}" dt="2021-04-19T17:31:28.597" v="1086" actId="1076"/>
          <ac:grpSpMkLst>
            <pc:docMk/>
            <pc:sldMk cId="0" sldId="270"/>
            <ac:grpSpMk id="615" creationId="{00000000-0000-0000-0000-000000000000}"/>
          </ac:grpSpMkLst>
        </pc:grpChg>
        <pc:grpChg chg="del">
          <ac:chgData name="Alexandra Stancu" userId="378b79bdcf1d0d04" providerId="LiveId" clId="{7A3CF197-7DAE-4128-A631-3564FBA89D1E}" dt="2021-04-19T17:28:46.396" v="1047" actId="478"/>
          <ac:grpSpMkLst>
            <pc:docMk/>
            <pc:sldMk cId="0" sldId="270"/>
            <ac:grpSpMk id="640" creationId="{00000000-0000-0000-0000-000000000000}"/>
          </ac:grpSpMkLst>
        </pc:grpChg>
      </pc:sldChg>
      <pc:sldChg chg="del">
        <pc:chgData name="Alexandra Stancu" userId="378b79bdcf1d0d04" providerId="LiveId" clId="{7A3CF197-7DAE-4128-A631-3564FBA89D1E}" dt="2021-04-19T17:59:30.880" v="1375" actId="47"/>
        <pc:sldMkLst>
          <pc:docMk/>
          <pc:sldMk cId="0" sldId="271"/>
        </pc:sldMkLst>
      </pc:sldChg>
      <pc:sldChg chg="addSp delSp modSp mod ord modTransition modNotes">
        <pc:chgData name="Alexandra Stancu" userId="378b79bdcf1d0d04" providerId="LiveId" clId="{7A3CF197-7DAE-4128-A631-3564FBA89D1E}" dt="2021-04-19T17:20:05.800" v="892"/>
        <pc:sldMkLst>
          <pc:docMk/>
          <pc:sldMk cId="0" sldId="272"/>
        </pc:sldMkLst>
        <pc:spChg chg="add del mod">
          <ac:chgData name="Alexandra Stancu" userId="378b79bdcf1d0d04" providerId="LiveId" clId="{7A3CF197-7DAE-4128-A631-3564FBA89D1E}" dt="2021-04-19T17:03:59.581" v="799" actId="478"/>
          <ac:spMkLst>
            <pc:docMk/>
            <pc:sldMk cId="0" sldId="272"/>
            <ac:spMk id="3" creationId="{666CA1D2-2CC3-44F1-8620-76B2B12FDD97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15" creationId="{2A366457-2657-44C1-A9D0-14046622B692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17" creationId="{7ED8D725-89B7-4DD7-BB97-55DBC59D2D81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18" creationId="{CFF35AF5-F57C-40D2-BE5A-725834854CFB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19" creationId="{9A403442-D7E7-43D7-8D97-283FCF9A397C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20" creationId="{FFECB009-4C8E-4373-8C1F-A17188E07D25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21" creationId="{DB0255CB-7E02-4EFF-9C09-4D83340F9857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22" creationId="{73F755C2-7F59-4B4A-9AC3-B2B3DD34B2AF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23" creationId="{300D98DE-FCE5-4187-8111-E700FCAFBF23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24" creationId="{AC191962-0D09-4B6B-92DD-7FE09E65B209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25" creationId="{0B8D636C-624D-47BB-83DB-0BD9BC3C3495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26" creationId="{01734A16-FD5A-4280-9F1B-B91F5D014E36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27" creationId="{D7D1FDAC-5DAC-4E87-A121-43DB58E98EAF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28" creationId="{0A63BFD2-9886-4ABC-9454-77831964BB18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29" creationId="{2EA949AE-F74F-420C-B7B2-8051795F5D65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30" creationId="{C6670253-5D04-4CBE-A2E5-AE3711695BBE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31" creationId="{B732F5AE-E5AA-448C-8741-AC8F0EA03337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32" creationId="{44E11B22-8CC4-4BFF-AD52-320C80D0BA08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33" creationId="{CBDA2F21-0A2C-4686-95D3-D896586F3CD2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34" creationId="{A4D0137C-2769-4698-8B7E-7CAC4ABAAF04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35" creationId="{2F2BE454-19B2-4D81-A3EB-FDD89906F2BB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36" creationId="{6D84944C-8149-4918-99AF-D171A7307AF7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37" creationId="{58F5A805-F4BB-49F4-920E-273655E07D05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38" creationId="{F4886260-EB5F-4FAC-9848-60C592D1BC84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39" creationId="{639C85AE-3121-47E8-AE8D-B6CBF0BD74EB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40" creationId="{29C37C3E-7049-46DB-8FE6-E8AF4B2FB170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41" creationId="{1460BFE5-2100-4185-97EC-0A3886004B9C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42" creationId="{8C01DB51-BD2F-41C5-861E-491DBDCDD7E9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43" creationId="{79155608-BF6B-4CC5-B80E-B1E90B1F4A98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44" creationId="{72E5EA46-1FB6-41EB-9125-4F114347FEDA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45" creationId="{C016E6ED-6EDA-4319-AF7F-0AC41A0DB016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46" creationId="{E4E388B3-561A-4402-AA36-C4BFB2C3A48F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47" creationId="{854658B9-ABF7-4398-98CB-91D63A08C0B9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48" creationId="{C407A7E7-3B37-4157-BAA9-EBAFA47086EF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49" creationId="{A80679C5-1DE1-4251-838A-6F35D1B48C7C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50" creationId="{FDAF660D-7497-40A6-B903-B59D7C399E71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51" creationId="{6CEC04FA-3113-4D65-AF60-1B89D9B4FEF1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52" creationId="{69544180-D466-440B-9EA8-4F34C941D1D2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53" creationId="{79B2F1C9-F84F-49CE-B751-2B38821DD459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54" creationId="{47273758-1470-4520-BDE0-7F904E14686E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55" creationId="{B27182E4-1D90-465E-8EF0-9B0CE1BFF017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56" creationId="{CE7BD6CC-7F84-4843-9E14-F8FB5E5B989A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57" creationId="{B33BC7CF-6D03-42B9-8528-3BDBA53120C3}"/>
          </ac:spMkLst>
        </pc:spChg>
        <pc:spChg chg="mod">
          <ac:chgData name="Alexandra Stancu" userId="378b79bdcf1d0d04" providerId="LiveId" clId="{7A3CF197-7DAE-4128-A631-3564FBA89D1E}" dt="2021-04-19T17:13:41.189" v="847"/>
          <ac:spMkLst>
            <pc:docMk/>
            <pc:sldMk cId="0" sldId="272"/>
            <ac:spMk id="158" creationId="{3F41442F-13CD-45AE-A327-AF093D1E7906}"/>
          </ac:spMkLst>
        </pc:spChg>
        <pc:spChg chg="add del mod">
          <ac:chgData name="Alexandra Stancu" userId="378b79bdcf1d0d04" providerId="LiveId" clId="{7A3CF197-7DAE-4128-A631-3564FBA89D1E}" dt="2021-04-19T17:14:43.648" v="867"/>
          <ac:spMkLst>
            <pc:docMk/>
            <pc:sldMk cId="0" sldId="272"/>
            <ac:spMk id="159" creationId="{EF6607F5-E99B-44B8-8254-E7A14F108CEE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61" creationId="{D520EAE3-89B2-4CEE-A7FB-4955F1289FEB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63" creationId="{D54AFD79-A5C1-4B38-97AD-892FFC33AAE3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64" creationId="{F347316D-0237-4387-8D78-4EE156A20D9B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65" creationId="{1027421F-CA79-4949-802F-0A27A10B10D1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66" creationId="{5215A6D2-D99B-4006-96B3-1A9FA85FD269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67" creationId="{02487939-E2E7-4D0D-963B-393EC3E71F8F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68" creationId="{25F2D019-1E5F-4DA4-B1F8-6E987171A53E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69" creationId="{7DA1623B-52C4-42DE-AB91-884E32747308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70" creationId="{4BD021A3-63C0-4DA7-BFCE-5713C36180D2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71" creationId="{7656581A-062E-4249-A40A-61C5A3CE26F1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72" creationId="{D96243C9-FC32-4DD6-941F-29AEEA70B3B2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73" creationId="{2AAC9C01-F70E-4774-9978-E2FB8F12B982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74" creationId="{16C2D9F5-2CBE-4A3F-88D4-1F10CFFC4B6D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75" creationId="{C6A29B63-2ED3-4BA5-A661-6A4A00B2DD18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76" creationId="{593A00F8-732C-4E9B-B290-5A22CB7CF1BE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77" creationId="{6A2967AF-620F-429C-8C2F-439F59F7CBC6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78" creationId="{C503B1AC-DCF9-402F-AA92-80E898ED6BE8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79" creationId="{44A41CC3-8C72-47AB-AE53-E148A138048A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80" creationId="{7325BF0C-F4EE-4F03-B9CF-A9F7D9CF2B82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81" creationId="{BA53ABBC-B0C9-453E-98D5-6212D4A5651F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82" creationId="{DD130578-5237-4158-9221-A1C1736DF2F7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83" creationId="{AF7BF8DB-206D-442B-BF43-9109A089D39E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84" creationId="{170D5964-8BA2-4ACC-9ECF-22E3091FBEA3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85" creationId="{588CE327-070E-4301-8B6F-CF68329844E3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86" creationId="{50827856-842A-41AC-A764-A6C418859A6D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87" creationId="{8D58F69A-E309-4FB5-BBCE-3F7C6FD5D32C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88" creationId="{807991E6-A896-4804-A01C-525614414795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89" creationId="{AA28CF4B-CC0D-4392-9925-E6B8762B93F6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90" creationId="{6F5AB19E-B392-47B0-8804-1B20D97ACB83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91" creationId="{2CAD7DE6-F1F3-42F8-9EED-E398DB8953BB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92" creationId="{539D61F8-3611-4604-9A45-3E7180F56F7E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93" creationId="{B2EC338A-4574-4CF3-ADA4-A86DF021848F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94" creationId="{BD2B0AFE-6B6C-40EA-85DC-9E95471B64B8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95" creationId="{BF8AFD01-940A-4AD8-9796-2612A4BE950F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96" creationId="{1E897C89-75B3-441C-8ECA-B8562057F203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97" creationId="{32C1D160-9A54-4037-8691-5A216CE80DFC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98" creationId="{84BEFEF9-6058-4A62-8987-78B21EBD1D61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199" creationId="{9E82487D-53D7-46CD-86DE-1469F1E5CB40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00" creationId="{197F2B7D-1059-4D2D-8432-994F538DDCEF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01" creationId="{5247F20C-0320-4B38-82F3-90A0A72D53F8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02" creationId="{ABE72AB3-8E05-4F27-B440-9490EF9E4B86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03" creationId="{95DD2072-87AC-4790-91E8-F685B72CE4E3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04" creationId="{68C336D4-6F30-45AE-A7C4-9BD06BEE0417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05" creationId="{72095DDA-AF0A-4865-8279-28E85150BB81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06" creationId="{8A66B45B-E009-46AE-94ED-AF796B64184A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07" creationId="{DC015678-D685-498D-AF18-365306F109FA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08" creationId="{5D8DED1C-4C3C-489A-BDCC-3AAF625BD827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09" creationId="{6BD60446-C8A8-4B48-940E-A295516265EF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10" creationId="{D16137FB-6636-47B1-8BF8-0A27305C8FD3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11" creationId="{D3E708EC-2623-4964-916B-5B8BF80D8A24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12" creationId="{5FCC98E1-0077-4BF3-9A25-17B68F330AAA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13" creationId="{A28DF597-6D7D-40D3-AFCF-FC55E4230966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14" creationId="{96EF731A-9876-485A-8F87-D04E733EDCEF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15" creationId="{802832B0-A0CF-4CEC-BACC-E079A0FB3F82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16" creationId="{CDFD6162-64DC-4550-972A-7308558395FC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17" creationId="{71810E5B-855C-4EC0-A465-B39CA2E2D421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18" creationId="{777A9D23-79B1-4FA4-9B89-2DD456B967A4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19" creationId="{D8FA1CC6-686A-4B26-BEAD-CE28D23C6BB4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20" creationId="{05CB3882-1C63-4BA1-BB3E-992DD0C678BF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21" creationId="{A77D8FD4-D12B-4C2C-ADD0-8F23A1D82A6E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22" creationId="{CB9922CB-7CA2-4C9E-9D5D-EBFDE501A2D1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23" creationId="{A7BDCAA5-AA44-48BA-9204-FA52CA2AE3B8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24" creationId="{6626B350-AC9F-4E1E-96BB-7F41B20A3F9C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25" creationId="{ACA80146-8976-42F8-B7B7-7D58EF062DD1}"/>
          </ac:spMkLst>
        </pc:spChg>
        <pc:spChg chg="mod">
          <ac:chgData name="Alexandra Stancu" userId="378b79bdcf1d0d04" providerId="LiveId" clId="{7A3CF197-7DAE-4128-A631-3564FBA89D1E}" dt="2021-04-19T17:15:29.155" v="879"/>
          <ac:spMkLst>
            <pc:docMk/>
            <pc:sldMk cId="0" sldId="272"/>
            <ac:spMk id="226" creationId="{7C65965E-90CA-4E09-852B-60BF33C8C1E7}"/>
          </ac:spMkLst>
        </pc:spChg>
        <pc:spChg chg="mod">
          <ac:chgData name="Alexandra Stancu" userId="378b79bdcf1d0d04" providerId="LiveId" clId="{7A3CF197-7DAE-4128-A631-3564FBA89D1E}" dt="2021-04-19T17:15:17.084" v="878" actId="1076"/>
          <ac:spMkLst>
            <pc:docMk/>
            <pc:sldMk cId="0" sldId="272"/>
            <ac:spMk id="844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7:18:51.175" v="891" actId="1076"/>
          <ac:spMkLst>
            <pc:docMk/>
            <pc:sldMk cId="0" sldId="272"/>
            <ac:spMk id="845" creationId="{00000000-0000-0000-0000-000000000000}"/>
          </ac:spMkLst>
        </pc:spChg>
        <pc:spChg chg="del">
          <ac:chgData name="Alexandra Stancu" userId="378b79bdcf1d0d04" providerId="LiveId" clId="{7A3CF197-7DAE-4128-A631-3564FBA89D1E}" dt="2021-04-19T17:03:57.558" v="798" actId="478"/>
          <ac:spMkLst>
            <pc:docMk/>
            <pc:sldMk cId="0" sldId="272"/>
            <ac:spMk id="846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7:11:30.620" v="834" actId="1076"/>
          <ac:spMkLst>
            <pc:docMk/>
            <pc:sldMk cId="0" sldId="272"/>
            <ac:spMk id="847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7:11:26.256" v="833" actId="1076"/>
          <ac:spMkLst>
            <pc:docMk/>
            <pc:sldMk cId="0" sldId="272"/>
            <ac:spMk id="848" creationId="{00000000-0000-0000-0000-000000000000}"/>
          </ac:spMkLst>
        </pc:spChg>
        <pc:grpChg chg="add mod">
          <ac:chgData name="Alexandra Stancu" userId="378b79bdcf1d0d04" providerId="LiveId" clId="{7A3CF197-7DAE-4128-A631-3564FBA89D1E}" dt="2021-04-19T17:15:09.848" v="877" actId="1076"/>
          <ac:grpSpMkLst>
            <pc:docMk/>
            <pc:sldMk cId="0" sldId="272"/>
            <ac:grpSpMk id="114" creationId="{DF6FDF94-7BFA-410C-AACC-50BA5F6799DA}"/>
          </ac:grpSpMkLst>
        </pc:grpChg>
        <pc:grpChg chg="mod">
          <ac:chgData name="Alexandra Stancu" userId="378b79bdcf1d0d04" providerId="LiveId" clId="{7A3CF197-7DAE-4128-A631-3564FBA89D1E}" dt="2021-04-19T17:13:41.189" v="847"/>
          <ac:grpSpMkLst>
            <pc:docMk/>
            <pc:sldMk cId="0" sldId="272"/>
            <ac:grpSpMk id="116" creationId="{A4C7E0B0-2550-4B76-8FD1-53863345B824}"/>
          </ac:grpSpMkLst>
        </pc:grpChg>
        <pc:grpChg chg="add mod">
          <ac:chgData name="Alexandra Stancu" userId="378b79bdcf1d0d04" providerId="LiveId" clId="{7A3CF197-7DAE-4128-A631-3564FBA89D1E}" dt="2021-04-19T17:15:49.051" v="884" actId="1076"/>
          <ac:grpSpMkLst>
            <pc:docMk/>
            <pc:sldMk cId="0" sldId="272"/>
            <ac:grpSpMk id="160" creationId="{CF3CBCFE-2C8B-46A5-8DB5-6F2CB7AB415E}"/>
          </ac:grpSpMkLst>
        </pc:grpChg>
        <pc:grpChg chg="mod">
          <ac:chgData name="Alexandra Stancu" userId="378b79bdcf1d0d04" providerId="LiveId" clId="{7A3CF197-7DAE-4128-A631-3564FBA89D1E}" dt="2021-04-19T17:15:29.155" v="879"/>
          <ac:grpSpMkLst>
            <pc:docMk/>
            <pc:sldMk cId="0" sldId="272"/>
            <ac:grpSpMk id="162" creationId="{84B7BE37-E794-4DF4-A9B9-8D48A7F6D77B}"/>
          </ac:grpSpMkLst>
        </pc:grpChg>
        <pc:grpChg chg="add del mod">
          <ac:chgData name="Alexandra Stancu" userId="378b79bdcf1d0d04" providerId="LiveId" clId="{7A3CF197-7DAE-4128-A631-3564FBA89D1E}" dt="2021-04-19T17:15:41.189" v="883" actId="478"/>
          <ac:grpSpMkLst>
            <pc:docMk/>
            <pc:sldMk cId="0" sldId="272"/>
            <ac:grpSpMk id="849" creationId="{00000000-0000-0000-0000-000000000000}"/>
          </ac:grpSpMkLst>
        </pc:grpChg>
        <pc:grpChg chg="del mod">
          <ac:chgData name="Alexandra Stancu" userId="378b79bdcf1d0d04" providerId="LiveId" clId="{7A3CF197-7DAE-4128-A631-3564FBA89D1E}" dt="2021-04-19T17:13:40.833" v="846" actId="478"/>
          <ac:grpSpMkLst>
            <pc:docMk/>
            <pc:sldMk cId="0" sldId="272"/>
            <ac:grpSpMk id="895" creationId="{00000000-0000-0000-0000-000000000000}"/>
          </ac:grpSpMkLst>
        </pc:grpChg>
      </pc:sldChg>
      <pc:sldChg chg="del">
        <pc:chgData name="Alexandra Stancu" userId="378b79bdcf1d0d04" providerId="LiveId" clId="{7A3CF197-7DAE-4128-A631-3564FBA89D1E}" dt="2021-04-19T17:59:30.285" v="1374" actId="47"/>
        <pc:sldMkLst>
          <pc:docMk/>
          <pc:sldMk cId="0" sldId="273"/>
        </pc:sldMkLst>
      </pc:sldChg>
      <pc:sldChg chg="del">
        <pc:chgData name="Alexandra Stancu" userId="378b79bdcf1d0d04" providerId="LiveId" clId="{7A3CF197-7DAE-4128-A631-3564FBA89D1E}" dt="2021-04-19T17:59:29.854" v="1373" actId="47"/>
        <pc:sldMkLst>
          <pc:docMk/>
          <pc:sldMk cId="0" sldId="274"/>
        </pc:sldMkLst>
      </pc:sldChg>
      <pc:sldChg chg="del">
        <pc:chgData name="Alexandra Stancu" userId="378b79bdcf1d0d04" providerId="LiveId" clId="{7A3CF197-7DAE-4128-A631-3564FBA89D1E}" dt="2021-04-19T17:59:29.517" v="1372" actId="47"/>
        <pc:sldMkLst>
          <pc:docMk/>
          <pc:sldMk cId="0" sldId="275"/>
        </pc:sldMkLst>
      </pc:sldChg>
      <pc:sldChg chg="del">
        <pc:chgData name="Alexandra Stancu" userId="378b79bdcf1d0d04" providerId="LiveId" clId="{7A3CF197-7DAE-4128-A631-3564FBA89D1E}" dt="2021-04-19T17:59:29.110" v="1371" actId="47"/>
        <pc:sldMkLst>
          <pc:docMk/>
          <pc:sldMk cId="0" sldId="276"/>
        </pc:sldMkLst>
      </pc:sldChg>
      <pc:sldChg chg="del">
        <pc:chgData name="Alexandra Stancu" userId="378b79bdcf1d0d04" providerId="LiveId" clId="{7A3CF197-7DAE-4128-A631-3564FBA89D1E}" dt="2021-04-19T17:59:28.513" v="1370" actId="47"/>
        <pc:sldMkLst>
          <pc:docMk/>
          <pc:sldMk cId="0" sldId="277"/>
        </pc:sldMkLst>
      </pc:sldChg>
      <pc:sldChg chg="del">
        <pc:chgData name="Alexandra Stancu" userId="378b79bdcf1d0d04" providerId="LiveId" clId="{7A3CF197-7DAE-4128-A631-3564FBA89D1E}" dt="2021-04-19T17:59:28.029" v="1369" actId="47"/>
        <pc:sldMkLst>
          <pc:docMk/>
          <pc:sldMk cId="0" sldId="278"/>
        </pc:sldMkLst>
      </pc:sldChg>
      <pc:sldChg chg="del">
        <pc:chgData name="Alexandra Stancu" userId="378b79bdcf1d0d04" providerId="LiveId" clId="{7A3CF197-7DAE-4128-A631-3564FBA89D1E}" dt="2021-04-19T17:59:27.657" v="1368" actId="47"/>
        <pc:sldMkLst>
          <pc:docMk/>
          <pc:sldMk cId="0" sldId="279"/>
        </pc:sldMkLst>
      </pc:sldChg>
      <pc:sldChg chg="modSp del mod">
        <pc:chgData name="Alexandra Stancu" userId="378b79bdcf1d0d04" providerId="LiveId" clId="{7A3CF197-7DAE-4128-A631-3564FBA89D1E}" dt="2021-04-19T17:59:27.218" v="1367" actId="47"/>
        <pc:sldMkLst>
          <pc:docMk/>
          <pc:sldMk cId="0" sldId="280"/>
        </pc:sldMkLst>
        <pc:spChg chg="mod">
          <ac:chgData name="Alexandra Stancu" userId="378b79bdcf1d0d04" providerId="LiveId" clId="{7A3CF197-7DAE-4128-A631-3564FBA89D1E}" dt="2021-04-19T17:25:13.155" v="934" actId="207"/>
          <ac:spMkLst>
            <pc:docMk/>
            <pc:sldMk cId="0" sldId="280"/>
            <ac:spMk id="1301" creationId="{00000000-0000-0000-0000-000000000000}"/>
          </ac:spMkLst>
        </pc:spChg>
      </pc:sldChg>
      <pc:sldChg chg="del">
        <pc:chgData name="Alexandra Stancu" userId="378b79bdcf1d0d04" providerId="LiveId" clId="{7A3CF197-7DAE-4128-A631-3564FBA89D1E}" dt="2021-04-19T17:59:26.813" v="1366" actId="47"/>
        <pc:sldMkLst>
          <pc:docMk/>
          <pc:sldMk cId="0" sldId="281"/>
        </pc:sldMkLst>
      </pc:sldChg>
      <pc:sldChg chg="addSp delSp modSp mod ord modTransition">
        <pc:chgData name="Alexandra Stancu" userId="378b79bdcf1d0d04" providerId="LiveId" clId="{7A3CF197-7DAE-4128-A631-3564FBA89D1E}" dt="2021-04-19T17:57:19.784" v="1338" actId="1076"/>
        <pc:sldMkLst>
          <pc:docMk/>
          <pc:sldMk cId="0" sldId="282"/>
        </pc:sldMkLst>
        <pc:spChg chg="add mod">
          <ac:chgData name="Alexandra Stancu" userId="378b79bdcf1d0d04" providerId="LiveId" clId="{7A3CF197-7DAE-4128-A631-3564FBA89D1E}" dt="2021-04-19T17:50:34.424" v="1286" actId="1076"/>
          <ac:spMkLst>
            <pc:docMk/>
            <pc:sldMk cId="0" sldId="282"/>
            <ac:spMk id="4" creationId="{CD945B36-B86B-4511-A69E-83EDF27D2C8C}"/>
          </ac:spMkLst>
        </pc:spChg>
        <pc:spChg chg="add mod">
          <ac:chgData name="Alexandra Stancu" userId="378b79bdcf1d0d04" providerId="LiveId" clId="{7A3CF197-7DAE-4128-A631-3564FBA89D1E}" dt="2021-04-19T17:51:00.516" v="1299" actId="20577"/>
          <ac:spMkLst>
            <pc:docMk/>
            <pc:sldMk cId="0" sldId="282"/>
            <ac:spMk id="5" creationId="{C5A3E7E6-E73D-4BEB-B454-7C442A28E7E4}"/>
          </ac:spMkLst>
        </pc:spChg>
        <pc:spChg chg="add mod">
          <ac:chgData name="Alexandra Stancu" userId="378b79bdcf1d0d04" providerId="LiveId" clId="{7A3CF197-7DAE-4128-A631-3564FBA89D1E}" dt="2021-04-19T17:55:15.783" v="1329" actId="1076"/>
          <ac:spMkLst>
            <pc:docMk/>
            <pc:sldMk cId="0" sldId="282"/>
            <ac:spMk id="6" creationId="{16520152-92A6-41DB-9306-D2584B5867D3}"/>
          </ac:spMkLst>
        </pc:spChg>
        <pc:spChg chg="add mod">
          <ac:chgData name="Alexandra Stancu" userId="378b79bdcf1d0d04" providerId="LiveId" clId="{7A3CF197-7DAE-4128-A631-3564FBA89D1E}" dt="2021-04-19T17:57:19.784" v="1338" actId="1076"/>
          <ac:spMkLst>
            <pc:docMk/>
            <pc:sldMk cId="0" sldId="282"/>
            <ac:spMk id="7" creationId="{056F9B76-2B31-4ED6-B2F4-1DCB23C59A3A}"/>
          </ac:spMkLst>
        </pc:spChg>
        <pc:spChg chg="mod">
          <ac:chgData name="Alexandra Stancu" userId="378b79bdcf1d0d04" providerId="LiveId" clId="{7A3CF197-7DAE-4128-A631-3564FBA89D1E}" dt="2021-04-19T17:40:01.793" v="1204" actId="790"/>
          <ac:spMkLst>
            <pc:docMk/>
            <pc:sldMk cId="0" sldId="282"/>
            <ac:spMk id="1433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7:55:28.455" v="1331" actId="20577"/>
          <ac:spMkLst>
            <pc:docMk/>
            <pc:sldMk cId="0" sldId="282"/>
            <ac:spMk id="1434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7:53:49.156" v="1301" actId="20577"/>
          <ac:spMkLst>
            <pc:docMk/>
            <pc:sldMk cId="0" sldId="282"/>
            <ac:spMk id="1435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7:42:46.313" v="1251" actId="20577"/>
          <ac:spMkLst>
            <pc:docMk/>
            <pc:sldMk cId="0" sldId="282"/>
            <ac:spMk id="1436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7:50:37.391" v="1287" actId="20577"/>
          <ac:spMkLst>
            <pc:docMk/>
            <pc:sldMk cId="0" sldId="282"/>
            <ac:spMk id="1437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7:43:32.962" v="1263" actId="1582"/>
          <ac:spMkLst>
            <pc:docMk/>
            <pc:sldMk cId="0" sldId="282"/>
            <ac:spMk id="1438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7:46:40.244" v="1281" actId="20577"/>
          <ac:spMkLst>
            <pc:docMk/>
            <pc:sldMk cId="0" sldId="282"/>
            <ac:spMk id="1439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7:43:26.429" v="1260" actId="1582"/>
          <ac:spMkLst>
            <pc:docMk/>
            <pc:sldMk cId="0" sldId="282"/>
            <ac:spMk id="1440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7:43:45.749" v="1266" actId="1582"/>
          <ac:spMkLst>
            <pc:docMk/>
            <pc:sldMk cId="0" sldId="282"/>
            <ac:spMk id="1441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7:42:51.595" v="1253" actId="20577"/>
          <ac:spMkLst>
            <pc:docMk/>
            <pc:sldMk cId="0" sldId="282"/>
            <ac:spMk id="1442" creationId="{00000000-0000-0000-0000-000000000000}"/>
          </ac:spMkLst>
        </pc:spChg>
        <pc:spChg chg="del">
          <ac:chgData name="Alexandra Stancu" userId="378b79bdcf1d0d04" providerId="LiveId" clId="{7A3CF197-7DAE-4128-A631-3564FBA89D1E}" dt="2021-04-19T17:53:46.066" v="1300" actId="478"/>
          <ac:spMkLst>
            <pc:docMk/>
            <pc:sldMk cId="0" sldId="282"/>
            <ac:spMk id="1443" creationId="{00000000-0000-0000-0000-000000000000}"/>
          </ac:spMkLst>
        </pc:spChg>
        <pc:spChg chg="del">
          <ac:chgData name="Alexandra Stancu" userId="378b79bdcf1d0d04" providerId="LiveId" clId="{7A3CF197-7DAE-4128-A631-3564FBA89D1E}" dt="2021-04-19T17:45:58.621" v="1280" actId="478"/>
          <ac:spMkLst>
            <pc:docMk/>
            <pc:sldMk cId="0" sldId="282"/>
            <ac:spMk id="1444" creationId="{00000000-0000-0000-0000-000000000000}"/>
          </ac:spMkLst>
        </pc:spChg>
        <pc:spChg chg="del">
          <ac:chgData name="Alexandra Stancu" userId="378b79bdcf1d0d04" providerId="LiveId" clId="{7A3CF197-7DAE-4128-A631-3564FBA89D1E}" dt="2021-04-19T17:55:24.735" v="1330" actId="478"/>
          <ac:spMkLst>
            <pc:docMk/>
            <pc:sldMk cId="0" sldId="282"/>
            <ac:spMk id="1445" creationId="{00000000-0000-0000-0000-000000000000}"/>
          </ac:spMkLst>
        </pc:spChg>
        <pc:cxnChg chg="mod">
          <ac:chgData name="Alexandra Stancu" userId="378b79bdcf1d0d04" providerId="LiveId" clId="{7A3CF197-7DAE-4128-A631-3564FBA89D1E}" dt="2021-04-19T17:42:42.723" v="1250" actId="1076"/>
          <ac:cxnSpMkLst>
            <pc:docMk/>
            <pc:sldMk cId="0" sldId="282"/>
            <ac:cxnSpMk id="1448" creationId="{00000000-0000-0000-0000-000000000000}"/>
          </ac:cxnSpMkLst>
        </pc:cxnChg>
        <pc:cxnChg chg="mod">
          <ac:chgData name="Alexandra Stancu" userId="378b79bdcf1d0d04" providerId="LiveId" clId="{7A3CF197-7DAE-4128-A631-3564FBA89D1E}" dt="2021-04-19T17:42:42.723" v="1250" actId="1076"/>
          <ac:cxnSpMkLst>
            <pc:docMk/>
            <pc:sldMk cId="0" sldId="282"/>
            <ac:cxnSpMk id="1452" creationId="{00000000-0000-0000-0000-000000000000}"/>
          </ac:cxnSpMkLst>
        </pc:cxnChg>
      </pc:sldChg>
      <pc:sldChg chg="modSp mod ord modTransition modNotes">
        <pc:chgData name="Alexandra Stancu" userId="378b79bdcf1d0d04" providerId="LiveId" clId="{7A3CF197-7DAE-4128-A631-3564FBA89D1E}" dt="2021-04-19T17:05:00.516" v="813" actId="790"/>
        <pc:sldMkLst>
          <pc:docMk/>
          <pc:sldMk cId="0" sldId="283"/>
        </pc:sldMkLst>
        <pc:spChg chg="mod">
          <ac:chgData name="Alexandra Stancu" userId="378b79bdcf1d0d04" providerId="LiveId" clId="{7A3CF197-7DAE-4128-A631-3564FBA89D1E}" dt="2021-04-19T17:05:00.516" v="813" actId="790"/>
          <ac:spMkLst>
            <pc:docMk/>
            <pc:sldMk cId="0" sldId="283"/>
            <ac:spMk id="1519" creationId="{00000000-0000-0000-0000-000000000000}"/>
          </ac:spMkLst>
        </pc:spChg>
        <pc:grpChg chg="mod">
          <ac:chgData name="Alexandra Stancu" userId="378b79bdcf1d0d04" providerId="LiveId" clId="{7A3CF197-7DAE-4128-A631-3564FBA89D1E}" dt="2021-04-19T16:54:21.497" v="762" actId="1076"/>
          <ac:grpSpMkLst>
            <pc:docMk/>
            <pc:sldMk cId="0" sldId="283"/>
            <ac:grpSpMk id="1520" creationId="{00000000-0000-0000-0000-000000000000}"/>
          </ac:grpSpMkLst>
        </pc:grpChg>
      </pc:sldChg>
      <pc:sldChg chg="del">
        <pc:chgData name="Alexandra Stancu" userId="378b79bdcf1d0d04" providerId="LiveId" clId="{7A3CF197-7DAE-4128-A631-3564FBA89D1E}" dt="2021-04-19T17:59:26.407" v="1365" actId="47"/>
        <pc:sldMkLst>
          <pc:docMk/>
          <pc:sldMk cId="0" sldId="284"/>
        </pc:sldMkLst>
      </pc:sldChg>
      <pc:sldChg chg="del">
        <pc:chgData name="Alexandra Stancu" userId="378b79bdcf1d0d04" providerId="LiveId" clId="{7A3CF197-7DAE-4128-A631-3564FBA89D1E}" dt="2021-04-19T17:59:25.933" v="1364" actId="47"/>
        <pc:sldMkLst>
          <pc:docMk/>
          <pc:sldMk cId="0" sldId="285"/>
        </pc:sldMkLst>
      </pc:sldChg>
      <pc:sldChg chg="modSp del mod">
        <pc:chgData name="Alexandra Stancu" userId="378b79bdcf1d0d04" providerId="LiveId" clId="{7A3CF197-7DAE-4128-A631-3564FBA89D1E}" dt="2021-04-19T17:59:25.369" v="1363" actId="47"/>
        <pc:sldMkLst>
          <pc:docMk/>
          <pc:sldMk cId="0" sldId="286"/>
        </pc:sldMkLst>
        <pc:picChg chg="mod">
          <ac:chgData name="Alexandra Stancu" userId="378b79bdcf1d0d04" providerId="LiveId" clId="{7A3CF197-7DAE-4128-A631-3564FBA89D1E}" dt="2021-04-19T15:54:46.483" v="58" actId="1076"/>
          <ac:picMkLst>
            <pc:docMk/>
            <pc:sldMk cId="0" sldId="286"/>
            <ac:picMk id="1596" creationId="{00000000-0000-0000-0000-000000000000}"/>
          </ac:picMkLst>
        </pc:picChg>
      </pc:sldChg>
      <pc:sldChg chg="addSp delSp modSp del mod ord modNotes">
        <pc:chgData name="Alexandra Stancu" userId="378b79bdcf1d0d04" providerId="LiveId" clId="{7A3CF197-7DAE-4128-A631-3564FBA89D1E}" dt="2021-04-19T17:59:37.651" v="1387" actId="47"/>
        <pc:sldMkLst>
          <pc:docMk/>
          <pc:sldMk cId="0" sldId="287"/>
        </pc:sldMkLst>
        <pc:spChg chg="add del mod">
          <ac:chgData name="Alexandra Stancu" userId="378b79bdcf1d0d04" providerId="LiveId" clId="{7A3CF197-7DAE-4128-A631-3564FBA89D1E}" dt="2021-04-19T16:55:50.196" v="771" actId="478"/>
          <ac:spMkLst>
            <pc:docMk/>
            <pc:sldMk cId="0" sldId="287"/>
            <ac:spMk id="3" creationId="{76029ABF-AC68-400E-A0EE-96062DB52979}"/>
          </ac:spMkLst>
        </pc:spChg>
        <pc:spChg chg="del">
          <ac:chgData name="Alexandra Stancu" userId="378b79bdcf1d0d04" providerId="LiveId" clId="{7A3CF197-7DAE-4128-A631-3564FBA89D1E}" dt="2021-04-19T16:55:45.825" v="770" actId="478"/>
          <ac:spMkLst>
            <pc:docMk/>
            <pc:sldMk cId="0" sldId="287"/>
            <ac:spMk id="1608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7:01:14.974" v="782"/>
          <ac:spMkLst>
            <pc:docMk/>
            <pc:sldMk cId="0" sldId="287"/>
            <ac:spMk id="1610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7:00:58.568" v="780"/>
          <ac:spMkLst>
            <pc:docMk/>
            <pc:sldMk cId="0" sldId="287"/>
            <ac:spMk id="1611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6:55:59.659" v="775" actId="1076"/>
          <ac:spMkLst>
            <pc:docMk/>
            <pc:sldMk cId="0" sldId="287"/>
            <ac:spMk id="1799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6:55:55.292" v="773" actId="1076"/>
          <ac:spMkLst>
            <pc:docMk/>
            <pc:sldMk cId="0" sldId="287"/>
            <ac:spMk id="1800" creationId="{00000000-0000-0000-0000-000000000000}"/>
          </ac:spMkLst>
        </pc:spChg>
        <pc:grpChg chg="mod">
          <ac:chgData name="Alexandra Stancu" userId="378b79bdcf1d0d04" providerId="LiveId" clId="{7A3CF197-7DAE-4128-A631-3564FBA89D1E}" dt="2021-04-19T16:55:53.063" v="772" actId="1076"/>
          <ac:grpSpMkLst>
            <pc:docMk/>
            <pc:sldMk cId="0" sldId="287"/>
            <ac:grpSpMk id="1615" creationId="{00000000-0000-0000-0000-000000000000}"/>
          </ac:grpSpMkLst>
        </pc:grpChg>
        <pc:grpChg chg="mod">
          <ac:chgData name="Alexandra Stancu" userId="378b79bdcf1d0d04" providerId="LiveId" clId="{7A3CF197-7DAE-4128-A631-3564FBA89D1E}" dt="2021-04-19T16:55:44.072" v="769" actId="1076"/>
          <ac:grpSpMkLst>
            <pc:docMk/>
            <pc:sldMk cId="0" sldId="287"/>
            <ac:grpSpMk id="1671" creationId="{00000000-0000-0000-0000-000000000000}"/>
          </ac:grpSpMkLst>
        </pc:grpChg>
        <pc:grpChg chg="mod">
          <ac:chgData name="Alexandra Stancu" userId="378b79bdcf1d0d04" providerId="LiveId" clId="{7A3CF197-7DAE-4128-A631-3564FBA89D1E}" dt="2021-04-19T16:55:57.335" v="774" actId="1076"/>
          <ac:grpSpMkLst>
            <pc:docMk/>
            <pc:sldMk cId="0" sldId="287"/>
            <ac:grpSpMk id="1703" creationId="{00000000-0000-0000-0000-000000000000}"/>
          </ac:grpSpMkLst>
        </pc:grpChg>
      </pc:sldChg>
      <pc:sldChg chg="modSp del mod ord modNotes">
        <pc:chgData name="Alexandra Stancu" userId="378b79bdcf1d0d04" providerId="LiveId" clId="{7A3CF197-7DAE-4128-A631-3564FBA89D1E}" dt="2021-04-19T17:24:07.146" v="931" actId="47"/>
        <pc:sldMkLst>
          <pc:docMk/>
          <pc:sldMk cId="0" sldId="288"/>
        </pc:sldMkLst>
        <pc:spChg chg="mod">
          <ac:chgData name="Alexandra Stancu" userId="378b79bdcf1d0d04" providerId="LiveId" clId="{7A3CF197-7DAE-4128-A631-3564FBA89D1E}" dt="2021-04-19T17:20:37.493" v="895" actId="1076"/>
          <ac:spMkLst>
            <pc:docMk/>
            <pc:sldMk cId="0" sldId="288"/>
            <ac:spMk id="1807" creationId="{00000000-0000-0000-0000-000000000000}"/>
          </ac:spMkLst>
        </pc:spChg>
      </pc:sldChg>
      <pc:sldChg chg="modSp del mod ord modNotes">
        <pc:chgData name="Alexandra Stancu" userId="378b79bdcf1d0d04" providerId="LiveId" clId="{7A3CF197-7DAE-4128-A631-3564FBA89D1E}" dt="2021-04-19T17:59:38.674" v="1388" actId="47"/>
        <pc:sldMkLst>
          <pc:docMk/>
          <pc:sldMk cId="0" sldId="289"/>
        </pc:sldMkLst>
        <pc:spChg chg="mod">
          <ac:chgData name="Alexandra Stancu" userId="378b79bdcf1d0d04" providerId="LiveId" clId="{7A3CF197-7DAE-4128-A631-3564FBA89D1E}" dt="2021-04-19T17:15:09.752" v="874" actId="1076"/>
          <ac:spMkLst>
            <pc:docMk/>
            <pc:sldMk cId="0" sldId="289"/>
            <ac:spMk id="2390" creationId="{00000000-0000-0000-0000-000000000000}"/>
          </ac:spMkLst>
        </pc:spChg>
        <pc:grpChg chg="mod">
          <ac:chgData name="Alexandra Stancu" userId="378b79bdcf1d0d04" providerId="LiveId" clId="{7A3CF197-7DAE-4128-A631-3564FBA89D1E}" dt="2021-04-19T17:15:09.763" v="875" actId="1076"/>
          <ac:grpSpMkLst>
            <pc:docMk/>
            <pc:sldMk cId="0" sldId="289"/>
            <ac:grpSpMk id="2386" creationId="{00000000-0000-0000-0000-000000000000}"/>
          </ac:grpSpMkLst>
        </pc:grpChg>
      </pc:sldChg>
      <pc:sldChg chg="del">
        <pc:chgData name="Alexandra Stancu" userId="378b79bdcf1d0d04" providerId="LiveId" clId="{7A3CF197-7DAE-4128-A631-3564FBA89D1E}" dt="2021-04-19T17:59:24.700" v="1362" actId="47"/>
        <pc:sldMkLst>
          <pc:docMk/>
          <pc:sldMk cId="0" sldId="290"/>
        </pc:sldMkLst>
      </pc:sldChg>
      <pc:sldChg chg="del">
        <pc:chgData name="Alexandra Stancu" userId="378b79bdcf1d0d04" providerId="LiveId" clId="{7A3CF197-7DAE-4128-A631-3564FBA89D1E}" dt="2021-04-19T17:59:24.134" v="1361" actId="47"/>
        <pc:sldMkLst>
          <pc:docMk/>
          <pc:sldMk cId="0" sldId="291"/>
        </pc:sldMkLst>
      </pc:sldChg>
      <pc:sldChg chg="del">
        <pc:chgData name="Alexandra Stancu" userId="378b79bdcf1d0d04" providerId="LiveId" clId="{7A3CF197-7DAE-4128-A631-3564FBA89D1E}" dt="2021-04-19T17:59:05.660" v="1360" actId="47"/>
        <pc:sldMkLst>
          <pc:docMk/>
          <pc:sldMk cId="0" sldId="292"/>
        </pc:sldMkLst>
      </pc:sldChg>
      <pc:sldChg chg="del ord modNotes">
        <pc:chgData name="Alexandra Stancu" userId="378b79bdcf1d0d04" providerId="LiveId" clId="{7A3CF197-7DAE-4128-A631-3564FBA89D1E}" dt="2021-04-19T17:58:35.101" v="1341" actId="47"/>
        <pc:sldMkLst>
          <pc:docMk/>
          <pc:sldMk cId="0" sldId="293"/>
        </pc:sldMkLst>
      </pc:sldChg>
      <pc:sldChg chg="del">
        <pc:chgData name="Alexandra Stancu" userId="378b79bdcf1d0d04" providerId="LiveId" clId="{7A3CF197-7DAE-4128-A631-3564FBA89D1E}" dt="2021-04-19T17:59:04.776" v="1359" actId="47"/>
        <pc:sldMkLst>
          <pc:docMk/>
          <pc:sldMk cId="0" sldId="294"/>
        </pc:sldMkLst>
      </pc:sldChg>
      <pc:sldChg chg="del">
        <pc:chgData name="Alexandra Stancu" userId="378b79bdcf1d0d04" providerId="LiveId" clId="{7A3CF197-7DAE-4128-A631-3564FBA89D1E}" dt="2021-04-19T17:59:03.503" v="1358" actId="47"/>
        <pc:sldMkLst>
          <pc:docMk/>
          <pc:sldMk cId="0" sldId="295"/>
        </pc:sldMkLst>
      </pc:sldChg>
      <pc:sldChg chg="del">
        <pc:chgData name="Alexandra Stancu" userId="378b79bdcf1d0d04" providerId="LiveId" clId="{7A3CF197-7DAE-4128-A631-3564FBA89D1E}" dt="2021-04-19T17:59:02.445" v="1357" actId="47"/>
        <pc:sldMkLst>
          <pc:docMk/>
          <pc:sldMk cId="0" sldId="296"/>
        </pc:sldMkLst>
      </pc:sldChg>
      <pc:sldChg chg="del">
        <pc:chgData name="Alexandra Stancu" userId="378b79bdcf1d0d04" providerId="LiveId" clId="{7A3CF197-7DAE-4128-A631-3564FBA89D1E}" dt="2021-04-19T17:59:01.731" v="1356" actId="47"/>
        <pc:sldMkLst>
          <pc:docMk/>
          <pc:sldMk cId="0" sldId="297"/>
        </pc:sldMkLst>
      </pc:sldChg>
      <pc:sldChg chg="del">
        <pc:chgData name="Alexandra Stancu" userId="378b79bdcf1d0d04" providerId="LiveId" clId="{7A3CF197-7DAE-4128-A631-3564FBA89D1E}" dt="2021-04-19T17:58:57.009" v="1354" actId="47"/>
        <pc:sldMkLst>
          <pc:docMk/>
          <pc:sldMk cId="0" sldId="298"/>
        </pc:sldMkLst>
      </pc:sldChg>
      <pc:sldChg chg="delSp modSp del mod">
        <pc:chgData name="Alexandra Stancu" userId="378b79bdcf1d0d04" providerId="LiveId" clId="{7A3CF197-7DAE-4128-A631-3564FBA89D1E}" dt="2021-04-19T17:58:58.416" v="1355" actId="47"/>
        <pc:sldMkLst>
          <pc:docMk/>
          <pc:sldMk cId="0" sldId="299"/>
        </pc:sldMkLst>
        <pc:spChg chg="del">
          <ac:chgData name="Alexandra Stancu" userId="378b79bdcf1d0d04" providerId="LiveId" clId="{7A3CF197-7DAE-4128-A631-3564FBA89D1E}" dt="2021-04-19T17:58:55.189" v="1353" actId="478"/>
          <ac:spMkLst>
            <pc:docMk/>
            <pc:sldMk cId="0" sldId="299"/>
            <ac:spMk id="6468" creationId="{00000000-0000-0000-0000-000000000000}"/>
          </ac:spMkLst>
        </pc:spChg>
        <pc:spChg chg="mod">
          <ac:chgData name="Alexandra Stancu" userId="378b79bdcf1d0d04" providerId="LiveId" clId="{7A3CF197-7DAE-4128-A631-3564FBA89D1E}" dt="2021-04-19T17:58:52.353" v="1352" actId="1076"/>
          <ac:spMkLst>
            <pc:docMk/>
            <pc:sldMk cId="0" sldId="299"/>
            <ac:spMk id="6470" creationId="{00000000-0000-0000-0000-000000000000}"/>
          </ac:spMkLst>
        </pc:spChg>
        <pc:grpChg chg="mod">
          <ac:chgData name="Alexandra Stancu" userId="378b79bdcf1d0d04" providerId="LiveId" clId="{7A3CF197-7DAE-4128-A631-3564FBA89D1E}" dt="2021-04-19T17:58:49.923" v="1351" actId="14100"/>
          <ac:grpSpMkLst>
            <pc:docMk/>
            <pc:sldMk cId="0" sldId="299"/>
            <ac:grpSpMk id="6457" creationId="{00000000-0000-0000-0000-000000000000}"/>
          </ac:grpSpMkLst>
        </pc:grpChg>
        <pc:grpChg chg="del">
          <ac:chgData name="Alexandra Stancu" userId="378b79bdcf1d0d04" providerId="LiveId" clId="{7A3CF197-7DAE-4128-A631-3564FBA89D1E}" dt="2021-04-19T17:58:55.189" v="1353" actId="478"/>
          <ac:grpSpMkLst>
            <pc:docMk/>
            <pc:sldMk cId="0" sldId="299"/>
            <ac:grpSpMk id="6467" creationId="{00000000-0000-0000-0000-000000000000}"/>
          </ac:grpSpMkLst>
        </pc:grpChg>
      </pc:sldChg>
      <pc:sldChg chg="del">
        <pc:chgData name="Alexandra Stancu" userId="378b79bdcf1d0d04" providerId="LiveId" clId="{7A3CF197-7DAE-4128-A631-3564FBA89D1E}" dt="2021-04-19T17:58:45.304" v="1350" actId="47"/>
        <pc:sldMkLst>
          <pc:docMk/>
          <pc:sldMk cId="0" sldId="300"/>
        </pc:sldMkLst>
      </pc:sldChg>
      <pc:sldChg chg="del">
        <pc:chgData name="Alexandra Stancu" userId="378b79bdcf1d0d04" providerId="LiveId" clId="{7A3CF197-7DAE-4128-A631-3564FBA89D1E}" dt="2021-04-19T17:58:44.930" v="1349" actId="47"/>
        <pc:sldMkLst>
          <pc:docMk/>
          <pc:sldMk cId="0" sldId="301"/>
        </pc:sldMkLst>
      </pc:sldChg>
      <pc:sldChg chg="del">
        <pc:chgData name="Alexandra Stancu" userId="378b79bdcf1d0d04" providerId="LiveId" clId="{7A3CF197-7DAE-4128-A631-3564FBA89D1E}" dt="2021-04-19T17:58:44.639" v="1348" actId="47"/>
        <pc:sldMkLst>
          <pc:docMk/>
          <pc:sldMk cId="0" sldId="302"/>
        </pc:sldMkLst>
      </pc:sldChg>
      <pc:sldChg chg="del">
        <pc:chgData name="Alexandra Stancu" userId="378b79bdcf1d0d04" providerId="LiveId" clId="{7A3CF197-7DAE-4128-A631-3564FBA89D1E}" dt="2021-04-19T17:58:44.453" v="1347" actId="47"/>
        <pc:sldMkLst>
          <pc:docMk/>
          <pc:sldMk cId="0" sldId="303"/>
        </pc:sldMkLst>
      </pc:sldChg>
      <pc:sldChg chg="del">
        <pc:chgData name="Alexandra Stancu" userId="378b79bdcf1d0d04" providerId="LiveId" clId="{7A3CF197-7DAE-4128-A631-3564FBA89D1E}" dt="2021-04-19T17:58:44.082" v="1346" actId="47"/>
        <pc:sldMkLst>
          <pc:docMk/>
          <pc:sldMk cId="0" sldId="304"/>
        </pc:sldMkLst>
      </pc:sldChg>
      <pc:sldChg chg="del">
        <pc:chgData name="Alexandra Stancu" userId="378b79bdcf1d0d04" providerId="LiveId" clId="{7A3CF197-7DAE-4128-A631-3564FBA89D1E}" dt="2021-04-19T17:58:43.652" v="1345" actId="47"/>
        <pc:sldMkLst>
          <pc:docMk/>
          <pc:sldMk cId="0" sldId="305"/>
        </pc:sldMkLst>
      </pc:sldChg>
      <pc:sldChg chg="del">
        <pc:chgData name="Alexandra Stancu" userId="378b79bdcf1d0d04" providerId="LiveId" clId="{7A3CF197-7DAE-4128-A631-3564FBA89D1E}" dt="2021-04-19T17:58:43.207" v="1344" actId="47"/>
        <pc:sldMkLst>
          <pc:docMk/>
          <pc:sldMk cId="0" sldId="306"/>
        </pc:sldMkLst>
      </pc:sldChg>
      <pc:sldChg chg="del">
        <pc:chgData name="Alexandra Stancu" userId="378b79bdcf1d0d04" providerId="LiveId" clId="{7A3CF197-7DAE-4128-A631-3564FBA89D1E}" dt="2021-04-19T17:58:42.750" v="1343" actId="47"/>
        <pc:sldMkLst>
          <pc:docMk/>
          <pc:sldMk cId="0" sldId="307"/>
        </pc:sldMkLst>
      </pc:sldChg>
      <pc:sldChg chg="del">
        <pc:chgData name="Alexandra Stancu" userId="378b79bdcf1d0d04" providerId="LiveId" clId="{7A3CF197-7DAE-4128-A631-3564FBA89D1E}" dt="2021-04-19T17:58:42.129" v="1342" actId="47"/>
        <pc:sldMkLst>
          <pc:docMk/>
          <pc:sldMk cId="0" sldId="308"/>
        </pc:sldMkLst>
      </pc:sldChg>
      <pc:sldChg chg="addSp modSp new mod ord modTransition">
        <pc:chgData name="Alexandra Stancu" userId="378b79bdcf1d0d04" providerId="LiveId" clId="{7A3CF197-7DAE-4128-A631-3564FBA89D1E}" dt="2021-04-19T17:42:17.880" v="1247"/>
        <pc:sldMkLst>
          <pc:docMk/>
          <pc:sldMk cId="81665100" sldId="309"/>
        </pc:sldMkLst>
        <pc:spChg chg="mod">
          <ac:chgData name="Alexandra Stancu" userId="378b79bdcf1d0d04" providerId="LiveId" clId="{7A3CF197-7DAE-4128-A631-3564FBA89D1E}" dt="2021-04-19T17:04:30.417" v="804" actId="790"/>
          <ac:spMkLst>
            <pc:docMk/>
            <pc:sldMk cId="81665100" sldId="309"/>
            <ac:spMk id="2" creationId="{7E1B77D6-2B2F-47FA-8891-83B7D66DA8B7}"/>
          </ac:spMkLst>
        </pc:spChg>
        <pc:spChg chg="mod">
          <ac:chgData name="Alexandra Stancu" userId="378b79bdcf1d0d04" providerId="LiveId" clId="{7A3CF197-7DAE-4128-A631-3564FBA89D1E}" dt="2021-04-19T17:41:34.668" v="1244" actId="207"/>
          <ac:spMkLst>
            <pc:docMk/>
            <pc:sldMk cId="81665100" sldId="309"/>
            <ac:spMk id="3" creationId="{E6382829-2B4C-42C1-A79F-7EF9EE9279BC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5" creationId="{E8F74D03-FDFF-4C17-B20D-C524C7689178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7" creationId="{C1C4BE2D-4581-410C-9C8F-523DAD79BC95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8" creationId="{EAD86C7F-F008-4BCE-9F7E-0CE3038922B7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9" creationId="{E044291B-DBBB-42CF-9384-B380803F8226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10" creationId="{827C79FF-5733-4381-BDD2-8C909A3A1EBE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11" creationId="{4A70EF51-B353-4831-9CC5-171F192A96B2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12" creationId="{3AEEEAC1-0CB6-445C-A0E4-F2C9029D1F5D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13" creationId="{7CDB6DA7-8E36-4DB5-9494-3E46DCE7ECF2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14" creationId="{5DFF52FA-7616-4DFB-B8D3-9C69D1DD83F5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15" creationId="{A96EF621-8D5B-4467-827D-AE3252CE1A43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16" creationId="{00E01D02-3559-4A49-8706-89E05A7E13AB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17" creationId="{D58E38BF-38B6-4217-9976-4F9D96BF4DAE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18" creationId="{FE5457EA-4DBE-45A9-88DF-B1AEEBCF2016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19" creationId="{8002F22D-2D87-44B4-8485-E4545492120A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20" creationId="{080A4D61-EBF2-4EAF-89EC-68196E732A5A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21" creationId="{D1B28B41-02B5-479A-AEB6-B69F13A6A677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22" creationId="{03EA0857-94D2-4855-AD1F-47D5E077A401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23" creationId="{51CD4949-D015-4A49-B24A-6B9830B5AB7E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24" creationId="{24C5ECF1-AF33-4D1D-A375-705E1A8C5B32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25" creationId="{22C7896A-90E2-44AD-83CB-3F187B7C78B6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26" creationId="{13BC61AB-033B-466E-AB91-49C6DF316C95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27" creationId="{E0A856E6-F025-4B49-8609-6BEB9325C3A4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28" creationId="{9632F861-4542-45CB-80F8-1D219D8CD560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29" creationId="{0C3C8914-552C-43A2-92A4-47676FC535BA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30" creationId="{FAA5CFAD-633B-40B3-B8B8-562091613BBF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31" creationId="{EE5B54D3-1D9B-47E9-9597-BF49BD85CA5E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32" creationId="{7704FC14-EB03-4002-87B0-1C4854824B60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33" creationId="{2DCD372B-A234-4D96-A205-A10CF89035D5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34" creationId="{B5465C1F-FA0B-4559-8F3D-DFDADE023091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35" creationId="{59269EEF-C098-456F-B670-B04F05F2CCEB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36" creationId="{6DA80827-30CD-4023-ABFA-6EA3CDEF5712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37" creationId="{EDB6AAA7-49C5-48B2-855A-42A97D7CFA94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38" creationId="{276AC3F0-16AB-4D65-AD2B-7C41F5E40BC3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39" creationId="{D2F2A1F8-A18E-42AC-A856-1919C1B56621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40" creationId="{B8DFF6ED-761B-47E2-89FA-30F3ABFF2257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41" creationId="{03BD7010-55C1-4541-8DBB-003BA575A2BA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42" creationId="{E9FD1F87-F410-44C6-85CB-A5AAAAC35DC1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43" creationId="{9AF1AA10-3B12-4D2B-B2F9-B38B67179492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44" creationId="{D54C15EF-A510-4A6D-A23E-ECEAABA89722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45" creationId="{4FD5465A-7E89-48EC-9998-B915EBD1825B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46" creationId="{1B54C8A9-3F4F-4E06-AC77-29FE35403F13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47" creationId="{746C3001-BE21-461C-8FEE-9AE0700FEC76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48" creationId="{9116B80B-6553-4A26-B7EB-9651507B1324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49" creationId="{9C29091A-A307-4E76-A70F-7A64B3F0ED27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50" creationId="{1F3B8002-EDAB-4BCB-8A05-C98D83696427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51" creationId="{A5A8BC61-4EA5-468A-A819-9FD4C51D5CE4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52" creationId="{BCDA17AF-D5A2-4D9A-8556-E067C4B497C9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53" creationId="{6A5A903D-F3D5-45B1-8AF2-7508C5B18284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54" creationId="{3A3578A1-D6B7-4C16-8638-42C67021541E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55" creationId="{7CF77E11-0C28-4F65-8909-0239F436D9BF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56" creationId="{95325ED4-4737-4652-8B53-A54DAE2746CC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57" creationId="{A15CF928-5CE4-4407-979C-6993E634F28D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58" creationId="{C8489260-8AFB-41E8-A523-0200C1D8C905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59" creationId="{DAD9B239-7D72-4811-BDF4-4D50C173DCA6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60" creationId="{3C8814E7-6DFD-4676-9BA4-C95E8904E207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61" creationId="{9D71FA08-C798-4CCC-9D12-42F6100566EB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62" creationId="{76ECF283-C041-4D65-A3B3-1F42191238F3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63" creationId="{EF1DFB42-B341-48CA-9C18-DA9869D00472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64" creationId="{64F73D3C-66AF-4F8E-92AB-55AB18D22EB7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65" creationId="{0F667FEA-7F33-41BD-8A98-BA48807D748F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66" creationId="{BE35CD3E-5486-4E2B-A548-93A0E0EE5609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67" creationId="{34027538-F032-4FCC-994C-79360F001E64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68" creationId="{901ED2F8-D998-4DB6-9866-47864D8CF8B3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69" creationId="{5CCBDEF5-E597-4191-96AC-3ECD0E20D12E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70" creationId="{86B8FD79-A5E0-4028-9057-BBAA33899E7D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71" creationId="{E6E830A7-F1C8-4BA2-8599-BD9B30C7E27C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72" creationId="{C02D3E27-9119-44A0-A9EA-E64CFEA51BA2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73" creationId="{725D4E9B-6377-4BDF-A2D9-500F240DA5A5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74" creationId="{70CD5B7A-27D0-498C-9EA8-12FA750C8E5F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75" creationId="{42C57621-3354-4A92-BF76-28E168265E6B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76" creationId="{B05CA758-42CE-40CC-A454-F7A945D1498A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77" creationId="{993BB0BF-E162-467E-828C-486425FFDE07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78" creationId="{F9C41C49-6AAA-4063-A5EA-BDEAD7EBBE3A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79" creationId="{00617D28-F71B-4FE4-BD7B-6CD97D5852C1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80" creationId="{6F66B18C-7B84-45D9-B4E2-67E6A2458CE2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81" creationId="{C07D8E92-C6B9-4472-8A2C-A64F3F43910F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82" creationId="{5D324D2E-4F74-424B-8103-45CED43AF968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83" creationId="{12015891-876F-48D8-997B-F28AA7EEAF1E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84" creationId="{97B6FEEF-4BF8-4171-BA05-0ED145BA570E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85" creationId="{D0871584-F852-497C-AD83-F14134F7F6F2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86" creationId="{F40C375F-882D-4C5B-BF35-85347FC336C9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87" creationId="{5C6E6041-B78F-4939-9FDC-3AA62CC8A4F0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88" creationId="{118DB725-2C65-4E88-B604-56E39E2CDB5B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89" creationId="{52C197C0-CD9B-4A53-9071-E8B8BC1B1086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90" creationId="{9A6DD93A-0E80-4DE1-B2DD-A5405ACBF39E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91" creationId="{9E336B5B-D648-4B8C-B0BB-7841364078E7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92" creationId="{9112ED72-D3EB-4F83-BAAE-9DB0E715095E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93" creationId="{35E10FEF-791A-4B45-BF6C-259ACDCF941E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94" creationId="{BE045775-4CF3-475D-9E7D-7E53B5904EB5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95" creationId="{9BF08F56-FBFA-4E9E-9A69-507815F24399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96" creationId="{2FA8D6A2-B47D-4C31-B516-A84C157BA4D8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97" creationId="{AFEDFE15-BC0E-4AFB-B2C0-5BF36DECBF2E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98" creationId="{BE6E59B5-5241-4690-8D47-997EBFB8B378}"/>
          </ac:spMkLst>
        </pc:spChg>
        <pc:spChg chg="mod">
          <ac:chgData name="Alexandra Stancu" userId="378b79bdcf1d0d04" providerId="LiveId" clId="{7A3CF197-7DAE-4128-A631-3564FBA89D1E}" dt="2021-04-19T17:41:52.514" v="1245"/>
          <ac:spMkLst>
            <pc:docMk/>
            <pc:sldMk cId="81665100" sldId="309"/>
            <ac:spMk id="99" creationId="{21BB80A6-8060-43A2-AB15-9EBBA48FCAC6}"/>
          </ac:spMkLst>
        </pc:spChg>
        <pc:grpChg chg="add mod">
          <ac:chgData name="Alexandra Stancu" userId="378b79bdcf1d0d04" providerId="LiveId" clId="{7A3CF197-7DAE-4128-A631-3564FBA89D1E}" dt="2021-04-19T17:42:11.503" v="1246" actId="1076"/>
          <ac:grpSpMkLst>
            <pc:docMk/>
            <pc:sldMk cId="81665100" sldId="309"/>
            <ac:grpSpMk id="4" creationId="{891F8EE7-C78F-49A1-BE5F-66CAE799A223}"/>
          </ac:grpSpMkLst>
        </pc:grpChg>
        <pc:grpChg chg="mod">
          <ac:chgData name="Alexandra Stancu" userId="378b79bdcf1d0d04" providerId="LiveId" clId="{7A3CF197-7DAE-4128-A631-3564FBA89D1E}" dt="2021-04-19T17:41:52.514" v="1245"/>
          <ac:grpSpMkLst>
            <pc:docMk/>
            <pc:sldMk cId="81665100" sldId="309"/>
            <ac:grpSpMk id="6" creationId="{2E5B06B0-B53B-4881-A206-41D36021FD31}"/>
          </ac:grpSpMkLst>
        </pc:grpChg>
      </pc:sldChg>
      <pc:sldChg chg="addSp delSp modSp new mod ord modTransition">
        <pc:chgData name="Alexandra Stancu" userId="378b79bdcf1d0d04" providerId="LiveId" clId="{7A3CF197-7DAE-4128-A631-3564FBA89D1E}" dt="2021-04-19T17:23:33.895" v="930"/>
        <pc:sldMkLst>
          <pc:docMk/>
          <pc:sldMk cId="2885986576" sldId="310"/>
        </pc:sldMkLst>
        <pc:spChg chg="del">
          <ac:chgData name="Alexandra Stancu" userId="378b79bdcf1d0d04" providerId="LiveId" clId="{7A3CF197-7DAE-4128-A631-3564FBA89D1E}" dt="2021-04-19T17:21:13.391" v="909" actId="478"/>
          <ac:spMkLst>
            <pc:docMk/>
            <pc:sldMk cId="2885986576" sldId="310"/>
            <ac:spMk id="2" creationId="{BC087477-4CEB-44B4-8CD4-FDC55416EE16}"/>
          </ac:spMkLst>
        </pc:spChg>
        <pc:spChg chg="del">
          <ac:chgData name="Alexandra Stancu" userId="378b79bdcf1d0d04" providerId="LiveId" clId="{7A3CF197-7DAE-4128-A631-3564FBA89D1E}" dt="2021-04-19T17:20:56.819" v="900" actId="478"/>
          <ac:spMkLst>
            <pc:docMk/>
            <pc:sldMk cId="2885986576" sldId="310"/>
            <ac:spMk id="3" creationId="{235A5164-614D-45B0-BA6A-7EE3ACEB50B5}"/>
          </ac:spMkLst>
        </pc:spChg>
        <pc:spChg chg="del">
          <ac:chgData name="Alexandra Stancu" userId="378b79bdcf1d0d04" providerId="LiveId" clId="{7A3CF197-7DAE-4128-A631-3564FBA89D1E}" dt="2021-04-19T17:20:58.803" v="901" actId="478"/>
          <ac:spMkLst>
            <pc:docMk/>
            <pc:sldMk cId="2885986576" sldId="310"/>
            <ac:spMk id="4" creationId="{9B9905A8-9838-47B7-9323-24843BDBD6D5}"/>
          </ac:spMkLst>
        </pc:spChg>
        <pc:spChg chg="del">
          <ac:chgData name="Alexandra Stancu" userId="378b79bdcf1d0d04" providerId="LiveId" clId="{7A3CF197-7DAE-4128-A631-3564FBA89D1E}" dt="2021-04-19T17:21:01.066" v="902" actId="478"/>
          <ac:spMkLst>
            <pc:docMk/>
            <pc:sldMk cId="2885986576" sldId="310"/>
            <ac:spMk id="5" creationId="{79E1FD5B-4CEA-4BAC-BCE2-F6C47E09F3B8}"/>
          </ac:spMkLst>
        </pc:spChg>
        <pc:spChg chg="del mod">
          <ac:chgData name="Alexandra Stancu" userId="378b79bdcf1d0d04" providerId="LiveId" clId="{7A3CF197-7DAE-4128-A631-3564FBA89D1E}" dt="2021-04-19T17:21:04.682" v="905" actId="478"/>
          <ac:spMkLst>
            <pc:docMk/>
            <pc:sldMk cId="2885986576" sldId="310"/>
            <ac:spMk id="6" creationId="{24D6E2D6-610C-4901-BF4D-8089B5DB2913}"/>
          </ac:spMkLst>
        </pc:spChg>
        <pc:spChg chg="del">
          <ac:chgData name="Alexandra Stancu" userId="378b79bdcf1d0d04" providerId="LiveId" clId="{7A3CF197-7DAE-4128-A631-3564FBA89D1E}" dt="2021-04-19T17:21:08.442" v="907" actId="478"/>
          <ac:spMkLst>
            <pc:docMk/>
            <pc:sldMk cId="2885986576" sldId="310"/>
            <ac:spMk id="7" creationId="{3E8E77B3-B778-4423-9885-49089F24A7EF}"/>
          </ac:spMkLst>
        </pc:spChg>
        <pc:spChg chg="del">
          <ac:chgData name="Alexandra Stancu" userId="378b79bdcf1d0d04" providerId="LiveId" clId="{7A3CF197-7DAE-4128-A631-3564FBA89D1E}" dt="2021-04-19T17:20:54.034" v="899" actId="478"/>
          <ac:spMkLst>
            <pc:docMk/>
            <pc:sldMk cId="2885986576" sldId="310"/>
            <ac:spMk id="8" creationId="{B3B9EF49-57E3-4EA2-A3FE-4BF545E8A7F1}"/>
          </ac:spMkLst>
        </pc:spChg>
        <pc:spChg chg="del">
          <ac:chgData name="Alexandra Stancu" userId="378b79bdcf1d0d04" providerId="LiveId" clId="{7A3CF197-7DAE-4128-A631-3564FBA89D1E}" dt="2021-04-19T17:21:03.179" v="903" actId="478"/>
          <ac:spMkLst>
            <pc:docMk/>
            <pc:sldMk cId="2885986576" sldId="310"/>
            <ac:spMk id="9" creationId="{FD399263-7841-48D9-B216-F9E01B718F87}"/>
          </ac:spMkLst>
        </pc:spChg>
        <pc:spChg chg="del">
          <ac:chgData name="Alexandra Stancu" userId="378b79bdcf1d0d04" providerId="LiveId" clId="{7A3CF197-7DAE-4128-A631-3564FBA89D1E}" dt="2021-04-19T17:21:06.340" v="906" actId="478"/>
          <ac:spMkLst>
            <pc:docMk/>
            <pc:sldMk cId="2885986576" sldId="310"/>
            <ac:spMk id="10" creationId="{151BDC6F-E285-4CED-AB6D-D6F8B8F2BE8C}"/>
          </ac:spMkLst>
        </pc:spChg>
        <pc:spChg chg="del">
          <ac:chgData name="Alexandra Stancu" userId="378b79bdcf1d0d04" providerId="LiveId" clId="{7A3CF197-7DAE-4128-A631-3564FBA89D1E}" dt="2021-04-19T17:21:10.300" v="908" actId="478"/>
          <ac:spMkLst>
            <pc:docMk/>
            <pc:sldMk cId="2885986576" sldId="310"/>
            <ac:spMk id="11" creationId="{79FEC0F7-F138-40A3-8A5E-6231231CDC9A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13" creationId="{32686C5E-79DC-43D6-9407-0EA3FB544707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15" creationId="{411928CE-33A2-46FE-B92D-DCE86F121452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16" creationId="{39291128-9B23-4F98-8DB8-2B91BCD6B79E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17" creationId="{B8C3CD57-8028-4730-BFE0-B1E06DA664AA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18" creationId="{B3FFAB90-FC5D-4D12-A977-3B95DD244C15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19" creationId="{4B342664-DC7F-493F-A9F2-FE372F23E3AC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20" creationId="{CCFFE15D-3E05-4C91-B70A-3861B0876F1F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21" creationId="{2F8D71F6-6E23-4478-AA09-E8BB76CA5A4F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22" creationId="{F1B0D85D-D0E8-4A03-AA0C-139BC88E9769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23" creationId="{F37D49DE-A441-4C86-9BEB-2EE4DD99F928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24" creationId="{FA5AC49C-2CF5-4FFB-976B-2D3D4509AE8A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25" creationId="{2D55204D-3621-42AD-B334-ED9686DF7033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26" creationId="{307BF444-69E9-4640-ADA9-DA0CCA907686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27" creationId="{428B2F76-859B-4E94-A953-E307EB8CB93F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28" creationId="{B4FD06E7-38EE-4BAF-92F8-96C7607BBD70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29" creationId="{3718047C-9785-48D4-9262-DA731E633871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30" creationId="{D6CBA984-6230-4C4A-A500-45F632978CDE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31" creationId="{F6CC3889-23B6-4AEC-8CF0-4AA9B89D33FF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32" creationId="{83888833-510F-40E3-9DE3-72271048683A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33" creationId="{DFAE4FA1-3B45-462D-8EF2-4D1A66C280F2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34" creationId="{95202FEA-E6C4-4103-8297-BCB306DC244C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35" creationId="{8D2A7504-EF2A-494E-AE55-2D078C15649C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36" creationId="{455353CD-9587-4636-957A-366B4FD430D4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37" creationId="{99CA1511-D828-4AF3-877D-A49FECE7C415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38" creationId="{CF810778-55FC-4D52-BEE2-7D76A30992CD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39" creationId="{936C36E3-2119-44A0-8464-570CA7BEA6A1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40" creationId="{207960A4-B99C-4498-9411-800906A69A91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41" creationId="{A640A8DC-5EE7-4F9D-8B53-30E208BFA871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42" creationId="{59EAB9E5-2543-4F0E-B262-CDEAAAF8E875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43" creationId="{8CA0CD64-DCCB-40EE-A020-0FCD7CE16EDE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44" creationId="{447E2984-70D5-4CBA-BD7A-30D12B50B82A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45" creationId="{4965F5BF-F7B8-4EF9-ACF3-097DB4021312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46" creationId="{BAAA3C66-A2EF-4194-B5E2-D3CA08A6805A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47" creationId="{F6C78288-DB43-443F-8C8E-863EB7ADAFDD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48" creationId="{86E30FE0-7356-4213-82B7-CF1B244CD8F1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49" creationId="{EAEF8803-5824-4A2A-9F16-16EF9B72A4CF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50" creationId="{68652862-6C49-4EC3-8F22-C9017D3CDAD4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51" creationId="{CE1A7DDB-B97B-40A9-88F0-D2785337D06B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52" creationId="{FEB09ED3-7A8B-473E-B2F2-046D48804907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53" creationId="{6AC6ED06-0248-409F-9267-B4B1235E3A2C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54" creationId="{A64C73E3-F47C-4E57-ACD3-F2E758031213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55" creationId="{89A1873F-0AFC-4AB5-9721-A81729011BBB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56" creationId="{BEE6F2BC-A9F9-4AE9-8965-FF8993F91AF0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57" creationId="{4B9B9005-AEC9-4DEC-BAB2-E4A6B332AD5B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58" creationId="{AE5AD5DA-5020-4165-8954-CCD78B3BA342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59" creationId="{1DEFBFAA-BA01-4096-85A0-1150DAEEF015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60" creationId="{07EF3AC6-E563-4091-A491-6029BA89FD0D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61" creationId="{F630D26D-6E60-47F4-A27E-6ACA5BFF50A1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62" creationId="{7E8CB2CB-8884-4A9F-AFC8-B3193284B0B5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63" creationId="{26046437-DA96-4F30-8F6D-F46140B0EDF1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64" creationId="{CA4C2AE7-7FDE-4D45-ADA7-26831744EAED}"/>
          </ac:spMkLst>
        </pc:spChg>
        <pc:spChg chg="mod">
          <ac:chgData name="Alexandra Stancu" userId="378b79bdcf1d0d04" providerId="LiveId" clId="{7A3CF197-7DAE-4128-A631-3564FBA89D1E}" dt="2021-04-19T17:21:19.457" v="910"/>
          <ac:spMkLst>
            <pc:docMk/>
            <pc:sldMk cId="2885986576" sldId="310"/>
            <ac:spMk id="65" creationId="{278AB801-8B7A-4B1D-97C5-48B8577CB769}"/>
          </ac:spMkLst>
        </pc:spChg>
        <pc:spChg chg="add mod">
          <ac:chgData name="Alexandra Stancu" userId="378b79bdcf1d0d04" providerId="LiveId" clId="{7A3CF197-7DAE-4128-A631-3564FBA89D1E}" dt="2021-04-19T17:23:29.432" v="929" actId="1076"/>
          <ac:spMkLst>
            <pc:docMk/>
            <pc:sldMk cId="2885986576" sldId="310"/>
            <ac:spMk id="66" creationId="{BB203CEC-ADFE-4668-A709-4C4620D2A233}"/>
          </ac:spMkLst>
        </pc:spChg>
        <pc:grpChg chg="add mod">
          <ac:chgData name="Alexandra Stancu" userId="378b79bdcf1d0d04" providerId="LiveId" clId="{7A3CF197-7DAE-4128-A631-3564FBA89D1E}" dt="2021-04-19T17:23:25.743" v="928" actId="1076"/>
          <ac:grpSpMkLst>
            <pc:docMk/>
            <pc:sldMk cId="2885986576" sldId="310"/>
            <ac:grpSpMk id="12" creationId="{CAA487DF-6C10-4C48-AC72-1E0C9F0FB276}"/>
          </ac:grpSpMkLst>
        </pc:grpChg>
        <pc:grpChg chg="mod">
          <ac:chgData name="Alexandra Stancu" userId="378b79bdcf1d0d04" providerId="LiveId" clId="{7A3CF197-7DAE-4128-A631-3564FBA89D1E}" dt="2021-04-19T17:21:19.457" v="910"/>
          <ac:grpSpMkLst>
            <pc:docMk/>
            <pc:sldMk cId="2885986576" sldId="310"/>
            <ac:grpSpMk id="14" creationId="{D3FE725F-BACC-42A3-9A4B-C54BDB9D468A}"/>
          </ac:grpSpMkLst>
        </pc:grpChg>
      </pc:sldChg>
      <pc:sldMasterChg chg="delSldLayout">
        <pc:chgData name="Alexandra Stancu" userId="378b79bdcf1d0d04" providerId="LiveId" clId="{7A3CF197-7DAE-4128-A631-3564FBA89D1E}" dt="2021-04-19T17:59:37.651" v="1387" actId="47"/>
        <pc:sldMasterMkLst>
          <pc:docMk/>
          <pc:sldMasterMk cId="0" sldId="2147483681"/>
        </pc:sldMasterMkLst>
        <pc:sldLayoutChg chg="del">
          <pc:chgData name="Alexandra Stancu" userId="378b79bdcf1d0d04" providerId="LiveId" clId="{7A3CF197-7DAE-4128-A631-3564FBA89D1E}" dt="2021-04-19T17:59:29.110" v="1371" actId="47"/>
          <pc:sldLayoutMkLst>
            <pc:docMk/>
            <pc:sldMasterMk cId="0" sldId="2147483681"/>
            <pc:sldLayoutMk cId="0" sldId="2147483649"/>
          </pc:sldLayoutMkLst>
        </pc:sldLayoutChg>
        <pc:sldLayoutChg chg="del">
          <pc:chgData name="Alexandra Stancu" userId="378b79bdcf1d0d04" providerId="LiveId" clId="{7A3CF197-7DAE-4128-A631-3564FBA89D1E}" dt="2021-04-19T17:59:36.542" v="1386" actId="47"/>
          <pc:sldLayoutMkLst>
            <pc:docMk/>
            <pc:sldMasterMk cId="0" sldId="2147483681"/>
            <pc:sldLayoutMk cId="0" sldId="2147483650"/>
          </pc:sldLayoutMkLst>
        </pc:sldLayoutChg>
        <pc:sldLayoutChg chg="del">
          <pc:chgData name="Alexandra Stancu" userId="378b79bdcf1d0d04" providerId="LiveId" clId="{7A3CF197-7DAE-4128-A631-3564FBA89D1E}" dt="2021-04-19T17:59:26.813" v="1366" actId="47"/>
          <pc:sldLayoutMkLst>
            <pc:docMk/>
            <pc:sldMasterMk cId="0" sldId="2147483681"/>
            <pc:sldLayoutMk cId="0" sldId="2147483653"/>
          </pc:sldLayoutMkLst>
        </pc:sldLayoutChg>
        <pc:sldLayoutChg chg="del">
          <pc:chgData name="Alexandra Stancu" userId="378b79bdcf1d0d04" providerId="LiveId" clId="{7A3CF197-7DAE-4128-A631-3564FBA89D1E}" dt="2021-04-19T17:59:34.320" v="1383" actId="47"/>
          <pc:sldLayoutMkLst>
            <pc:docMk/>
            <pc:sldMasterMk cId="0" sldId="2147483681"/>
            <pc:sldLayoutMk cId="0" sldId="2147483655"/>
          </pc:sldLayoutMkLst>
        </pc:sldLayoutChg>
        <pc:sldLayoutChg chg="del">
          <pc:chgData name="Alexandra Stancu" userId="378b79bdcf1d0d04" providerId="LiveId" clId="{7A3CF197-7DAE-4128-A631-3564FBA89D1E}" dt="2021-04-19T17:59:31.947" v="1377" actId="47"/>
          <pc:sldLayoutMkLst>
            <pc:docMk/>
            <pc:sldMasterMk cId="0" sldId="2147483681"/>
            <pc:sldLayoutMk cId="0" sldId="2147483656"/>
          </pc:sldLayoutMkLst>
        </pc:sldLayoutChg>
        <pc:sldLayoutChg chg="del">
          <pc:chgData name="Alexandra Stancu" userId="378b79bdcf1d0d04" providerId="LiveId" clId="{7A3CF197-7DAE-4128-A631-3564FBA89D1E}" dt="2021-04-19T17:59:32.770" v="1379" actId="47"/>
          <pc:sldLayoutMkLst>
            <pc:docMk/>
            <pc:sldMasterMk cId="0" sldId="2147483681"/>
            <pc:sldLayoutMk cId="0" sldId="2147483657"/>
          </pc:sldLayoutMkLst>
        </pc:sldLayoutChg>
        <pc:sldLayoutChg chg="del">
          <pc:chgData name="Alexandra Stancu" userId="378b79bdcf1d0d04" providerId="LiveId" clId="{7A3CF197-7DAE-4128-A631-3564FBA89D1E}" dt="2021-04-19T17:59:29.854" v="1373" actId="47"/>
          <pc:sldLayoutMkLst>
            <pc:docMk/>
            <pc:sldMasterMk cId="0" sldId="2147483681"/>
            <pc:sldLayoutMk cId="0" sldId="2147483660"/>
          </pc:sldLayoutMkLst>
        </pc:sldLayoutChg>
        <pc:sldLayoutChg chg="del">
          <pc:chgData name="Alexandra Stancu" userId="378b79bdcf1d0d04" providerId="LiveId" clId="{7A3CF197-7DAE-4128-A631-3564FBA89D1E}" dt="2021-04-19T17:59:35.420" v="1384" actId="47"/>
          <pc:sldLayoutMkLst>
            <pc:docMk/>
            <pc:sldMasterMk cId="0" sldId="2147483681"/>
            <pc:sldLayoutMk cId="0" sldId="2147483661"/>
          </pc:sldLayoutMkLst>
        </pc:sldLayoutChg>
        <pc:sldLayoutChg chg="del">
          <pc:chgData name="Alexandra Stancu" userId="378b79bdcf1d0d04" providerId="LiveId" clId="{7A3CF197-7DAE-4128-A631-3564FBA89D1E}" dt="2021-04-19T17:59:31.458" v="1376" actId="47"/>
          <pc:sldLayoutMkLst>
            <pc:docMk/>
            <pc:sldMasterMk cId="0" sldId="2147483681"/>
            <pc:sldLayoutMk cId="0" sldId="2147483662"/>
          </pc:sldLayoutMkLst>
        </pc:sldLayoutChg>
        <pc:sldLayoutChg chg="del">
          <pc:chgData name="Alexandra Stancu" userId="378b79bdcf1d0d04" providerId="LiveId" clId="{7A3CF197-7DAE-4128-A631-3564FBA89D1E}" dt="2021-04-19T17:59:33.503" v="1381" actId="47"/>
          <pc:sldLayoutMkLst>
            <pc:docMk/>
            <pc:sldMasterMk cId="0" sldId="2147483681"/>
            <pc:sldLayoutMk cId="0" sldId="2147483663"/>
          </pc:sldLayoutMkLst>
        </pc:sldLayoutChg>
        <pc:sldLayoutChg chg="del">
          <pc:chgData name="Alexandra Stancu" userId="378b79bdcf1d0d04" providerId="LiveId" clId="{7A3CF197-7DAE-4128-A631-3564FBA89D1E}" dt="2021-04-19T17:59:33.804" v="1382" actId="47"/>
          <pc:sldLayoutMkLst>
            <pc:docMk/>
            <pc:sldMasterMk cId="0" sldId="2147483681"/>
            <pc:sldLayoutMk cId="0" sldId="2147483664"/>
          </pc:sldLayoutMkLst>
        </pc:sldLayoutChg>
        <pc:sldLayoutChg chg="del">
          <pc:chgData name="Alexandra Stancu" userId="378b79bdcf1d0d04" providerId="LiveId" clId="{7A3CF197-7DAE-4128-A631-3564FBA89D1E}" dt="2021-04-19T17:59:24.700" v="1362" actId="47"/>
          <pc:sldLayoutMkLst>
            <pc:docMk/>
            <pc:sldMasterMk cId="0" sldId="2147483681"/>
            <pc:sldLayoutMk cId="0" sldId="2147483665"/>
          </pc:sldLayoutMkLst>
        </pc:sldLayoutChg>
        <pc:sldLayoutChg chg="del">
          <pc:chgData name="Alexandra Stancu" userId="378b79bdcf1d0d04" providerId="LiveId" clId="{7A3CF197-7DAE-4128-A631-3564FBA89D1E}" dt="2021-04-19T17:59:28.029" v="1369" actId="47"/>
          <pc:sldLayoutMkLst>
            <pc:docMk/>
            <pc:sldMasterMk cId="0" sldId="2147483681"/>
            <pc:sldLayoutMk cId="0" sldId="2147483667"/>
          </pc:sldLayoutMkLst>
        </pc:sldLayoutChg>
        <pc:sldLayoutChg chg="del">
          <pc:chgData name="Alexandra Stancu" userId="378b79bdcf1d0d04" providerId="LiveId" clId="{7A3CF197-7DAE-4128-A631-3564FBA89D1E}" dt="2021-04-19T17:59:37.651" v="1387" actId="47"/>
          <pc:sldLayoutMkLst>
            <pc:docMk/>
            <pc:sldMasterMk cId="0" sldId="2147483681"/>
            <pc:sldLayoutMk cId="0" sldId="2147483669"/>
          </pc:sldLayoutMkLst>
        </pc:sldLayoutChg>
        <pc:sldLayoutChg chg="del">
          <pc:chgData name="Alexandra Stancu" userId="378b79bdcf1d0d04" providerId="LiveId" clId="{7A3CF197-7DAE-4128-A631-3564FBA89D1E}" dt="2021-04-19T17:59:30.285" v="1374" actId="47"/>
          <pc:sldLayoutMkLst>
            <pc:docMk/>
            <pc:sldMasterMk cId="0" sldId="2147483681"/>
            <pc:sldLayoutMk cId="0" sldId="2147483670"/>
          </pc:sldLayoutMkLst>
        </pc:sldLayoutChg>
        <pc:sldLayoutChg chg="del">
          <pc:chgData name="Alexandra Stancu" userId="378b79bdcf1d0d04" providerId="LiveId" clId="{7A3CF197-7DAE-4128-A631-3564FBA89D1E}" dt="2021-04-19T17:59:32.284" v="1378" actId="47"/>
          <pc:sldLayoutMkLst>
            <pc:docMk/>
            <pc:sldMasterMk cId="0" sldId="2147483681"/>
            <pc:sldLayoutMk cId="0" sldId="2147483671"/>
          </pc:sldLayoutMkLst>
        </pc:sldLayoutChg>
        <pc:sldLayoutChg chg="del">
          <pc:chgData name="Alexandra Stancu" userId="378b79bdcf1d0d04" providerId="LiveId" clId="{7A3CF197-7DAE-4128-A631-3564FBA89D1E}" dt="2021-04-19T17:59:27.657" v="1368" actId="47"/>
          <pc:sldLayoutMkLst>
            <pc:docMk/>
            <pc:sldMasterMk cId="0" sldId="2147483681"/>
            <pc:sldLayoutMk cId="0" sldId="2147483672"/>
          </pc:sldLayoutMkLst>
        </pc:sldLayoutChg>
        <pc:sldLayoutChg chg="del">
          <pc:chgData name="Alexandra Stancu" userId="378b79bdcf1d0d04" providerId="LiveId" clId="{7A3CF197-7DAE-4128-A631-3564FBA89D1E}" dt="2021-04-19T17:59:25.933" v="1364" actId="47"/>
          <pc:sldLayoutMkLst>
            <pc:docMk/>
            <pc:sldMasterMk cId="0" sldId="2147483681"/>
            <pc:sldLayoutMk cId="0" sldId="2147483673"/>
          </pc:sldLayoutMkLst>
        </pc:sldLayoutChg>
        <pc:sldLayoutChg chg="del">
          <pc:chgData name="Alexandra Stancu" userId="378b79bdcf1d0d04" providerId="LiveId" clId="{7A3CF197-7DAE-4128-A631-3564FBA89D1E}" dt="2021-04-19T17:59:28.513" v="1370" actId="47"/>
          <pc:sldLayoutMkLst>
            <pc:docMk/>
            <pc:sldMasterMk cId="0" sldId="2147483681"/>
            <pc:sldLayoutMk cId="0" sldId="2147483676"/>
          </pc:sldLayoutMkLst>
        </pc:sldLayoutChg>
        <pc:sldLayoutChg chg="del">
          <pc:chgData name="Alexandra Stancu" userId="378b79bdcf1d0d04" providerId="LiveId" clId="{7A3CF197-7DAE-4128-A631-3564FBA89D1E}" dt="2021-04-19T17:24:07.146" v="931" actId="47"/>
          <pc:sldLayoutMkLst>
            <pc:docMk/>
            <pc:sldMasterMk cId="0" sldId="2147483681"/>
            <pc:sldLayoutMk cId="0" sldId="2147483677"/>
          </pc:sldLayoutMkLst>
        </pc:sldLayoutChg>
      </pc:sldMasterChg>
      <pc:sldMasterChg chg="del delSldLayout">
        <pc:chgData name="Alexandra Stancu" userId="378b79bdcf1d0d04" providerId="LiveId" clId="{7A3CF197-7DAE-4128-A631-3564FBA89D1E}" dt="2021-04-19T17:59:24.134" v="1361" actId="47"/>
        <pc:sldMasterMkLst>
          <pc:docMk/>
          <pc:sldMasterMk cId="0" sldId="2147483682"/>
        </pc:sldMasterMkLst>
        <pc:sldLayoutChg chg="del">
          <pc:chgData name="Alexandra Stancu" userId="378b79bdcf1d0d04" providerId="LiveId" clId="{7A3CF197-7DAE-4128-A631-3564FBA89D1E}" dt="2021-04-19T17:59:24.134" v="1361" actId="47"/>
          <pc:sldLayoutMkLst>
            <pc:docMk/>
            <pc:sldMasterMk cId="0" sldId="2147483682"/>
            <pc:sldLayoutMk cId="0" sldId="2147483680"/>
          </pc:sldLayoutMkLst>
        </pc:sldLayoutChg>
      </pc:sldMasterChg>
    </pc:docChg>
  </pc:docChgLst>
  <pc:docChgLst>
    <pc:chgData name="Cristina Moldoveanu" userId="S::cmoldoveanu@moisil.ro::85a24ef9-bbbe-4829-9329-4360ebbcc4ad" providerId="AD" clId="Web-{93EE447C-A805-481B-A8AD-95DB8BC74A2C}"/>
    <pc:docChg chg="modSld">
      <pc:chgData name="Cristina Moldoveanu" userId="S::cmoldoveanu@moisil.ro::85a24ef9-bbbe-4829-9329-4360ebbcc4ad" providerId="AD" clId="Web-{93EE447C-A805-481B-A8AD-95DB8BC74A2C}" dt="2021-04-26T05:31:14.534" v="9" actId="1076"/>
      <pc:docMkLst>
        <pc:docMk/>
      </pc:docMkLst>
      <pc:sldChg chg="modSp">
        <pc:chgData name="Cristina Moldoveanu" userId="S::cmoldoveanu@moisil.ro::85a24ef9-bbbe-4829-9329-4360ebbcc4ad" providerId="AD" clId="Web-{93EE447C-A805-481B-A8AD-95DB8BC74A2C}" dt="2021-04-26T05:31:14.534" v="9" actId="1076"/>
        <pc:sldMkLst>
          <pc:docMk/>
          <pc:sldMk cId="0" sldId="270"/>
        </pc:sldMkLst>
        <pc:spChg chg="mod">
          <ac:chgData name="Cristina Moldoveanu" userId="S::cmoldoveanu@moisil.ro::85a24ef9-bbbe-4829-9329-4360ebbcc4ad" providerId="AD" clId="Web-{93EE447C-A805-481B-A8AD-95DB8BC74A2C}" dt="2021-04-26T05:30:47.205" v="4" actId="20577"/>
          <ac:spMkLst>
            <pc:docMk/>
            <pc:sldMk cId="0" sldId="270"/>
            <ac:spMk id="571" creationId="{00000000-0000-0000-0000-000000000000}"/>
          </ac:spMkLst>
        </pc:spChg>
        <pc:grpChg chg="mod">
          <ac:chgData name="Cristina Moldoveanu" userId="S::cmoldoveanu@moisil.ro::85a24ef9-bbbe-4829-9329-4360ebbcc4ad" providerId="AD" clId="Web-{93EE447C-A805-481B-A8AD-95DB8BC74A2C}" dt="2021-04-26T05:31:00.611" v="6" actId="1076"/>
          <ac:grpSpMkLst>
            <pc:docMk/>
            <pc:sldMk cId="0" sldId="270"/>
            <ac:grpSpMk id="100" creationId="{0B378A86-A831-4B04-B46B-FA8307F63072}"/>
          </ac:grpSpMkLst>
        </pc:grpChg>
        <pc:grpChg chg="mod">
          <ac:chgData name="Cristina Moldoveanu" userId="S::cmoldoveanu@moisil.ro::85a24ef9-bbbe-4829-9329-4360ebbcc4ad" providerId="AD" clId="Web-{93EE447C-A805-481B-A8AD-95DB8BC74A2C}" dt="2021-04-26T05:31:14.534" v="9" actId="1076"/>
          <ac:grpSpMkLst>
            <pc:docMk/>
            <pc:sldMk cId="0" sldId="270"/>
            <ac:grpSpMk id="578" creationId="{00000000-0000-0000-0000-000000000000}"/>
          </ac:grpSpMkLst>
        </pc:grpChg>
        <pc:grpChg chg="mod">
          <ac:chgData name="Cristina Moldoveanu" userId="S::cmoldoveanu@moisil.ro::85a24ef9-bbbe-4829-9329-4360ebbcc4ad" providerId="AD" clId="Web-{93EE447C-A805-481B-A8AD-95DB8BC74A2C}" dt="2021-04-26T05:31:01.564" v="7" actId="1076"/>
          <ac:grpSpMkLst>
            <pc:docMk/>
            <pc:sldMk cId="0" sldId="270"/>
            <ac:grpSpMk id="615" creationId="{00000000-0000-0000-0000-000000000000}"/>
          </ac:grpSpMkLst>
        </pc:grpChg>
      </pc:sldChg>
      <pc:sldChg chg="modSp">
        <pc:chgData name="Cristina Moldoveanu" userId="S::cmoldoveanu@moisil.ro::85a24ef9-bbbe-4829-9329-4360ebbcc4ad" providerId="AD" clId="Web-{93EE447C-A805-481B-A8AD-95DB8BC74A2C}" dt="2021-04-26T05:30:31.517" v="3" actId="20577"/>
        <pc:sldMkLst>
          <pc:docMk/>
          <pc:sldMk cId="0" sldId="283"/>
        </pc:sldMkLst>
        <pc:spChg chg="mod">
          <ac:chgData name="Cristina Moldoveanu" userId="S::cmoldoveanu@moisil.ro::85a24ef9-bbbe-4829-9329-4360ebbcc4ad" providerId="AD" clId="Web-{93EE447C-A805-481B-A8AD-95DB8BC74A2C}" dt="2021-04-26T05:30:31.517" v="3" actId="20577"/>
          <ac:spMkLst>
            <pc:docMk/>
            <pc:sldMk cId="0" sldId="283"/>
            <ac:spMk id="151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732cfaf4f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732cfaf4f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a2eb8a8b60_0_20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a2eb8a8b60_0_20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7fe0ef0084_2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7fe0ef0084_2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70f1f795c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70f1f795c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70f1f795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70f1f795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ad3b3528f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ad3b3528f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3309975" y="-436124"/>
            <a:ext cx="9810503" cy="6653037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19000" y="1179150"/>
            <a:ext cx="3519600" cy="20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300"/>
              <a:buNone/>
              <a:defRPr sz="8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19000" y="3276750"/>
            <a:ext cx="2302200" cy="6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6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/>
          <p:nvPr/>
        </p:nvSpPr>
        <p:spPr>
          <a:xfrm rot="-7200027" flipH="1">
            <a:off x="3941802" y="-2051906"/>
            <a:ext cx="5884166" cy="399008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4998475" y="1843375"/>
            <a:ext cx="3326400" cy="1063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subTitle" idx="1"/>
          </p:nvPr>
        </p:nvSpPr>
        <p:spPr>
          <a:xfrm>
            <a:off x="4998475" y="2979740"/>
            <a:ext cx="3326400" cy="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/>
          <p:nvPr/>
        </p:nvSpPr>
        <p:spPr>
          <a:xfrm rot="-9899867">
            <a:off x="7335495" y="-351955"/>
            <a:ext cx="2761705" cy="187286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32"/>
          <p:cNvSpPr/>
          <p:nvPr/>
        </p:nvSpPr>
        <p:spPr>
          <a:xfrm rot="899937">
            <a:off x="-2632860" y="1803084"/>
            <a:ext cx="6284395" cy="4261791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bg>
      <p:bgPr>
        <a:solidFill>
          <a:schemeClr val="accen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33"/>
          <p:cNvGrpSpPr/>
          <p:nvPr/>
        </p:nvGrpSpPr>
        <p:grpSpPr>
          <a:xfrm>
            <a:off x="-1434460" y="-1604967"/>
            <a:ext cx="11726995" cy="11113880"/>
            <a:chOff x="-1434460" y="-1604967"/>
            <a:chExt cx="11726995" cy="11113880"/>
          </a:xfrm>
        </p:grpSpPr>
        <p:sp>
          <p:nvSpPr>
            <p:cNvPr id="219" name="Google Shape;219;p33"/>
            <p:cNvSpPr/>
            <p:nvPr/>
          </p:nvSpPr>
          <p:spPr>
            <a:xfrm rot="-9899867">
              <a:off x="7335495" y="-351955"/>
              <a:ext cx="2761705" cy="187286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33"/>
            <p:cNvSpPr/>
            <p:nvPr/>
          </p:nvSpPr>
          <p:spPr>
            <a:xfrm rot="4500077">
              <a:off x="-1638361" y="-508487"/>
              <a:ext cx="4733536" cy="321006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33"/>
            <p:cNvSpPr/>
            <p:nvPr/>
          </p:nvSpPr>
          <p:spPr>
            <a:xfrm rot="-2700000">
              <a:off x="2916718" y="3408392"/>
              <a:ext cx="6542854" cy="4437066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-9899943" flipH="1">
            <a:off x="-1612965" y="1571130"/>
            <a:ext cx="3986381" cy="2703382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5"/>
          <p:cNvSpPr/>
          <p:nvPr/>
        </p:nvSpPr>
        <p:spPr>
          <a:xfrm flipH="1">
            <a:off x="5952139" y="-613925"/>
            <a:ext cx="5173411" cy="3508372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200000" y="3391821"/>
            <a:ext cx="33825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200000" y="3802160"/>
            <a:ext cx="33825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4561492" y="3391821"/>
            <a:ext cx="33825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4561499" y="3802160"/>
            <a:ext cx="33825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6"/>
          <p:cNvGrpSpPr/>
          <p:nvPr/>
        </p:nvGrpSpPr>
        <p:grpSpPr>
          <a:xfrm>
            <a:off x="-1241606" y="-2242820"/>
            <a:ext cx="11037387" cy="3986403"/>
            <a:chOff x="-1241606" y="-2242820"/>
            <a:chExt cx="11037387" cy="3986403"/>
          </a:xfrm>
        </p:grpSpPr>
        <p:sp>
          <p:nvSpPr>
            <p:cNvPr id="34" name="Google Shape;34;p6"/>
            <p:cNvSpPr/>
            <p:nvPr/>
          </p:nvSpPr>
          <p:spPr>
            <a:xfrm rot="-9899943" flipH="1">
              <a:off x="-959665" y="-1429645"/>
              <a:ext cx="3986381" cy="2703382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6"/>
            <p:cNvSpPr/>
            <p:nvPr/>
          </p:nvSpPr>
          <p:spPr>
            <a:xfrm rot="-5400000" flipH="1">
              <a:off x="6450881" y="-1601317"/>
              <a:ext cx="3986403" cy="270339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8"/>
          <p:cNvGrpSpPr/>
          <p:nvPr/>
        </p:nvGrpSpPr>
        <p:grpSpPr>
          <a:xfrm>
            <a:off x="-4862182" y="-1960533"/>
            <a:ext cx="15410032" cy="13903865"/>
            <a:chOff x="-4862182" y="-1960533"/>
            <a:chExt cx="15410032" cy="13903865"/>
          </a:xfrm>
        </p:grpSpPr>
        <p:sp>
          <p:nvSpPr>
            <p:cNvPr id="44" name="Google Shape;44;p8"/>
            <p:cNvSpPr/>
            <p:nvPr/>
          </p:nvSpPr>
          <p:spPr>
            <a:xfrm rot="1800135" flipH="1">
              <a:off x="-3550807" y="655522"/>
              <a:ext cx="12787283" cy="867175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8"/>
            <p:cNvSpPr/>
            <p:nvPr/>
          </p:nvSpPr>
          <p:spPr>
            <a:xfrm rot="-5400000" flipH="1">
              <a:off x="7279860" y="-479531"/>
              <a:ext cx="2584992" cy="175302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8"/>
            <p:cNvSpPr/>
            <p:nvPr/>
          </p:nvSpPr>
          <p:spPr>
            <a:xfrm rot="-9900048" flipH="1">
              <a:off x="-2399316" y="-1196416"/>
              <a:ext cx="4699671" cy="318689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337800" y="814175"/>
            <a:ext cx="4987200" cy="351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 sz="1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1799977">
            <a:off x="-3608516" y="-94354"/>
            <a:ext cx="13031996" cy="883770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5945879" y="3839904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hasCustomPrompt="1"/>
          </p:nvPr>
        </p:nvSpPr>
        <p:spPr>
          <a:xfrm>
            <a:off x="999151" y="1880464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 hasCustomPrompt="1"/>
          </p:nvPr>
        </p:nvSpPr>
        <p:spPr>
          <a:xfrm>
            <a:off x="3628301" y="1878325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 hasCustomPrompt="1"/>
          </p:nvPr>
        </p:nvSpPr>
        <p:spPr>
          <a:xfrm>
            <a:off x="6257447" y="1880470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94856" y="3846300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3317255" y="3846300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70966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3293243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/>
          </p:nvPr>
        </p:nvSpPr>
        <p:spPr>
          <a:xfrm>
            <a:off x="5915511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20"/>
          <p:cNvGrpSpPr/>
          <p:nvPr/>
        </p:nvGrpSpPr>
        <p:grpSpPr>
          <a:xfrm>
            <a:off x="-828953" y="-833378"/>
            <a:ext cx="10527833" cy="6209627"/>
            <a:chOff x="-828953" y="-833378"/>
            <a:chExt cx="10527833" cy="6209627"/>
          </a:xfrm>
        </p:grpSpPr>
        <p:sp>
          <p:nvSpPr>
            <p:cNvPr id="123" name="Google Shape;123;p20"/>
            <p:cNvSpPr/>
            <p:nvPr/>
          </p:nvSpPr>
          <p:spPr>
            <a:xfrm rot="-9900135" flipH="1">
              <a:off x="-665877" y="-561626"/>
              <a:ext cx="2306104" cy="1563895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20"/>
            <p:cNvSpPr/>
            <p:nvPr/>
          </p:nvSpPr>
          <p:spPr>
            <a:xfrm rot="-130391" flipH="1">
              <a:off x="8089994" y="4116397"/>
              <a:ext cx="1586104" cy="123022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743625" y="1849375"/>
            <a:ext cx="20511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ubTitle" idx="1"/>
          </p:nvPr>
        </p:nvSpPr>
        <p:spPr>
          <a:xfrm>
            <a:off x="743625" y="2228004"/>
            <a:ext cx="2051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 idx="2"/>
          </p:nvPr>
        </p:nvSpPr>
        <p:spPr>
          <a:xfrm>
            <a:off x="743625" y="3304586"/>
            <a:ext cx="20511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3"/>
          </p:nvPr>
        </p:nvSpPr>
        <p:spPr>
          <a:xfrm>
            <a:off x="743625" y="3681201"/>
            <a:ext cx="2051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 idx="4"/>
          </p:nvPr>
        </p:nvSpPr>
        <p:spPr>
          <a:xfrm>
            <a:off x="6349200" y="1849350"/>
            <a:ext cx="20511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5"/>
          </p:nvPr>
        </p:nvSpPr>
        <p:spPr>
          <a:xfrm>
            <a:off x="6349200" y="2228006"/>
            <a:ext cx="2051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 idx="6"/>
          </p:nvPr>
        </p:nvSpPr>
        <p:spPr>
          <a:xfrm>
            <a:off x="6349200" y="3304579"/>
            <a:ext cx="20511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7"/>
          </p:nvPr>
        </p:nvSpPr>
        <p:spPr>
          <a:xfrm>
            <a:off x="6349200" y="3681198"/>
            <a:ext cx="2051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 idx="8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/>
          <p:nvPr/>
        </p:nvSpPr>
        <p:spPr>
          <a:xfrm rot="10092789">
            <a:off x="-3880070" y="2249773"/>
            <a:ext cx="14479287" cy="535718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852700" y="3406135"/>
            <a:ext cx="23208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1"/>
          </p:nvPr>
        </p:nvSpPr>
        <p:spPr>
          <a:xfrm>
            <a:off x="852700" y="3858144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 idx="2"/>
          </p:nvPr>
        </p:nvSpPr>
        <p:spPr>
          <a:xfrm>
            <a:off x="3411595" y="3406135"/>
            <a:ext cx="23208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ubTitle" idx="3"/>
          </p:nvPr>
        </p:nvSpPr>
        <p:spPr>
          <a:xfrm>
            <a:off x="3411595" y="3858144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title" idx="4"/>
          </p:nvPr>
        </p:nvSpPr>
        <p:spPr>
          <a:xfrm>
            <a:off x="5970501" y="3406135"/>
            <a:ext cx="23208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5"/>
          </p:nvPr>
        </p:nvSpPr>
        <p:spPr>
          <a:xfrm>
            <a:off x="5970500" y="3858144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CUSTOM_13">
    <p:bg>
      <p:bgPr>
        <a:solidFill>
          <a:schemeClr val="accen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8"/>
          <p:cNvGrpSpPr/>
          <p:nvPr/>
        </p:nvGrpSpPr>
        <p:grpSpPr>
          <a:xfrm>
            <a:off x="-2622374" y="-7470858"/>
            <a:ext cx="14088186" cy="15221581"/>
            <a:chOff x="-2622374" y="-7470858"/>
            <a:chExt cx="14088186" cy="15221581"/>
          </a:xfrm>
        </p:grpSpPr>
        <p:sp>
          <p:nvSpPr>
            <p:cNvPr id="196" name="Google Shape;196;p28"/>
            <p:cNvSpPr/>
            <p:nvPr/>
          </p:nvSpPr>
          <p:spPr>
            <a:xfrm rot="6299984">
              <a:off x="-3092208" y="-4943866"/>
              <a:ext cx="10908930" cy="7397940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8"/>
            <p:cNvSpPr/>
            <p:nvPr/>
          </p:nvSpPr>
          <p:spPr>
            <a:xfrm rot="-6299937">
              <a:off x="5452112" y="2033205"/>
              <a:ext cx="6284395" cy="4261791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2271900" y="1443663"/>
            <a:ext cx="4600200" cy="14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1"/>
          </p:nvPr>
        </p:nvSpPr>
        <p:spPr>
          <a:xfrm>
            <a:off x="2517975" y="2835225"/>
            <a:ext cx="4107900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Lilita One"/>
              <a:buNone/>
              <a:defRPr sz="3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8" r:id="rId5"/>
    <p:sldLayoutId id="2147483659" r:id="rId6"/>
    <p:sldLayoutId id="2147483666" r:id="rId7"/>
    <p:sldLayoutId id="2147483668" r:id="rId8"/>
    <p:sldLayoutId id="2147483674" r:id="rId9"/>
    <p:sldLayoutId id="2147483675" r:id="rId10"/>
    <p:sldLayoutId id="2147483678" r:id="rId11"/>
    <p:sldLayoutId id="21474836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cyclenow.com/recycling-knowledge/why-recycle" TargetMode="External"/><Relationship Id="rId3" Type="http://schemas.openxmlformats.org/officeDocument/2006/relationships/hyperlink" Target="https://motorbikewriter.com/ten-tips-riding-safely-heavy-traffic/" TargetMode="External"/><Relationship Id="rId7" Type="http://schemas.openxmlformats.org/officeDocument/2006/relationships/hyperlink" Target="https://www.wolkat.com/en/news/nieuws-reinventing-recycling" TargetMode="External"/><Relationship Id="rId2" Type="http://schemas.openxmlformats.org/officeDocument/2006/relationships/hyperlink" Target="https://slidesgo.com/theme/climate-change#position-1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iasi247.ro/lipsa-suprafetelor-verzi-din-iasi-este-un-motiv-de-ingrijorare/" TargetMode="External"/><Relationship Id="rId5" Type="http://schemas.openxmlformats.org/officeDocument/2006/relationships/hyperlink" Target="https://www.wall-street.ro/articol/Social/259722/oficial-groapa-de-gunoi-de-la-chiajna-este-ilegala.html#gref" TargetMode="External"/><Relationship Id="rId4" Type="http://schemas.openxmlformats.org/officeDocument/2006/relationships/hyperlink" Target="https://economedia.ro/5088.html#.YH2yaugzY2w" TargetMode="External"/><Relationship Id="rId9" Type="http://schemas.openxmlformats.org/officeDocument/2006/relationships/hyperlink" Target="https://www.worldwildlife.org/threats/pollu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ctrTitle"/>
          </p:nvPr>
        </p:nvSpPr>
        <p:spPr>
          <a:xfrm>
            <a:off x="496427" y="1938597"/>
            <a:ext cx="4125200" cy="1085448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err="1"/>
              <a:t>Pollution</a:t>
            </a:r>
            <a:endParaRPr dirty="0"/>
          </a:p>
        </p:txBody>
      </p:sp>
      <p:sp>
        <p:nvSpPr>
          <p:cNvPr id="232" name="Google Shape;232;p36"/>
          <p:cNvSpPr/>
          <p:nvPr/>
        </p:nvSpPr>
        <p:spPr>
          <a:xfrm rot="361530">
            <a:off x="7685108" y="573857"/>
            <a:ext cx="898224" cy="596500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6"/>
          <p:cNvSpPr/>
          <p:nvPr/>
        </p:nvSpPr>
        <p:spPr>
          <a:xfrm rot="-9899959">
            <a:off x="5024481" y="3423986"/>
            <a:ext cx="898215" cy="596494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"/>
          <p:cNvSpPr/>
          <p:nvPr/>
        </p:nvSpPr>
        <p:spPr>
          <a:xfrm>
            <a:off x="4937055" y="976519"/>
            <a:ext cx="3621606" cy="2998289"/>
          </a:xfrm>
          <a:custGeom>
            <a:avLst/>
            <a:gdLst/>
            <a:ahLst/>
            <a:cxnLst/>
            <a:rect l="l" t="t" r="r" b="b"/>
            <a:pathLst>
              <a:path w="84835" h="70234" extrusionOk="0">
                <a:moveTo>
                  <a:pt x="59477" y="0"/>
                </a:moveTo>
                <a:cubicBezTo>
                  <a:pt x="53891" y="0"/>
                  <a:pt x="48180" y="1940"/>
                  <a:pt x="43314" y="5564"/>
                </a:cubicBezTo>
                <a:cubicBezTo>
                  <a:pt x="39465" y="3673"/>
                  <a:pt x="35171" y="1906"/>
                  <a:pt x="30283" y="1906"/>
                </a:cubicBezTo>
                <a:cubicBezTo>
                  <a:pt x="26138" y="1906"/>
                  <a:pt x="21566" y="3176"/>
                  <a:pt x="16475" y="6719"/>
                </a:cubicBezTo>
                <a:cubicBezTo>
                  <a:pt x="1581" y="17054"/>
                  <a:pt x="0" y="32525"/>
                  <a:pt x="8602" y="45534"/>
                </a:cubicBezTo>
                <a:cubicBezTo>
                  <a:pt x="17022" y="58240"/>
                  <a:pt x="31095" y="65717"/>
                  <a:pt x="43314" y="69851"/>
                </a:cubicBezTo>
                <a:cubicBezTo>
                  <a:pt x="44075" y="70111"/>
                  <a:pt x="44911" y="70233"/>
                  <a:pt x="45809" y="70233"/>
                </a:cubicBezTo>
                <a:cubicBezTo>
                  <a:pt x="54879" y="70233"/>
                  <a:pt x="70178" y="57724"/>
                  <a:pt x="76567" y="48209"/>
                </a:cubicBezTo>
                <a:cubicBezTo>
                  <a:pt x="84834" y="35899"/>
                  <a:pt x="83649" y="18482"/>
                  <a:pt x="78755" y="10792"/>
                </a:cubicBezTo>
                <a:cubicBezTo>
                  <a:pt x="74046" y="3399"/>
                  <a:pt x="66871" y="0"/>
                  <a:pt x="59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36"/>
          <p:cNvGrpSpPr/>
          <p:nvPr/>
        </p:nvGrpSpPr>
        <p:grpSpPr>
          <a:xfrm>
            <a:off x="5131559" y="1016940"/>
            <a:ext cx="3256991" cy="2812887"/>
            <a:chOff x="12820925" y="2039475"/>
            <a:chExt cx="1907350" cy="1647275"/>
          </a:xfrm>
        </p:grpSpPr>
        <p:sp>
          <p:nvSpPr>
            <p:cNvPr id="236" name="Google Shape;236;p36"/>
            <p:cNvSpPr/>
            <p:nvPr/>
          </p:nvSpPr>
          <p:spPr>
            <a:xfrm>
              <a:off x="13203925" y="2172025"/>
              <a:ext cx="193775" cy="257000"/>
            </a:xfrm>
            <a:custGeom>
              <a:avLst/>
              <a:gdLst/>
              <a:ahLst/>
              <a:cxnLst/>
              <a:rect l="l" t="t" r="r" b="b"/>
              <a:pathLst>
                <a:path w="7751" h="10280" extrusionOk="0">
                  <a:moveTo>
                    <a:pt x="2064" y="1"/>
                  </a:moveTo>
                  <a:cubicBezTo>
                    <a:pt x="1479" y="1"/>
                    <a:pt x="903" y="152"/>
                    <a:pt x="426" y="550"/>
                  </a:cubicBezTo>
                  <a:cubicBezTo>
                    <a:pt x="0" y="854"/>
                    <a:pt x="182" y="1796"/>
                    <a:pt x="243" y="2252"/>
                  </a:cubicBezTo>
                  <a:cubicBezTo>
                    <a:pt x="304" y="3498"/>
                    <a:pt x="638" y="4623"/>
                    <a:pt x="1094" y="5778"/>
                  </a:cubicBezTo>
                  <a:cubicBezTo>
                    <a:pt x="1854" y="7662"/>
                    <a:pt x="3313" y="8848"/>
                    <a:pt x="5046" y="9820"/>
                  </a:cubicBezTo>
                  <a:cubicBezTo>
                    <a:pt x="5381" y="10012"/>
                    <a:pt x="5793" y="10280"/>
                    <a:pt x="6145" y="10280"/>
                  </a:cubicBezTo>
                  <a:cubicBezTo>
                    <a:pt x="6240" y="10280"/>
                    <a:pt x="6330" y="10261"/>
                    <a:pt x="6414" y="10216"/>
                  </a:cubicBezTo>
                  <a:cubicBezTo>
                    <a:pt x="7295" y="9729"/>
                    <a:pt x="7447" y="7936"/>
                    <a:pt x="7538" y="7054"/>
                  </a:cubicBezTo>
                  <a:cubicBezTo>
                    <a:pt x="7751" y="4714"/>
                    <a:pt x="6626" y="2191"/>
                    <a:pt x="4681" y="823"/>
                  </a:cubicBezTo>
                  <a:cubicBezTo>
                    <a:pt x="4053" y="424"/>
                    <a:pt x="3044" y="1"/>
                    <a:pt x="2064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6"/>
            <p:cNvSpPr/>
            <p:nvPr/>
          </p:nvSpPr>
          <p:spPr>
            <a:xfrm>
              <a:off x="13201625" y="2156400"/>
              <a:ext cx="201400" cy="305450"/>
            </a:xfrm>
            <a:custGeom>
              <a:avLst/>
              <a:gdLst/>
              <a:ahLst/>
              <a:cxnLst/>
              <a:rect l="l" t="t" r="r" b="b"/>
              <a:pathLst>
                <a:path w="8056" h="12218" extrusionOk="0">
                  <a:moveTo>
                    <a:pt x="3191" y="1"/>
                  </a:moveTo>
                  <a:cubicBezTo>
                    <a:pt x="3084" y="1"/>
                    <a:pt x="3004" y="83"/>
                    <a:pt x="2980" y="202"/>
                  </a:cubicBezTo>
                  <a:cubicBezTo>
                    <a:pt x="2919" y="476"/>
                    <a:pt x="2858" y="871"/>
                    <a:pt x="2858" y="1388"/>
                  </a:cubicBezTo>
                  <a:cubicBezTo>
                    <a:pt x="2828" y="1783"/>
                    <a:pt x="2828" y="2391"/>
                    <a:pt x="2706" y="2786"/>
                  </a:cubicBezTo>
                  <a:cubicBezTo>
                    <a:pt x="2493" y="2330"/>
                    <a:pt x="2250" y="1874"/>
                    <a:pt x="2068" y="1388"/>
                  </a:cubicBezTo>
                  <a:cubicBezTo>
                    <a:pt x="2068" y="1023"/>
                    <a:pt x="2098" y="658"/>
                    <a:pt x="2220" y="415"/>
                  </a:cubicBezTo>
                  <a:cubicBezTo>
                    <a:pt x="2250" y="263"/>
                    <a:pt x="2189" y="172"/>
                    <a:pt x="2068" y="81"/>
                  </a:cubicBezTo>
                  <a:cubicBezTo>
                    <a:pt x="2042" y="75"/>
                    <a:pt x="2017" y="73"/>
                    <a:pt x="1992" y="73"/>
                  </a:cubicBezTo>
                  <a:cubicBezTo>
                    <a:pt x="1876" y="73"/>
                    <a:pt x="1784" y="132"/>
                    <a:pt x="1733" y="233"/>
                  </a:cubicBezTo>
                  <a:cubicBezTo>
                    <a:pt x="1733" y="263"/>
                    <a:pt x="1703" y="324"/>
                    <a:pt x="1703" y="385"/>
                  </a:cubicBezTo>
                  <a:cubicBezTo>
                    <a:pt x="1642" y="324"/>
                    <a:pt x="1642" y="263"/>
                    <a:pt x="1612" y="202"/>
                  </a:cubicBezTo>
                  <a:cubicBezTo>
                    <a:pt x="1588" y="84"/>
                    <a:pt x="1492" y="40"/>
                    <a:pt x="1379" y="40"/>
                  </a:cubicBezTo>
                  <a:cubicBezTo>
                    <a:pt x="1346" y="40"/>
                    <a:pt x="1312" y="43"/>
                    <a:pt x="1278" y="50"/>
                  </a:cubicBezTo>
                  <a:cubicBezTo>
                    <a:pt x="1126" y="81"/>
                    <a:pt x="1095" y="233"/>
                    <a:pt x="1126" y="385"/>
                  </a:cubicBezTo>
                  <a:cubicBezTo>
                    <a:pt x="1278" y="780"/>
                    <a:pt x="1399" y="1144"/>
                    <a:pt x="1521" y="1479"/>
                  </a:cubicBezTo>
                  <a:lnTo>
                    <a:pt x="1521" y="1722"/>
                  </a:lnTo>
                  <a:cubicBezTo>
                    <a:pt x="1217" y="1722"/>
                    <a:pt x="882" y="1600"/>
                    <a:pt x="670" y="1479"/>
                  </a:cubicBezTo>
                  <a:cubicBezTo>
                    <a:pt x="631" y="1460"/>
                    <a:pt x="590" y="1449"/>
                    <a:pt x="548" y="1449"/>
                  </a:cubicBezTo>
                  <a:cubicBezTo>
                    <a:pt x="458" y="1449"/>
                    <a:pt x="367" y="1497"/>
                    <a:pt x="305" y="1600"/>
                  </a:cubicBezTo>
                  <a:cubicBezTo>
                    <a:pt x="244" y="1722"/>
                    <a:pt x="274" y="1874"/>
                    <a:pt x="426" y="1935"/>
                  </a:cubicBezTo>
                  <a:cubicBezTo>
                    <a:pt x="687" y="2100"/>
                    <a:pt x="1094" y="2247"/>
                    <a:pt x="1519" y="2247"/>
                  </a:cubicBezTo>
                  <a:cubicBezTo>
                    <a:pt x="1641" y="2247"/>
                    <a:pt x="1764" y="2235"/>
                    <a:pt x="1885" y="2208"/>
                  </a:cubicBezTo>
                  <a:cubicBezTo>
                    <a:pt x="2037" y="2543"/>
                    <a:pt x="2220" y="2907"/>
                    <a:pt x="2372" y="3272"/>
                  </a:cubicBezTo>
                  <a:cubicBezTo>
                    <a:pt x="2308" y="3290"/>
                    <a:pt x="2231" y="3298"/>
                    <a:pt x="2144" y="3298"/>
                  </a:cubicBezTo>
                  <a:cubicBezTo>
                    <a:pt x="1652" y="3298"/>
                    <a:pt x="858" y="3041"/>
                    <a:pt x="548" y="2938"/>
                  </a:cubicBezTo>
                  <a:lnTo>
                    <a:pt x="396" y="2907"/>
                  </a:lnTo>
                  <a:cubicBezTo>
                    <a:pt x="364" y="2894"/>
                    <a:pt x="332" y="2888"/>
                    <a:pt x="303" y="2888"/>
                  </a:cubicBezTo>
                  <a:cubicBezTo>
                    <a:pt x="195" y="2888"/>
                    <a:pt x="110" y="2970"/>
                    <a:pt x="62" y="3090"/>
                  </a:cubicBezTo>
                  <a:cubicBezTo>
                    <a:pt x="1" y="3242"/>
                    <a:pt x="92" y="3363"/>
                    <a:pt x="244" y="3424"/>
                  </a:cubicBezTo>
                  <a:lnTo>
                    <a:pt x="396" y="3454"/>
                  </a:lnTo>
                  <a:cubicBezTo>
                    <a:pt x="976" y="3655"/>
                    <a:pt x="1605" y="3839"/>
                    <a:pt x="2102" y="3839"/>
                  </a:cubicBezTo>
                  <a:cubicBezTo>
                    <a:pt x="2283" y="3839"/>
                    <a:pt x="2447" y="3815"/>
                    <a:pt x="2585" y="3758"/>
                  </a:cubicBezTo>
                  <a:cubicBezTo>
                    <a:pt x="2737" y="4032"/>
                    <a:pt x="2858" y="4306"/>
                    <a:pt x="3010" y="4579"/>
                  </a:cubicBezTo>
                  <a:cubicBezTo>
                    <a:pt x="3132" y="4792"/>
                    <a:pt x="3253" y="5035"/>
                    <a:pt x="3405" y="5278"/>
                  </a:cubicBezTo>
                  <a:cubicBezTo>
                    <a:pt x="2889" y="5187"/>
                    <a:pt x="2250" y="5035"/>
                    <a:pt x="2037" y="4762"/>
                  </a:cubicBezTo>
                  <a:cubicBezTo>
                    <a:pt x="1989" y="4696"/>
                    <a:pt x="1914" y="4666"/>
                    <a:pt x="1836" y="4666"/>
                  </a:cubicBezTo>
                  <a:cubicBezTo>
                    <a:pt x="1768" y="4666"/>
                    <a:pt x="1699" y="4689"/>
                    <a:pt x="1642" y="4731"/>
                  </a:cubicBezTo>
                  <a:cubicBezTo>
                    <a:pt x="1521" y="4792"/>
                    <a:pt x="1521" y="4974"/>
                    <a:pt x="1612" y="5096"/>
                  </a:cubicBezTo>
                  <a:cubicBezTo>
                    <a:pt x="1977" y="5521"/>
                    <a:pt x="2797" y="5704"/>
                    <a:pt x="3436" y="5856"/>
                  </a:cubicBezTo>
                  <a:cubicBezTo>
                    <a:pt x="3496" y="5856"/>
                    <a:pt x="3588" y="5886"/>
                    <a:pt x="3648" y="5886"/>
                  </a:cubicBezTo>
                  <a:cubicBezTo>
                    <a:pt x="3892" y="6342"/>
                    <a:pt x="4074" y="6768"/>
                    <a:pt x="4317" y="7224"/>
                  </a:cubicBezTo>
                  <a:lnTo>
                    <a:pt x="3952" y="7102"/>
                  </a:lnTo>
                  <a:cubicBezTo>
                    <a:pt x="3892" y="7072"/>
                    <a:pt x="3770" y="7072"/>
                    <a:pt x="3709" y="7041"/>
                  </a:cubicBezTo>
                  <a:cubicBezTo>
                    <a:pt x="3557" y="6950"/>
                    <a:pt x="3344" y="6920"/>
                    <a:pt x="3162" y="6859"/>
                  </a:cubicBezTo>
                  <a:cubicBezTo>
                    <a:pt x="2493" y="6616"/>
                    <a:pt x="1764" y="6342"/>
                    <a:pt x="1369" y="5856"/>
                  </a:cubicBezTo>
                  <a:cubicBezTo>
                    <a:pt x="1335" y="5787"/>
                    <a:pt x="1262" y="5748"/>
                    <a:pt x="1184" y="5748"/>
                  </a:cubicBezTo>
                  <a:cubicBezTo>
                    <a:pt x="1122" y="5748"/>
                    <a:pt x="1057" y="5772"/>
                    <a:pt x="1004" y="5825"/>
                  </a:cubicBezTo>
                  <a:cubicBezTo>
                    <a:pt x="882" y="5886"/>
                    <a:pt x="852" y="6099"/>
                    <a:pt x="974" y="6190"/>
                  </a:cubicBezTo>
                  <a:cubicBezTo>
                    <a:pt x="1460" y="6859"/>
                    <a:pt x="2281" y="7163"/>
                    <a:pt x="3010" y="7376"/>
                  </a:cubicBezTo>
                  <a:cubicBezTo>
                    <a:pt x="3192" y="7467"/>
                    <a:pt x="3344" y="7497"/>
                    <a:pt x="3557" y="7558"/>
                  </a:cubicBezTo>
                  <a:cubicBezTo>
                    <a:pt x="3618" y="7619"/>
                    <a:pt x="3740" y="7649"/>
                    <a:pt x="3800" y="7649"/>
                  </a:cubicBezTo>
                  <a:cubicBezTo>
                    <a:pt x="4044" y="7710"/>
                    <a:pt x="4378" y="7831"/>
                    <a:pt x="4469" y="7953"/>
                  </a:cubicBezTo>
                  <a:cubicBezTo>
                    <a:pt x="4499" y="8014"/>
                    <a:pt x="4621" y="8075"/>
                    <a:pt x="4682" y="8075"/>
                  </a:cubicBezTo>
                  <a:cubicBezTo>
                    <a:pt x="4864" y="8409"/>
                    <a:pt x="5077" y="8743"/>
                    <a:pt x="5229" y="9078"/>
                  </a:cubicBezTo>
                  <a:cubicBezTo>
                    <a:pt x="5259" y="9169"/>
                    <a:pt x="5290" y="9230"/>
                    <a:pt x="5320" y="9290"/>
                  </a:cubicBezTo>
                  <a:cubicBezTo>
                    <a:pt x="5229" y="9230"/>
                    <a:pt x="5138" y="9199"/>
                    <a:pt x="5016" y="9199"/>
                  </a:cubicBezTo>
                  <a:cubicBezTo>
                    <a:pt x="4955" y="9199"/>
                    <a:pt x="4864" y="9169"/>
                    <a:pt x="4803" y="9138"/>
                  </a:cubicBezTo>
                  <a:cubicBezTo>
                    <a:pt x="3800" y="8835"/>
                    <a:pt x="2737" y="8287"/>
                    <a:pt x="1885" y="7558"/>
                  </a:cubicBezTo>
                  <a:cubicBezTo>
                    <a:pt x="1835" y="7533"/>
                    <a:pt x="1780" y="7518"/>
                    <a:pt x="1723" y="7518"/>
                  </a:cubicBezTo>
                  <a:cubicBezTo>
                    <a:pt x="1643" y="7518"/>
                    <a:pt x="1562" y="7547"/>
                    <a:pt x="1490" y="7619"/>
                  </a:cubicBezTo>
                  <a:cubicBezTo>
                    <a:pt x="1430" y="7710"/>
                    <a:pt x="1430" y="7862"/>
                    <a:pt x="1521" y="7983"/>
                  </a:cubicBezTo>
                  <a:cubicBezTo>
                    <a:pt x="2493" y="8743"/>
                    <a:pt x="3588" y="9351"/>
                    <a:pt x="4651" y="9655"/>
                  </a:cubicBezTo>
                  <a:cubicBezTo>
                    <a:pt x="4712" y="9686"/>
                    <a:pt x="4803" y="9686"/>
                    <a:pt x="4925" y="9746"/>
                  </a:cubicBezTo>
                  <a:cubicBezTo>
                    <a:pt x="5138" y="9777"/>
                    <a:pt x="5381" y="9838"/>
                    <a:pt x="5533" y="9959"/>
                  </a:cubicBezTo>
                  <a:cubicBezTo>
                    <a:pt x="5554" y="9980"/>
                    <a:pt x="5589" y="10016"/>
                    <a:pt x="5639" y="10016"/>
                  </a:cubicBezTo>
                  <a:cubicBezTo>
                    <a:pt x="5662" y="10016"/>
                    <a:pt x="5687" y="10008"/>
                    <a:pt x="5715" y="9990"/>
                  </a:cubicBezTo>
                  <a:cubicBezTo>
                    <a:pt x="5746" y="10111"/>
                    <a:pt x="5837" y="10233"/>
                    <a:pt x="5867" y="10354"/>
                  </a:cubicBezTo>
                  <a:lnTo>
                    <a:pt x="5989" y="10567"/>
                  </a:lnTo>
                  <a:cubicBezTo>
                    <a:pt x="6232" y="11114"/>
                    <a:pt x="6506" y="11631"/>
                    <a:pt x="6901" y="12117"/>
                  </a:cubicBezTo>
                  <a:cubicBezTo>
                    <a:pt x="6936" y="12188"/>
                    <a:pt x="7014" y="12218"/>
                    <a:pt x="7090" y="12218"/>
                  </a:cubicBezTo>
                  <a:cubicBezTo>
                    <a:pt x="7144" y="12218"/>
                    <a:pt x="7197" y="12203"/>
                    <a:pt x="7235" y="12178"/>
                  </a:cubicBezTo>
                  <a:cubicBezTo>
                    <a:pt x="7357" y="12087"/>
                    <a:pt x="7357" y="11904"/>
                    <a:pt x="7265" y="11783"/>
                  </a:cubicBezTo>
                  <a:cubicBezTo>
                    <a:pt x="6931" y="11357"/>
                    <a:pt x="6658" y="10871"/>
                    <a:pt x="6445" y="10354"/>
                  </a:cubicBezTo>
                  <a:lnTo>
                    <a:pt x="6323" y="10111"/>
                  </a:lnTo>
                  <a:cubicBezTo>
                    <a:pt x="6232" y="9959"/>
                    <a:pt x="6171" y="9777"/>
                    <a:pt x="6050" y="9625"/>
                  </a:cubicBezTo>
                  <a:cubicBezTo>
                    <a:pt x="6688" y="8683"/>
                    <a:pt x="7235" y="7558"/>
                    <a:pt x="7691" y="6494"/>
                  </a:cubicBezTo>
                  <a:cubicBezTo>
                    <a:pt x="7813" y="6281"/>
                    <a:pt x="7904" y="6038"/>
                    <a:pt x="7995" y="5825"/>
                  </a:cubicBezTo>
                  <a:cubicBezTo>
                    <a:pt x="8056" y="5704"/>
                    <a:pt x="7995" y="5521"/>
                    <a:pt x="7873" y="5491"/>
                  </a:cubicBezTo>
                  <a:cubicBezTo>
                    <a:pt x="7838" y="5464"/>
                    <a:pt x="7797" y="5453"/>
                    <a:pt x="7756" y="5453"/>
                  </a:cubicBezTo>
                  <a:cubicBezTo>
                    <a:pt x="7658" y="5453"/>
                    <a:pt x="7561" y="5518"/>
                    <a:pt x="7539" y="5582"/>
                  </a:cubicBezTo>
                  <a:cubicBezTo>
                    <a:pt x="7417" y="5825"/>
                    <a:pt x="7296" y="6038"/>
                    <a:pt x="7235" y="6281"/>
                  </a:cubicBezTo>
                  <a:cubicBezTo>
                    <a:pt x="6779" y="7224"/>
                    <a:pt x="6354" y="8227"/>
                    <a:pt x="5776" y="9047"/>
                  </a:cubicBezTo>
                  <a:lnTo>
                    <a:pt x="5685" y="8835"/>
                  </a:lnTo>
                  <a:cubicBezTo>
                    <a:pt x="5442" y="8409"/>
                    <a:pt x="5259" y="8014"/>
                    <a:pt x="5016" y="7619"/>
                  </a:cubicBezTo>
                  <a:cubicBezTo>
                    <a:pt x="5624" y="6281"/>
                    <a:pt x="6384" y="4701"/>
                    <a:pt x="7144" y="3272"/>
                  </a:cubicBezTo>
                  <a:cubicBezTo>
                    <a:pt x="7205" y="3090"/>
                    <a:pt x="7174" y="2938"/>
                    <a:pt x="7053" y="2847"/>
                  </a:cubicBezTo>
                  <a:cubicBezTo>
                    <a:pt x="7014" y="2827"/>
                    <a:pt x="6973" y="2817"/>
                    <a:pt x="6932" y="2817"/>
                  </a:cubicBezTo>
                  <a:cubicBezTo>
                    <a:pt x="6844" y="2817"/>
                    <a:pt x="6760" y="2864"/>
                    <a:pt x="6718" y="2968"/>
                  </a:cubicBezTo>
                  <a:cubicBezTo>
                    <a:pt x="6019" y="4306"/>
                    <a:pt x="5351" y="5673"/>
                    <a:pt x="4773" y="6920"/>
                  </a:cubicBezTo>
                  <a:cubicBezTo>
                    <a:pt x="4621" y="6555"/>
                    <a:pt x="4439" y="6160"/>
                    <a:pt x="4226" y="5795"/>
                  </a:cubicBezTo>
                  <a:lnTo>
                    <a:pt x="4226" y="5734"/>
                  </a:lnTo>
                  <a:cubicBezTo>
                    <a:pt x="4317" y="5582"/>
                    <a:pt x="4348" y="5400"/>
                    <a:pt x="4439" y="5217"/>
                  </a:cubicBezTo>
                  <a:cubicBezTo>
                    <a:pt x="4530" y="4822"/>
                    <a:pt x="4651" y="4458"/>
                    <a:pt x="4834" y="4184"/>
                  </a:cubicBezTo>
                  <a:cubicBezTo>
                    <a:pt x="4925" y="4062"/>
                    <a:pt x="4925" y="3910"/>
                    <a:pt x="4803" y="3789"/>
                  </a:cubicBezTo>
                  <a:cubicBezTo>
                    <a:pt x="4753" y="3764"/>
                    <a:pt x="4698" y="3749"/>
                    <a:pt x="4643" y="3749"/>
                  </a:cubicBezTo>
                  <a:cubicBezTo>
                    <a:pt x="4566" y="3749"/>
                    <a:pt x="4492" y="3778"/>
                    <a:pt x="4439" y="3850"/>
                  </a:cubicBezTo>
                  <a:cubicBezTo>
                    <a:pt x="4165" y="4184"/>
                    <a:pt x="4044" y="4640"/>
                    <a:pt x="3922" y="5035"/>
                  </a:cubicBezTo>
                  <a:cubicBezTo>
                    <a:pt x="3922" y="5065"/>
                    <a:pt x="3922" y="5065"/>
                    <a:pt x="3892" y="5096"/>
                  </a:cubicBezTo>
                  <a:cubicBezTo>
                    <a:pt x="3740" y="4822"/>
                    <a:pt x="3588" y="4518"/>
                    <a:pt x="3466" y="4275"/>
                  </a:cubicBezTo>
                  <a:cubicBezTo>
                    <a:pt x="3314" y="3971"/>
                    <a:pt x="3162" y="3637"/>
                    <a:pt x="3010" y="3394"/>
                  </a:cubicBezTo>
                  <a:cubicBezTo>
                    <a:pt x="3284" y="2938"/>
                    <a:pt x="3314" y="2147"/>
                    <a:pt x="3375" y="1388"/>
                  </a:cubicBezTo>
                  <a:cubicBezTo>
                    <a:pt x="3405" y="962"/>
                    <a:pt x="3405" y="537"/>
                    <a:pt x="3466" y="324"/>
                  </a:cubicBezTo>
                  <a:cubicBezTo>
                    <a:pt x="3527" y="172"/>
                    <a:pt x="3436" y="50"/>
                    <a:pt x="3284" y="20"/>
                  </a:cubicBezTo>
                  <a:cubicBezTo>
                    <a:pt x="3251" y="7"/>
                    <a:pt x="3220" y="1"/>
                    <a:pt x="3191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12956200" y="2454725"/>
              <a:ext cx="193775" cy="257300"/>
            </a:xfrm>
            <a:custGeom>
              <a:avLst/>
              <a:gdLst/>
              <a:ahLst/>
              <a:cxnLst/>
              <a:rect l="l" t="t" r="r" b="b"/>
              <a:pathLst>
                <a:path w="7751" h="10292" extrusionOk="0">
                  <a:moveTo>
                    <a:pt x="2102" y="1"/>
                  </a:moveTo>
                  <a:cubicBezTo>
                    <a:pt x="1503" y="1"/>
                    <a:pt x="913" y="161"/>
                    <a:pt x="426" y="579"/>
                  </a:cubicBezTo>
                  <a:cubicBezTo>
                    <a:pt x="0" y="883"/>
                    <a:pt x="182" y="1826"/>
                    <a:pt x="213" y="2282"/>
                  </a:cubicBezTo>
                  <a:cubicBezTo>
                    <a:pt x="304" y="3497"/>
                    <a:pt x="638" y="4652"/>
                    <a:pt x="1094" y="5777"/>
                  </a:cubicBezTo>
                  <a:cubicBezTo>
                    <a:pt x="1854" y="7692"/>
                    <a:pt x="3313" y="8847"/>
                    <a:pt x="5046" y="9850"/>
                  </a:cubicBezTo>
                  <a:cubicBezTo>
                    <a:pt x="5377" y="10016"/>
                    <a:pt x="5763" y="10291"/>
                    <a:pt x="6118" y="10291"/>
                  </a:cubicBezTo>
                  <a:cubicBezTo>
                    <a:pt x="6220" y="10291"/>
                    <a:pt x="6319" y="10269"/>
                    <a:pt x="6414" y="10215"/>
                  </a:cubicBezTo>
                  <a:cubicBezTo>
                    <a:pt x="7295" y="9728"/>
                    <a:pt x="7447" y="7935"/>
                    <a:pt x="7508" y="7084"/>
                  </a:cubicBezTo>
                  <a:cubicBezTo>
                    <a:pt x="7751" y="4713"/>
                    <a:pt x="6596" y="2221"/>
                    <a:pt x="4681" y="853"/>
                  </a:cubicBezTo>
                  <a:cubicBezTo>
                    <a:pt x="4061" y="421"/>
                    <a:pt x="3070" y="1"/>
                    <a:pt x="2102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6"/>
            <p:cNvSpPr/>
            <p:nvPr/>
          </p:nvSpPr>
          <p:spPr>
            <a:xfrm>
              <a:off x="12953900" y="2438600"/>
              <a:ext cx="201400" cy="305250"/>
            </a:xfrm>
            <a:custGeom>
              <a:avLst/>
              <a:gdLst/>
              <a:ahLst/>
              <a:cxnLst/>
              <a:rect l="l" t="t" r="r" b="b"/>
              <a:pathLst>
                <a:path w="8056" h="12210" extrusionOk="0">
                  <a:moveTo>
                    <a:pt x="3210" y="1"/>
                  </a:moveTo>
                  <a:cubicBezTo>
                    <a:pt x="3094" y="1"/>
                    <a:pt x="3005" y="64"/>
                    <a:pt x="2980" y="191"/>
                  </a:cubicBezTo>
                  <a:cubicBezTo>
                    <a:pt x="2889" y="464"/>
                    <a:pt x="2858" y="890"/>
                    <a:pt x="2858" y="1376"/>
                  </a:cubicBezTo>
                  <a:cubicBezTo>
                    <a:pt x="2828" y="1802"/>
                    <a:pt x="2828" y="2410"/>
                    <a:pt x="2706" y="2775"/>
                  </a:cubicBezTo>
                  <a:cubicBezTo>
                    <a:pt x="2493" y="2319"/>
                    <a:pt x="2250" y="1863"/>
                    <a:pt x="2068" y="1376"/>
                  </a:cubicBezTo>
                  <a:cubicBezTo>
                    <a:pt x="2068" y="1042"/>
                    <a:pt x="2098" y="647"/>
                    <a:pt x="2220" y="434"/>
                  </a:cubicBezTo>
                  <a:cubicBezTo>
                    <a:pt x="2250" y="282"/>
                    <a:pt x="2189" y="161"/>
                    <a:pt x="2068" y="69"/>
                  </a:cubicBezTo>
                  <a:cubicBezTo>
                    <a:pt x="2047" y="65"/>
                    <a:pt x="2028" y="63"/>
                    <a:pt x="2008" y="63"/>
                  </a:cubicBezTo>
                  <a:cubicBezTo>
                    <a:pt x="1884" y="63"/>
                    <a:pt x="1786" y="142"/>
                    <a:pt x="1733" y="221"/>
                  </a:cubicBezTo>
                  <a:cubicBezTo>
                    <a:pt x="1733" y="282"/>
                    <a:pt x="1673" y="313"/>
                    <a:pt x="1673" y="373"/>
                  </a:cubicBezTo>
                  <a:cubicBezTo>
                    <a:pt x="1642" y="313"/>
                    <a:pt x="1642" y="282"/>
                    <a:pt x="1612" y="191"/>
                  </a:cubicBezTo>
                  <a:cubicBezTo>
                    <a:pt x="1588" y="73"/>
                    <a:pt x="1492" y="28"/>
                    <a:pt x="1379" y="28"/>
                  </a:cubicBezTo>
                  <a:cubicBezTo>
                    <a:pt x="1346" y="28"/>
                    <a:pt x="1312" y="32"/>
                    <a:pt x="1278" y="39"/>
                  </a:cubicBezTo>
                  <a:cubicBezTo>
                    <a:pt x="1126" y="69"/>
                    <a:pt x="1065" y="221"/>
                    <a:pt x="1126" y="373"/>
                  </a:cubicBezTo>
                  <a:cubicBezTo>
                    <a:pt x="1278" y="768"/>
                    <a:pt x="1369" y="1133"/>
                    <a:pt x="1521" y="1498"/>
                  </a:cubicBezTo>
                  <a:lnTo>
                    <a:pt x="1521" y="1711"/>
                  </a:lnTo>
                  <a:cubicBezTo>
                    <a:pt x="1217" y="1711"/>
                    <a:pt x="882" y="1589"/>
                    <a:pt x="670" y="1498"/>
                  </a:cubicBezTo>
                  <a:cubicBezTo>
                    <a:pt x="624" y="1464"/>
                    <a:pt x="574" y="1447"/>
                    <a:pt x="525" y="1447"/>
                  </a:cubicBezTo>
                  <a:cubicBezTo>
                    <a:pt x="443" y="1447"/>
                    <a:pt x="362" y="1494"/>
                    <a:pt x="305" y="1589"/>
                  </a:cubicBezTo>
                  <a:cubicBezTo>
                    <a:pt x="244" y="1711"/>
                    <a:pt x="274" y="1863"/>
                    <a:pt x="426" y="1954"/>
                  </a:cubicBezTo>
                  <a:cubicBezTo>
                    <a:pt x="685" y="2095"/>
                    <a:pt x="1090" y="2236"/>
                    <a:pt x="1500" y="2236"/>
                  </a:cubicBezTo>
                  <a:cubicBezTo>
                    <a:pt x="1619" y="2236"/>
                    <a:pt x="1739" y="2224"/>
                    <a:pt x="1855" y="2197"/>
                  </a:cubicBezTo>
                  <a:cubicBezTo>
                    <a:pt x="2007" y="2562"/>
                    <a:pt x="2220" y="2896"/>
                    <a:pt x="2372" y="3261"/>
                  </a:cubicBezTo>
                  <a:cubicBezTo>
                    <a:pt x="2308" y="3279"/>
                    <a:pt x="2231" y="3287"/>
                    <a:pt x="2144" y="3287"/>
                  </a:cubicBezTo>
                  <a:cubicBezTo>
                    <a:pt x="1652" y="3287"/>
                    <a:pt x="858" y="3030"/>
                    <a:pt x="548" y="2927"/>
                  </a:cubicBezTo>
                  <a:lnTo>
                    <a:pt x="396" y="2896"/>
                  </a:lnTo>
                  <a:cubicBezTo>
                    <a:pt x="371" y="2891"/>
                    <a:pt x="346" y="2889"/>
                    <a:pt x="323" y="2889"/>
                  </a:cubicBezTo>
                  <a:cubicBezTo>
                    <a:pt x="204" y="2889"/>
                    <a:pt x="107" y="2952"/>
                    <a:pt x="31" y="3079"/>
                  </a:cubicBezTo>
                  <a:cubicBezTo>
                    <a:pt x="1" y="3230"/>
                    <a:pt x="92" y="3352"/>
                    <a:pt x="244" y="3413"/>
                  </a:cubicBezTo>
                  <a:lnTo>
                    <a:pt x="396" y="3474"/>
                  </a:lnTo>
                  <a:cubicBezTo>
                    <a:pt x="993" y="3657"/>
                    <a:pt x="1643" y="3841"/>
                    <a:pt x="2148" y="3841"/>
                  </a:cubicBezTo>
                  <a:cubicBezTo>
                    <a:pt x="2311" y="3841"/>
                    <a:pt x="2458" y="3822"/>
                    <a:pt x="2585" y="3778"/>
                  </a:cubicBezTo>
                  <a:cubicBezTo>
                    <a:pt x="2737" y="4021"/>
                    <a:pt x="2858" y="4294"/>
                    <a:pt x="3010" y="4568"/>
                  </a:cubicBezTo>
                  <a:cubicBezTo>
                    <a:pt x="3132" y="4781"/>
                    <a:pt x="3223" y="5024"/>
                    <a:pt x="3375" y="5297"/>
                  </a:cubicBezTo>
                  <a:cubicBezTo>
                    <a:pt x="2889" y="5176"/>
                    <a:pt x="2250" y="5024"/>
                    <a:pt x="2007" y="4750"/>
                  </a:cubicBezTo>
                  <a:cubicBezTo>
                    <a:pt x="1974" y="4685"/>
                    <a:pt x="1907" y="4655"/>
                    <a:pt x="1833" y="4655"/>
                  </a:cubicBezTo>
                  <a:cubicBezTo>
                    <a:pt x="1768" y="4655"/>
                    <a:pt x="1699" y="4678"/>
                    <a:pt x="1642" y="4720"/>
                  </a:cubicBezTo>
                  <a:cubicBezTo>
                    <a:pt x="1521" y="4781"/>
                    <a:pt x="1521" y="4993"/>
                    <a:pt x="1612" y="5085"/>
                  </a:cubicBezTo>
                  <a:cubicBezTo>
                    <a:pt x="1977" y="5510"/>
                    <a:pt x="2767" y="5693"/>
                    <a:pt x="3436" y="5845"/>
                  </a:cubicBezTo>
                  <a:cubicBezTo>
                    <a:pt x="3496" y="5845"/>
                    <a:pt x="3588" y="5905"/>
                    <a:pt x="3648" y="5905"/>
                  </a:cubicBezTo>
                  <a:cubicBezTo>
                    <a:pt x="3892" y="6361"/>
                    <a:pt x="4074" y="6756"/>
                    <a:pt x="4287" y="7212"/>
                  </a:cubicBezTo>
                  <a:lnTo>
                    <a:pt x="3952" y="7121"/>
                  </a:lnTo>
                  <a:cubicBezTo>
                    <a:pt x="3892" y="7060"/>
                    <a:pt x="3770" y="7060"/>
                    <a:pt x="3679" y="7030"/>
                  </a:cubicBezTo>
                  <a:cubicBezTo>
                    <a:pt x="3527" y="6969"/>
                    <a:pt x="3344" y="6908"/>
                    <a:pt x="3162" y="6848"/>
                  </a:cubicBezTo>
                  <a:cubicBezTo>
                    <a:pt x="2463" y="6604"/>
                    <a:pt x="1764" y="6361"/>
                    <a:pt x="1369" y="5845"/>
                  </a:cubicBezTo>
                  <a:cubicBezTo>
                    <a:pt x="1332" y="5790"/>
                    <a:pt x="1241" y="5746"/>
                    <a:pt x="1154" y="5746"/>
                  </a:cubicBezTo>
                  <a:cubicBezTo>
                    <a:pt x="1096" y="5746"/>
                    <a:pt x="1040" y="5765"/>
                    <a:pt x="1004" y="5814"/>
                  </a:cubicBezTo>
                  <a:cubicBezTo>
                    <a:pt x="882" y="5905"/>
                    <a:pt x="852" y="6088"/>
                    <a:pt x="943" y="6209"/>
                  </a:cubicBezTo>
                  <a:cubicBezTo>
                    <a:pt x="1460" y="6848"/>
                    <a:pt x="2281" y="7152"/>
                    <a:pt x="3010" y="7364"/>
                  </a:cubicBezTo>
                  <a:cubicBezTo>
                    <a:pt x="3192" y="7455"/>
                    <a:pt x="3344" y="7486"/>
                    <a:pt x="3527" y="7577"/>
                  </a:cubicBezTo>
                  <a:cubicBezTo>
                    <a:pt x="3618" y="7607"/>
                    <a:pt x="3740" y="7638"/>
                    <a:pt x="3800" y="7638"/>
                  </a:cubicBezTo>
                  <a:cubicBezTo>
                    <a:pt x="4044" y="7729"/>
                    <a:pt x="4378" y="7820"/>
                    <a:pt x="4439" y="7942"/>
                  </a:cubicBezTo>
                  <a:cubicBezTo>
                    <a:pt x="4499" y="8033"/>
                    <a:pt x="4591" y="8063"/>
                    <a:pt x="4682" y="8063"/>
                  </a:cubicBezTo>
                  <a:cubicBezTo>
                    <a:pt x="4864" y="8398"/>
                    <a:pt x="5047" y="8732"/>
                    <a:pt x="5199" y="9097"/>
                  </a:cubicBezTo>
                  <a:cubicBezTo>
                    <a:pt x="5259" y="9158"/>
                    <a:pt x="5290" y="9249"/>
                    <a:pt x="5320" y="9279"/>
                  </a:cubicBezTo>
                  <a:cubicBezTo>
                    <a:pt x="5199" y="9249"/>
                    <a:pt x="5138" y="9188"/>
                    <a:pt x="5016" y="9188"/>
                  </a:cubicBezTo>
                  <a:cubicBezTo>
                    <a:pt x="4955" y="9188"/>
                    <a:pt x="4864" y="9158"/>
                    <a:pt x="4803" y="9127"/>
                  </a:cubicBezTo>
                  <a:cubicBezTo>
                    <a:pt x="3800" y="8823"/>
                    <a:pt x="2737" y="8276"/>
                    <a:pt x="1855" y="7547"/>
                  </a:cubicBezTo>
                  <a:cubicBezTo>
                    <a:pt x="1817" y="7521"/>
                    <a:pt x="1769" y="7507"/>
                    <a:pt x="1717" y="7507"/>
                  </a:cubicBezTo>
                  <a:cubicBezTo>
                    <a:pt x="1643" y="7507"/>
                    <a:pt x="1562" y="7536"/>
                    <a:pt x="1490" y="7607"/>
                  </a:cubicBezTo>
                  <a:cubicBezTo>
                    <a:pt x="1399" y="7699"/>
                    <a:pt x="1399" y="7851"/>
                    <a:pt x="1521" y="7972"/>
                  </a:cubicBezTo>
                  <a:cubicBezTo>
                    <a:pt x="2463" y="8732"/>
                    <a:pt x="3588" y="9340"/>
                    <a:pt x="4651" y="9644"/>
                  </a:cubicBezTo>
                  <a:cubicBezTo>
                    <a:pt x="4712" y="9674"/>
                    <a:pt x="4803" y="9674"/>
                    <a:pt x="4895" y="9735"/>
                  </a:cubicBezTo>
                  <a:cubicBezTo>
                    <a:pt x="5138" y="9766"/>
                    <a:pt x="5351" y="9826"/>
                    <a:pt x="5503" y="9948"/>
                  </a:cubicBezTo>
                  <a:cubicBezTo>
                    <a:pt x="5547" y="9992"/>
                    <a:pt x="5592" y="10021"/>
                    <a:pt x="5648" y="10021"/>
                  </a:cubicBezTo>
                  <a:cubicBezTo>
                    <a:pt x="5669" y="10021"/>
                    <a:pt x="5691" y="10017"/>
                    <a:pt x="5715" y="10009"/>
                  </a:cubicBezTo>
                  <a:cubicBezTo>
                    <a:pt x="5746" y="10100"/>
                    <a:pt x="5807" y="10221"/>
                    <a:pt x="5867" y="10343"/>
                  </a:cubicBezTo>
                  <a:lnTo>
                    <a:pt x="5958" y="10556"/>
                  </a:lnTo>
                  <a:cubicBezTo>
                    <a:pt x="6232" y="11103"/>
                    <a:pt x="6506" y="11620"/>
                    <a:pt x="6870" y="12136"/>
                  </a:cubicBezTo>
                  <a:cubicBezTo>
                    <a:pt x="6921" y="12187"/>
                    <a:pt x="6998" y="12209"/>
                    <a:pt x="7073" y="12209"/>
                  </a:cubicBezTo>
                  <a:cubicBezTo>
                    <a:pt x="7135" y="12209"/>
                    <a:pt x="7194" y="12194"/>
                    <a:pt x="7235" y="12167"/>
                  </a:cubicBezTo>
                  <a:cubicBezTo>
                    <a:pt x="7326" y="12076"/>
                    <a:pt x="7326" y="11893"/>
                    <a:pt x="7265" y="11772"/>
                  </a:cubicBezTo>
                  <a:cubicBezTo>
                    <a:pt x="6931" y="11377"/>
                    <a:pt x="6658" y="10860"/>
                    <a:pt x="6414" y="10343"/>
                  </a:cubicBezTo>
                  <a:lnTo>
                    <a:pt x="6323" y="10100"/>
                  </a:lnTo>
                  <a:cubicBezTo>
                    <a:pt x="6232" y="9948"/>
                    <a:pt x="6171" y="9766"/>
                    <a:pt x="6050" y="9614"/>
                  </a:cubicBezTo>
                  <a:cubicBezTo>
                    <a:pt x="6688" y="8671"/>
                    <a:pt x="7235" y="7577"/>
                    <a:pt x="7691" y="6513"/>
                  </a:cubicBezTo>
                  <a:cubicBezTo>
                    <a:pt x="7782" y="6270"/>
                    <a:pt x="7904" y="6057"/>
                    <a:pt x="7995" y="5814"/>
                  </a:cubicBezTo>
                  <a:cubicBezTo>
                    <a:pt x="8056" y="5693"/>
                    <a:pt x="7995" y="5510"/>
                    <a:pt x="7873" y="5480"/>
                  </a:cubicBezTo>
                  <a:cubicBezTo>
                    <a:pt x="7839" y="5454"/>
                    <a:pt x="7800" y="5443"/>
                    <a:pt x="7760" y="5443"/>
                  </a:cubicBezTo>
                  <a:cubicBezTo>
                    <a:pt x="7661" y="5443"/>
                    <a:pt x="7561" y="5514"/>
                    <a:pt x="7539" y="5601"/>
                  </a:cubicBezTo>
                  <a:cubicBezTo>
                    <a:pt x="7417" y="5814"/>
                    <a:pt x="7296" y="6057"/>
                    <a:pt x="7235" y="6270"/>
                  </a:cubicBezTo>
                  <a:cubicBezTo>
                    <a:pt x="6779" y="7212"/>
                    <a:pt x="6354" y="8215"/>
                    <a:pt x="5776" y="9036"/>
                  </a:cubicBezTo>
                  <a:lnTo>
                    <a:pt x="5655" y="8823"/>
                  </a:lnTo>
                  <a:cubicBezTo>
                    <a:pt x="5442" y="8398"/>
                    <a:pt x="5259" y="8003"/>
                    <a:pt x="5016" y="7607"/>
                  </a:cubicBezTo>
                  <a:cubicBezTo>
                    <a:pt x="5624" y="6270"/>
                    <a:pt x="6384" y="4720"/>
                    <a:pt x="7144" y="3261"/>
                  </a:cubicBezTo>
                  <a:cubicBezTo>
                    <a:pt x="7205" y="3079"/>
                    <a:pt x="7144" y="2927"/>
                    <a:pt x="7053" y="2866"/>
                  </a:cubicBezTo>
                  <a:cubicBezTo>
                    <a:pt x="7007" y="2832"/>
                    <a:pt x="6957" y="2814"/>
                    <a:pt x="6908" y="2814"/>
                  </a:cubicBezTo>
                  <a:cubicBezTo>
                    <a:pt x="6826" y="2814"/>
                    <a:pt x="6745" y="2862"/>
                    <a:pt x="6688" y="2957"/>
                  </a:cubicBezTo>
                  <a:cubicBezTo>
                    <a:pt x="6019" y="4294"/>
                    <a:pt x="5320" y="5662"/>
                    <a:pt x="4773" y="6908"/>
                  </a:cubicBezTo>
                  <a:cubicBezTo>
                    <a:pt x="4621" y="6544"/>
                    <a:pt x="4408" y="6148"/>
                    <a:pt x="4226" y="5784"/>
                  </a:cubicBezTo>
                  <a:lnTo>
                    <a:pt x="4226" y="5723"/>
                  </a:lnTo>
                  <a:cubicBezTo>
                    <a:pt x="4317" y="5571"/>
                    <a:pt x="4348" y="5389"/>
                    <a:pt x="4408" y="5206"/>
                  </a:cubicBezTo>
                  <a:cubicBezTo>
                    <a:pt x="4530" y="4811"/>
                    <a:pt x="4651" y="4446"/>
                    <a:pt x="4834" y="4173"/>
                  </a:cubicBezTo>
                  <a:cubicBezTo>
                    <a:pt x="4925" y="4051"/>
                    <a:pt x="4925" y="3899"/>
                    <a:pt x="4803" y="3808"/>
                  </a:cubicBezTo>
                  <a:cubicBezTo>
                    <a:pt x="4747" y="3766"/>
                    <a:pt x="4684" y="3743"/>
                    <a:pt x="4621" y="3743"/>
                  </a:cubicBezTo>
                  <a:cubicBezTo>
                    <a:pt x="4547" y="3743"/>
                    <a:pt x="4473" y="3773"/>
                    <a:pt x="4408" y="3838"/>
                  </a:cubicBezTo>
                  <a:cubicBezTo>
                    <a:pt x="4165" y="4173"/>
                    <a:pt x="4044" y="4629"/>
                    <a:pt x="3922" y="5024"/>
                  </a:cubicBezTo>
                  <a:cubicBezTo>
                    <a:pt x="3922" y="5054"/>
                    <a:pt x="3922" y="5054"/>
                    <a:pt x="3892" y="5085"/>
                  </a:cubicBezTo>
                  <a:cubicBezTo>
                    <a:pt x="3740" y="4811"/>
                    <a:pt x="3588" y="4537"/>
                    <a:pt x="3466" y="4264"/>
                  </a:cubicBezTo>
                  <a:cubicBezTo>
                    <a:pt x="3314" y="3960"/>
                    <a:pt x="3162" y="3656"/>
                    <a:pt x="3010" y="3382"/>
                  </a:cubicBezTo>
                  <a:cubicBezTo>
                    <a:pt x="3284" y="2927"/>
                    <a:pt x="3314" y="2136"/>
                    <a:pt x="3344" y="1376"/>
                  </a:cubicBezTo>
                  <a:cubicBezTo>
                    <a:pt x="3405" y="951"/>
                    <a:pt x="3405" y="525"/>
                    <a:pt x="3466" y="313"/>
                  </a:cubicBezTo>
                  <a:cubicBezTo>
                    <a:pt x="3496" y="161"/>
                    <a:pt x="3436" y="39"/>
                    <a:pt x="3284" y="9"/>
                  </a:cubicBezTo>
                  <a:cubicBezTo>
                    <a:pt x="3258" y="3"/>
                    <a:pt x="3234" y="1"/>
                    <a:pt x="3210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6"/>
            <p:cNvSpPr/>
            <p:nvPr/>
          </p:nvSpPr>
          <p:spPr>
            <a:xfrm>
              <a:off x="13392375" y="2192175"/>
              <a:ext cx="148950" cy="212375"/>
            </a:xfrm>
            <a:custGeom>
              <a:avLst/>
              <a:gdLst/>
              <a:ahLst/>
              <a:cxnLst/>
              <a:rect l="l" t="t" r="r" b="b"/>
              <a:pathLst>
                <a:path w="5958" h="8495" extrusionOk="0">
                  <a:moveTo>
                    <a:pt x="3988" y="1"/>
                  </a:moveTo>
                  <a:cubicBezTo>
                    <a:pt x="3603" y="1"/>
                    <a:pt x="3108" y="493"/>
                    <a:pt x="2888" y="686"/>
                  </a:cubicBezTo>
                  <a:cubicBezTo>
                    <a:pt x="2128" y="1324"/>
                    <a:pt x="1520" y="2084"/>
                    <a:pt x="973" y="2875"/>
                  </a:cubicBezTo>
                  <a:cubicBezTo>
                    <a:pt x="61" y="4242"/>
                    <a:pt x="0" y="5762"/>
                    <a:pt x="122" y="7343"/>
                  </a:cubicBezTo>
                  <a:cubicBezTo>
                    <a:pt x="183" y="7738"/>
                    <a:pt x="183" y="8255"/>
                    <a:pt x="547" y="8407"/>
                  </a:cubicBezTo>
                  <a:cubicBezTo>
                    <a:pt x="688" y="8468"/>
                    <a:pt x="844" y="8495"/>
                    <a:pt x="1009" y="8495"/>
                  </a:cubicBezTo>
                  <a:cubicBezTo>
                    <a:pt x="1736" y="8495"/>
                    <a:pt x="2635" y="7980"/>
                    <a:pt x="3131" y="7707"/>
                  </a:cubicBezTo>
                  <a:cubicBezTo>
                    <a:pt x="4772" y="6735"/>
                    <a:pt x="5958" y="4850"/>
                    <a:pt x="5897" y="2905"/>
                  </a:cubicBezTo>
                  <a:cubicBezTo>
                    <a:pt x="5867" y="1993"/>
                    <a:pt x="5380" y="352"/>
                    <a:pt x="4104" y="17"/>
                  </a:cubicBezTo>
                  <a:cubicBezTo>
                    <a:pt x="4067" y="6"/>
                    <a:pt x="4028" y="1"/>
                    <a:pt x="3988" y="1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6"/>
            <p:cNvSpPr/>
            <p:nvPr/>
          </p:nvSpPr>
          <p:spPr>
            <a:xfrm>
              <a:off x="13384000" y="2188775"/>
              <a:ext cx="161900" cy="238850"/>
            </a:xfrm>
            <a:custGeom>
              <a:avLst/>
              <a:gdLst/>
              <a:ahLst/>
              <a:cxnLst/>
              <a:rect l="l" t="t" r="r" b="b"/>
              <a:pathLst>
                <a:path w="6476" h="9554" extrusionOk="0">
                  <a:moveTo>
                    <a:pt x="5336" y="0"/>
                  </a:moveTo>
                  <a:cubicBezTo>
                    <a:pt x="5268" y="0"/>
                    <a:pt x="5197" y="34"/>
                    <a:pt x="5138" y="93"/>
                  </a:cubicBezTo>
                  <a:cubicBezTo>
                    <a:pt x="4955" y="336"/>
                    <a:pt x="4803" y="609"/>
                    <a:pt x="4621" y="883"/>
                  </a:cubicBezTo>
                  <a:cubicBezTo>
                    <a:pt x="4591" y="913"/>
                    <a:pt x="4499" y="944"/>
                    <a:pt x="4469" y="1004"/>
                  </a:cubicBezTo>
                  <a:cubicBezTo>
                    <a:pt x="4317" y="792"/>
                    <a:pt x="4226" y="549"/>
                    <a:pt x="4195" y="305"/>
                  </a:cubicBezTo>
                  <a:cubicBezTo>
                    <a:pt x="4195" y="184"/>
                    <a:pt x="4074" y="123"/>
                    <a:pt x="3983" y="123"/>
                  </a:cubicBezTo>
                  <a:cubicBezTo>
                    <a:pt x="3861" y="123"/>
                    <a:pt x="3770" y="245"/>
                    <a:pt x="3770" y="336"/>
                  </a:cubicBezTo>
                  <a:cubicBezTo>
                    <a:pt x="3831" y="640"/>
                    <a:pt x="3983" y="1156"/>
                    <a:pt x="4287" y="1400"/>
                  </a:cubicBezTo>
                  <a:cubicBezTo>
                    <a:pt x="4135" y="1673"/>
                    <a:pt x="3983" y="1947"/>
                    <a:pt x="3831" y="2251"/>
                  </a:cubicBezTo>
                  <a:cubicBezTo>
                    <a:pt x="3557" y="2008"/>
                    <a:pt x="3284" y="1187"/>
                    <a:pt x="3223" y="913"/>
                  </a:cubicBezTo>
                  <a:lnTo>
                    <a:pt x="3162" y="792"/>
                  </a:lnTo>
                  <a:cubicBezTo>
                    <a:pt x="3132" y="701"/>
                    <a:pt x="3010" y="640"/>
                    <a:pt x="2919" y="640"/>
                  </a:cubicBezTo>
                  <a:cubicBezTo>
                    <a:pt x="2797" y="701"/>
                    <a:pt x="2767" y="792"/>
                    <a:pt x="2767" y="913"/>
                  </a:cubicBezTo>
                  <a:lnTo>
                    <a:pt x="2797" y="1035"/>
                  </a:lnTo>
                  <a:cubicBezTo>
                    <a:pt x="2980" y="1673"/>
                    <a:pt x="3253" y="2372"/>
                    <a:pt x="3618" y="2615"/>
                  </a:cubicBezTo>
                  <a:cubicBezTo>
                    <a:pt x="3527" y="2859"/>
                    <a:pt x="3405" y="3041"/>
                    <a:pt x="3284" y="3284"/>
                  </a:cubicBezTo>
                  <a:cubicBezTo>
                    <a:pt x="3162" y="3467"/>
                    <a:pt x="3101" y="3649"/>
                    <a:pt x="2980" y="3831"/>
                  </a:cubicBezTo>
                  <a:cubicBezTo>
                    <a:pt x="2828" y="3467"/>
                    <a:pt x="2645" y="2980"/>
                    <a:pt x="2706" y="2707"/>
                  </a:cubicBezTo>
                  <a:cubicBezTo>
                    <a:pt x="2737" y="2585"/>
                    <a:pt x="2676" y="2463"/>
                    <a:pt x="2554" y="2433"/>
                  </a:cubicBezTo>
                  <a:cubicBezTo>
                    <a:pt x="2538" y="2428"/>
                    <a:pt x="2522" y="2425"/>
                    <a:pt x="2505" y="2425"/>
                  </a:cubicBezTo>
                  <a:cubicBezTo>
                    <a:pt x="2423" y="2425"/>
                    <a:pt x="2331" y="2484"/>
                    <a:pt x="2281" y="2585"/>
                  </a:cubicBezTo>
                  <a:cubicBezTo>
                    <a:pt x="2189" y="3041"/>
                    <a:pt x="2463" y="3649"/>
                    <a:pt x="2645" y="4135"/>
                  </a:cubicBezTo>
                  <a:cubicBezTo>
                    <a:pt x="2676" y="4226"/>
                    <a:pt x="2676" y="4257"/>
                    <a:pt x="2706" y="4348"/>
                  </a:cubicBezTo>
                  <a:cubicBezTo>
                    <a:pt x="2524" y="4682"/>
                    <a:pt x="2341" y="5017"/>
                    <a:pt x="2098" y="5351"/>
                  </a:cubicBezTo>
                  <a:cubicBezTo>
                    <a:pt x="2068" y="5260"/>
                    <a:pt x="2068" y="5169"/>
                    <a:pt x="2037" y="5047"/>
                  </a:cubicBezTo>
                  <a:cubicBezTo>
                    <a:pt x="2007" y="4986"/>
                    <a:pt x="2007" y="4895"/>
                    <a:pt x="1946" y="4865"/>
                  </a:cubicBezTo>
                  <a:lnTo>
                    <a:pt x="1855" y="4409"/>
                  </a:lnTo>
                  <a:cubicBezTo>
                    <a:pt x="1703" y="3892"/>
                    <a:pt x="1490" y="3223"/>
                    <a:pt x="1642" y="2737"/>
                  </a:cubicBezTo>
                  <a:cubicBezTo>
                    <a:pt x="1703" y="2615"/>
                    <a:pt x="1612" y="2524"/>
                    <a:pt x="1490" y="2463"/>
                  </a:cubicBezTo>
                  <a:cubicBezTo>
                    <a:pt x="1478" y="2459"/>
                    <a:pt x="1465" y="2457"/>
                    <a:pt x="1452" y="2457"/>
                  </a:cubicBezTo>
                  <a:cubicBezTo>
                    <a:pt x="1368" y="2457"/>
                    <a:pt x="1269" y="2536"/>
                    <a:pt x="1217" y="2615"/>
                  </a:cubicBezTo>
                  <a:cubicBezTo>
                    <a:pt x="1034" y="3223"/>
                    <a:pt x="1217" y="3922"/>
                    <a:pt x="1429" y="4530"/>
                  </a:cubicBezTo>
                  <a:cubicBezTo>
                    <a:pt x="1460" y="4682"/>
                    <a:pt x="1490" y="4834"/>
                    <a:pt x="1521" y="4956"/>
                  </a:cubicBezTo>
                  <a:cubicBezTo>
                    <a:pt x="1521" y="5017"/>
                    <a:pt x="1581" y="5108"/>
                    <a:pt x="1612" y="5169"/>
                  </a:cubicBezTo>
                  <a:cubicBezTo>
                    <a:pt x="1703" y="5351"/>
                    <a:pt x="1764" y="5625"/>
                    <a:pt x="1733" y="5746"/>
                  </a:cubicBezTo>
                  <a:cubicBezTo>
                    <a:pt x="1703" y="5807"/>
                    <a:pt x="1733" y="5898"/>
                    <a:pt x="1764" y="5929"/>
                  </a:cubicBezTo>
                  <a:cubicBezTo>
                    <a:pt x="1612" y="6202"/>
                    <a:pt x="1460" y="6506"/>
                    <a:pt x="1338" y="6780"/>
                  </a:cubicBezTo>
                  <a:cubicBezTo>
                    <a:pt x="1308" y="6810"/>
                    <a:pt x="1308" y="6871"/>
                    <a:pt x="1278" y="6932"/>
                  </a:cubicBezTo>
                  <a:cubicBezTo>
                    <a:pt x="1217" y="6840"/>
                    <a:pt x="1186" y="6780"/>
                    <a:pt x="1186" y="6688"/>
                  </a:cubicBezTo>
                  <a:cubicBezTo>
                    <a:pt x="1156" y="6628"/>
                    <a:pt x="1156" y="6567"/>
                    <a:pt x="1126" y="6506"/>
                  </a:cubicBezTo>
                  <a:cubicBezTo>
                    <a:pt x="852" y="5716"/>
                    <a:pt x="730" y="4743"/>
                    <a:pt x="761" y="3831"/>
                  </a:cubicBezTo>
                  <a:cubicBezTo>
                    <a:pt x="761" y="3740"/>
                    <a:pt x="700" y="3618"/>
                    <a:pt x="578" y="3618"/>
                  </a:cubicBezTo>
                  <a:cubicBezTo>
                    <a:pt x="457" y="3618"/>
                    <a:pt x="366" y="3679"/>
                    <a:pt x="366" y="3801"/>
                  </a:cubicBezTo>
                  <a:cubicBezTo>
                    <a:pt x="274" y="4804"/>
                    <a:pt x="426" y="5777"/>
                    <a:pt x="700" y="6658"/>
                  </a:cubicBezTo>
                  <a:cubicBezTo>
                    <a:pt x="730" y="6719"/>
                    <a:pt x="730" y="6780"/>
                    <a:pt x="761" y="6840"/>
                  </a:cubicBezTo>
                  <a:cubicBezTo>
                    <a:pt x="852" y="7023"/>
                    <a:pt x="943" y="7175"/>
                    <a:pt x="882" y="7327"/>
                  </a:cubicBezTo>
                  <a:cubicBezTo>
                    <a:pt x="882" y="7388"/>
                    <a:pt x="882" y="7448"/>
                    <a:pt x="913" y="7479"/>
                  </a:cubicBezTo>
                  <a:cubicBezTo>
                    <a:pt x="882" y="7570"/>
                    <a:pt x="852" y="7691"/>
                    <a:pt x="761" y="7752"/>
                  </a:cubicBezTo>
                  <a:lnTo>
                    <a:pt x="670" y="7935"/>
                  </a:lnTo>
                  <a:cubicBezTo>
                    <a:pt x="426" y="8360"/>
                    <a:pt x="214" y="8786"/>
                    <a:pt x="62" y="9272"/>
                  </a:cubicBezTo>
                  <a:cubicBezTo>
                    <a:pt x="1" y="9394"/>
                    <a:pt x="92" y="9515"/>
                    <a:pt x="214" y="9546"/>
                  </a:cubicBezTo>
                  <a:cubicBezTo>
                    <a:pt x="229" y="9551"/>
                    <a:pt x="246" y="9553"/>
                    <a:pt x="263" y="9553"/>
                  </a:cubicBezTo>
                  <a:cubicBezTo>
                    <a:pt x="344" y="9553"/>
                    <a:pt x="432" y="9494"/>
                    <a:pt x="457" y="9394"/>
                  </a:cubicBezTo>
                  <a:cubicBezTo>
                    <a:pt x="578" y="8968"/>
                    <a:pt x="822" y="8543"/>
                    <a:pt x="1004" y="8178"/>
                  </a:cubicBezTo>
                  <a:lnTo>
                    <a:pt x="1126" y="7995"/>
                  </a:lnTo>
                  <a:cubicBezTo>
                    <a:pt x="1186" y="7874"/>
                    <a:pt x="1278" y="7722"/>
                    <a:pt x="1338" y="7570"/>
                  </a:cubicBezTo>
                  <a:cubicBezTo>
                    <a:pt x="2281" y="7570"/>
                    <a:pt x="3253" y="7388"/>
                    <a:pt x="4165" y="7236"/>
                  </a:cubicBezTo>
                  <a:cubicBezTo>
                    <a:pt x="4347" y="7175"/>
                    <a:pt x="4560" y="7144"/>
                    <a:pt x="4773" y="7114"/>
                  </a:cubicBezTo>
                  <a:cubicBezTo>
                    <a:pt x="4864" y="7084"/>
                    <a:pt x="4955" y="6992"/>
                    <a:pt x="4955" y="6871"/>
                  </a:cubicBezTo>
                  <a:cubicBezTo>
                    <a:pt x="4925" y="6780"/>
                    <a:pt x="4834" y="6688"/>
                    <a:pt x="4743" y="6688"/>
                  </a:cubicBezTo>
                  <a:cubicBezTo>
                    <a:pt x="4530" y="6719"/>
                    <a:pt x="4317" y="6780"/>
                    <a:pt x="4135" y="6810"/>
                  </a:cubicBezTo>
                  <a:cubicBezTo>
                    <a:pt x="3284" y="6962"/>
                    <a:pt x="2463" y="7114"/>
                    <a:pt x="1612" y="7144"/>
                  </a:cubicBezTo>
                  <a:cubicBezTo>
                    <a:pt x="1642" y="7084"/>
                    <a:pt x="1703" y="7023"/>
                    <a:pt x="1703" y="6962"/>
                  </a:cubicBezTo>
                  <a:cubicBezTo>
                    <a:pt x="1855" y="6628"/>
                    <a:pt x="2037" y="6263"/>
                    <a:pt x="2220" y="5959"/>
                  </a:cubicBezTo>
                  <a:cubicBezTo>
                    <a:pt x="3405" y="5746"/>
                    <a:pt x="4773" y="5503"/>
                    <a:pt x="6050" y="5351"/>
                  </a:cubicBezTo>
                  <a:cubicBezTo>
                    <a:pt x="6109" y="5373"/>
                    <a:pt x="6157" y="5383"/>
                    <a:pt x="6196" y="5383"/>
                  </a:cubicBezTo>
                  <a:cubicBezTo>
                    <a:pt x="6317" y="5383"/>
                    <a:pt x="6346" y="5291"/>
                    <a:pt x="6323" y="5199"/>
                  </a:cubicBezTo>
                  <a:cubicBezTo>
                    <a:pt x="6323" y="5108"/>
                    <a:pt x="6202" y="5017"/>
                    <a:pt x="6110" y="5017"/>
                  </a:cubicBezTo>
                  <a:cubicBezTo>
                    <a:pt x="4925" y="5169"/>
                    <a:pt x="3679" y="5351"/>
                    <a:pt x="2554" y="5564"/>
                  </a:cubicBezTo>
                  <a:cubicBezTo>
                    <a:pt x="2706" y="5260"/>
                    <a:pt x="2919" y="4986"/>
                    <a:pt x="3071" y="4682"/>
                  </a:cubicBezTo>
                  <a:lnTo>
                    <a:pt x="3101" y="4682"/>
                  </a:lnTo>
                  <a:cubicBezTo>
                    <a:pt x="3253" y="4652"/>
                    <a:pt x="3405" y="4591"/>
                    <a:pt x="3557" y="4530"/>
                  </a:cubicBezTo>
                  <a:cubicBezTo>
                    <a:pt x="3861" y="4409"/>
                    <a:pt x="4165" y="4348"/>
                    <a:pt x="4439" y="4348"/>
                  </a:cubicBezTo>
                  <a:cubicBezTo>
                    <a:pt x="4530" y="4348"/>
                    <a:pt x="4651" y="4257"/>
                    <a:pt x="4651" y="4135"/>
                  </a:cubicBezTo>
                  <a:cubicBezTo>
                    <a:pt x="4651" y="4044"/>
                    <a:pt x="4560" y="3922"/>
                    <a:pt x="4469" y="3922"/>
                  </a:cubicBezTo>
                  <a:cubicBezTo>
                    <a:pt x="4104" y="3922"/>
                    <a:pt x="3770" y="4014"/>
                    <a:pt x="3436" y="4135"/>
                  </a:cubicBezTo>
                  <a:lnTo>
                    <a:pt x="3405" y="4135"/>
                  </a:lnTo>
                  <a:lnTo>
                    <a:pt x="3740" y="3467"/>
                  </a:lnTo>
                  <a:cubicBezTo>
                    <a:pt x="3861" y="3223"/>
                    <a:pt x="4013" y="2980"/>
                    <a:pt x="4135" y="2737"/>
                  </a:cubicBezTo>
                  <a:cubicBezTo>
                    <a:pt x="4530" y="2707"/>
                    <a:pt x="5077" y="2372"/>
                    <a:pt x="5594" y="2008"/>
                  </a:cubicBezTo>
                  <a:cubicBezTo>
                    <a:pt x="5898" y="1825"/>
                    <a:pt x="6171" y="1673"/>
                    <a:pt x="6323" y="1612"/>
                  </a:cubicBezTo>
                  <a:cubicBezTo>
                    <a:pt x="6445" y="1552"/>
                    <a:pt x="6475" y="1460"/>
                    <a:pt x="6445" y="1339"/>
                  </a:cubicBezTo>
                  <a:cubicBezTo>
                    <a:pt x="6422" y="1246"/>
                    <a:pt x="6345" y="1206"/>
                    <a:pt x="6256" y="1206"/>
                  </a:cubicBezTo>
                  <a:cubicBezTo>
                    <a:pt x="6229" y="1206"/>
                    <a:pt x="6200" y="1210"/>
                    <a:pt x="6171" y="1217"/>
                  </a:cubicBezTo>
                  <a:cubicBezTo>
                    <a:pt x="5958" y="1308"/>
                    <a:pt x="5685" y="1491"/>
                    <a:pt x="5351" y="1673"/>
                  </a:cubicBezTo>
                  <a:cubicBezTo>
                    <a:pt x="5047" y="1856"/>
                    <a:pt x="4651" y="2099"/>
                    <a:pt x="4347" y="2251"/>
                  </a:cubicBezTo>
                  <a:cubicBezTo>
                    <a:pt x="4530" y="1856"/>
                    <a:pt x="4773" y="1521"/>
                    <a:pt x="4955" y="1187"/>
                  </a:cubicBezTo>
                  <a:cubicBezTo>
                    <a:pt x="5199" y="1035"/>
                    <a:pt x="5442" y="883"/>
                    <a:pt x="5654" y="852"/>
                  </a:cubicBezTo>
                  <a:cubicBezTo>
                    <a:pt x="5746" y="792"/>
                    <a:pt x="5837" y="701"/>
                    <a:pt x="5806" y="579"/>
                  </a:cubicBezTo>
                  <a:cubicBezTo>
                    <a:pt x="5756" y="478"/>
                    <a:pt x="5685" y="419"/>
                    <a:pt x="5593" y="419"/>
                  </a:cubicBezTo>
                  <a:cubicBezTo>
                    <a:pt x="5574" y="419"/>
                    <a:pt x="5554" y="422"/>
                    <a:pt x="5533" y="427"/>
                  </a:cubicBezTo>
                  <a:cubicBezTo>
                    <a:pt x="5503" y="427"/>
                    <a:pt x="5442" y="457"/>
                    <a:pt x="5411" y="457"/>
                  </a:cubicBezTo>
                  <a:cubicBezTo>
                    <a:pt x="5442" y="427"/>
                    <a:pt x="5442" y="397"/>
                    <a:pt x="5503" y="336"/>
                  </a:cubicBezTo>
                  <a:cubicBezTo>
                    <a:pt x="5563" y="275"/>
                    <a:pt x="5533" y="123"/>
                    <a:pt x="5442" y="32"/>
                  </a:cubicBezTo>
                  <a:cubicBezTo>
                    <a:pt x="5409" y="10"/>
                    <a:pt x="5373" y="0"/>
                    <a:pt x="5336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6"/>
            <p:cNvSpPr/>
            <p:nvPr/>
          </p:nvSpPr>
          <p:spPr>
            <a:xfrm>
              <a:off x="13067125" y="2411375"/>
              <a:ext cx="157325" cy="102300"/>
            </a:xfrm>
            <a:custGeom>
              <a:avLst/>
              <a:gdLst/>
              <a:ahLst/>
              <a:cxnLst/>
              <a:rect l="l" t="t" r="r" b="b"/>
              <a:pathLst>
                <a:path w="6293" h="4092" extrusionOk="0">
                  <a:moveTo>
                    <a:pt x="2241" y="0"/>
                  </a:moveTo>
                  <a:cubicBezTo>
                    <a:pt x="2194" y="0"/>
                    <a:pt x="2146" y="1"/>
                    <a:pt x="2098" y="3"/>
                  </a:cubicBezTo>
                  <a:cubicBezTo>
                    <a:pt x="1460" y="34"/>
                    <a:pt x="305" y="398"/>
                    <a:pt x="92" y="1310"/>
                  </a:cubicBezTo>
                  <a:cubicBezTo>
                    <a:pt x="1" y="1584"/>
                    <a:pt x="426" y="1979"/>
                    <a:pt x="578" y="2161"/>
                  </a:cubicBezTo>
                  <a:cubicBezTo>
                    <a:pt x="1034" y="2678"/>
                    <a:pt x="1551" y="3104"/>
                    <a:pt x="2129" y="3499"/>
                  </a:cubicBezTo>
                  <a:cubicBezTo>
                    <a:pt x="2803" y="3941"/>
                    <a:pt x="3535" y="4092"/>
                    <a:pt x="4296" y="4092"/>
                  </a:cubicBezTo>
                  <a:cubicBezTo>
                    <a:pt x="4633" y="4092"/>
                    <a:pt x="4975" y="4062"/>
                    <a:pt x="5320" y="4016"/>
                  </a:cubicBezTo>
                  <a:cubicBezTo>
                    <a:pt x="5594" y="3985"/>
                    <a:pt x="5958" y="3985"/>
                    <a:pt x="6080" y="3712"/>
                  </a:cubicBezTo>
                  <a:cubicBezTo>
                    <a:pt x="6293" y="3195"/>
                    <a:pt x="5776" y="2313"/>
                    <a:pt x="5503" y="1888"/>
                  </a:cubicBezTo>
                  <a:cubicBezTo>
                    <a:pt x="4857" y="802"/>
                    <a:pt x="3561" y="0"/>
                    <a:pt x="2241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6"/>
            <p:cNvSpPr/>
            <p:nvPr/>
          </p:nvSpPr>
          <p:spPr>
            <a:xfrm>
              <a:off x="13067900" y="2405850"/>
              <a:ext cx="172525" cy="108200"/>
            </a:xfrm>
            <a:custGeom>
              <a:avLst/>
              <a:gdLst/>
              <a:ahLst/>
              <a:cxnLst/>
              <a:rect l="l" t="t" r="r" b="b"/>
              <a:pathLst>
                <a:path w="6901" h="4328" extrusionOk="0">
                  <a:moveTo>
                    <a:pt x="975" y="0"/>
                  </a:moveTo>
                  <a:cubicBezTo>
                    <a:pt x="956" y="0"/>
                    <a:pt x="935" y="4"/>
                    <a:pt x="912" y="12"/>
                  </a:cubicBezTo>
                  <a:cubicBezTo>
                    <a:pt x="851" y="72"/>
                    <a:pt x="821" y="133"/>
                    <a:pt x="851" y="224"/>
                  </a:cubicBezTo>
                  <a:cubicBezTo>
                    <a:pt x="912" y="376"/>
                    <a:pt x="1034" y="559"/>
                    <a:pt x="1186" y="771"/>
                  </a:cubicBezTo>
                  <a:cubicBezTo>
                    <a:pt x="1338" y="984"/>
                    <a:pt x="1490" y="1288"/>
                    <a:pt x="1611" y="1471"/>
                  </a:cubicBezTo>
                  <a:cubicBezTo>
                    <a:pt x="1338" y="1319"/>
                    <a:pt x="1064" y="1197"/>
                    <a:pt x="851" y="1045"/>
                  </a:cubicBezTo>
                  <a:cubicBezTo>
                    <a:pt x="730" y="893"/>
                    <a:pt x="608" y="711"/>
                    <a:pt x="578" y="559"/>
                  </a:cubicBezTo>
                  <a:cubicBezTo>
                    <a:pt x="547" y="467"/>
                    <a:pt x="456" y="437"/>
                    <a:pt x="395" y="437"/>
                  </a:cubicBezTo>
                  <a:cubicBezTo>
                    <a:pt x="304" y="467"/>
                    <a:pt x="274" y="559"/>
                    <a:pt x="274" y="619"/>
                  </a:cubicBezTo>
                  <a:cubicBezTo>
                    <a:pt x="274" y="680"/>
                    <a:pt x="274" y="680"/>
                    <a:pt x="304" y="711"/>
                  </a:cubicBezTo>
                  <a:cubicBezTo>
                    <a:pt x="274" y="680"/>
                    <a:pt x="243" y="680"/>
                    <a:pt x="243" y="619"/>
                  </a:cubicBezTo>
                  <a:cubicBezTo>
                    <a:pt x="210" y="608"/>
                    <a:pt x="181" y="601"/>
                    <a:pt x="156" y="601"/>
                  </a:cubicBezTo>
                  <a:cubicBezTo>
                    <a:pt x="112" y="601"/>
                    <a:pt x="80" y="622"/>
                    <a:pt x="61" y="680"/>
                  </a:cubicBezTo>
                  <a:cubicBezTo>
                    <a:pt x="0" y="741"/>
                    <a:pt x="0" y="832"/>
                    <a:pt x="91" y="863"/>
                  </a:cubicBezTo>
                  <a:cubicBezTo>
                    <a:pt x="274" y="984"/>
                    <a:pt x="456" y="1136"/>
                    <a:pt x="669" y="1227"/>
                  </a:cubicBezTo>
                  <a:cubicBezTo>
                    <a:pt x="699" y="1288"/>
                    <a:pt x="730" y="1319"/>
                    <a:pt x="730" y="1349"/>
                  </a:cubicBezTo>
                  <a:cubicBezTo>
                    <a:pt x="578" y="1471"/>
                    <a:pt x="395" y="1501"/>
                    <a:pt x="243" y="1531"/>
                  </a:cubicBezTo>
                  <a:cubicBezTo>
                    <a:pt x="152" y="1531"/>
                    <a:pt x="91" y="1623"/>
                    <a:pt x="122" y="1683"/>
                  </a:cubicBezTo>
                  <a:cubicBezTo>
                    <a:pt x="122" y="1758"/>
                    <a:pt x="184" y="1813"/>
                    <a:pt x="239" y="1813"/>
                  </a:cubicBezTo>
                  <a:cubicBezTo>
                    <a:pt x="251" y="1813"/>
                    <a:pt x="263" y="1810"/>
                    <a:pt x="274" y="1805"/>
                  </a:cubicBezTo>
                  <a:cubicBezTo>
                    <a:pt x="517" y="1774"/>
                    <a:pt x="851" y="1653"/>
                    <a:pt x="1034" y="1440"/>
                  </a:cubicBezTo>
                  <a:cubicBezTo>
                    <a:pt x="1216" y="1531"/>
                    <a:pt x="1429" y="1653"/>
                    <a:pt x="1611" y="1714"/>
                  </a:cubicBezTo>
                  <a:cubicBezTo>
                    <a:pt x="1459" y="1926"/>
                    <a:pt x="851" y="2109"/>
                    <a:pt x="669" y="2200"/>
                  </a:cubicBezTo>
                  <a:lnTo>
                    <a:pt x="578" y="2230"/>
                  </a:lnTo>
                  <a:cubicBezTo>
                    <a:pt x="517" y="2261"/>
                    <a:pt x="456" y="2322"/>
                    <a:pt x="517" y="2413"/>
                  </a:cubicBezTo>
                  <a:cubicBezTo>
                    <a:pt x="540" y="2481"/>
                    <a:pt x="580" y="2515"/>
                    <a:pt x="637" y="2515"/>
                  </a:cubicBezTo>
                  <a:cubicBezTo>
                    <a:pt x="656" y="2515"/>
                    <a:pt x="677" y="2512"/>
                    <a:pt x="699" y="2504"/>
                  </a:cubicBezTo>
                  <a:lnTo>
                    <a:pt x="760" y="2443"/>
                  </a:lnTo>
                  <a:cubicBezTo>
                    <a:pt x="1216" y="2291"/>
                    <a:pt x="1733" y="2109"/>
                    <a:pt x="1885" y="1835"/>
                  </a:cubicBezTo>
                  <a:lnTo>
                    <a:pt x="2341" y="2078"/>
                  </a:lnTo>
                  <a:cubicBezTo>
                    <a:pt x="2493" y="2139"/>
                    <a:pt x="2584" y="2230"/>
                    <a:pt x="2736" y="2261"/>
                  </a:cubicBezTo>
                  <a:cubicBezTo>
                    <a:pt x="2514" y="2372"/>
                    <a:pt x="2191" y="2508"/>
                    <a:pt x="1998" y="2508"/>
                  </a:cubicBezTo>
                  <a:cubicBezTo>
                    <a:pt x="1979" y="2508"/>
                    <a:pt x="1962" y="2507"/>
                    <a:pt x="1946" y="2504"/>
                  </a:cubicBezTo>
                  <a:cubicBezTo>
                    <a:pt x="1931" y="2490"/>
                    <a:pt x="1916" y="2484"/>
                    <a:pt x="1899" y="2484"/>
                  </a:cubicBezTo>
                  <a:cubicBezTo>
                    <a:pt x="1846" y="2484"/>
                    <a:pt x="1787" y="2549"/>
                    <a:pt x="1763" y="2595"/>
                  </a:cubicBezTo>
                  <a:cubicBezTo>
                    <a:pt x="1733" y="2686"/>
                    <a:pt x="1794" y="2747"/>
                    <a:pt x="1885" y="2808"/>
                  </a:cubicBezTo>
                  <a:cubicBezTo>
                    <a:pt x="1926" y="2816"/>
                    <a:pt x="1970" y="2820"/>
                    <a:pt x="2016" y="2820"/>
                  </a:cubicBezTo>
                  <a:cubicBezTo>
                    <a:pt x="2310" y="2820"/>
                    <a:pt x="2690" y="2666"/>
                    <a:pt x="2979" y="2534"/>
                  </a:cubicBezTo>
                  <a:cubicBezTo>
                    <a:pt x="3009" y="2474"/>
                    <a:pt x="3040" y="2474"/>
                    <a:pt x="3101" y="2443"/>
                  </a:cubicBezTo>
                  <a:cubicBezTo>
                    <a:pt x="3344" y="2565"/>
                    <a:pt x="3587" y="2717"/>
                    <a:pt x="3861" y="2869"/>
                  </a:cubicBezTo>
                  <a:cubicBezTo>
                    <a:pt x="3769" y="2869"/>
                    <a:pt x="3709" y="2899"/>
                    <a:pt x="3648" y="2960"/>
                  </a:cubicBezTo>
                  <a:cubicBezTo>
                    <a:pt x="3617" y="2960"/>
                    <a:pt x="3557" y="2990"/>
                    <a:pt x="3496" y="2990"/>
                  </a:cubicBezTo>
                  <a:cubicBezTo>
                    <a:pt x="3405" y="3021"/>
                    <a:pt x="3313" y="3051"/>
                    <a:pt x="3192" y="3051"/>
                  </a:cubicBezTo>
                  <a:cubicBezTo>
                    <a:pt x="2922" y="3141"/>
                    <a:pt x="2602" y="3248"/>
                    <a:pt x="2318" y="3248"/>
                  </a:cubicBezTo>
                  <a:cubicBezTo>
                    <a:pt x="2219" y="3248"/>
                    <a:pt x="2124" y="3235"/>
                    <a:pt x="2037" y="3203"/>
                  </a:cubicBezTo>
                  <a:cubicBezTo>
                    <a:pt x="2024" y="3199"/>
                    <a:pt x="2012" y="3197"/>
                    <a:pt x="2001" y="3197"/>
                  </a:cubicBezTo>
                  <a:cubicBezTo>
                    <a:pt x="1929" y="3197"/>
                    <a:pt x="1877" y="3272"/>
                    <a:pt x="1824" y="3325"/>
                  </a:cubicBezTo>
                  <a:cubicBezTo>
                    <a:pt x="1794" y="3416"/>
                    <a:pt x="1885" y="3477"/>
                    <a:pt x="1946" y="3507"/>
                  </a:cubicBezTo>
                  <a:cubicBezTo>
                    <a:pt x="2079" y="3552"/>
                    <a:pt x="2213" y="3570"/>
                    <a:pt x="2346" y="3570"/>
                  </a:cubicBezTo>
                  <a:cubicBezTo>
                    <a:pt x="2669" y="3570"/>
                    <a:pt x="2991" y="3463"/>
                    <a:pt x="3313" y="3355"/>
                  </a:cubicBezTo>
                  <a:cubicBezTo>
                    <a:pt x="3435" y="3325"/>
                    <a:pt x="3496" y="3294"/>
                    <a:pt x="3617" y="3294"/>
                  </a:cubicBezTo>
                  <a:cubicBezTo>
                    <a:pt x="3648" y="3294"/>
                    <a:pt x="3739" y="3233"/>
                    <a:pt x="3769" y="3233"/>
                  </a:cubicBezTo>
                  <a:cubicBezTo>
                    <a:pt x="3868" y="3209"/>
                    <a:pt x="4026" y="3164"/>
                    <a:pt x="4131" y="3164"/>
                  </a:cubicBezTo>
                  <a:cubicBezTo>
                    <a:pt x="4156" y="3164"/>
                    <a:pt x="4177" y="3167"/>
                    <a:pt x="4195" y="3173"/>
                  </a:cubicBezTo>
                  <a:cubicBezTo>
                    <a:pt x="4225" y="3173"/>
                    <a:pt x="4316" y="3173"/>
                    <a:pt x="4316" y="3142"/>
                  </a:cubicBezTo>
                  <a:cubicBezTo>
                    <a:pt x="4499" y="3233"/>
                    <a:pt x="4712" y="3325"/>
                    <a:pt x="4924" y="3446"/>
                  </a:cubicBezTo>
                  <a:cubicBezTo>
                    <a:pt x="4955" y="3446"/>
                    <a:pt x="4985" y="3477"/>
                    <a:pt x="5016" y="3507"/>
                  </a:cubicBezTo>
                  <a:cubicBezTo>
                    <a:pt x="4955" y="3537"/>
                    <a:pt x="4924" y="3537"/>
                    <a:pt x="4833" y="3598"/>
                  </a:cubicBezTo>
                  <a:cubicBezTo>
                    <a:pt x="4803" y="3598"/>
                    <a:pt x="4742" y="3629"/>
                    <a:pt x="4712" y="3629"/>
                  </a:cubicBezTo>
                  <a:cubicBezTo>
                    <a:pt x="4221" y="3792"/>
                    <a:pt x="3633" y="3907"/>
                    <a:pt x="3034" y="3907"/>
                  </a:cubicBezTo>
                  <a:cubicBezTo>
                    <a:pt x="2965" y="3907"/>
                    <a:pt x="2896" y="3905"/>
                    <a:pt x="2827" y="3902"/>
                  </a:cubicBezTo>
                  <a:cubicBezTo>
                    <a:pt x="2736" y="3902"/>
                    <a:pt x="2675" y="3963"/>
                    <a:pt x="2675" y="4054"/>
                  </a:cubicBezTo>
                  <a:cubicBezTo>
                    <a:pt x="2675" y="4115"/>
                    <a:pt x="2736" y="4206"/>
                    <a:pt x="2827" y="4206"/>
                  </a:cubicBezTo>
                  <a:cubicBezTo>
                    <a:pt x="2895" y="4209"/>
                    <a:pt x="2964" y="4211"/>
                    <a:pt x="3034" y="4211"/>
                  </a:cubicBezTo>
                  <a:cubicBezTo>
                    <a:pt x="3643" y="4211"/>
                    <a:pt x="4287" y="4093"/>
                    <a:pt x="4833" y="3902"/>
                  </a:cubicBezTo>
                  <a:cubicBezTo>
                    <a:pt x="4864" y="3902"/>
                    <a:pt x="4924" y="3841"/>
                    <a:pt x="4985" y="3841"/>
                  </a:cubicBezTo>
                  <a:cubicBezTo>
                    <a:pt x="5107" y="3811"/>
                    <a:pt x="5228" y="3750"/>
                    <a:pt x="5320" y="3750"/>
                  </a:cubicBezTo>
                  <a:cubicBezTo>
                    <a:pt x="5380" y="3750"/>
                    <a:pt x="5411" y="3750"/>
                    <a:pt x="5441" y="3720"/>
                  </a:cubicBezTo>
                  <a:cubicBezTo>
                    <a:pt x="5532" y="3750"/>
                    <a:pt x="5563" y="3781"/>
                    <a:pt x="5623" y="3811"/>
                  </a:cubicBezTo>
                  <a:lnTo>
                    <a:pt x="5745" y="3902"/>
                  </a:lnTo>
                  <a:cubicBezTo>
                    <a:pt x="6049" y="4054"/>
                    <a:pt x="6353" y="4206"/>
                    <a:pt x="6687" y="4328"/>
                  </a:cubicBezTo>
                  <a:cubicBezTo>
                    <a:pt x="6779" y="4328"/>
                    <a:pt x="6839" y="4267"/>
                    <a:pt x="6900" y="4206"/>
                  </a:cubicBezTo>
                  <a:cubicBezTo>
                    <a:pt x="6900" y="4115"/>
                    <a:pt x="6839" y="4054"/>
                    <a:pt x="6779" y="4024"/>
                  </a:cubicBezTo>
                  <a:cubicBezTo>
                    <a:pt x="6475" y="3933"/>
                    <a:pt x="6171" y="3781"/>
                    <a:pt x="5897" y="3629"/>
                  </a:cubicBezTo>
                  <a:lnTo>
                    <a:pt x="5745" y="3568"/>
                  </a:lnTo>
                  <a:cubicBezTo>
                    <a:pt x="5623" y="3507"/>
                    <a:pt x="5563" y="3446"/>
                    <a:pt x="5441" y="3416"/>
                  </a:cubicBezTo>
                  <a:cubicBezTo>
                    <a:pt x="5411" y="2747"/>
                    <a:pt x="5289" y="2078"/>
                    <a:pt x="5137" y="1440"/>
                  </a:cubicBezTo>
                  <a:cubicBezTo>
                    <a:pt x="5107" y="1288"/>
                    <a:pt x="5076" y="1136"/>
                    <a:pt x="5076" y="1015"/>
                  </a:cubicBezTo>
                  <a:cubicBezTo>
                    <a:pt x="5076" y="940"/>
                    <a:pt x="5015" y="885"/>
                    <a:pt x="4925" y="885"/>
                  </a:cubicBezTo>
                  <a:cubicBezTo>
                    <a:pt x="4906" y="885"/>
                    <a:pt x="4885" y="888"/>
                    <a:pt x="4864" y="893"/>
                  </a:cubicBezTo>
                  <a:cubicBezTo>
                    <a:pt x="4803" y="893"/>
                    <a:pt x="4712" y="984"/>
                    <a:pt x="4772" y="1075"/>
                  </a:cubicBezTo>
                  <a:cubicBezTo>
                    <a:pt x="4803" y="1227"/>
                    <a:pt x="4803" y="1379"/>
                    <a:pt x="4833" y="1501"/>
                  </a:cubicBezTo>
                  <a:cubicBezTo>
                    <a:pt x="4955" y="2078"/>
                    <a:pt x="5076" y="2686"/>
                    <a:pt x="5107" y="3294"/>
                  </a:cubicBezTo>
                  <a:cubicBezTo>
                    <a:pt x="5076" y="3264"/>
                    <a:pt x="5016" y="3264"/>
                    <a:pt x="4985" y="3203"/>
                  </a:cubicBezTo>
                  <a:cubicBezTo>
                    <a:pt x="4772" y="3112"/>
                    <a:pt x="4499" y="2990"/>
                    <a:pt x="4256" y="2869"/>
                  </a:cubicBezTo>
                  <a:cubicBezTo>
                    <a:pt x="4104" y="2048"/>
                    <a:pt x="3921" y="1075"/>
                    <a:pt x="3769" y="133"/>
                  </a:cubicBezTo>
                  <a:cubicBezTo>
                    <a:pt x="3769" y="139"/>
                    <a:pt x="3767" y="142"/>
                    <a:pt x="3762" y="142"/>
                  </a:cubicBezTo>
                  <a:cubicBezTo>
                    <a:pt x="3744" y="142"/>
                    <a:pt x="3690" y="103"/>
                    <a:pt x="3617" y="103"/>
                  </a:cubicBezTo>
                  <a:cubicBezTo>
                    <a:pt x="3557" y="103"/>
                    <a:pt x="3465" y="164"/>
                    <a:pt x="3496" y="255"/>
                  </a:cubicBezTo>
                  <a:cubicBezTo>
                    <a:pt x="3617" y="1075"/>
                    <a:pt x="3769" y="1957"/>
                    <a:pt x="3952" y="2717"/>
                  </a:cubicBezTo>
                  <a:cubicBezTo>
                    <a:pt x="3769" y="2595"/>
                    <a:pt x="3557" y="2504"/>
                    <a:pt x="3344" y="2382"/>
                  </a:cubicBezTo>
                  <a:lnTo>
                    <a:pt x="3344" y="2352"/>
                  </a:lnTo>
                  <a:cubicBezTo>
                    <a:pt x="3313" y="2230"/>
                    <a:pt x="3283" y="2139"/>
                    <a:pt x="3253" y="2048"/>
                  </a:cubicBezTo>
                  <a:cubicBezTo>
                    <a:pt x="3161" y="1805"/>
                    <a:pt x="3101" y="1623"/>
                    <a:pt x="3101" y="1440"/>
                  </a:cubicBezTo>
                  <a:cubicBezTo>
                    <a:pt x="3101" y="1349"/>
                    <a:pt x="3009" y="1288"/>
                    <a:pt x="2949" y="1288"/>
                  </a:cubicBezTo>
                  <a:cubicBezTo>
                    <a:pt x="2857" y="1288"/>
                    <a:pt x="2797" y="1349"/>
                    <a:pt x="2797" y="1440"/>
                  </a:cubicBezTo>
                  <a:cubicBezTo>
                    <a:pt x="2797" y="1653"/>
                    <a:pt x="2857" y="1926"/>
                    <a:pt x="2949" y="2139"/>
                  </a:cubicBezTo>
                  <a:lnTo>
                    <a:pt x="2949" y="2200"/>
                  </a:lnTo>
                  <a:cubicBezTo>
                    <a:pt x="2797" y="2109"/>
                    <a:pt x="2645" y="2048"/>
                    <a:pt x="2432" y="1957"/>
                  </a:cubicBezTo>
                  <a:cubicBezTo>
                    <a:pt x="2280" y="1896"/>
                    <a:pt x="2098" y="1805"/>
                    <a:pt x="1946" y="1683"/>
                  </a:cubicBezTo>
                  <a:cubicBezTo>
                    <a:pt x="1915" y="1379"/>
                    <a:pt x="1672" y="1015"/>
                    <a:pt x="1429" y="619"/>
                  </a:cubicBezTo>
                  <a:cubicBezTo>
                    <a:pt x="1277" y="437"/>
                    <a:pt x="1155" y="255"/>
                    <a:pt x="1125" y="103"/>
                  </a:cubicBezTo>
                  <a:cubicBezTo>
                    <a:pt x="1079" y="34"/>
                    <a:pt x="1034" y="0"/>
                    <a:pt x="975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6"/>
            <p:cNvSpPr/>
            <p:nvPr/>
          </p:nvSpPr>
          <p:spPr>
            <a:xfrm>
              <a:off x="13494950" y="2120300"/>
              <a:ext cx="247750" cy="394075"/>
            </a:xfrm>
            <a:custGeom>
              <a:avLst/>
              <a:gdLst/>
              <a:ahLst/>
              <a:cxnLst/>
              <a:rect l="l" t="t" r="r" b="b"/>
              <a:pathLst>
                <a:path w="9910" h="15763" extrusionOk="0">
                  <a:moveTo>
                    <a:pt x="4640" y="0"/>
                  </a:moveTo>
                  <a:cubicBezTo>
                    <a:pt x="4583" y="0"/>
                    <a:pt x="4526" y="2"/>
                    <a:pt x="4469" y="5"/>
                  </a:cubicBezTo>
                  <a:cubicBezTo>
                    <a:pt x="3739" y="5"/>
                    <a:pt x="3192" y="1221"/>
                    <a:pt x="2797" y="1768"/>
                  </a:cubicBezTo>
                  <a:cubicBezTo>
                    <a:pt x="1855" y="3166"/>
                    <a:pt x="1247" y="4686"/>
                    <a:pt x="791" y="6327"/>
                  </a:cubicBezTo>
                  <a:cubicBezTo>
                    <a:pt x="1" y="9063"/>
                    <a:pt x="639" y="11586"/>
                    <a:pt x="1703" y="14169"/>
                  </a:cubicBezTo>
                  <a:cubicBezTo>
                    <a:pt x="1976" y="14777"/>
                    <a:pt x="2189" y="15659"/>
                    <a:pt x="2919" y="15750"/>
                  </a:cubicBezTo>
                  <a:cubicBezTo>
                    <a:pt x="2984" y="15758"/>
                    <a:pt x="3051" y="15762"/>
                    <a:pt x="3118" y="15762"/>
                  </a:cubicBezTo>
                  <a:cubicBezTo>
                    <a:pt x="4472" y="15762"/>
                    <a:pt x="6026" y="14067"/>
                    <a:pt x="6779" y="13227"/>
                  </a:cubicBezTo>
                  <a:cubicBezTo>
                    <a:pt x="9028" y="10826"/>
                    <a:pt x="9910" y="7087"/>
                    <a:pt x="8907" y="3926"/>
                  </a:cubicBezTo>
                  <a:cubicBezTo>
                    <a:pt x="8462" y="2354"/>
                    <a:pt x="6917" y="0"/>
                    <a:pt x="4640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6"/>
            <p:cNvSpPr/>
            <p:nvPr/>
          </p:nvSpPr>
          <p:spPr>
            <a:xfrm>
              <a:off x="13495725" y="2101700"/>
              <a:ext cx="258375" cy="459475"/>
            </a:xfrm>
            <a:custGeom>
              <a:avLst/>
              <a:gdLst/>
              <a:ahLst/>
              <a:cxnLst/>
              <a:rect l="l" t="t" r="r" b="b"/>
              <a:pathLst>
                <a:path w="10335" h="18379" extrusionOk="0">
                  <a:moveTo>
                    <a:pt x="6151" y="1"/>
                  </a:moveTo>
                  <a:cubicBezTo>
                    <a:pt x="6009" y="1"/>
                    <a:pt x="5878" y="93"/>
                    <a:pt x="5806" y="262"/>
                  </a:cubicBezTo>
                  <a:lnTo>
                    <a:pt x="5350" y="1843"/>
                  </a:lnTo>
                  <a:cubicBezTo>
                    <a:pt x="5289" y="1965"/>
                    <a:pt x="5198" y="2025"/>
                    <a:pt x="5167" y="2147"/>
                  </a:cubicBezTo>
                  <a:cubicBezTo>
                    <a:pt x="4833" y="1873"/>
                    <a:pt x="4559" y="1509"/>
                    <a:pt x="4407" y="1174"/>
                  </a:cubicBezTo>
                  <a:cubicBezTo>
                    <a:pt x="4338" y="1013"/>
                    <a:pt x="4200" y="939"/>
                    <a:pt x="4070" y="939"/>
                  </a:cubicBezTo>
                  <a:cubicBezTo>
                    <a:pt x="4029" y="939"/>
                    <a:pt x="3988" y="947"/>
                    <a:pt x="3951" y="962"/>
                  </a:cubicBezTo>
                  <a:cubicBezTo>
                    <a:pt x="3769" y="1053"/>
                    <a:pt x="3678" y="1266"/>
                    <a:pt x="3769" y="1418"/>
                  </a:cubicBezTo>
                  <a:cubicBezTo>
                    <a:pt x="3982" y="1965"/>
                    <a:pt x="4438" y="2633"/>
                    <a:pt x="5107" y="2937"/>
                  </a:cubicBezTo>
                  <a:lnTo>
                    <a:pt x="4772" y="4548"/>
                  </a:lnTo>
                  <a:cubicBezTo>
                    <a:pt x="4195" y="4275"/>
                    <a:pt x="3374" y="3059"/>
                    <a:pt x="3070" y="2633"/>
                  </a:cubicBezTo>
                  <a:lnTo>
                    <a:pt x="2918" y="2451"/>
                  </a:lnTo>
                  <a:cubicBezTo>
                    <a:pt x="2847" y="2362"/>
                    <a:pt x="2745" y="2315"/>
                    <a:pt x="2643" y="2315"/>
                  </a:cubicBezTo>
                  <a:cubicBezTo>
                    <a:pt x="2569" y="2315"/>
                    <a:pt x="2495" y="2339"/>
                    <a:pt x="2432" y="2390"/>
                  </a:cubicBezTo>
                  <a:cubicBezTo>
                    <a:pt x="2280" y="2481"/>
                    <a:pt x="2219" y="2725"/>
                    <a:pt x="2341" y="2877"/>
                  </a:cubicBezTo>
                  <a:lnTo>
                    <a:pt x="2462" y="3059"/>
                  </a:lnTo>
                  <a:cubicBezTo>
                    <a:pt x="3131" y="4001"/>
                    <a:pt x="3891" y="5035"/>
                    <a:pt x="4620" y="5278"/>
                  </a:cubicBezTo>
                  <a:cubicBezTo>
                    <a:pt x="4559" y="5673"/>
                    <a:pt x="4468" y="6068"/>
                    <a:pt x="4407" y="6494"/>
                  </a:cubicBezTo>
                  <a:cubicBezTo>
                    <a:pt x="4316" y="6858"/>
                    <a:pt x="4255" y="7193"/>
                    <a:pt x="4195" y="7588"/>
                  </a:cubicBezTo>
                  <a:cubicBezTo>
                    <a:pt x="3739" y="7010"/>
                    <a:pt x="3192" y="6342"/>
                    <a:pt x="3192" y="5825"/>
                  </a:cubicBezTo>
                  <a:cubicBezTo>
                    <a:pt x="3192" y="5642"/>
                    <a:pt x="2979" y="5491"/>
                    <a:pt x="2796" y="5491"/>
                  </a:cubicBezTo>
                  <a:cubicBezTo>
                    <a:pt x="2614" y="5491"/>
                    <a:pt x="2462" y="5673"/>
                    <a:pt x="2462" y="5886"/>
                  </a:cubicBezTo>
                  <a:cubicBezTo>
                    <a:pt x="2493" y="6676"/>
                    <a:pt x="3222" y="7557"/>
                    <a:pt x="3830" y="8226"/>
                  </a:cubicBezTo>
                  <a:cubicBezTo>
                    <a:pt x="3891" y="8317"/>
                    <a:pt x="3982" y="8408"/>
                    <a:pt x="4043" y="8500"/>
                  </a:cubicBezTo>
                  <a:cubicBezTo>
                    <a:pt x="3891" y="9168"/>
                    <a:pt x="3800" y="9867"/>
                    <a:pt x="3587" y="10506"/>
                  </a:cubicBezTo>
                  <a:cubicBezTo>
                    <a:pt x="3526" y="10354"/>
                    <a:pt x="3404" y="10202"/>
                    <a:pt x="3344" y="10080"/>
                  </a:cubicBezTo>
                  <a:cubicBezTo>
                    <a:pt x="3252" y="9989"/>
                    <a:pt x="3192" y="9867"/>
                    <a:pt x="3131" y="9776"/>
                  </a:cubicBezTo>
                  <a:cubicBezTo>
                    <a:pt x="3040" y="9564"/>
                    <a:pt x="2888" y="9381"/>
                    <a:pt x="2736" y="9138"/>
                  </a:cubicBezTo>
                  <a:cubicBezTo>
                    <a:pt x="2189" y="8317"/>
                    <a:pt x="1581" y="7405"/>
                    <a:pt x="1581" y="6524"/>
                  </a:cubicBezTo>
                  <a:cubicBezTo>
                    <a:pt x="1581" y="6342"/>
                    <a:pt x="1429" y="6129"/>
                    <a:pt x="1246" y="6129"/>
                  </a:cubicBezTo>
                  <a:cubicBezTo>
                    <a:pt x="1064" y="6129"/>
                    <a:pt x="851" y="6281"/>
                    <a:pt x="851" y="6494"/>
                  </a:cubicBezTo>
                  <a:cubicBezTo>
                    <a:pt x="821" y="7588"/>
                    <a:pt x="1520" y="8621"/>
                    <a:pt x="2128" y="9533"/>
                  </a:cubicBezTo>
                  <a:cubicBezTo>
                    <a:pt x="2280" y="9746"/>
                    <a:pt x="2432" y="9928"/>
                    <a:pt x="2523" y="10171"/>
                  </a:cubicBezTo>
                  <a:lnTo>
                    <a:pt x="2766" y="10506"/>
                  </a:lnTo>
                  <a:cubicBezTo>
                    <a:pt x="2948" y="10779"/>
                    <a:pt x="3222" y="11205"/>
                    <a:pt x="3252" y="11418"/>
                  </a:cubicBezTo>
                  <a:cubicBezTo>
                    <a:pt x="3252" y="11539"/>
                    <a:pt x="3344" y="11661"/>
                    <a:pt x="3404" y="11722"/>
                  </a:cubicBezTo>
                  <a:cubicBezTo>
                    <a:pt x="3283" y="12269"/>
                    <a:pt x="3222" y="12785"/>
                    <a:pt x="3131" y="13333"/>
                  </a:cubicBezTo>
                  <a:cubicBezTo>
                    <a:pt x="3131" y="13424"/>
                    <a:pt x="3100" y="13545"/>
                    <a:pt x="3100" y="13637"/>
                  </a:cubicBezTo>
                  <a:cubicBezTo>
                    <a:pt x="3040" y="13515"/>
                    <a:pt x="2918" y="13393"/>
                    <a:pt x="2827" y="13272"/>
                  </a:cubicBezTo>
                  <a:cubicBezTo>
                    <a:pt x="2766" y="13211"/>
                    <a:pt x="2675" y="13089"/>
                    <a:pt x="2644" y="13029"/>
                  </a:cubicBezTo>
                  <a:cubicBezTo>
                    <a:pt x="1763" y="11843"/>
                    <a:pt x="1125" y="10354"/>
                    <a:pt x="760" y="8804"/>
                  </a:cubicBezTo>
                  <a:cubicBezTo>
                    <a:pt x="705" y="8640"/>
                    <a:pt x="553" y="8525"/>
                    <a:pt x="369" y="8525"/>
                  </a:cubicBezTo>
                  <a:cubicBezTo>
                    <a:pt x="348" y="8525"/>
                    <a:pt x="326" y="8527"/>
                    <a:pt x="304" y="8530"/>
                  </a:cubicBezTo>
                  <a:cubicBezTo>
                    <a:pt x="91" y="8560"/>
                    <a:pt x="0" y="8773"/>
                    <a:pt x="30" y="8986"/>
                  </a:cubicBezTo>
                  <a:cubicBezTo>
                    <a:pt x="456" y="10658"/>
                    <a:pt x="1155" y="12208"/>
                    <a:pt x="2067" y="13485"/>
                  </a:cubicBezTo>
                  <a:cubicBezTo>
                    <a:pt x="2158" y="13576"/>
                    <a:pt x="2219" y="13667"/>
                    <a:pt x="2310" y="13728"/>
                  </a:cubicBezTo>
                  <a:cubicBezTo>
                    <a:pt x="2493" y="14001"/>
                    <a:pt x="2736" y="14244"/>
                    <a:pt x="2766" y="14488"/>
                  </a:cubicBezTo>
                  <a:cubicBezTo>
                    <a:pt x="2796" y="14579"/>
                    <a:pt x="2827" y="14700"/>
                    <a:pt x="2948" y="14731"/>
                  </a:cubicBezTo>
                  <a:cubicBezTo>
                    <a:pt x="2918" y="14883"/>
                    <a:pt x="2888" y="15065"/>
                    <a:pt x="2888" y="15217"/>
                  </a:cubicBezTo>
                  <a:lnTo>
                    <a:pt x="2796" y="15551"/>
                  </a:lnTo>
                  <a:cubicBezTo>
                    <a:pt x="2644" y="16372"/>
                    <a:pt x="2462" y="17193"/>
                    <a:pt x="2493" y="18044"/>
                  </a:cubicBezTo>
                  <a:cubicBezTo>
                    <a:pt x="2493" y="18226"/>
                    <a:pt x="2675" y="18378"/>
                    <a:pt x="2888" y="18378"/>
                  </a:cubicBezTo>
                  <a:lnTo>
                    <a:pt x="2918" y="18378"/>
                  </a:lnTo>
                  <a:cubicBezTo>
                    <a:pt x="3100" y="18378"/>
                    <a:pt x="3252" y="18196"/>
                    <a:pt x="3252" y="17983"/>
                  </a:cubicBezTo>
                  <a:cubicBezTo>
                    <a:pt x="3222" y="17223"/>
                    <a:pt x="3374" y="16463"/>
                    <a:pt x="3526" y="15703"/>
                  </a:cubicBezTo>
                  <a:lnTo>
                    <a:pt x="3587" y="15369"/>
                  </a:lnTo>
                  <a:cubicBezTo>
                    <a:pt x="3648" y="15096"/>
                    <a:pt x="3708" y="14883"/>
                    <a:pt x="3739" y="14609"/>
                  </a:cubicBezTo>
                  <a:cubicBezTo>
                    <a:pt x="5259" y="14123"/>
                    <a:pt x="6748" y="13363"/>
                    <a:pt x="8207" y="12603"/>
                  </a:cubicBezTo>
                  <a:cubicBezTo>
                    <a:pt x="8511" y="12451"/>
                    <a:pt x="8845" y="12269"/>
                    <a:pt x="9149" y="12117"/>
                  </a:cubicBezTo>
                  <a:cubicBezTo>
                    <a:pt x="9332" y="12026"/>
                    <a:pt x="9423" y="11813"/>
                    <a:pt x="9301" y="11600"/>
                  </a:cubicBezTo>
                  <a:cubicBezTo>
                    <a:pt x="9238" y="11474"/>
                    <a:pt x="9117" y="11406"/>
                    <a:pt x="8988" y="11406"/>
                  </a:cubicBezTo>
                  <a:cubicBezTo>
                    <a:pt x="8931" y="11406"/>
                    <a:pt x="8871" y="11420"/>
                    <a:pt x="8815" y="11448"/>
                  </a:cubicBezTo>
                  <a:cubicBezTo>
                    <a:pt x="8511" y="11600"/>
                    <a:pt x="8146" y="11813"/>
                    <a:pt x="7842" y="11965"/>
                  </a:cubicBezTo>
                  <a:cubicBezTo>
                    <a:pt x="6566" y="12633"/>
                    <a:pt x="5228" y="13333"/>
                    <a:pt x="3860" y="13819"/>
                  </a:cubicBezTo>
                  <a:cubicBezTo>
                    <a:pt x="3891" y="13697"/>
                    <a:pt x="3891" y="13576"/>
                    <a:pt x="3951" y="13485"/>
                  </a:cubicBezTo>
                  <a:cubicBezTo>
                    <a:pt x="4043" y="12877"/>
                    <a:pt x="4164" y="12208"/>
                    <a:pt x="4286" y="11570"/>
                  </a:cubicBezTo>
                  <a:cubicBezTo>
                    <a:pt x="6110" y="10627"/>
                    <a:pt x="8237" y="9564"/>
                    <a:pt x="10274" y="8621"/>
                  </a:cubicBezTo>
                  <a:cubicBezTo>
                    <a:pt x="10243" y="8530"/>
                    <a:pt x="10335" y="8317"/>
                    <a:pt x="10243" y="8135"/>
                  </a:cubicBezTo>
                  <a:cubicBezTo>
                    <a:pt x="10197" y="7974"/>
                    <a:pt x="10047" y="7900"/>
                    <a:pt x="9897" y="7900"/>
                  </a:cubicBezTo>
                  <a:cubicBezTo>
                    <a:pt x="9849" y="7900"/>
                    <a:pt x="9801" y="7907"/>
                    <a:pt x="9757" y="7922"/>
                  </a:cubicBezTo>
                  <a:cubicBezTo>
                    <a:pt x="7873" y="8773"/>
                    <a:pt x="5958" y="9746"/>
                    <a:pt x="4255" y="10627"/>
                  </a:cubicBezTo>
                  <a:cubicBezTo>
                    <a:pt x="4407" y="10050"/>
                    <a:pt x="4529" y="9503"/>
                    <a:pt x="4620" y="8956"/>
                  </a:cubicBezTo>
                  <a:cubicBezTo>
                    <a:pt x="4620" y="8956"/>
                    <a:pt x="4681" y="8956"/>
                    <a:pt x="4681" y="8925"/>
                  </a:cubicBezTo>
                  <a:cubicBezTo>
                    <a:pt x="4894" y="8804"/>
                    <a:pt x="5076" y="8621"/>
                    <a:pt x="5319" y="8469"/>
                  </a:cubicBezTo>
                  <a:cubicBezTo>
                    <a:pt x="5775" y="8165"/>
                    <a:pt x="6231" y="7801"/>
                    <a:pt x="6657" y="7709"/>
                  </a:cubicBezTo>
                  <a:cubicBezTo>
                    <a:pt x="6839" y="7649"/>
                    <a:pt x="6961" y="7436"/>
                    <a:pt x="6900" y="7253"/>
                  </a:cubicBezTo>
                  <a:cubicBezTo>
                    <a:pt x="6873" y="7067"/>
                    <a:pt x="6707" y="6974"/>
                    <a:pt x="6523" y="6974"/>
                  </a:cubicBezTo>
                  <a:cubicBezTo>
                    <a:pt x="6497" y="6974"/>
                    <a:pt x="6471" y="6976"/>
                    <a:pt x="6444" y="6980"/>
                  </a:cubicBezTo>
                  <a:cubicBezTo>
                    <a:pt x="5897" y="7132"/>
                    <a:pt x="5350" y="7497"/>
                    <a:pt x="4894" y="7861"/>
                  </a:cubicBezTo>
                  <a:cubicBezTo>
                    <a:pt x="4863" y="7892"/>
                    <a:pt x="4863" y="7892"/>
                    <a:pt x="4833" y="7892"/>
                  </a:cubicBezTo>
                  <a:cubicBezTo>
                    <a:pt x="4894" y="7466"/>
                    <a:pt x="4985" y="7010"/>
                    <a:pt x="5046" y="6585"/>
                  </a:cubicBezTo>
                  <a:cubicBezTo>
                    <a:pt x="5137" y="6129"/>
                    <a:pt x="5198" y="5673"/>
                    <a:pt x="5319" y="5217"/>
                  </a:cubicBezTo>
                  <a:cubicBezTo>
                    <a:pt x="5988" y="4974"/>
                    <a:pt x="6718" y="4123"/>
                    <a:pt x="7417" y="3302"/>
                  </a:cubicBezTo>
                  <a:cubicBezTo>
                    <a:pt x="7781" y="2846"/>
                    <a:pt x="8177" y="2421"/>
                    <a:pt x="8389" y="2238"/>
                  </a:cubicBezTo>
                  <a:cubicBezTo>
                    <a:pt x="8541" y="2117"/>
                    <a:pt x="8572" y="1873"/>
                    <a:pt x="8480" y="1721"/>
                  </a:cubicBezTo>
                  <a:cubicBezTo>
                    <a:pt x="8410" y="1633"/>
                    <a:pt x="8298" y="1586"/>
                    <a:pt x="8186" y="1586"/>
                  </a:cubicBezTo>
                  <a:cubicBezTo>
                    <a:pt x="8106" y="1586"/>
                    <a:pt x="8027" y="1610"/>
                    <a:pt x="7964" y="1661"/>
                  </a:cubicBezTo>
                  <a:cubicBezTo>
                    <a:pt x="7660" y="1873"/>
                    <a:pt x="7295" y="2329"/>
                    <a:pt x="6869" y="2846"/>
                  </a:cubicBezTo>
                  <a:cubicBezTo>
                    <a:pt x="6505" y="3302"/>
                    <a:pt x="5958" y="3910"/>
                    <a:pt x="5502" y="4275"/>
                  </a:cubicBezTo>
                  <a:cubicBezTo>
                    <a:pt x="5654" y="3606"/>
                    <a:pt x="5806" y="2877"/>
                    <a:pt x="5958" y="2177"/>
                  </a:cubicBezTo>
                  <a:cubicBezTo>
                    <a:pt x="6262" y="1813"/>
                    <a:pt x="6596" y="1478"/>
                    <a:pt x="6961" y="1235"/>
                  </a:cubicBezTo>
                  <a:cubicBezTo>
                    <a:pt x="7113" y="1114"/>
                    <a:pt x="7173" y="901"/>
                    <a:pt x="7052" y="749"/>
                  </a:cubicBezTo>
                  <a:cubicBezTo>
                    <a:pt x="6990" y="646"/>
                    <a:pt x="6859" y="571"/>
                    <a:pt x="6733" y="571"/>
                  </a:cubicBezTo>
                  <a:cubicBezTo>
                    <a:pt x="6673" y="571"/>
                    <a:pt x="6615" y="588"/>
                    <a:pt x="6566" y="627"/>
                  </a:cubicBezTo>
                  <a:cubicBezTo>
                    <a:pt x="6535" y="658"/>
                    <a:pt x="6444" y="718"/>
                    <a:pt x="6414" y="749"/>
                  </a:cubicBezTo>
                  <a:cubicBezTo>
                    <a:pt x="6444" y="658"/>
                    <a:pt x="6444" y="597"/>
                    <a:pt x="6505" y="475"/>
                  </a:cubicBezTo>
                  <a:cubicBezTo>
                    <a:pt x="6566" y="293"/>
                    <a:pt x="6444" y="110"/>
                    <a:pt x="6262" y="19"/>
                  </a:cubicBezTo>
                  <a:cubicBezTo>
                    <a:pt x="6224" y="7"/>
                    <a:pt x="6187" y="1"/>
                    <a:pt x="6151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13080825" y="2282750"/>
              <a:ext cx="252300" cy="195825"/>
            </a:xfrm>
            <a:custGeom>
              <a:avLst/>
              <a:gdLst/>
              <a:ahLst/>
              <a:cxnLst/>
              <a:rect l="l" t="t" r="r" b="b"/>
              <a:pathLst>
                <a:path w="10092" h="7833" extrusionOk="0">
                  <a:moveTo>
                    <a:pt x="3404" y="1"/>
                  </a:moveTo>
                  <a:cubicBezTo>
                    <a:pt x="2274" y="1"/>
                    <a:pt x="793" y="366"/>
                    <a:pt x="213" y="1653"/>
                  </a:cubicBezTo>
                  <a:cubicBezTo>
                    <a:pt x="0" y="2109"/>
                    <a:pt x="547" y="2869"/>
                    <a:pt x="790" y="3203"/>
                  </a:cubicBezTo>
                  <a:cubicBezTo>
                    <a:pt x="1368" y="4236"/>
                    <a:pt x="2158" y="5088"/>
                    <a:pt x="2979" y="5908"/>
                  </a:cubicBezTo>
                  <a:cubicBezTo>
                    <a:pt x="4468" y="7276"/>
                    <a:pt x="6231" y="7641"/>
                    <a:pt x="8146" y="7793"/>
                  </a:cubicBezTo>
                  <a:cubicBezTo>
                    <a:pt x="8330" y="7805"/>
                    <a:pt x="8549" y="7832"/>
                    <a:pt x="8760" y="7832"/>
                  </a:cubicBezTo>
                  <a:cubicBezTo>
                    <a:pt x="9073" y="7832"/>
                    <a:pt x="9369" y="7773"/>
                    <a:pt x="9514" y="7519"/>
                  </a:cubicBezTo>
                  <a:cubicBezTo>
                    <a:pt x="10091" y="6698"/>
                    <a:pt x="9453" y="5088"/>
                    <a:pt x="9180" y="4297"/>
                  </a:cubicBezTo>
                  <a:cubicBezTo>
                    <a:pt x="8389" y="2170"/>
                    <a:pt x="6322" y="407"/>
                    <a:pt x="4043" y="42"/>
                  </a:cubicBezTo>
                  <a:cubicBezTo>
                    <a:pt x="3852" y="16"/>
                    <a:pt x="3635" y="1"/>
                    <a:pt x="3404" y="1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13087650" y="2271425"/>
              <a:ext cx="265225" cy="227275"/>
            </a:xfrm>
            <a:custGeom>
              <a:avLst/>
              <a:gdLst/>
              <a:ahLst/>
              <a:cxnLst/>
              <a:rect l="l" t="t" r="r" b="b"/>
              <a:pathLst>
                <a:path w="10609" h="9091" extrusionOk="0">
                  <a:moveTo>
                    <a:pt x="1958" y="1"/>
                  </a:moveTo>
                  <a:cubicBezTo>
                    <a:pt x="1935" y="1"/>
                    <a:pt x="1910" y="3"/>
                    <a:pt x="1885" y="9"/>
                  </a:cubicBezTo>
                  <a:cubicBezTo>
                    <a:pt x="1733" y="39"/>
                    <a:pt x="1642" y="161"/>
                    <a:pt x="1672" y="312"/>
                  </a:cubicBezTo>
                  <a:cubicBezTo>
                    <a:pt x="1733" y="586"/>
                    <a:pt x="1885" y="951"/>
                    <a:pt x="2067" y="1376"/>
                  </a:cubicBezTo>
                  <a:cubicBezTo>
                    <a:pt x="2219" y="1741"/>
                    <a:pt x="2432" y="2288"/>
                    <a:pt x="2523" y="2653"/>
                  </a:cubicBezTo>
                  <a:cubicBezTo>
                    <a:pt x="2159" y="2349"/>
                    <a:pt x="1764" y="2045"/>
                    <a:pt x="1399" y="1711"/>
                  </a:cubicBezTo>
                  <a:cubicBezTo>
                    <a:pt x="1216" y="1407"/>
                    <a:pt x="1125" y="1072"/>
                    <a:pt x="1125" y="799"/>
                  </a:cubicBezTo>
                  <a:cubicBezTo>
                    <a:pt x="1125" y="647"/>
                    <a:pt x="973" y="556"/>
                    <a:pt x="852" y="556"/>
                  </a:cubicBezTo>
                  <a:cubicBezTo>
                    <a:pt x="700" y="556"/>
                    <a:pt x="639" y="708"/>
                    <a:pt x="639" y="829"/>
                  </a:cubicBezTo>
                  <a:cubicBezTo>
                    <a:pt x="639" y="890"/>
                    <a:pt x="639" y="920"/>
                    <a:pt x="669" y="981"/>
                  </a:cubicBezTo>
                  <a:lnTo>
                    <a:pt x="548" y="890"/>
                  </a:lnTo>
                  <a:cubicBezTo>
                    <a:pt x="487" y="829"/>
                    <a:pt x="419" y="799"/>
                    <a:pt x="358" y="799"/>
                  </a:cubicBezTo>
                  <a:cubicBezTo>
                    <a:pt x="297" y="799"/>
                    <a:pt x="244" y="829"/>
                    <a:pt x="213" y="890"/>
                  </a:cubicBezTo>
                  <a:cubicBezTo>
                    <a:pt x="92" y="981"/>
                    <a:pt x="92" y="1133"/>
                    <a:pt x="213" y="1224"/>
                  </a:cubicBezTo>
                  <a:cubicBezTo>
                    <a:pt x="457" y="1498"/>
                    <a:pt x="760" y="1741"/>
                    <a:pt x="1034" y="2015"/>
                  </a:cubicBezTo>
                  <a:cubicBezTo>
                    <a:pt x="1064" y="2106"/>
                    <a:pt x="1125" y="2167"/>
                    <a:pt x="1156" y="2197"/>
                  </a:cubicBezTo>
                  <a:cubicBezTo>
                    <a:pt x="953" y="2310"/>
                    <a:pt x="716" y="2372"/>
                    <a:pt x="496" y="2372"/>
                  </a:cubicBezTo>
                  <a:cubicBezTo>
                    <a:pt x="420" y="2372"/>
                    <a:pt x="345" y="2365"/>
                    <a:pt x="274" y="2349"/>
                  </a:cubicBezTo>
                  <a:cubicBezTo>
                    <a:pt x="122" y="2349"/>
                    <a:pt x="1" y="2440"/>
                    <a:pt x="1" y="2592"/>
                  </a:cubicBezTo>
                  <a:cubicBezTo>
                    <a:pt x="1" y="2744"/>
                    <a:pt x="92" y="2866"/>
                    <a:pt x="244" y="2866"/>
                  </a:cubicBezTo>
                  <a:cubicBezTo>
                    <a:pt x="287" y="2869"/>
                    <a:pt x="333" y="2871"/>
                    <a:pt x="381" y="2871"/>
                  </a:cubicBezTo>
                  <a:cubicBezTo>
                    <a:pt x="743" y="2871"/>
                    <a:pt x="1236" y="2765"/>
                    <a:pt x="1612" y="2471"/>
                  </a:cubicBezTo>
                  <a:cubicBezTo>
                    <a:pt x="1915" y="2714"/>
                    <a:pt x="2189" y="2927"/>
                    <a:pt x="2493" y="3200"/>
                  </a:cubicBezTo>
                  <a:cubicBezTo>
                    <a:pt x="2128" y="3474"/>
                    <a:pt x="1125" y="3626"/>
                    <a:pt x="760" y="3656"/>
                  </a:cubicBezTo>
                  <a:lnTo>
                    <a:pt x="608" y="3686"/>
                  </a:lnTo>
                  <a:cubicBezTo>
                    <a:pt x="457" y="3717"/>
                    <a:pt x="396" y="3838"/>
                    <a:pt x="396" y="3990"/>
                  </a:cubicBezTo>
                  <a:cubicBezTo>
                    <a:pt x="426" y="4142"/>
                    <a:pt x="548" y="4234"/>
                    <a:pt x="700" y="4234"/>
                  </a:cubicBezTo>
                  <a:lnTo>
                    <a:pt x="852" y="4173"/>
                  </a:lnTo>
                  <a:cubicBezTo>
                    <a:pt x="1642" y="4082"/>
                    <a:pt x="2523" y="3930"/>
                    <a:pt x="2888" y="3534"/>
                  </a:cubicBezTo>
                  <a:cubicBezTo>
                    <a:pt x="3131" y="3717"/>
                    <a:pt x="3344" y="3869"/>
                    <a:pt x="3587" y="4082"/>
                  </a:cubicBezTo>
                  <a:cubicBezTo>
                    <a:pt x="3770" y="4234"/>
                    <a:pt x="4013" y="4385"/>
                    <a:pt x="4195" y="4537"/>
                  </a:cubicBezTo>
                  <a:cubicBezTo>
                    <a:pt x="3855" y="4601"/>
                    <a:pt x="3456" y="4680"/>
                    <a:pt x="3142" y="4680"/>
                  </a:cubicBezTo>
                  <a:cubicBezTo>
                    <a:pt x="3007" y="4680"/>
                    <a:pt x="2888" y="4665"/>
                    <a:pt x="2797" y="4629"/>
                  </a:cubicBezTo>
                  <a:cubicBezTo>
                    <a:pt x="2764" y="4612"/>
                    <a:pt x="2730" y="4605"/>
                    <a:pt x="2694" y="4605"/>
                  </a:cubicBezTo>
                  <a:cubicBezTo>
                    <a:pt x="2598" y="4605"/>
                    <a:pt x="2499" y="4661"/>
                    <a:pt x="2432" y="4750"/>
                  </a:cubicBezTo>
                  <a:cubicBezTo>
                    <a:pt x="2371" y="4872"/>
                    <a:pt x="2432" y="5024"/>
                    <a:pt x="2554" y="5085"/>
                  </a:cubicBezTo>
                  <a:cubicBezTo>
                    <a:pt x="2725" y="5170"/>
                    <a:pt x="2938" y="5203"/>
                    <a:pt x="3168" y="5203"/>
                  </a:cubicBezTo>
                  <a:cubicBezTo>
                    <a:pt x="3592" y="5203"/>
                    <a:pt x="4075" y="5092"/>
                    <a:pt x="4469" y="4993"/>
                  </a:cubicBezTo>
                  <a:cubicBezTo>
                    <a:pt x="4530" y="4933"/>
                    <a:pt x="4621" y="4933"/>
                    <a:pt x="4682" y="4933"/>
                  </a:cubicBezTo>
                  <a:lnTo>
                    <a:pt x="5837" y="5844"/>
                  </a:lnTo>
                  <a:cubicBezTo>
                    <a:pt x="5715" y="5844"/>
                    <a:pt x="5593" y="5905"/>
                    <a:pt x="5472" y="5905"/>
                  </a:cubicBezTo>
                  <a:cubicBezTo>
                    <a:pt x="5411" y="5905"/>
                    <a:pt x="5289" y="5936"/>
                    <a:pt x="5229" y="5936"/>
                  </a:cubicBezTo>
                  <a:cubicBezTo>
                    <a:pt x="5016" y="5936"/>
                    <a:pt x="4864" y="5966"/>
                    <a:pt x="4682" y="5996"/>
                  </a:cubicBezTo>
                  <a:cubicBezTo>
                    <a:pt x="4335" y="6044"/>
                    <a:pt x="3963" y="6099"/>
                    <a:pt x="3605" y="6099"/>
                  </a:cubicBezTo>
                  <a:cubicBezTo>
                    <a:pt x="3273" y="6099"/>
                    <a:pt x="2953" y="6052"/>
                    <a:pt x="2675" y="5905"/>
                  </a:cubicBezTo>
                  <a:cubicBezTo>
                    <a:pt x="2640" y="5879"/>
                    <a:pt x="2602" y="5868"/>
                    <a:pt x="2564" y="5868"/>
                  </a:cubicBezTo>
                  <a:cubicBezTo>
                    <a:pt x="2473" y="5868"/>
                    <a:pt x="2384" y="5932"/>
                    <a:pt x="2341" y="5996"/>
                  </a:cubicBezTo>
                  <a:cubicBezTo>
                    <a:pt x="2250" y="6118"/>
                    <a:pt x="2341" y="6270"/>
                    <a:pt x="2432" y="6361"/>
                  </a:cubicBezTo>
                  <a:cubicBezTo>
                    <a:pt x="2808" y="6557"/>
                    <a:pt x="3236" y="6613"/>
                    <a:pt x="3670" y="6613"/>
                  </a:cubicBezTo>
                  <a:cubicBezTo>
                    <a:pt x="4044" y="6613"/>
                    <a:pt x="4421" y="6572"/>
                    <a:pt x="4773" y="6544"/>
                  </a:cubicBezTo>
                  <a:cubicBezTo>
                    <a:pt x="4955" y="6513"/>
                    <a:pt x="5107" y="6513"/>
                    <a:pt x="5289" y="6513"/>
                  </a:cubicBezTo>
                  <a:cubicBezTo>
                    <a:pt x="5381" y="6513"/>
                    <a:pt x="5472" y="6452"/>
                    <a:pt x="5563" y="6452"/>
                  </a:cubicBezTo>
                  <a:cubicBezTo>
                    <a:pt x="5686" y="6435"/>
                    <a:pt x="5859" y="6417"/>
                    <a:pt x="6013" y="6417"/>
                  </a:cubicBezTo>
                  <a:cubicBezTo>
                    <a:pt x="6126" y="6417"/>
                    <a:pt x="6228" y="6427"/>
                    <a:pt x="6292" y="6452"/>
                  </a:cubicBezTo>
                  <a:cubicBezTo>
                    <a:pt x="6323" y="6483"/>
                    <a:pt x="6361" y="6498"/>
                    <a:pt x="6399" y="6498"/>
                  </a:cubicBezTo>
                  <a:cubicBezTo>
                    <a:pt x="6437" y="6498"/>
                    <a:pt x="6475" y="6483"/>
                    <a:pt x="6505" y="6452"/>
                  </a:cubicBezTo>
                  <a:lnTo>
                    <a:pt x="7417" y="7151"/>
                  </a:lnTo>
                  <a:cubicBezTo>
                    <a:pt x="7508" y="7182"/>
                    <a:pt x="7539" y="7212"/>
                    <a:pt x="7599" y="7243"/>
                  </a:cubicBezTo>
                  <a:cubicBezTo>
                    <a:pt x="7508" y="7243"/>
                    <a:pt x="7417" y="7303"/>
                    <a:pt x="7296" y="7303"/>
                  </a:cubicBezTo>
                  <a:cubicBezTo>
                    <a:pt x="7235" y="7303"/>
                    <a:pt x="7144" y="7334"/>
                    <a:pt x="7083" y="7334"/>
                  </a:cubicBezTo>
                  <a:cubicBezTo>
                    <a:pt x="6678" y="7395"/>
                    <a:pt x="6249" y="7427"/>
                    <a:pt x="5812" y="7427"/>
                  </a:cubicBezTo>
                  <a:cubicBezTo>
                    <a:pt x="5163" y="7427"/>
                    <a:pt x="4496" y="7357"/>
                    <a:pt x="3861" y="7212"/>
                  </a:cubicBezTo>
                  <a:cubicBezTo>
                    <a:pt x="3841" y="7208"/>
                    <a:pt x="3822" y="7206"/>
                    <a:pt x="3804" y="7206"/>
                  </a:cubicBezTo>
                  <a:cubicBezTo>
                    <a:pt x="3679" y="7206"/>
                    <a:pt x="3583" y="7293"/>
                    <a:pt x="3557" y="7425"/>
                  </a:cubicBezTo>
                  <a:cubicBezTo>
                    <a:pt x="3496" y="7577"/>
                    <a:pt x="3587" y="7668"/>
                    <a:pt x="3739" y="7699"/>
                  </a:cubicBezTo>
                  <a:cubicBezTo>
                    <a:pt x="4424" y="7865"/>
                    <a:pt x="5165" y="7942"/>
                    <a:pt x="5880" y="7942"/>
                  </a:cubicBezTo>
                  <a:cubicBezTo>
                    <a:pt x="6340" y="7942"/>
                    <a:pt x="6788" y="7910"/>
                    <a:pt x="7204" y="7851"/>
                  </a:cubicBezTo>
                  <a:cubicBezTo>
                    <a:pt x="7265" y="7851"/>
                    <a:pt x="7356" y="7820"/>
                    <a:pt x="7448" y="7820"/>
                  </a:cubicBezTo>
                  <a:cubicBezTo>
                    <a:pt x="7619" y="7799"/>
                    <a:pt x="7776" y="7777"/>
                    <a:pt x="7928" y="7777"/>
                  </a:cubicBezTo>
                  <a:cubicBezTo>
                    <a:pt x="7992" y="7777"/>
                    <a:pt x="8054" y="7781"/>
                    <a:pt x="8116" y="7790"/>
                  </a:cubicBezTo>
                  <a:cubicBezTo>
                    <a:pt x="8177" y="7790"/>
                    <a:pt x="8268" y="7790"/>
                    <a:pt x="8299" y="7759"/>
                  </a:cubicBezTo>
                  <a:cubicBezTo>
                    <a:pt x="8420" y="7820"/>
                    <a:pt x="8481" y="7911"/>
                    <a:pt x="8603" y="7972"/>
                  </a:cubicBezTo>
                  <a:lnTo>
                    <a:pt x="8785" y="8124"/>
                  </a:lnTo>
                  <a:cubicBezTo>
                    <a:pt x="9241" y="8459"/>
                    <a:pt x="9697" y="8854"/>
                    <a:pt x="10244" y="9066"/>
                  </a:cubicBezTo>
                  <a:cubicBezTo>
                    <a:pt x="10269" y="9083"/>
                    <a:pt x="10300" y="9091"/>
                    <a:pt x="10332" y="9091"/>
                  </a:cubicBezTo>
                  <a:cubicBezTo>
                    <a:pt x="10415" y="9091"/>
                    <a:pt x="10513" y="9041"/>
                    <a:pt x="10578" y="8975"/>
                  </a:cubicBezTo>
                  <a:cubicBezTo>
                    <a:pt x="10609" y="8854"/>
                    <a:pt x="10578" y="8702"/>
                    <a:pt x="10457" y="8610"/>
                  </a:cubicBezTo>
                  <a:cubicBezTo>
                    <a:pt x="9970" y="8428"/>
                    <a:pt x="9545" y="8063"/>
                    <a:pt x="9119" y="7699"/>
                  </a:cubicBezTo>
                  <a:lnTo>
                    <a:pt x="8937" y="7577"/>
                  </a:lnTo>
                  <a:cubicBezTo>
                    <a:pt x="8785" y="7455"/>
                    <a:pt x="8633" y="7334"/>
                    <a:pt x="8511" y="7212"/>
                  </a:cubicBezTo>
                  <a:cubicBezTo>
                    <a:pt x="8724" y="6118"/>
                    <a:pt x="8663" y="4933"/>
                    <a:pt x="8663" y="3808"/>
                  </a:cubicBezTo>
                  <a:lnTo>
                    <a:pt x="8663" y="3078"/>
                  </a:lnTo>
                  <a:cubicBezTo>
                    <a:pt x="8663" y="2927"/>
                    <a:pt x="8572" y="2805"/>
                    <a:pt x="8420" y="2805"/>
                  </a:cubicBezTo>
                  <a:cubicBezTo>
                    <a:pt x="8268" y="2805"/>
                    <a:pt x="8147" y="2927"/>
                    <a:pt x="8147" y="3078"/>
                  </a:cubicBezTo>
                  <a:lnTo>
                    <a:pt x="8147" y="3838"/>
                  </a:lnTo>
                  <a:cubicBezTo>
                    <a:pt x="8147" y="4872"/>
                    <a:pt x="8177" y="5905"/>
                    <a:pt x="8055" y="6908"/>
                  </a:cubicBezTo>
                  <a:cubicBezTo>
                    <a:pt x="7995" y="6878"/>
                    <a:pt x="7903" y="6817"/>
                    <a:pt x="7873" y="6756"/>
                  </a:cubicBezTo>
                  <a:cubicBezTo>
                    <a:pt x="7539" y="6513"/>
                    <a:pt x="7144" y="6240"/>
                    <a:pt x="6809" y="5966"/>
                  </a:cubicBezTo>
                  <a:cubicBezTo>
                    <a:pt x="6779" y="4537"/>
                    <a:pt x="6779" y="2896"/>
                    <a:pt x="6840" y="1285"/>
                  </a:cubicBezTo>
                  <a:cubicBezTo>
                    <a:pt x="6627" y="920"/>
                    <a:pt x="6505" y="799"/>
                    <a:pt x="6353" y="799"/>
                  </a:cubicBezTo>
                  <a:cubicBezTo>
                    <a:pt x="6201" y="799"/>
                    <a:pt x="6110" y="920"/>
                    <a:pt x="6110" y="1042"/>
                  </a:cubicBezTo>
                  <a:cubicBezTo>
                    <a:pt x="6019" y="2471"/>
                    <a:pt x="6049" y="3960"/>
                    <a:pt x="6049" y="5328"/>
                  </a:cubicBezTo>
                  <a:cubicBezTo>
                    <a:pt x="5745" y="5054"/>
                    <a:pt x="5441" y="4841"/>
                    <a:pt x="5107" y="4568"/>
                  </a:cubicBezTo>
                  <a:lnTo>
                    <a:pt x="5107" y="4537"/>
                  </a:lnTo>
                  <a:cubicBezTo>
                    <a:pt x="5107" y="4325"/>
                    <a:pt x="5077" y="4173"/>
                    <a:pt x="5046" y="3990"/>
                  </a:cubicBezTo>
                  <a:cubicBezTo>
                    <a:pt x="4955" y="3626"/>
                    <a:pt x="4925" y="3230"/>
                    <a:pt x="4955" y="2927"/>
                  </a:cubicBezTo>
                  <a:cubicBezTo>
                    <a:pt x="4985" y="2775"/>
                    <a:pt x="4894" y="2653"/>
                    <a:pt x="4773" y="2623"/>
                  </a:cubicBezTo>
                  <a:cubicBezTo>
                    <a:pt x="4756" y="2619"/>
                    <a:pt x="4741" y="2618"/>
                    <a:pt x="4725" y="2618"/>
                  </a:cubicBezTo>
                  <a:cubicBezTo>
                    <a:pt x="4596" y="2618"/>
                    <a:pt x="4496" y="2723"/>
                    <a:pt x="4469" y="2805"/>
                  </a:cubicBezTo>
                  <a:cubicBezTo>
                    <a:pt x="4378" y="3230"/>
                    <a:pt x="4469" y="3656"/>
                    <a:pt x="4530" y="4082"/>
                  </a:cubicBezTo>
                  <a:lnTo>
                    <a:pt x="4530" y="4142"/>
                  </a:lnTo>
                  <a:cubicBezTo>
                    <a:pt x="4317" y="3960"/>
                    <a:pt x="4043" y="3778"/>
                    <a:pt x="3830" y="3626"/>
                  </a:cubicBezTo>
                  <a:cubicBezTo>
                    <a:pt x="3557" y="3413"/>
                    <a:pt x="3283" y="3230"/>
                    <a:pt x="3071" y="3048"/>
                  </a:cubicBezTo>
                  <a:cubicBezTo>
                    <a:pt x="3101" y="2562"/>
                    <a:pt x="2797" y="1832"/>
                    <a:pt x="2523" y="1133"/>
                  </a:cubicBezTo>
                  <a:cubicBezTo>
                    <a:pt x="2371" y="768"/>
                    <a:pt x="2219" y="373"/>
                    <a:pt x="2189" y="191"/>
                  </a:cubicBezTo>
                  <a:cubicBezTo>
                    <a:pt x="2164" y="64"/>
                    <a:pt x="2075" y="1"/>
                    <a:pt x="1958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12975200" y="2909400"/>
              <a:ext cx="224950" cy="177725"/>
            </a:xfrm>
            <a:custGeom>
              <a:avLst/>
              <a:gdLst/>
              <a:ahLst/>
              <a:cxnLst/>
              <a:rect l="l" t="t" r="r" b="b"/>
              <a:pathLst>
                <a:path w="8998" h="7109" extrusionOk="0">
                  <a:moveTo>
                    <a:pt x="6655" y="1"/>
                  </a:moveTo>
                  <a:cubicBezTo>
                    <a:pt x="6369" y="1"/>
                    <a:pt x="6105" y="14"/>
                    <a:pt x="5897" y="22"/>
                  </a:cubicBezTo>
                  <a:cubicBezTo>
                    <a:pt x="3830" y="143"/>
                    <a:pt x="1793" y="1390"/>
                    <a:pt x="881" y="3244"/>
                  </a:cubicBezTo>
                  <a:cubicBezTo>
                    <a:pt x="334" y="4186"/>
                    <a:pt x="0" y="5979"/>
                    <a:pt x="1094" y="6982"/>
                  </a:cubicBezTo>
                  <a:cubicBezTo>
                    <a:pt x="1197" y="7075"/>
                    <a:pt x="1356" y="7109"/>
                    <a:pt x="1538" y="7109"/>
                  </a:cubicBezTo>
                  <a:cubicBezTo>
                    <a:pt x="1892" y="7109"/>
                    <a:pt x="2333" y="6982"/>
                    <a:pt x="2614" y="6922"/>
                  </a:cubicBezTo>
                  <a:cubicBezTo>
                    <a:pt x="3647" y="6709"/>
                    <a:pt x="4590" y="6283"/>
                    <a:pt x="5532" y="5736"/>
                  </a:cubicBezTo>
                  <a:cubicBezTo>
                    <a:pt x="7113" y="4885"/>
                    <a:pt x="7933" y="3457"/>
                    <a:pt x="8572" y="1846"/>
                  </a:cubicBezTo>
                  <a:cubicBezTo>
                    <a:pt x="8724" y="1450"/>
                    <a:pt x="8997" y="964"/>
                    <a:pt x="8724" y="599"/>
                  </a:cubicBezTo>
                  <a:cubicBezTo>
                    <a:pt x="8326" y="91"/>
                    <a:pt x="7415" y="1"/>
                    <a:pt x="6655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12968350" y="2900700"/>
              <a:ext cx="246225" cy="188600"/>
            </a:xfrm>
            <a:custGeom>
              <a:avLst/>
              <a:gdLst/>
              <a:ahLst/>
              <a:cxnLst/>
              <a:rect l="l" t="t" r="r" b="b"/>
              <a:pathLst>
                <a:path w="9849" h="7544" extrusionOk="0">
                  <a:moveTo>
                    <a:pt x="9629" y="1"/>
                  </a:moveTo>
                  <a:cubicBezTo>
                    <a:pt x="9569" y="1"/>
                    <a:pt x="9502" y="31"/>
                    <a:pt x="9454" y="96"/>
                  </a:cubicBezTo>
                  <a:cubicBezTo>
                    <a:pt x="9150" y="431"/>
                    <a:pt x="8724" y="735"/>
                    <a:pt x="8329" y="1008"/>
                  </a:cubicBezTo>
                  <a:lnTo>
                    <a:pt x="8116" y="1130"/>
                  </a:lnTo>
                  <a:cubicBezTo>
                    <a:pt x="7964" y="1190"/>
                    <a:pt x="7873" y="1312"/>
                    <a:pt x="7721" y="1373"/>
                  </a:cubicBezTo>
                  <a:cubicBezTo>
                    <a:pt x="6809" y="917"/>
                    <a:pt x="5806" y="613"/>
                    <a:pt x="4833" y="370"/>
                  </a:cubicBezTo>
                  <a:cubicBezTo>
                    <a:pt x="4590" y="279"/>
                    <a:pt x="4408" y="248"/>
                    <a:pt x="4165" y="157"/>
                  </a:cubicBezTo>
                  <a:cubicBezTo>
                    <a:pt x="4152" y="153"/>
                    <a:pt x="4139" y="151"/>
                    <a:pt x="4125" y="151"/>
                  </a:cubicBezTo>
                  <a:cubicBezTo>
                    <a:pt x="4035" y="151"/>
                    <a:pt x="3921" y="230"/>
                    <a:pt x="3921" y="309"/>
                  </a:cubicBezTo>
                  <a:cubicBezTo>
                    <a:pt x="3891" y="431"/>
                    <a:pt x="3952" y="583"/>
                    <a:pt x="4073" y="583"/>
                  </a:cubicBezTo>
                  <a:cubicBezTo>
                    <a:pt x="4286" y="674"/>
                    <a:pt x="4469" y="704"/>
                    <a:pt x="4712" y="765"/>
                  </a:cubicBezTo>
                  <a:cubicBezTo>
                    <a:pt x="5593" y="1039"/>
                    <a:pt x="6505" y="1312"/>
                    <a:pt x="7295" y="1677"/>
                  </a:cubicBezTo>
                  <a:cubicBezTo>
                    <a:pt x="7204" y="1738"/>
                    <a:pt x="7174" y="1768"/>
                    <a:pt x="7113" y="1798"/>
                  </a:cubicBezTo>
                  <a:cubicBezTo>
                    <a:pt x="6809" y="2042"/>
                    <a:pt x="6444" y="2285"/>
                    <a:pt x="6110" y="2528"/>
                  </a:cubicBezTo>
                  <a:cubicBezTo>
                    <a:pt x="4864" y="2133"/>
                    <a:pt x="3466" y="1738"/>
                    <a:pt x="2128" y="1221"/>
                  </a:cubicBezTo>
                  <a:lnTo>
                    <a:pt x="2128" y="1221"/>
                  </a:lnTo>
                  <a:cubicBezTo>
                    <a:pt x="2159" y="1312"/>
                    <a:pt x="2067" y="1342"/>
                    <a:pt x="2007" y="1464"/>
                  </a:cubicBezTo>
                  <a:cubicBezTo>
                    <a:pt x="1976" y="1586"/>
                    <a:pt x="2007" y="1738"/>
                    <a:pt x="2159" y="1768"/>
                  </a:cubicBezTo>
                  <a:cubicBezTo>
                    <a:pt x="3374" y="2224"/>
                    <a:pt x="4681" y="2619"/>
                    <a:pt x="5806" y="2984"/>
                  </a:cubicBezTo>
                  <a:cubicBezTo>
                    <a:pt x="5502" y="3166"/>
                    <a:pt x="5198" y="3379"/>
                    <a:pt x="4894" y="3592"/>
                  </a:cubicBezTo>
                  <a:lnTo>
                    <a:pt x="4864" y="3592"/>
                  </a:lnTo>
                  <a:cubicBezTo>
                    <a:pt x="4712" y="3561"/>
                    <a:pt x="4560" y="3531"/>
                    <a:pt x="4377" y="3531"/>
                  </a:cubicBezTo>
                  <a:cubicBezTo>
                    <a:pt x="4043" y="3470"/>
                    <a:pt x="3678" y="3409"/>
                    <a:pt x="3435" y="3288"/>
                  </a:cubicBezTo>
                  <a:cubicBezTo>
                    <a:pt x="3395" y="3257"/>
                    <a:pt x="3351" y="3244"/>
                    <a:pt x="3309" y="3244"/>
                  </a:cubicBezTo>
                  <a:cubicBezTo>
                    <a:pt x="3226" y="3244"/>
                    <a:pt x="3151" y="3298"/>
                    <a:pt x="3131" y="3379"/>
                  </a:cubicBezTo>
                  <a:cubicBezTo>
                    <a:pt x="3040" y="3470"/>
                    <a:pt x="3070" y="3622"/>
                    <a:pt x="3192" y="3683"/>
                  </a:cubicBezTo>
                  <a:cubicBezTo>
                    <a:pt x="3496" y="3865"/>
                    <a:pt x="3921" y="3896"/>
                    <a:pt x="4286" y="3956"/>
                  </a:cubicBezTo>
                  <a:lnTo>
                    <a:pt x="4377" y="3956"/>
                  </a:lnTo>
                  <a:lnTo>
                    <a:pt x="3678" y="4443"/>
                  </a:lnTo>
                  <a:cubicBezTo>
                    <a:pt x="3466" y="4564"/>
                    <a:pt x="3222" y="4777"/>
                    <a:pt x="2979" y="4929"/>
                  </a:cubicBezTo>
                  <a:cubicBezTo>
                    <a:pt x="2778" y="4828"/>
                    <a:pt x="2515" y="4796"/>
                    <a:pt x="2224" y="4796"/>
                  </a:cubicBezTo>
                  <a:cubicBezTo>
                    <a:pt x="1899" y="4796"/>
                    <a:pt x="1538" y="4836"/>
                    <a:pt x="1186" y="4868"/>
                  </a:cubicBezTo>
                  <a:cubicBezTo>
                    <a:pt x="897" y="4913"/>
                    <a:pt x="640" y="4941"/>
                    <a:pt x="452" y="4941"/>
                  </a:cubicBezTo>
                  <a:cubicBezTo>
                    <a:pt x="383" y="4941"/>
                    <a:pt x="323" y="4937"/>
                    <a:pt x="274" y="4929"/>
                  </a:cubicBezTo>
                  <a:cubicBezTo>
                    <a:pt x="152" y="4929"/>
                    <a:pt x="31" y="4990"/>
                    <a:pt x="0" y="5112"/>
                  </a:cubicBezTo>
                  <a:cubicBezTo>
                    <a:pt x="0" y="5233"/>
                    <a:pt x="92" y="5324"/>
                    <a:pt x="183" y="5385"/>
                  </a:cubicBezTo>
                  <a:cubicBezTo>
                    <a:pt x="256" y="5393"/>
                    <a:pt x="334" y="5397"/>
                    <a:pt x="416" y="5397"/>
                  </a:cubicBezTo>
                  <a:cubicBezTo>
                    <a:pt x="642" y="5397"/>
                    <a:pt x="905" y="5369"/>
                    <a:pt x="1216" y="5324"/>
                  </a:cubicBezTo>
                  <a:cubicBezTo>
                    <a:pt x="1496" y="5303"/>
                    <a:pt x="1821" y="5281"/>
                    <a:pt x="2116" y="5281"/>
                  </a:cubicBezTo>
                  <a:cubicBezTo>
                    <a:pt x="2238" y="5281"/>
                    <a:pt x="2356" y="5285"/>
                    <a:pt x="2462" y="5294"/>
                  </a:cubicBezTo>
                  <a:cubicBezTo>
                    <a:pt x="2098" y="5567"/>
                    <a:pt x="1703" y="5780"/>
                    <a:pt x="1338" y="6023"/>
                  </a:cubicBezTo>
                  <a:cubicBezTo>
                    <a:pt x="1186" y="6039"/>
                    <a:pt x="1034" y="6046"/>
                    <a:pt x="890" y="6046"/>
                  </a:cubicBezTo>
                  <a:cubicBezTo>
                    <a:pt x="745" y="6046"/>
                    <a:pt x="608" y="6039"/>
                    <a:pt x="487" y="6023"/>
                  </a:cubicBezTo>
                  <a:cubicBezTo>
                    <a:pt x="475" y="6019"/>
                    <a:pt x="462" y="6017"/>
                    <a:pt x="450" y="6017"/>
                  </a:cubicBezTo>
                  <a:cubicBezTo>
                    <a:pt x="365" y="6017"/>
                    <a:pt x="270" y="6100"/>
                    <a:pt x="244" y="6206"/>
                  </a:cubicBezTo>
                  <a:cubicBezTo>
                    <a:pt x="183" y="6327"/>
                    <a:pt x="304" y="6449"/>
                    <a:pt x="426" y="6479"/>
                  </a:cubicBezTo>
                  <a:lnTo>
                    <a:pt x="548" y="6479"/>
                  </a:lnTo>
                  <a:cubicBezTo>
                    <a:pt x="487" y="6510"/>
                    <a:pt x="426" y="6510"/>
                    <a:pt x="365" y="6571"/>
                  </a:cubicBezTo>
                  <a:cubicBezTo>
                    <a:pt x="274" y="6631"/>
                    <a:pt x="213" y="6753"/>
                    <a:pt x="274" y="6844"/>
                  </a:cubicBezTo>
                  <a:cubicBezTo>
                    <a:pt x="320" y="6937"/>
                    <a:pt x="402" y="6977"/>
                    <a:pt x="493" y="6977"/>
                  </a:cubicBezTo>
                  <a:cubicBezTo>
                    <a:pt x="521" y="6977"/>
                    <a:pt x="549" y="6973"/>
                    <a:pt x="578" y="6966"/>
                  </a:cubicBezTo>
                  <a:cubicBezTo>
                    <a:pt x="882" y="6814"/>
                    <a:pt x="1186" y="6631"/>
                    <a:pt x="1490" y="6479"/>
                  </a:cubicBezTo>
                  <a:cubicBezTo>
                    <a:pt x="1551" y="6479"/>
                    <a:pt x="1642" y="6449"/>
                    <a:pt x="1703" y="6449"/>
                  </a:cubicBezTo>
                  <a:cubicBezTo>
                    <a:pt x="1733" y="6722"/>
                    <a:pt x="1703" y="6996"/>
                    <a:pt x="1611" y="7209"/>
                  </a:cubicBezTo>
                  <a:cubicBezTo>
                    <a:pt x="1551" y="7300"/>
                    <a:pt x="1611" y="7482"/>
                    <a:pt x="1703" y="7513"/>
                  </a:cubicBezTo>
                  <a:cubicBezTo>
                    <a:pt x="1731" y="7520"/>
                    <a:pt x="1762" y="7524"/>
                    <a:pt x="1792" y="7524"/>
                  </a:cubicBezTo>
                  <a:cubicBezTo>
                    <a:pt x="1889" y="7524"/>
                    <a:pt x="1983" y="7484"/>
                    <a:pt x="2007" y="7391"/>
                  </a:cubicBezTo>
                  <a:cubicBezTo>
                    <a:pt x="2128" y="7057"/>
                    <a:pt x="2250" y="6540"/>
                    <a:pt x="2037" y="6084"/>
                  </a:cubicBezTo>
                  <a:cubicBezTo>
                    <a:pt x="2341" y="5902"/>
                    <a:pt x="2614" y="5719"/>
                    <a:pt x="2888" y="5537"/>
                  </a:cubicBezTo>
                  <a:lnTo>
                    <a:pt x="2888" y="5537"/>
                  </a:lnTo>
                  <a:cubicBezTo>
                    <a:pt x="3040" y="5902"/>
                    <a:pt x="2888" y="6814"/>
                    <a:pt x="2797" y="7118"/>
                  </a:cubicBezTo>
                  <a:lnTo>
                    <a:pt x="2766" y="7270"/>
                  </a:lnTo>
                  <a:cubicBezTo>
                    <a:pt x="2766" y="7391"/>
                    <a:pt x="2858" y="7513"/>
                    <a:pt x="2949" y="7543"/>
                  </a:cubicBezTo>
                  <a:cubicBezTo>
                    <a:pt x="3070" y="7543"/>
                    <a:pt x="3192" y="7482"/>
                    <a:pt x="3222" y="7361"/>
                  </a:cubicBezTo>
                  <a:lnTo>
                    <a:pt x="3253" y="7209"/>
                  </a:lnTo>
                  <a:cubicBezTo>
                    <a:pt x="3374" y="6479"/>
                    <a:pt x="3496" y="5689"/>
                    <a:pt x="3253" y="5264"/>
                  </a:cubicBezTo>
                  <a:cubicBezTo>
                    <a:pt x="3496" y="5112"/>
                    <a:pt x="3678" y="4960"/>
                    <a:pt x="3921" y="4808"/>
                  </a:cubicBezTo>
                  <a:cubicBezTo>
                    <a:pt x="4104" y="4656"/>
                    <a:pt x="4286" y="4534"/>
                    <a:pt x="4469" y="4382"/>
                  </a:cubicBezTo>
                  <a:lnTo>
                    <a:pt x="4469" y="4382"/>
                  </a:lnTo>
                  <a:cubicBezTo>
                    <a:pt x="4438" y="4838"/>
                    <a:pt x="4408" y="5385"/>
                    <a:pt x="4165" y="5598"/>
                  </a:cubicBezTo>
                  <a:cubicBezTo>
                    <a:pt x="4104" y="5689"/>
                    <a:pt x="4104" y="5841"/>
                    <a:pt x="4165" y="5902"/>
                  </a:cubicBezTo>
                  <a:cubicBezTo>
                    <a:pt x="4210" y="5947"/>
                    <a:pt x="4271" y="5970"/>
                    <a:pt x="4328" y="5970"/>
                  </a:cubicBezTo>
                  <a:cubicBezTo>
                    <a:pt x="4385" y="5970"/>
                    <a:pt x="4438" y="5947"/>
                    <a:pt x="4469" y="5902"/>
                  </a:cubicBezTo>
                  <a:cubicBezTo>
                    <a:pt x="4833" y="5537"/>
                    <a:pt x="4864" y="4838"/>
                    <a:pt x="4894" y="4230"/>
                  </a:cubicBezTo>
                  <a:lnTo>
                    <a:pt x="4894" y="4017"/>
                  </a:lnTo>
                  <a:cubicBezTo>
                    <a:pt x="5229" y="3774"/>
                    <a:pt x="5624" y="3531"/>
                    <a:pt x="5958" y="3288"/>
                  </a:cubicBezTo>
                  <a:lnTo>
                    <a:pt x="5958" y="3288"/>
                  </a:lnTo>
                  <a:cubicBezTo>
                    <a:pt x="5928" y="3409"/>
                    <a:pt x="5928" y="3531"/>
                    <a:pt x="5897" y="3592"/>
                  </a:cubicBezTo>
                  <a:cubicBezTo>
                    <a:pt x="5897" y="3683"/>
                    <a:pt x="5836" y="3744"/>
                    <a:pt x="5836" y="3805"/>
                  </a:cubicBezTo>
                  <a:cubicBezTo>
                    <a:pt x="5806" y="3956"/>
                    <a:pt x="5776" y="4108"/>
                    <a:pt x="5745" y="4321"/>
                  </a:cubicBezTo>
                  <a:cubicBezTo>
                    <a:pt x="5624" y="4929"/>
                    <a:pt x="5502" y="5598"/>
                    <a:pt x="5077" y="5993"/>
                  </a:cubicBezTo>
                  <a:cubicBezTo>
                    <a:pt x="5016" y="6054"/>
                    <a:pt x="5016" y="6206"/>
                    <a:pt x="5077" y="6297"/>
                  </a:cubicBezTo>
                  <a:cubicBezTo>
                    <a:pt x="5122" y="6327"/>
                    <a:pt x="5183" y="6343"/>
                    <a:pt x="5240" y="6343"/>
                  </a:cubicBezTo>
                  <a:cubicBezTo>
                    <a:pt x="5297" y="6343"/>
                    <a:pt x="5350" y="6327"/>
                    <a:pt x="5380" y="6297"/>
                  </a:cubicBezTo>
                  <a:cubicBezTo>
                    <a:pt x="5897" y="5780"/>
                    <a:pt x="6049" y="5020"/>
                    <a:pt x="6140" y="4352"/>
                  </a:cubicBezTo>
                  <a:lnTo>
                    <a:pt x="6262" y="3896"/>
                  </a:lnTo>
                  <a:cubicBezTo>
                    <a:pt x="6262" y="3805"/>
                    <a:pt x="6292" y="3744"/>
                    <a:pt x="6292" y="3622"/>
                  </a:cubicBezTo>
                  <a:cubicBezTo>
                    <a:pt x="6353" y="3440"/>
                    <a:pt x="6384" y="3105"/>
                    <a:pt x="6505" y="3014"/>
                  </a:cubicBezTo>
                  <a:cubicBezTo>
                    <a:pt x="6536" y="2984"/>
                    <a:pt x="6566" y="2893"/>
                    <a:pt x="6536" y="2832"/>
                  </a:cubicBezTo>
                  <a:cubicBezTo>
                    <a:pt x="6809" y="2649"/>
                    <a:pt x="7113" y="2437"/>
                    <a:pt x="7356" y="2224"/>
                  </a:cubicBezTo>
                  <a:cubicBezTo>
                    <a:pt x="7417" y="2194"/>
                    <a:pt x="7478" y="2133"/>
                    <a:pt x="7508" y="2102"/>
                  </a:cubicBezTo>
                  <a:lnTo>
                    <a:pt x="7508" y="2102"/>
                  </a:lnTo>
                  <a:cubicBezTo>
                    <a:pt x="7508" y="2194"/>
                    <a:pt x="7478" y="2285"/>
                    <a:pt x="7478" y="2376"/>
                  </a:cubicBezTo>
                  <a:cubicBezTo>
                    <a:pt x="7478" y="2437"/>
                    <a:pt x="7478" y="2528"/>
                    <a:pt x="7447" y="2558"/>
                  </a:cubicBezTo>
                  <a:cubicBezTo>
                    <a:pt x="7326" y="3470"/>
                    <a:pt x="6961" y="4412"/>
                    <a:pt x="6444" y="5294"/>
                  </a:cubicBezTo>
                  <a:cubicBezTo>
                    <a:pt x="6384" y="5415"/>
                    <a:pt x="6414" y="5567"/>
                    <a:pt x="6536" y="5598"/>
                  </a:cubicBezTo>
                  <a:cubicBezTo>
                    <a:pt x="6578" y="5630"/>
                    <a:pt x="6624" y="5643"/>
                    <a:pt x="6667" y="5643"/>
                  </a:cubicBezTo>
                  <a:cubicBezTo>
                    <a:pt x="6748" y="5643"/>
                    <a:pt x="6820" y="5596"/>
                    <a:pt x="6839" y="5537"/>
                  </a:cubicBezTo>
                  <a:cubicBezTo>
                    <a:pt x="7387" y="4625"/>
                    <a:pt x="7751" y="3592"/>
                    <a:pt x="7903" y="2649"/>
                  </a:cubicBezTo>
                  <a:cubicBezTo>
                    <a:pt x="7903" y="2558"/>
                    <a:pt x="7903" y="2498"/>
                    <a:pt x="7934" y="2406"/>
                  </a:cubicBezTo>
                  <a:cubicBezTo>
                    <a:pt x="7964" y="2224"/>
                    <a:pt x="7964" y="1981"/>
                    <a:pt x="8055" y="1829"/>
                  </a:cubicBezTo>
                  <a:cubicBezTo>
                    <a:pt x="8086" y="1798"/>
                    <a:pt x="8086" y="1738"/>
                    <a:pt x="8086" y="1646"/>
                  </a:cubicBezTo>
                  <a:cubicBezTo>
                    <a:pt x="8177" y="1586"/>
                    <a:pt x="8268" y="1525"/>
                    <a:pt x="8359" y="1464"/>
                  </a:cubicBezTo>
                  <a:lnTo>
                    <a:pt x="8542" y="1342"/>
                  </a:lnTo>
                  <a:cubicBezTo>
                    <a:pt x="8967" y="1039"/>
                    <a:pt x="9423" y="765"/>
                    <a:pt x="9757" y="370"/>
                  </a:cubicBezTo>
                  <a:cubicBezTo>
                    <a:pt x="9849" y="279"/>
                    <a:pt x="9849" y="127"/>
                    <a:pt x="9757" y="66"/>
                  </a:cubicBezTo>
                  <a:cubicBezTo>
                    <a:pt x="9729" y="24"/>
                    <a:pt x="9681" y="1"/>
                    <a:pt x="9629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13204675" y="3139175"/>
              <a:ext cx="406575" cy="321375"/>
            </a:xfrm>
            <a:custGeom>
              <a:avLst/>
              <a:gdLst/>
              <a:ahLst/>
              <a:cxnLst/>
              <a:rect l="l" t="t" r="r" b="b"/>
              <a:pathLst>
                <a:path w="16263" h="12855" extrusionOk="0">
                  <a:moveTo>
                    <a:pt x="11997" y="1"/>
                  </a:moveTo>
                  <a:cubicBezTo>
                    <a:pt x="11474" y="1"/>
                    <a:pt x="10989" y="24"/>
                    <a:pt x="10609" y="41"/>
                  </a:cubicBezTo>
                  <a:cubicBezTo>
                    <a:pt x="6900" y="253"/>
                    <a:pt x="3192" y="2564"/>
                    <a:pt x="1490" y="5907"/>
                  </a:cubicBezTo>
                  <a:cubicBezTo>
                    <a:pt x="608" y="7548"/>
                    <a:pt x="1" y="10801"/>
                    <a:pt x="1976" y="12594"/>
                  </a:cubicBezTo>
                  <a:cubicBezTo>
                    <a:pt x="2169" y="12787"/>
                    <a:pt x="2459" y="12854"/>
                    <a:pt x="2787" y="12854"/>
                  </a:cubicBezTo>
                  <a:cubicBezTo>
                    <a:pt x="3442" y="12854"/>
                    <a:pt x="4246" y="12584"/>
                    <a:pt x="4712" y="12503"/>
                  </a:cubicBezTo>
                  <a:cubicBezTo>
                    <a:pt x="6627" y="12108"/>
                    <a:pt x="8299" y="11348"/>
                    <a:pt x="10001" y="10375"/>
                  </a:cubicBezTo>
                  <a:cubicBezTo>
                    <a:pt x="12858" y="8795"/>
                    <a:pt x="14286" y="6241"/>
                    <a:pt x="15502" y="3323"/>
                  </a:cubicBezTo>
                  <a:cubicBezTo>
                    <a:pt x="15776" y="2594"/>
                    <a:pt x="16262" y="1712"/>
                    <a:pt x="15776" y="1074"/>
                  </a:cubicBezTo>
                  <a:cubicBezTo>
                    <a:pt x="15068" y="167"/>
                    <a:pt x="13395" y="1"/>
                    <a:pt x="11997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6"/>
            <p:cNvSpPr/>
            <p:nvPr/>
          </p:nvSpPr>
          <p:spPr>
            <a:xfrm>
              <a:off x="13191750" y="3128575"/>
              <a:ext cx="453675" cy="333150"/>
            </a:xfrm>
            <a:custGeom>
              <a:avLst/>
              <a:gdLst/>
              <a:ahLst/>
              <a:cxnLst/>
              <a:rect l="l" t="t" r="r" b="b"/>
              <a:pathLst>
                <a:path w="18147" h="13326" extrusionOk="0">
                  <a:moveTo>
                    <a:pt x="17695" y="0"/>
                  </a:moveTo>
                  <a:cubicBezTo>
                    <a:pt x="17582" y="0"/>
                    <a:pt x="17471" y="47"/>
                    <a:pt x="17387" y="130"/>
                  </a:cubicBezTo>
                  <a:cubicBezTo>
                    <a:pt x="16810" y="769"/>
                    <a:pt x="16050" y="1285"/>
                    <a:pt x="15351" y="1772"/>
                  </a:cubicBezTo>
                  <a:lnTo>
                    <a:pt x="14986" y="1984"/>
                  </a:lnTo>
                  <a:cubicBezTo>
                    <a:pt x="14773" y="2136"/>
                    <a:pt x="14500" y="2349"/>
                    <a:pt x="14287" y="2501"/>
                  </a:cubicBezTo>
                  <a:cubicBezTo>
                    <a:pt x="12645" y="1680"/>
                    <a:pt x="10822" y="1133"/>
                    <a:pt x="9059" y="586"/>
                  </a:cubicBezTo>
                  <a:lnTo>
                    <a:pt x="7934" y="252"/>
                  </a:lnTo>
                  <a:cubicBezTo>
                    <a:pt x="7879" y="231"/>
                    <a:pt x="7826" y="222"/>
                    <a:pt x="7775" y="222"/>
                  </a:cubicBezTo>
                  <a:cubicBezTo>
                    <a:pt x="7601" y="222"/>
                    <a:pt x="7458" y="337"/>
                    <a:pt x="7387" y="525"/>
                  </a:cubicBezTo>
                  <a:cubicBezTo>
                    <a:pt x="7326" y="738"/>
                    <a:pt x="7448" y="981"/>
                    <a:pt x="7660" y="1042"/>
                  </a:cubicBezTo>
                  <a:lnTo>
                    <a:pt x="8816" y="1377"/>
                  </a:lnTo>
                  <a:cubicBezTo>
                    <a:pt x="10396" y="1893"/>
                    <a:pt x="12037" y="2349"/>
                    <a:pt x="13527" y="3018"/>
                  </a:cubicBezTo>
                  <a:lnTo>
                    <a:pt x="13162" y="3261"/>
                  </a:lnTo>
                  <a:cubicBezTo>
                    <a:pt x="12615" y="3656"/>
                    <a:pt x="12007" y="4112"/>
                    <a:pt x="11399" y="4538"/>
                  </a:cubicBezTo>
                  <a:cubicBezTo>
                    <a:pt x="9150" y="3869"/>
                    <a:pt x="6566" y="3048"/>
                    <a:pt x="4135" y="2197"/>
                  </a:cubicBezTo>
                  <a:cubicBezTo>
                    <a:pt x="4100" y="2177"/>
                    <a:pt x="4063" y="2167"/>
                    <a:pt x="4024" y="2167"/>
                  </a:cubicBezTo>
                  <a:cubicBezTo>
                    <a:pt x="3891" y="2167"/>
                    <a:pt x="3742" y="2282"/>
                    <a:pt x="3648" y="2471"/>
                  </a:cubicBezTo>
                  <a:cubicBezTo>
                    <a:pt x="3557" y="2684"/>
                    <a:pt x="3679" y="2927"/>
                    <a:pt x="3861" y="2988"/>
                  </a:cubicBezTo>
                  <a:cubicBezTo>
                    <a:pt x="6080" y="3778"/>
                    <a:pt x="8390" y="4507"/>
                    <a:pt x="10487" y="5146"/>
                  </a:cubicBezTo>
                  <a:cubicBezTo>
                    <a:pt x="9910" y="5510"/>
                    <a:pt x="9393" y="5875"/>
                    <a:pt x="8846" y="6209"/>
                  </a:cubicBezTo>
                  <a:cubicBezTo>
                    <a:pt x="8816" y="6209"/>
                    <a:pt x="8816" y="6209"/>
                    <a:pt x="8785" y="6179"/>
                  </a:cubicBezTo>
                  <a:cubicBezTo>
                    <a:pt x="8512" y="6088"/>
                    <a:pt x="8208" y="6057"/>
                    <a:pt x="7904" y="6027"/>
                  </a:cubicBezTo>
                  <a:cubicBezTo>
                    <a:pt x="7296" y="5966"/>
                    <a:pt x="6657" y="5845"/>
                    <a:pt x="6232" y="5602"/>
                  </a:cubicBezTo>
                  <a:cubicBezTo>
                    <a:pt x="6175" y="5573"/>
                    <a:pt x="6110" y="5560"/>
                    <a:pt x="6044" y="5560"/>
                  </a:cubicBezTo>
                  <a:cubicBezTo>
                    <a:pt x="5895" y="5560"/>
                    <a:pt x="5738" y="5628"/>
                    <a:pt x="5654" y="5754"/>
                  </a:cubicBezTo>
                  <a:cubicBezTo>
                    <a:pt x="5533" y="5966"/>
                    <a:pt x="5624" y="6209"/>
                    <a:pt x="5806" y="6331"/>
                  </a:cubicBezTo>
                  <a:cubicBezTo>
                    <a:pt x="6384" y="6635"/>
                    <a:pt x="7144" y="6757"/>
                    <a:pt x="7782" y="6848"/>
                  </a:cubicBezTo>
                  <a:lnTo>
                    <a:pt x="7904" y="6848"/>
                  </a:lnTo>
                  <a:cubicBezTo>
                    <a:pt x="7478" y="7152"/>
                    <a:pt x="7113" y="7425"/>
                    <a:pt x="6688" y="7699"/>
                  </a:cubicBezTo>
                  <a:cubicBezTo>
                    <a:pt x="6262" y="8003"/>
                    <a:pt x="5806" y="8307"/>
                    <a:pt x="5381" y="8611"/>
                  </a:cubicBezTo>
                  <a:cubicBezTo>
                    <a:pt x="4988" y="8438"/>
                    <a:pt x="4465" y="8379"/>
                    <a:pt x="3884" y="8379"/>
                  </a:cubicBezTo>
                  <a:cubicBezTo>
                    <a:pt x="3341" y="8379"/>
                    <a:pt x="2746" y="8430"/>
                    <a:pt x="2159" y="8489"/>
                  </a:cubicBezTo>
                  <a:cubicBezTo>
                    <a:pt x="1657" y="8557"/>
                    <a:pt x="1173" y="8592"/>
                    <a:pt x="808" y="8592"/>
                  </a:cubicBezTo>
                  <a:cubicBezTo>
                    <a:pt x="687" y="8592"/>
                    <a:pt x="578" y="8588"/>
                    <a:pt x="487" y="8580"/>
                  </a:cubicBezTo>
                  <a:cubicBezTo>
                    <a:pt x="469" y="8578"/>
                    <a:pt x="451" y="8576"/>
                    <a:pt x="432" y="8576"/>
                  </a:cubicBezTo>
                  <a:cubicBezTo>
                    <a:pt x="239" y="8576"/>
                    <a:pt x="59" y="8720"/>
                    <a:pt x="31" y="8915"/>
                  </a:cubicBezTo>
                  <a:cubicBezTo>
                    <a:pt x="1" y="9158"/>
                    <a:pt x="153" y="9340"/>
                    <a:pt x="366" y="9371"/>
                  </a:cubicBezTo>
                  <a:cubicBezTo>
                    <a:pt x="504" y="9398"/>
                    <a:pt x="662" y="9409"/>
                    <a:pt x="837" y="9409"/>
                  </a:cubicBezTo>
                  <a:cubicBezTo>
                    <a:pt x="1236" y="9409"/>
                    <a:pt x="1721" y="9352"/>
                    <a:pt x="2250" y="9310"/>
                  </a:cubicBezTo>
                  <a:cubicBezTo>
                    <a:pt x="2732" y="9244"/>
                    <a:pt x="3340" y="9194"/>
                    <a:pt x="3881" y="9194"/>
                  </a:cubicBezTo>
                  <a:cubicBezTo>
                    <a:pt x="4091" y="9194"/>
                    <a:pt x="4291" y="9202"/>
                    <a:pt x="4469" y="9219"/>
                  </a:cubicBezTo>
                  <a:cubicBezTo>
                    <a:pt x="3800" y="9675"/>
                    <a:pt x="3162" y="10130"/>
                    <a:pt x="2432" y="10556"/>
                  </a:cubicBezTo>
                  <a:cubicBezTo>
                    <a:pt x="2159" y="10586"/>
                    <a:pt x="1870" y="10602"/>
                    <a:pt x="1604" y="10602"/>
                  </a:cubicBezTo>
                  <a:cubicBezTo>
                    <a:pt x="1338" y="10602"/>
                    <a:pt x="1095" y="10586"/>
                    <a:pt x="913" y="10556"/>
                  </a:cubicBezTo>
                  <a:cubicBezTo>
                    <a:pt x="888" y="10553"/>
                    <a:pt x="864" y="10551"/>
                    <a:pt x="840" y="10551"/>
                  </a:cubicBezTo>
                  <a:cubicBezTo>
                    <a:pt x="628" y="10551"/>
                    <a:pt x="454" y="10672"/>
                    <a:pt x="426" y="10890"/>
                  </a:cubicBezTo>
                  <a:cubicBezTo>
                    <a:pt x="366" y="11134"/>
                    <a:pt x="518" y="11346"/>
                    <a:pt x="761" y="11377"/>
                  </a:cubicBezTo>
                  <a:cubicBezTo>
                    <a:pt x="821" y="11377"/>
                    <a:pt x="913" y="11407"/>
                    <a:pt x="973" y="11407"/>
                  </a:cubicBezTo>
                  <a:cubicBezTo>
                    <a:pt x="913" y="11468"/>
                    <a:pt x="791" y="11529"/>
                    <a:pt x="730" y="11559"/>
                  </a:cubicBezTo>
                  <a:cubicBezTo>
                    <a:pt x="518" y="11681"/>
                    <a:pt x="457" y="11924"/>
                    <a:pt x="518" y="12137"/>
                  </a:cubicBezTo>
                  <a:cubicBezTo>
                    <a:pt x="607" y="12270"/>
                    <a:pt x="761" y="12355"/>
                    <a:pt x="920" y="12355"/>
                  </a:cubicBezTo>
                  <a:cubicBezTo>
                    <a:pt x="979" y="12355"/>
                    <a:pt x="1038" y="12343"/>
                    <a:pt x="1095" y="12319"/>
                  </a:cubicBezTo>
                  <a:cubicBezTo>
                    <a:pt x="1673" y="12045"/>
                    <a:pt x="2189" y="11711"/>
                    <a:pt x="2736" y="11407"/>
                  </a:cubicBezTo>
                  <a:cubicBezTo>
                    <a:pt x="2828" y="11377"/>
                    <a:pt x="3010" y="11377"/>
                    <a:pt x="3101" y="11346"/>
                  </a:cubicBezTo>
                  <a:lnTo>
                    <a:pt x="3101" y="11346"/>
                  </a:lnTo>
                  <a:cubicBezTo>
                    <a:pt x="3192" y="11833"/>
                    <a:pt x="3071" y="12380"/>
                    <a:pt x="2919" y="12744"/>
                  </a:cubicBezTo>
                  <a:cubicBezTo>
                    <a:pt x="2828" y="12988"/>
                    <a:pt x="2919" y="13200"/>
                    <a:pt x="3132" y="13292"/>
                  </a:cubicBezTo>
                  <a:cubicBezTo>
                    <a:pt x="3189" y="13306"/>
                    <a:pt x="3245" y="13314"/>
                    <a:pt x="3297" y="13314"/>
                  </a:cubicBezTo>
                  <a:cubicBezTo>
                    <a:pt x="3468" y="13314"/>
                    <a:pt x="3609" y="13234"/>
                    <a:pt x="3679" y="13048"/>
                  </a:cubicBezTo>
                  <a:cubicBezTo>
                    <a:pt x="3891" y="12471"/>
                    <a:pt x="4074" y="11529"/>
                    <a:pt x="3800" y="10738"/>
                  </a:cubicBezTo>
                  <a:cubicBezTo>
                    <a:pt x="4317" y="10404"/>
                    <a:pt x="4834" y="10039"/>
                    <a:pt x="5320" y="9705"/>
                  </a:cubicBezTo>
                  <a:lnTo>
                    <a:pt x="5320" y="9705"/>
                  </a:lnTo>
                  <a:cubicBezTo>
                    <a:pt x="5594" y="10343"/>
                    <a:pt x="5320" y="12015"/>
                    <a:pt x="5198" y="12593"/>
                  </a:cubicBezTo>
                  <a:lnTo>
                    <a:pt x="5168" y="12866"/>
                  </a:lnTo>
                  <a:cubicBezTo>
                    <a:pt x="5138" y="13079"/>
                    <a:pt x="5290" y="13292"/>
                    <a:pt x="5502" y="13322"/>
                  </a:cubicBezTo>
                  <a:cubicBezTo>
                    <a:pt x="5523" y="13325"/>
                    <a:pt x="5544" y="13326"/>
                    <a:pt x="5564" y="13326"/>
                  </a:cubicBezTo>
                  <a:cubicBezTo>
                    <a:pt x="5776" y="13326"/>
                    <a:pt x="5931" y="13182"/>
                    <a:pt x="5958" y="12988"/>
                  </a:cubicBezTo>
                  <a:lnTo>
                    <a:pt x="5989" y="12714"/>
                  </a:lnTo>
                  <a:cubicBezTo>
                    <a:pt x="6232" y="11407"/>
                    <a:pt x="6384" y="9978"/>
                    <a:pt x="5989" y="9219"/>
                  </a:cubicBezTo>
                  <a:lnTo>
                    <a:pt x="7144" y="8428"/>
                  </a:lnTo>
                  <a:cubicBezTo>
                    <a:pt x="7478" y="8185"/>
                    <a:pt x="7812" y="7912"/>
                    <a:pt x="8177" y="7699"/>
                  </a:cubicBezTo>
                  <a:lnTo>
                    <a:pt x="8177" y="7699"/>
                  </a:lnTo>
                  <a:cubicBezTo>
                    <a:pt x="8086" y="8520"/>
                    <a:pt x="8025" y="9523"/>
                    <a:pt x="7630" y="9948"/>
                  </a:cubicBezTo>
                  <a:cubicBezTo>
                    <a:pt x="7478" y="10100"/>
                    <a:pt x="7509" y="10404"/>
                    <a:pt x="7660" y="10495"/>
                  </a:cubicBezTo>
                  <a:cubicBezTo>
                    <a:pt x="7733" y="10568"/>
                    <a:pt x="7833" y="10606"/>
                    <a:pt x="7935" y="10606"/>
                  </a:cubicBezTo>
                  <a:cubicBezTo>
                    <a:pt x="8046" y="10606"/>
                    <a:pt x="8159" y="10560"/>
                    <a:pt x="8238" y="10465"/>
                  </a:cubicBezTo>
                  <a:cubicBezTo>
                    <a:pt x="8846" y="9796"/>
                    <a:pt x="8907" y="8489"/>
                    <a:pt x="8998" y="7456"/>
                  </a:cubicBezTo>
                  <a:cubicBezTo>
                    <a:pt x="8998" y="7304"/>
                    <a:pt x="9028" y="7212"/>
                    <a:pt x="9028" y="7091"/>
                  </a:cubicBezTo>
                  <a:cubicBezTo>
                    <a:pt x="9667" y="6635"/>
                    <a:pt x="10335" y="6209"/>
                    <a:pt x="11004" y="5784"/>
                  </a:cubicBezTo>
                  <a:lnTo>
                    <a:pt x="11004" y="5784"/>
                  </a:lnTo>
                  <a:lnTo>
                    <a:pt x="10913" y="6361"/>
                  </a:lnTo>
                  <a:cubicBezTo>
                    <a:pt x="10852" y="6513"/>
                    <a:pt x="10852" y="6665"/>
                    <a:pt x="10822" y="6787"/>
                  </a:cubicBezTo>
                  <a:cubicBezTo>
                    <a:pt x="10730" y="7061"/>
                    <a:pt x="10700" y="7364"/>
                    <a:pt x="10639" y="7668"/>
                  </a:cubicBezTo>
                  <a:cubicBezTo>
                    <a:pt x="10396" y="8763"/>
                    <a:pt x="10183" y="9978"/>
                    <a:pt x="9454" y="10708"/>
                  </a:cubicBezTo>
                  <a:cubicBezTo>
                    <a:pt x="9302" y="10860"/>
                    <a:pt x="9302" y="11103"/>
                    <a:pt x="9454" y="11255"/>
                  </a:cubicBezTo>
                  <a:cubicBezTo>
                    <a:pt x="9530" y="11331"/>
                    <a:pt x="9636" y="11369"/>
                    <a:pt x="9743" y="11369"/>
                  </a:cubicBezTo>
                  <a:cubicBezTo>
                    <a:pt x="9849" y="11369"/>
                    <a:pt x="9955" y="11331"/>
                    <a:pt x="10031" y="11255"/>
                  </a:cubicBezTo>
                  <a:cubicBezTo>
                    <a:pt x="10943" y="10404"/>
                    <a:pt x="11186" y="8975"/>
                    <a:pt x="11430" y="7760"/>
                  </a:cubicBezTo>
                  <a:cubicBezTo>
                    <a:pt x="11460" y="7456"/>
                    <a:pt x="11551" y="7212"/>
                    <a:pt x="11612" y="6939"/>
                  </a:cubicBezTo>
                  <a:cubicBezTo>
                    <a:pt x="11673" y="6817"/>
                    <a:pt x="11703" y="6635"/>
                    <a:pt x="11703" y="6483"/>
                  </a:cubicBezTo>
                  <a:cubicBezTo>
                    <a:pt x="11764" y="6088"/>
                    <a:pt x="11855" y="5541"/>
                    <a:pt x="12007" y="5389"/>
                  </a:cubicBezTo>
                  <a:cubicBezTo>
                    <a:pt x="12068" y="5267"/>
                    <a:pt x="12129" y="5146"/>
                    <a:pt x="12129" y="5024"/>
                  </a:cubicBezTo>
                  <a:cubicBezTo>
                    <a:pt x="12615" y="4690"/>
                    <a:pt x="13132" y="4325"/>
                    <a:pt x="13648" y="3960"/>
                  </a:cubicBezTo>
                  <a:cubicBezTo>
                    <a:pt x="13740" y="3899"/>
                    <a:pt x="13831" y="3808"/>
                    <a:pt x="13952" y="3747"/>
                  </a:cubicBezTo>
                  <a:lnTo>
                    <a:pt x="13952" y="3747"/>
                  </a:lnTo>
                  <a:cubicBezTo>
                    <a:pt x="13892" y="3899"/>
                    <a:pt x="13892" y="4082"/>
                    <a:pt x="13861" y="4234"/>
                  </a:cubicBezTo>
                  <a:cubicBezTo>
                    <a:pt x="13861" y="4355"/>
                    <a:pt x="13831" y="4507"/>
                    <a:pt x="13831" y="4629"/>
                  </a:cubicBezTo>
                  <a:cubicBezTo>
                    <a:pt x="13588" y="6240"/>
                    <a:pt x="12949" y="8003"/>
                    <a:pt x="12037" y="9553"/>
                  </a:cubicBezTo>
                  <a:cubicBezTo>
                    <a:pt x="11916" y="9735"/>
                    <a:pt x="12007" y="10009"/>
                    <a:pt x="12189" y="10130"/>
                  </a:cubicBezTo>
                  <a:cubicBezTo>
                    <a:pt x="12247" y="10169"/>
                    <a:pt x="12313" y="10186"/>
                    <a:pt x="12381" y="10186"/>
                  </a:cubicBezTo>
                  <a:cubicBezTo>
                    <a:pt x="12529" y="10186"/>
                    <a:pt x="12684" y="10104"/>
                    <a:pt x="12767" y="9978"/>
                  </a:cubicBezTo>
                  <a:cubicBezTo>
                    <a:pt x="13740" y="8307"/>
                    <a:pt x="14439" y="6453"/>
                    <a:pt x="14652" y="4720"/>
                  </a:cubicBezTo>
                  <a:cubicBezTo>
                    <a:pt x="14712" y="4568"/>
                    <a:pt x="14712" y="4477"/>
                    <a:pt x="14712" y="4325"/>
                  </a:cubicBezTo>
                  <a:cubicBezTo>
                    <a:pt x="14743" y="3930"/>
                    <a:pt x="14773" y="3595"/>
                    <a:pt x="14925" y="3322"/>
                  </a:cubicBezTo>
                  <a:cubicBezTo>
                    <a:pt x="14955" y="3200"/>
                    <a:pt x="14986" y="3109"/>
                    <a:pt x="14955" y="3018"/>
                  </a:cubicBezTo>
                  <a:cubicBezTo>
                    <a:pt x="15107" y="2896"/>
                    <a:pt x="15259" y="2805"/>
                    <a:pt x="15442" y="2684"/>
                  </a:cubicBezTo>
                  <a:lnTo>
                    <a:pt x="15807" y="2440"/>
                  </a:lnTo>
                  <a:cubicBezTo>
                    <a:pt x="16566" y="1924"/>
                    <a:pt x="17357" y="1377"/>
                    <a:pt x="17995" y="677"/>
                  </a:cubicBezTo>
                  <a:cubicBezTo>
                    <a:pt x="18147" y="525"/>
                    <a:pt x="18147" y="252"/>
                    <a:pt x="17965" y="100"/>
                  </a:cubicBezTo>
                  <a:cubicBezTo>
                    <a:pt x="17882" y="31"/>
                    <a:pt x="17788" y="0"/>
                    <a:pt x="17695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6"/>
            <p:cNvSpPr/>
            <p:nvPr/>
          </p:nvSpPr>
          <p:spPr>
            <a:xfrm>
              <a:off x="12873350" y="2784550"/>
              <a:ext cx="298675" cy="176225"/>
            </a:xfrm>
            <a:custGeom>
              <a:avLst/>
              <a:gdLst/>
              <a:ahLst/>
              <a:cxnLst/>
              <a:rect l="l" t="t" r="r" b="b"/>
              <a:pathLst>
                <a:path w="11947" h="7049" extrusionOk="0">
                  <a:moveTo>
                    <a:pt x="7094" y="0"/>
                  </a:moveTo>
                  <a:cubicBezTo>
                    <a:pt x="5134" y="0"/>
                    <a:pt x="3141" y="814"/>
                    <a:pt x="1825" y="2250"/>
                  </a:cubicBezTo>
                  <a:cubicBezTo>
                    <a:pt x="1034" y="3192"/>
                    <a:pt x="1" y="5137"/>
                    <a:pt x="943" y="6596"/>
                  </a:cubicBezTo>
                  <a:cubicBezTo>
                    <a:pt x="1185" y="6999"/>
                    <a:pt x="1994" y="7022"/>
                    <a:pt x="2515" y="7022"/>
                  </a:cubicBezTo>
                  <a:cubicBezTo>
                    <a:pt x="2585" y="7022"/>
                    <a:pt x="2649" y="7022"/>
                    <a:pt x="2706" y="7022"/>
                  </a:cubicBezTo>
                  <a:cubicBezTo>
                    <a:pt x="2949" y="7040"/>
                    <a:pt x="3190" y="7048"/>
                    <a:pt x="3431" y="7048"/>
                  </a:cubicBezTo>
                  <a:cubicBezTo>
                    <a:pt x="4427" y="7048"/>
                    <a:pt x="5411" y="6902"/>
                    <a:pt x="6414" y="6657"/>
                  </a:cubicBezTo>
                  <a:cubicBezTo>
                    <a:pt x="8512" y="6140"/>
                    <a:pt x="9910" y="4773"/>
                    <a:pt x="11187" y="3162"/>
                  </a:cubicBezTo>
                  <a:cubicBezTo>
                    <a:pt x="11491" y="2767"/>
                    <a:pt x="11946" y="2280"/>
                    <a:pt x="11734" y="1794"/>
                  </a:cubicBezTo>
                  <a:cubicBezTo>
                    <a:pt x="11339" y="791"/>
                    <a:pt x="9545" y="426"/>
                    <a:pt x="8664" y="183"/>
                  </a:cubicBezTo>
                  <a:cubicBezTo>
                    <a:pt x="8152" y="60"/>
                    <a:pt x="7625" y="0"/>
                    <a:pt x="7094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12872600" y="2770125"/>
              <a:ext cx="333625" cy="198175"/>
            </a:xfrm>
            <a:custGeom>
              <a:avLst/>
              <a:gdLst/>
              <a:ahLst/>
              <a:cxnLst/>
              <a:rect l="l" t="t" r="r" b="b"/>
              <a:pathLst>
                <a:path w="13345" h="7927" extrusionOk="0">
                  <a:moveTo>
                    <a:pt x="6703" y="0"/>
                  </a:moveTo>
                  <a:cubicBezTo>
                    <a:pt x="6607" y="0"/>
                    <a:pt x="6505" y="41"/>
                    <a:pt x="6444" y="122"/>
                  </a:cubicBezTo>
                  <a:cubicBezTo>
                    <a:pt x="6384" y="213"/>
                    <a:pt x="6414" y="426"/>
                    <a:pt x="6536" y="486"/>
                  </a:cubicBezTo>
                  <a:cubicBezTo>
                    <a:pt x="6748" y="638"/>
                    <a:pt x="6992" y="790"/>
                    <a:pt x="7204" y="912"/>
                  </a:cubicBezTo>
                  <a:cubicBezTo>
                    <a:pt x="8116" y="1520"/>
                    <a:pt x="9089" y="2097"/>
                    <a:pt x="9879" y="2796"/>
                  </a:cubicBezTo>
                  <a:cubicBezTo>
                    <a:pt x="9788" y="2857"/>
                    <a:pt x="9727" y="2888"/>
                    <a:pt x="9606" y="2888"/>
                  </a:cubicBezTo>
                  <a:cubicBezTo>
                    <a:pt x="9150" y="3040"/>
                    <a:pt x="8694" y="3222"/>
                    <a:pt x="8238" y="3374"/>
                  </a:cubicBezTo>
                  <a:cubicBezTo>
                    <a:pt x="6961" y="2553"/>
                    <a:pt x="5472" y="1550"/>
                    <a:pt x="4104" y="578"/>
                  </a:cubicBezTo>
                  <a:cubicBezTo>
                    <a:pt x="3922" y="578"/>
                    <a:pt x="3709" y="578"/>
                    <a:pt x="3648" y="730"/>
                  </a:cubicBezTo>
                  <a:cubicBezTo>
                    <a:pt x="3557" y="851"/>
                    <a:pt x="3557" y="1033"/>
                    <a:pt x="3709" y="1094"/>
                  </a:cubicBezTo>
                  <a:cubicBezTo>
                    <a:pt x="4985" y="2006"/>
                    <a:pt x="6292" y="2888"/>
                    <a:pt x="7508" y="3678"/>
                  </a:cubicBezTo>
                  <a:cubicBezTo>
                    <a:pt x="7113" y="3799"/>
                    <a:pt x="6688" y="3951"/>
                    <a:pt x="6292" y="4073"/>
                  </a:cubicBezTo>
                  <a:cubicBezTo>
                    <a:pt x="6292" y="4073"/>
                    <a:pt x="6262" y="4073"/>
                    <a:pt x="6262" y="4043"/>
                  </a:cubicBezTo>
                  <a:cubicBezTo>
                    <a:pt x="6110" y="3951"/>
                    <a:pt x="5928" y="3830"/>
                    <a:pt x="5745" y="3769"/>
                  </a:cubicBezTo>
                  <a:cubicBezTo>
                    <a:pt x="5350" y="3617"/>
                    <a:pt x="4985" y="3435"/>
                    <a:pt x="4742" y="3192"/>
                  </a:cubicBezTo>
                  <a:cubicBezTo>
                    <a:pt x="4682" y="3131"/>
                    <a:pt x="4613" y="3100"/>
                    <a:pt x="4549" y="3100"/>
                  </a:cubicBezTo>
                  <a:cubicBezTo>
                    <a:pt x="4484" y="3100"/>
                    <a:pt x="4423" y="3131"/>
                    <a:pt x="4378" y="3192"/>
                  </a:cubicBezTo>
                  <a:cubicBezTo>
                    <a:pt x="4256" y="3313"/>
                    <a:pt x="4256" y="3465"/>
                    <a:pt x="4378" y="3587"/>
                  </a:cubicBezTo>
                  <a:cubicBezTo>
                    <a:pt x="4682" y="3860"/>
                    <a:pt x="5137" y="4073"/>
                    <a:pt x="5502" y="4255"/>
                  </a:cubicBezTo>
                  <a:cubicBezTo>
                    <a:pt x="5533" y="4255"/>
                    <a:pt x="5533" y="4286"/>
                    <a:pt x="5593" y="4286"/>
                  </a:cubicBezTo>
                  <a:cubicBezTo>
                    <a:pt x="5289" y="4407"/>
                    <a:pt x="4985" y="4529"/>
                    <a:pt x="4682" y="4590"/>
                  </a:cubicBezTo>
                  <a:cubicBezTo>
                    <a:pt x="4317" y="4711"/>
                    <a:pt x="4013" y="4833"/>
                    <a:pt x="3678" y="4924"/>
                  </a:cubicBezTo>
                  <a:cubicBezTo>
                    <a:pt x="3253" y="4590"/>
                    <a:pt x="2432" y="4438"/>
                    <a:pt x="1672" y="4286"/>
                  </a:cubicBezTo>
                  <a:cubicBezTo>
                    <a:pt x="1216" y="4225"/>
                    <a:pt x="821" y="4134"/>
                    <a:pt x="608" y="4012"/>
                  </a:cubicBezTo>
                  <a:cubicBezTo>
                    <a:pt x="569" y="3997"/>
                    <a:pt x="530" y="3989"/>
                    <a:pt x="493" y="3989"/>
                  </a:cubicBezTo>
                  <a:cubicBezTo>
                    <a:pt x="386" y="3989"/>
                    <a:pt x="297" y="4052"/>
                    <a:pt x="274" y="4164"/>
                  </a:cubicBezTo>
                  <a:cubicBezTo>
                    <a:pt x="183" y="4316"/>
                    <a:pt x="274" y="4468"/>
                    <a:pt x="426" y="4529"/>
                  </a:cubicBezTo>
                  <a:cubicBezTo>
                    <a:pt x="669" y="4620"/>
                    <a:pt x="1095" y="4711"/>
                    <a:pt x="1581" y="4833"/>
                  </a:cubicBezTo>
                  <a:cubicBezTo>
                    <a:pt x="2037" y="4894"/>
                    <a:pt x="2615" y="5015"/>
                    <a:pt x="3040" y="5167"/>
                  </a:cubicBezTo>
                  <a:cubicBezTo>
                    <a:pt x="2554" y="5319"/>
                    <a:pt x="2007" y="5502"/>
                    <a:pt x="1520" y="5623"/>
                  </a:cubicBezTo>
                  <a:cubicBezTo>
                    <a:pt x="1186" y="5593"/>
                    <a:pt x="791" y="5471"/>
                    <a:pt x="517" y="5350"/>
                  </a:cubicBezTo>
                  <a:cubicBezTo>
                    <a:pt x="477" y="5333"/>
                    <a:pt x="436" y="5326"/>
                    <a:pt x="397" y="5326"/>
                  </a:cubicBezTo>
                  <a:cubicBezTo>
                    <a:pt x="290" y="5326"/>
                    <a:pt x="197" y="5382"/>
                    <a:pt x="153" y="5471"/>
                  </a:cubicBezTo>
                  <a:cubicBezTo>
                    <a:pt x="61" y="5623"/>
                    <a:pt x="153" y="5775"/>
                    <a:pt x="274" y="5836"/>
                  </a:cubicBezTo>
                  <a:cubicBezTo>
                    <a:pt x="305" y="5897"/>
                    <a:pt x="335" y="5897"/>
                    <a:pt x="426" y="5927"/>
                  </a:cubicBezTo>
                  <a:cubicBezTo>
                    <a:pt x="335" y="5927"/>
                    <a:pt x="305" y="5958"/>
                    <a:pt x="213" y="5958"/>
                  </a:cubicBezTo>
                  <a:cubicBezTo>
                    <a:pt x="61" y="5988"/>
                    <a:pt x="1" y="6140"/>
                    <a:pt x="1" y="6262"/>
                  </a:cubicBezTo>
                  <a:cubicBezTo>
                    <a:pt x="31" y="6413"/>
                    <a:pt x="183" y="6505"/>
                    <a:pt x="305" y="6505"/>
                  </a:cubicBezTo>
                  <a:cubicBezTo>
                    <a:pt x="730" y="6413"/>
                    <a:pt x="1095" y="6292"/>
                    <a:pt x="1520" y="6201"/>
                  </a:cubicBezTo>
                  <a:lnTo>
                    <a:pt x="1794" y="6201"/>
                  </a:lnTo>
                  <a:cubicBezTo>
                    <a:pt x="1733" y="6505"/>
                    <a:pt x="1581" y="6839"/>
                    <a:pt x="1399" y="7052"/>
                  </a:cubicBezTo>
                  <a:cubicBezTo>
                    <a:pt x="1338" y="7173"/>
                    <a:pt x="1338" y="7356"/>
                    <a:pt x="1429" y="7447"/>
                  </a:cubicBezTo>
                  <a:cubicBezTo>
                    <a:pt x="1484" y="7474"/>
                    <a:pt x="1551" y="7489"/>
                    <a:pt x="1616" y="7489"/>
                  </a:cubicBezTo>
                  <a:cubicBezTo>
                    <a:pt x="1696" y="7489"/>
                    <a:pt x="1774" y="7467"/>
                    <a:pt x="1824" y="7417"/>
                  </a:cubicBezTo>
                  <a:cubicBezTo>
                    <a:pt x="2098" y="7052"/>
                    <a:pt x="2341" y="6505"/>
                    <a:pt x="2311" y="5958"/>
                  </a:cubicBezTo>
                  <a:cubicBezTo>
                    <a:pt x="2706" y="5836"/>
                    <a:pt x="3071" y="5745"/>
                    <a:pt x="3466" y="5593"/>
                  </a:cubicBezTo>
                  <a:lnTo>
                    <a:pt x="3466" y="5593"/>
                  </a:lnTo>
                  <a:cubicBezTo>
                    <a:pt x="3496" y="6049"/>
                    <a:pt x="3040" y="7021"/>
                    <a:pt x="2858" y="7417"/>
                  </a:cubicBezTo>
                  <a:lnTo>
                    <a:pt x="2767" y="7569"/>
                  </a:lnTo>
                  <a:cubicBezTo>
                    <a:pt x="2706" y="7721"/>
                    <a:pt x="2767" y="7872"/>
                    <a:pt x="2919" y="7903"/>
                  </a:cubicBezTo>
                  <a:cubicBezTo>
                    <a:pt x="2958" y="7919"/>
                    <a:pt x="2997" y="7926"/>
                    <a:pt x="3034" y="7926"/>
                  </a:cubicBezTo>
                  <a:cubicBezTo>
                    <a:pt x="3141" y="7926"/>
                    <a:pt x="3230" y="7864"/>
                    <a:pt x="3253" y="7751"/>
                  </a:cubicBezTo>
                  <a:lnTo>
                    <a:pt x="3344" y="7599"/>
                  </a:lnTo>
                  <a:cubicBezTo>
                    <a:pt x="3709" y="6809"/>
                    <a:pt x="4104" y="5927"/>
                    <a:pt x="3982" y="5350"/>
                  </a:cubicBezTo>
                  <a:cubicBezTo>
                    <a:pt x="4286" y="5228"/>
                    <a:pt x="4560" y="5167"/>
                    <a:pt x="4864" y="5046"/>
                  </a:cubicBezTo>
                  <a:cubicBezTo>
                    <a:pt x="5137" y="4985"/>
                    <a:pt x="5381" y="4863"/>
                    <a:pt x="5654" y="4772"/>
                  </a:cubicBezTo>
                  <a:lnTo>
                    <a:pt x="5654" y="4772"/>
                  </a:lnTo>
                  <a:cubicBezTo>
                    <a:pt x="5472" y="5289"/>
                    <a:pt x="5198" y="5927"/>
                    <a:pt x="4894" y="6110"/>
                  </a:cubicBezTo>
                  <a:cubicBezTo>
                    <a:pt x="4773" y="6201"/>
                    <a:pt x="4742" y="6383"/>
                    <a:pt x="4833" y="6505"/>
                  </a:cubicBezTo>
                  <a:cubicBezTo>
                    <a:pt x="4873" y="6564"/>
                    <a:pt x="4964" y="6611"/>
                    <a:pt x="5057" y="6611"/>
                  </a:cubicBezTo>
                  <a:cubicBezTo>
                    <a:pt x="5106" y="6611"/>
                    <a:pt x="5156" y="6597"/>
                    <a:pt x="5198" y="6565"/>
                  </a:cubicBezTo>
                  <a:cubicBezTo>
                    <a:pt x="5685" y="6262"/>
                    <a:pt x="5989" y="5471"/>
                    <a:pt x="6232" y="4833"/>
                  </a:cubicBezTo>
                  <a:cubicBezTo>
                    <a:pt x="6262" y="4742"/>
                    <a:pt x="6292" y="4681"/>
                    <a:pt x="6292" y="4590"/>
                  </a:cubicBezTo>
                  <a:lnTo>
                    <a:pt x="7782" y="4134"/>
                  </a:lnTo>
                  <a:lnTo>
                    <a:pt x="7782" y="4134"/>
                  </a:lnTo>
                  <a:cubicBezTo>
                    <a:pt x="7721" y="4255"/>
                    <a:pt x="7660" y="4377"/>
                    <a:pt x="7600" y="4468"/>
                  </a:cubicBezTo>
                  <a:cubicBezTo>
                    <a:pt x="7569" y="4559"/>
                    <a:pt x="7508" y="4681"/>
                    <a:pt x="7478" y="4711"/>
                  </a:cubicBezTo>
                  <a:cubicBezTo>
                    <a:pt x="7417" y="4863"/>
                    <a:pt x="7296" y="5046"/>
                    <a:pt x="7204" y="5228"/>
                  </a:cubicBezTo>
                  <a:cubicBezTo>
                    <a:pt x="6870" y="5897"/>
                    <a:pt x="6505" y="6657"/>
                    <a:pt x="5928" y="6961"/>
                  </a:cubicBezTo>
                  <a:cubicBezTo>
                    <a:pt x="5806" y="7021"/>
                    <a:pt x="5745" y="7173"/>
                    <a:pt x="5806" y="7325"/>
                  </a:cubicBezTo>
                  <a:cubicBezTo>
                    <a:pt x="5873" y="7414"/>
                    <a:pt x="5972" y="7471"/>
                    <a:pt x="6080" y="7471"/>
                  </a:cubicBezTo>
                  <a:cubicBezTo>
                    <a:pt x="6120" y="7471"/>
                    <a:pt x="6161" y="7463"/>
                    <a:pt x="6201" y="7447"/>
                  </a:cubicBezTo>
                  <a:cubicBezTo>
                    <a:pt x="6900" y="7052"/>
                    <a:pt x="7326" y="6231"/>
                    <a:pt x="7721" y="5502"/>
                  </a:cubicBezTo>
                  <a:cubicBezTo>
                    <a:pt x="7782" y="5319"/>
                    <a:pt x="7903" y="5167"/>
                    <a:pt x="7964" y="5015"/>
                  </a:cubicBezTo>
                  <a:cubicBezTo>
                    <a:pt x="8025" y="4924"/>
                    <a:pt x="8055" y="4833"/>
                    <a:pt x="8116" y="4742"/>
                  </a:cubicBezTo>
                  <a:cubicBezTo>
                    <a:pt x="8238" y="4529"/>
                    <a:pt x="8390" y="4164"/>
                    <a:pt x="8542" y="4103"/>
                  </a:cubicBezTo>
                  <a:cubicBezTo>
                    <a:pt x="8633" y="4073"/>
                    <a:pt x="8663" y="3982"/>
                    <a:pt x="8663" y="3860"/>
                  </a:cubicBezTo>
                  <a:cubicBezTo>
                    <a:pt x="9028" y="3769"/>
                    <a:pt x="9423" y="3617"/>
                    <a:pt x="9788" y="3465"/>
                  </a:cubicBezTo>
                  <a:cubicBezTo>
                    <a:pt x="9879" y="3404"/>
                    <a:pt x="9940" y="3404"/>
                    <a:pt x="10031" y="3374"/>
                  </a:cubicBezTo>
                  <a:lnTo>
                    <a:pt x="10031" y="3374"/>
                  </a:lnTo>
                  <a:cubicBezTo>
                    <a:pt x="10001" y="3496"/>
                    <a:pt x="9940" y="3556"/>
                    <a:pt x="9879" y="3678"/>
                  </a:cubicBezTo>
                  <a:cubicBezTo>
                    <a:pt x="9849" y="3769"/>
                    <a:pt x="9788" y="3830"/>
                    <a:pt x="9788" y="3921"/>
                  </a:cubicBezTo>
                  <a:cubicBezTo>
                    <a:pt x="9332" y="4894"/>
                    <a:pt x="8633" y="5897"/>
                    <a:pt x="7751" y="6717"/>
                  </a:cubicBezTo>
                  <a:cubicBezTo>
                    <a:pt x="7630" y="6839"/>
                    <a:pt x="7630" y="6991"/>
                    <a:pt x="7751" y="7113"/>
                  </a:cubicBezTo>
                  <a:cubicBezTo>
                    <a:pt x="7812" y="7158"/>
                    <a:pt x="7881" y="7181"/>
                    <a:pt x="7945" y="7181"/>
                  </a:cubicBezTo>
                  <a:cubicBezTo>
                    <a:pt x="8010" y="7181"/>
                    <a:pt x="8071" y="7158"/>
                    <a:pt x="8116" y="7113"/>
                  </a:cubicBezTo>
                  <a:cubicBezTo>
                    <a:pt x="9028" y="6231"/>
                    <a:pt x="9849" y="5167"/>
                    <a:pt x="10305" y="4134"/>
                  </a:cubicBezTo>
                  <a:cubicBezTo>
                    <a:pt x="10335" y="4073"/>
                    <a:pt x="10366" y="3982"/>
                    <a:pt x="10396" y="3860"/>
                  </a:cubicBezTo>
                  <a:cubicBezTo>
                    <a:pt x="10487" y="3647"/>
                    <a:pt x="10609" y="3404"/>
                    <a:pt x="10761" y="3252"/>
                  </a:cubicBezTo>
                  <a:cubicBezTo>
                    <a:pt x="10791" y="3222"/>
                    <a:pt x="10821" y="3161"/>
                    <a:pt x="10821" y="3070"/>
                  </a:cubicBezTo>
                  <a:cubicBezTo>
                    <a:pt x="10943" y="3040"/>
                    <a:pt x="11065" y="3009"/>
                    <a:pt x="11217" y="2948"/>
                  </a:cubicBezTo>
                  <a:lnTo>
                    <a:pt x="11460" y="2888"/>
                  </a:lnTo>
                  <a:cubicBezTo>
                    <a:pt x="12037" y="2705"/>
                    <a:pt x="12645" y="2492"/>
                    <a:pt x="13192" y="2158"/>
                  </a:cubicBezTo>
                  <a:cubicBezTo>
                    <a:pt x="13284" y="2097"/>
                    <a:pt x="13344" y="1945"/>
                    <a:pt x="13253" y="1793"/>
                  </a:cubicBezTo>
                  <a:cubicBezTo>
                    <a:pt x="13213" y="1712"/>
                    <a:pt x="13105" y="1672"/>
                    <a:pt x="13010" y="1672"/>
                  </a:cubicBezTo>
                  <a:cubicBezTo>
                    <a:pt x="12963" y="1672"/>
                    <a:pt x="12919" y="1682"/>
                    <a:pt x="12888" y="1702"/>
                  </a:cubicBezTo>
                  <a:cubicBezTo>
                    <a:pt x="12432" y="2006"/>
                    <a:pt x="11855" y="2189"/>
                    <a:pt x="11277" y="2340"/>
                  </a:cubicBezTo>
                  <a:lnTo>
                    <a:pt x="11004" y="2432"/>
                  </a:lnTo>
                  <a:cubicBezTo>
                    <a:pt x="10821" y="2492"/>
                    <a:pt x="10639" y="2553"/>
                    <a:pt x="10457" y="2614"/>
                  </a:cubicBezTo>
                  <a:cubicBezTo>
                    <a:pt x="9575" y="1824"/>
                    <a:pt x="8511" y="1125"/>
                    <a:pt x="7478" y="456"/>
                  </a:cubicBezTo>
                  <a:cubicBezTo>
                    <a:pt x="7265" y="304"/>
                    <a:pt x="7022" y="152"/>
                    <a:pt x="6840" y="30"/>
                  </a:cubicBezTo>
                  <a:cubicBezTo>
                    <a:pt x="6799" y="10"/>
                    <a:pt x="6752" y="0"/>
                    <a:pt x="6703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6"/>
            <p:cNvSpPr/>
            <p:nvPr/>
          </p:nvSpPr>
          <p:spPr>
            <a:xfrm>
              <a:off x="13130200" y="3117825"/>
              <a:ext cx="180125" cy="276375"/>
            </a:xfrm>
            <a:custGeom>
              <a:avLst/>
              <a:gdLst/>
              <a:ahLst/>
              <a:cxnLst/>
              <a:rect l="l" t="t" r="r" b="b"/>
              <a:pathLst>
                <a:path w="7205" h="11055" extrusionOk="0">
                  <a:moveTo>
                    <a:pt x="5510" y="0"/>
                  </a:moveTo>
                  <a:cubicBezTo>
                    <a:pt x="4582" y="0"/>
                    <a:pt x="3451" y="927"/>
                    <a:pt x="2828" y="1442"/>
                  </a:cubicBezTo>
                  <a:cubicBezTo>
                    <a:pt x="1004" y="2931"/>
                    <a:pt x="1" y="5484"/>
                    <a:pt x="396" y="7825"/>
                  </a:cubicBezTo>
                  <a:cubicBezTo>
                    <a:pt x="609" y="8980"/>
                    <a:pt x="1460" y="10864"/>
                    <a:pt x="3131" y="11047"/>
                  </a:cubicBezTo>
                  <a:cubicBezTo>
                    <a:pt x="3159" y="11052"/>
                    <a:pt x="3187" y="11054"/>
                    <a:pt x="3215" y="11054"/>
                  </a:cubicBezTo>
                  <a:cubicBezTo>
                    <a:pt x="3706" y="11054"/>
                    <a:pt x="4210" y="10328"/>
                    <a:pt x="4469" y="9983"/>
                  </a:cubicBezTo>
                  <a:cubicBezTo>
                    <a:pt x="5259" y="9071"/>
                    <a:pt x="5867" y="8068"/>
                    <a:pt x="6384" y="6943"/>
                  </a:cubicBezTo>
                  <a:cubicBezTo>
                    <a:pt x="7205" y="5089"/>
                    <a:pt x="7022" y="3235"/>
                    <a:pt x="6536" y="1290"/>
                  </a:cubicBezTo>
                  <a:cubicBezTo>
                    <a:pt x="6414" y="834"/>
                    <a:pt x="6293" y="196"/>
                    <a:pt x="5837" y="44"/>
                  </a:cubicBezTo>
                  <a:cubicBezTo>
                    <a:pt x="5732" y="14"/>
                    <a:pt x="5622" y="0"/>
                    <a:pt x="5510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6"/>
            <p:cNvSpPr/>
            <p:nvPr/>
          </p:nvSpPr>
          <p:spPr>
            <a:xfrm>
              <a:off x="13124125" y="3084700"/>
              <a:ext cx="186950" cy="316750"/>
            </a:xfrm>
            <a:custGeom>
              <a:avLst/>
              <a:gdLst/>
              <a:ahLst/>
              <a:cxnLst/>
              <a:rect l="l" t="t" r="r" b="b"/>
              <a:pathLst>
                <a:path w="7478" h="12670" extrusionOk="0">
                  <a:moveTo>
                    <a:pt x="6384" y="1"/>
                  </a:moveTo>
                  <a:cubicBezTo>
                    <a:pt x="6232" y="1"/>
                    <a:pt x="6110" y="62"/>
                    <a:pt x="6110" y="214"/>
                  </a:cubicBezTo>
                  <a:cubicBezTo>
                    <a:pt x="6080" y="761"/>
                    <a:pt x="5897" y="1277"/>
                    <a:pt x="5715" y="1825"/>
                  </a:cubicBezTo>
                  <a:lnTo>
                    <a:pt x="5624" y="2037"/>
                  </a:lnTo>
                  <a:cubicBezTo>
                    <a:pt x="5563" y="2220"/>
                    <a:pt x="5502" y="2372"/>
                    <a:pt x="5441" y="2584"/>
                  </a:cubicBezTo>
                  <a:cubicBezTo>
                    <a:pt x="4286" y="2767"/>
                    <a:pt x="3162" y="3192"/>
                    <a:pt x="2098" y="3557"/>
                  </a:cubicBezTo>
                  <a:cubicBezTo>
                    <a:pt x="1855" y="3648"/>
                    <a:pt x="1612" y="3709"/>
                    <a:pt x="1368" y="3831"/>
                  </a:cubicBezTo>
                  <a:cubicBezTo>
                    <a:pt x="1216" y="3861"/>
                    <a:pt x="1186" y="4013"/>
                    <a:pt x="1216" y="4165"/>
                  </a:cubicBezTo>
                  <a:cubicBezTo>
                    <a:pt x="1240" y="4283"/>
                    <a:pt x="1337" y="4328"/>
                    <a:pt x="1450" y="4328"/>
                  </a:cubicBezTo>
                  <a:cubicBezTo>
                    <a:pt x="1482" y="4328"/>
                    <a:pt x="1517" y="4324"/>
                    <a:pt x="1551" y="4317"/>
                  </a:cubicBezTo>
                  <a:cubicBezTo>
                    <a:pt x="1794" y="4256"/>
                    <a:pt x="2067" y="4165"/>
                    <a:pt x="2280" y="4043"/>
                  </a:cubicBezTo>
                  <a:cubicBezTo>
                    <a:pt x="3283" y="3709"/>
                    <a:pt x="4286" y="3344"/>
                    <a:pt x="5289" y="3132"/>
                  </a:cubicBezTo>
                  <a:lnTo>
                    <a:pt x="5289" y="3132"/>
                  </a:lnTo>
                  <a:cubicBezTo>
                    <a:pt x="5259" y="3223"/>
                    <a:pt x="5259" y="3284"/>
                    <a:pt x="5198" y="3375"/>
                  </a:cubicBezTo>
                  <a:cubicBezTo>
                    <a:pt x="5046" y="3800"/>
                    <a:pt x="4955" y="4256"/>
                    <a:pt x="4803" y="4712"/>
                  </a:cubicBezTo>
                  <a:cubicBezTo>
                    <a:pt x="3374" y="5198"/>
                    <a:pt x="1794" y="5715"/>
                    <a:pt x="244" y="6171"/>
                  </a:cubicBezTo>
                  <a:cubicBezTo>
                    <a:pt x="92" y="6262"/>
                    <a:pt x="1" y="6414"/>
                    <a:pt x="31" y="6566"/>
                  </a:cubicBezTo>
                  <a:cubicBezTo>
                    <a:pt x="79" y="6686"/>
                    <a:pt x="183" y="6768"/>
                    <a:pt x="270" y="6768"/>
                  </a:cubicBezTo>
                  <a:cubicBezTo>
                    <a:pt x="293" y="6768"/>
                    <a:pt x="315" y="6762"/>
                    <a:pt x="335" y="6749"/>
                  </a:cubicBezTo>
                  <a:cubicBezTo>
                    <a:pt x="1764" y="6353"/>
                    <a:pt x="3223" y="5837"/>
                    <a:pt x="4530" y="5381"/>
                  </a:cubicBezTo>
                  <a:lnTo>
                    <a:pt x="4530" y="5381"/>
                  </a:lnTo>
                  <a:cubicBezTo>
                    <a:pt x="4378" y="5776"/>
                    <a:pt x="4226" y="6141"/>
                    <a:pt x="4104" y="6566"/>
                  </a:cubicBezTo>
                  <a:lnTo>
                    <a:pt x="4074" y="6566"/>
                  </a:lnTo>
                  <a:cubicBezTo>
                    <a:pt x="3922" y="6657"/>
                    <a:pt x="3739" y="6718"/>
                    <a:pt x="3587" y="6840"/>
                  </a:cubicBezTo>
                  <a:cubicBezTo>
                    <a:pt x="3223" y="7022"/>
                    <a:pt x="2888" y="7205"/>
                    <a:pt x="2554" y="7265"/>
                  </a:cubicBezTo>
                  <a:cubicBezTo>
                    <a:pt x="2402" y="7265"/>
                    <a:pt x="2311" y="7417"/>
                    <a:pt x="2311" y="7569"/>
                  </a:cubicBezTo>
                  <a:cubicBezTo>
                    <a:pt x="2311" y="7721"/>
                    <a:pt x="2463" y="7782"/>
                    <a:pt x="2615" y="7782"/>
                  </a:cubicBezTo>
                  <a:cubicBezTo>
                    <a:pt x="3040" y="7752"/>
                    <a:pt x="3466" y="7509"/>
                    <a:pt x="3830" y="7326"/>
                  </a:cubicBezTo>
                  <a:cubicBezTo>
                    <a:pt x="3891" y="7326"/>
                    <a:pt x="3891" y="7296"/>
                    <a:pt x="3922" y="7296"/>
                  </a:cubicBezTo>
                  <a:cubicBezTo>
                    <a:pt x="3800" y="7600"/>
                    <a:pt x="3739" y="7904"/>
                    <a:pt x="3618" y="8177"/>
                  </a:cubicBezTo>
                  <a:cubicBezTo>
                    <a:pt x="3496" y="8481"/>
                    <a:pt x="3374" y="8816"/>
                    <a:pt x="3314" y="9119"/>
                  </a:cubicBezTo>
                  <a:cubicBezTo>
                    <a:pt x="2767" y="9241"/>
                    <a:pt x="2219" y="9758"/>
                    <a:pt x="1642" y="10244"/>
                  </a:cubicBezTo>
                  <a:cubicBezTo>
                    <a:pt x="1338" y="10518"/>
                    <a:pt x="1034" y="10822"/>
                    <a:pt x="791" y="10913"/>
                  </a:cubicBezTo>
                  <a:cubicBezTo>
                    <a:pt x="700" y="10974"/>
                    <a:pt x="608" y="11126"/>
                    <a:pt x="700" y="11247"/>
                  </a:cubicBezTo>
                  <a:cubicBezTo>
                    <a:pt x="744" y="11336"/>
                    <a:pt x="838" y="11393"/>
                    <a:pt x="932" y="11393"/>
                  </a:cubicBezTo>
                  <a:cubicBezTo>
                    <a:pt x="967" y="11393"/>
                    <a:pt x="1001" y="11385"/>
                    <a:pt x="1034" y="11369"/>
                  </a:cubicBezTo>
                  <a:cubicBezTo>
                    <a:pt x="1308" y="11217"/>
                    <a:pt x="1612" y="10943"/>
                    <a:pt x="1946" y="10639"/>
                  </a:cubicBezTo>
                  <a:cubicBezTo>
                    <a:pt x="2250" y="10335"/>
                    <a:pt x="2706" y="9940"/>
                    <a:pt x="3040" y="9758"/>
                  </a:cubicBezTo>
                  <a:lnTo>
                    <a:pt x="3040" y="9758"/>
                  </a:lnTo>
                  <a:cubicBezTo>
                    <a:pt x="2888" y="10244"/>
                    <a:pt x="2706" y="10700"/>
                    <a:pt x="2523" y="11217"/>
                  </a:cubicBezTo>
                  <a:cubicBezTo>
                    <a:pt x="2280" y="11430"/>
                    <a:pt x="1976" y="11673"/>
                    <a:pt x="1703" y="11764"/>
                  </a:cubicBezTo>
                  <a:cubicBezTo>
                    <a:pt x="1612" y="11855"/>
                    <a:pt x="1520" y="12007"/>
                    <a:pt x="1612" y="12129"/>
                  </a:cubicBezTo>
                  <a:cubicBezTo>
                    <a:pt x="1655" y="12193"/>
                    <a:pt x="1743" y="12258"/>
                    <a:pt x="1834" y="12258"/>
                  </a:cubicBezTo>
                  <a:cubicBezTo>
                    <a:pt x="1872" y="12258"/>
                    <a:pt x="1910" y="12247"/>
                    <a:pt x="1946" y="12220"/>
                  </a:cubicBezTo>
                  <a:cubicBezTo>
                    <a:pt x="1976" y="12189"/>
                    <a:pt x="2007" y="12189"/>
                    <a:pt x="2067" y="12159"/>
                  </a:cubicBezTo>
                  <a:lnTo>
                    <a:pt x="2067" y="12159"/>
                  </a:lnTo>
                  <a:cubicBezTo>
                    <a:pt x="2007" y="12189"/>
                    <a:pt x="2007" y="12250"/>
                    <a:pt x="1976" y="12311"/>
                  </a:cubicBezTo>
                  <a:cubicBezTo>
                    <a:pt x="1915" y="12402"/>
                    <a:pt x="1976" y="12554"/>
                    <a:pt x="2098" y="12645"/>
                  </a:cubicBezTo>
                  <a:cubicBezTo>
                    <a:pt x="2130" y="12662"/>
                    <a:pt x="2165" y="12669"/>
                    <a:pt x="2200" y="12669"/>
                  </a:cubicBezTo>
                  <a:cubicBezTo>
                    <a:pt x="2294" y="12669"/>
                    <a:pt x="2388" y="12613"/>
                    <a:pt x="2432" y="12524"/>
                  </a:cubicBezTo>
                  <a:cubicBezTo>
                    <a:pt x="2615" y="12189"/>
                    <a:pt x="2767" y="11794"/>
                    <a:pt x="2919" y="11460"/>
                  </a:cubicBezTo>
                  <a:cubicBezTo>
                    <a:pt x="3010" y="11399"/>
                    <a:pt x="3040" y="11369"/>
                    <a:pt x="3071" y="11278"/>
                  </a:cubicBezTo>
                  <a:cubicBezTo>
                    <a:pt x="3314" y="11521"/>
                    <a:pt x="3466" y="11794"/>
                    <a:pt x="3496" y="12068"/>
                  </a:cubicBezTo>
                  <a:cubicBezTo>
                    <a:pt x="3523" y="12200"/>
                    <a:pt x="3641" y="12286"/>
                    <a:pt x="3752" y="12286"/>
                  </a:cubicBezTo>
                  <a:cubicBezTo>
                    <a:pt x="3768" y="12286"/>
                    <a:pt x="3784" y="12285"/>
                    <a:pt x="3800" y="12281"/>
                  </a:cubicBezTo>
                  <a:cubicBezTo>
                    <a:pt x="3952" y="12220"/>
                    <a:pt x="4043" y="12068"/>
                    <a:pt x="3982" y="11977"/>
                  </a:cubicBezTo>
                  <a:cubicBezTo>
                    <a:pt x="3891" y="11582"/>
                    <a:pt x="3618" y="11065"/>
                    <a:pt x="3192" y="10761"/>
                  </a:cubicBezTo>
                  <a:cubicBezTo>
                    <a:pt x="3344" y="10366"/>
                    <a:pt x="3466" y="10031"/>
                    <a:pt x="3587" y="9636"/>
                  </a:cubicBezTo>
                  <a:cubicBezTo>
                    <a:pt x="3952" y="9879"/>
                    <a:pt x="4408" y="10822"/>
                    <a:pt x="4590" y="11156"/>
                  </a:cubicBezTo>
                  <a:lnTo>
                    <a:pt x="4681" y="11308"/>
                  </a:lnTo>
                  <a:cubicBezTo>
                    <a:pt x="4725" y="11395"/>
                    <a:pt x="4815" y="11467"/>
                    <a:pt x="4908" y="11467"/>
                  </a:cubicBezTo>
                  <a:cubicBezTo>
                    <a:pt x="4944" y="11467"/>
                    <a:pt x="4981" y="11455"/>
                    <a:pt x="5016" y="11430"/>
                  </a:cubicBezTo>
                  <a:cubicBezTo>
                    <a:pt x="5137" y="11338"/>
                    <a:pt x="5198" y="11186"/>
                    <a:pt x="5137" y="11095"/>
                  </a:cubicBezTo>
                  <a:lnTo>
                    <a:pt x="5046" y="10943"/>
                  </a:lnTo>
                  <a:cubicBezTo>
                    <a:pt x="4681" y="10183"/>
                    <a:pt x="4256" y="9423"/>
                    <a:pt x="3739" y="9150"/>
                  </a:cubicBezTo>
                  <a:cubicBezTo>
                    <a:pt x="3800" y="8876"/>
                    <a:pt x="3922" y="8572"/>
                    <a:pt x="3982" y="8299"/>
                  </a:cubicBezTo>
                  <a:cubicBezTo>
                    <a:pt x="4074" y="8056"/>
                    <a:pt x="4134" y="7812"/>
                    <a:pt x="4256" y="7539"/>
                  </a:cubicBezTo>
                  <a:cubicBezTo>
                    <a:pt x="4530" y="7995"/>
                    <a:pt x="4864" y="8542"/>
                    <a:pt x="4833" y="8876"/>
                  </a:cubicBezTo>
                  <a:cubicBezTo>
                    <a:pt x="4833" y="9028"/>
                    <a:pt x="4955" y="9150"/>
                    <a:pt x="5046" y="9150"/>
                  </a:cubicBezTo>
                  <a:cubicBezTo>
                    <a:pt x="5198" y="9150"/>
                    <a:pt x="5320" y="9059"/>
                    <a:pt x="5320" y="8907"/>
                  </a:cubicBezTo>
                  <a:cubicBezTo>
                    <a:pt x="5350" y="8360"/>
                    <a:pt x="4955" y="7660"/>
                    <a:pt x="4590" y="7083"/>
                  </a:cubicBezTo>
                  <a:lnTo>
                    <a:pt x="4499" y="6870"/>
                  </a:lnTo>
                  <a:cubicBezTo>
                    <a:pt x="4651" y="6414"/>
                    <a:pt x="4833" y="5928"/>
                    <a:pt x="5016" y="5472"/>
                  </a:cubicBezTo>
                  <a:cubicBezTo>
                    <a:pt x="5046" y="5563"/>
                    <a:pt x="5137" y="5685"/>
                    <a:pt x="5168" y="5806"/>
                  </a:cubicBezTo>
                  <a:lnTo>
                    <a:pt x="5289" y="6019"/>
                  </a:lnTo>
                  <a:cubicBezTo>
                    <a:pt x="5350" y="6171"/>
                    <a:pt x="5441" y="6384"/>
                    <a:pt x="5502" y="6566"/>
                  </a:cubicBezTo>
                  <a:cubicBezTo>
                    <a:pt x="5806" y="7205"/>
                    <a:pt x="6171" y="7934"/>
                    <a:pt x="6049" y="8542"/>
                  </a:cubicBezTo>
                  <a:cubicBezTo>
                    <a:pt x="6019" y="8694"/>
                    <a:pt x="6110" y="8816"/>
                    <a:pt x="6262" y="8846"/>
                  </a:cubicBezTo>
                  <a:cubicBezTo>
                    <a:pt x="6414" y="8846"/>
                    <a:pt x="6536" y="8755"/>
                    <a:pt x="6566" y="8603"/>
                  </a:cubicBezTo>
                  <a:cubicBezTo>
                    <a:pt x="6688" y="7812"/>
                    <a:pt x="6323" y="7022"/>
                    <a:pt x="6019" y="6323"/>
                  </a:cubicBezTo>
                  <a:cubicBezTo>
                    <a:pt x="5928" y="6171"/>
                    <a:pt x="5867" y="5989"/>
                    <a:pt x="5776" y="5837"/>
                  </a:cubicBezTo>
                  <a:cubicBezTo>
                    <a:pt x="5745" y="5776"/>
                    <a:pt x="5715" y="5685"/>
                    <a:pt x="5654" y="5563"/>
                  </a:cubicBezTo>
                  <a:cubicBezTo>
                    <a:pt x="5563" y="5350"/>
                    <a:pt x="5411" y="5046"/>
                    <a:pt x="5411" y="4894"/>
                  </a:cubicBezTo>
                  <a:cubicBezTo>
                    <a:pt x="5411" y="4803"/>
                    <a:pt x="5350" y="4743"/>
                    <a:pt x="5320" y="4651"/>
                  </a:cubicBezTo>
                  <a:cubicBezTo>
                    <a:pt x="5441" y="4287"/>
                    <a:pt x="5563" y="3891"/>
                    <a:pt x="5715" y="3557"/>
                  </a:cubicBezTo>
                  <a:cubicBezTo>
                    <a:pt x="5745" y="3496"/>
                    <a:pt x="5745" y="3405"/>
                    <a:pt x="5776" y="3344"/>
                  </a:cubicBezTo>
                  <a:cubicBezTo>
                    <a:pt x="5806" y="3435"/>
                    <a:pt x="5897" y="3527"/>
                    <a:pt x="5928" y="3587"/>
                  </a:cubicBezTo>
                  <a:cubicBezTo>
                    <a:pt x="5958" y="3679"/>
                    <a:pt x="6019" y="3739"/>
                    <a:pt x="6049" y="3800"/>
                  </a:cubicBezTo>
                  <a:cubicBezTo>
                    <a:pt x="6536" y="4712"/>
                    <a:pt x="6870" y="5837"/>
                    <a:pt x="6961" y="6992"/>
                  </a:cubicBezTo>
                  <a:cubicBezTo>
                    <a:pt x="6961" y="7124"/>
                    <a:pt x="7076" y="7210"/>
                    <a:pt x="7186" y="7210"/>
                  </a:cubicBezTo>
                  <a:cubicBezTo>
                    <a:pt x="7203" y="7210"/>
                    <a:pt x="7219" y="7208"/>
                    <a:pt x="7235" y="7205"/>
                  </a:cubicBezTo>
                  <a:cubicBezTo>
                    <a:pt x="7387" y="7205"/>
                    <a:pt x="7478" y="7053"/>
                    <a:pt x="7448" y="6931"/>
                  </a:cubicBezTo>
                  <a:cubicBezTo>
                    <a:pt x="7326" y="5715"/>
                    <a:pt x="6992" y="4499"/>
                    <a:pt x="6475" y="3557"/>
                  </a:cubicBezTo>
                  <a:lnTo>
                    <a:pt x="6353" y="3344"/>
                  </a:lnTo>
                  <a:cubicBezTo>
                    <a:pt x="6232" y="3132"/>
                    <a:pt x="6110" y="2949"/>
                    <a:pt x="6080" y="2736"/>
                  </a:cubicBezTo>
                  <a:cubicBezTo>
                    <a:pt x="6080" y="2645"/>
                    <a:pt x="6049" y="2615"/>
                    <a:pt x="5958" y="2524"/>
                  </a:cubicBezTo>
                  <a:lnTo>
                    <a:pt x="6080" y="2189"/>
                  </a:lnTo>
                  <a:lnTo>
                    <a:pt x="6171" y="1977"/>
                  </a:lnTo>
                  <a:cubicBezTo>
                    <a:pt x="6353" y="1399"/>
                    <a:pt x="6566" y="821"/>
                    <a:pt x="6627" y="244"/>
                  </a:cubicBezTo>
                  <a:cubicBezTo>
                    <a:pt x="6627" y="92"/>
                    <a:pt x="6536" y="1"/>
                    <a:pt x="6384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6"/>
            <p:cNvSpPr/>
            <p:nvPr/>
          </p:nvSpPr>
          <p:spPr>
            <a:xfrm>
              <a:off x="12834600" y="2631725"/>
              <a:ext cx="354900" cy="189675"/>
            </a:xfrm>
            <a:custGeom>
              <a:avLst/>
              <a:gdLst/>
              <a:ahLst/>
              <a:cxnLst/>
              <a:rect l="l" t="t" r="r" b="b"/>
              <a:pathLst>
                <a:path w="14196" h="7587" extrusionOk="0">
                  <a:moveTo>
                    <a:pt x="6711" y="0"/>
                  </a:moveTo>
                  <a:cubicBezTo>
                    <a:pt x="5504" y="0"/>
                    <a:pt x="4301" y="255"/>
                    <a:pt x="3223" y="794"/>
                  </a:cubicBezTo>
                  <a:cubicBezTo>
                    <a:pt x="1946" y="1402"/>
                    <a:pt x="1" y="3104"/>
                    <a:pt x="366" y="5110"/>
                  </a:cubicBezTo>
                  <a:cubicBezTo>
                    <a:pt x="457" y="5718"/>
                    <a:pt x="1581" y="6114"/>
                    <a:pt x="2098" y="6326"/>
                  </a:cubicBezTo>
                  <a:cubicBezTo>
                    <a:pt x="3405" y="6995"/>
                    <a:pt x="4834" y="7329"/>
                    <a:pt x="6293" y="7512"/>
                  </a:cubicBezTo>
                  <a:cubicBezTo>
                    <a:pt x="6667" y="7563"/>
                    <a:pt x="7033" y="7587"/>
                    <a:pt x="7392" y="7587"/>
                  </a:cubicBezTo>
                  <a:cubicBezTo>
                    <a:pt x="9393" y="7587"/>
                    <a:pt x="11176" y="6836"/>
                    <a:pt x="12980" y="5779"/>
                  </a:cubicBezTo>
                  <a:cubicBezTo>
                    <a:pt x="13466" y="5475"/>
                    <a:pt x="14196" y="5171"/>
                    <a:pt x="14196" y="4503"/>
                  </a:cubicBezTo>
                  <a:cubicBezTo>
                    <a:pt x="14196" y="3256"/>
                    <a:pt x="12402" y="2071"/>
                    <a:pt x="11551" y="1463"/>
                  </a:cubicBezTo>
                  <a:cubicBezTo>
                    <a:pt x="10158" y="517"/>
                    <a:pt x="8430" y="0"/>
                    <a:pt x="6711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6"/>
            <p:cNvSpPr/>
            <p:nvPr/>
          </p:nvSpPr>
          <p:spPr>
            <a:xfrm>
              <a:off x="12820925" y="2610950"/>
              <a:ext cx="408100" cy="222400"/>
            </a:xfrm>
            <a:custGeom>
              <a:avLst/>
              <a:gdLst/>
              <a:ahLst/>
              <a:cxnLst/>
              <a:rect l="l" t="t" r="r" b="b"/>
              <a:pathLst>
                <a:path w="16324" h="8896" extrusionOk="0">
                  <a:moveTo>
                    <a:pt x="6803" y="0"/>
                  </a:moveTo>
                  <a:cubicBezTo>
                    <a:pt x="6744" y="0"/>
                    <a:pt x="6678" y="24"/>
                    <a:pt x="6627" y="75"/>
                  </a:cubicBezTo>
                  <a:cubicBezTo>
                    <a:pt x="6475" y="136"/>
                    <a:pt x="6445" y="379"/>
                    <a:pt x="6505" y="531"/>
                  </a:cubicBezTo>
                  <a:cubicBezTo>
                    <a:pt x="7508" y="2051"/>
                    <a:pt x="8572" y="3601"/>
                    <a:pt x="9515" y="4969"/>
                  </a:cubicBezTo>
                  <a:cubicBezTo>
                    <a:pt x="9028" y="4938"/>
                    <a:pt x="8511" y="4878"/>
                    <a:pt x="7995" y="4847"/>
                  </a:cubicBezTo>
                  <a:cubicBezTo>
                    <a:pt x="7995" y="4847"/>
                    <a:pt x="7995" y="4817"/>
                    <a:pt x="7964" y="4817"/>
                  </a:cubicBezTo>
                  <a:cubicBezTo>
                    <a:pt x="7812" y="4665"/>
                    <a:pt x="7660" y="4483"/>
                    <a:pt x="7508" y="4331"/>
                  </a:cubicBezTo>
                  <a:cubicBezTo>
                    <a:pt x="7144" y="3966"/>
                    <a:pt x="6809" y="3631"/>
                    <a:pt x="6657" y="3267"/>
                  </a:cubicBezTo>
                  <a:cubicBezTo>
                    <a:pt x="6613" y="3157"/>
                    <a:pt x="6489" y="3078"/>
                    <a:pt x="6367" y="3078"/>
                  </a:cubicBezTo>
                  <a:cubicBezTo>
                    <a:pt x="6320" y="3078"/>
                    <a:pt x="6274" y="3090"/>
                    <a:pt x="6232" y="3115"/>
                  </a:cubicBezTo>
                  <a:cubicBezTo>
                    <a:pt x="6080" y="3175"/>
                    <a:pt x="6019" y="3358"/>
                    <a:pt x="6080" y="3510"/>
                  </a:cubicBezTo>
                  <a:cubicBezTo>
                    <a:pt x="6293" y="3966"/>
                    <a:pt x="6688" y="4391"/>
                    <a:pt x="7052" y="4786"/>
                  </a:cubicBezTo>
                  <a:cubicBezTo>
                    <a:pt x="7083" y="4817"/>
                    <a:pt x="7083" y="4817"/>
                    <a:pt x="7083" y="4847"/>
                  </a:cubicBezTo>
                  <a:cubicBezTo>
                    <a:pt x="6688" y="4847"/>
                    <a:pt x="6323" y="4817"/>
                    <a:pt x="5928" y="4817"/>
                  </a:cubicBezTo>
                  <a:cubicBezTo>
                    <a:pt x="5533" y="4817"/>
                    <a:pt x="5138" y="4786"/>
                    <a:pt x="4712" y="4786"/>
                  </a:cubicBezTo>
                  <a:cubicBezTo>
                    <a:pt x="4408" y="4209"/>
                    <a:pt x="3587" y="3723"/>
                    <a:pt x="2797" y="3175"/>
                  </a:cubicBezTo>
                  <a:cubicBezTo>
                    <a:pt x="2341" y="2902"/>
                    <a:pt x="1916" y="2659"/>
                    <a:pt x="1733" y="2446"/>
                  </a:cubicBezTo>
                  <a:cubicBezTo>
                    <a:pt x="1672" y="2400"/>
                    <a:pt x="1581" y="2378"/>
                    <a:pt x="1494" y="2378"/>
                  </a:cubicBezTo>
                  <a:cubicBezTo>
                    <a:pt x="1406" y="2378"/>
                    <a:pt x="1323" y="2400"/>
                    <a:pt x="1277" y="2446"/>
                  </a:cubicBezTo>
                  <a:cubicBezTo>
                    <a:pt x="1156" y="2568"/>
                    <a:pt x="1156" y="2811"/>
                    <a:pt x="1277" y="2902"/>
                  </a:cubicBezTo>
                  <a:cubicBezTo>
                    <a:pt x="1490" y="3145"/>
                    <a:pt x="1946" y="3449"/>
                    <a:pt x="2432" y="3753"/>
                  </a:cubicBezTo>
                  <a:cubicBezTo>
                    <a:pt x="2888" y="4027"/>
                    <a:pt x="3466" y="4391"/>
                    <a:pt x="3861" y="4726"/>
                  </a:cubicBezTo>
                  <a:cubicBezTo>
                    <a:pt x="3253" y="4695"/>
                    <a:pt x="2584" y="4665"/>
                    <a:pt x="1976" y="4574"/>
                  </a:cubicBezTo>
                  <a:cubicBezTo>
                    <a:pt x="1642" y="4391"/>
                    <a:pt x="1247" y="4087"/>
                    <a:pt x="1034" y="3875"/>
                  </a:cubicBezTo>
                  <a:cubicBezTo>
                    <a:pt x="961" y="3801"/>
                    <a:pt x="865" y="3761"/>
                    <a:pt x="767" y="3761"/>
                  </a:cubicBezTo>
                  <a:cubicBezTo>
                    <a:pt x="703" y="3761"/>
                    <a:pt x="638" y="3778"/>
                    <a:pt x="578" y="3814"/>
                  </a:cubicBezTo>
                  <a:cubicBezTo>
                    <a:pt x="457" y="3935"/>
                    <a:pt x="426" y="4118"/>
                    <a:pt x="548" y="4270"/>
                  </a:cubicBezTo>
                  <a:lnTo>
                    <a:pt x="669" y="4391"/>
                  </a:lnTo>
                  <a:cubicBezTo>
                    <a:pt x="578" y="4391"/>
                    <a:pt x="487" y="4361"/>
                    <a:pt x="426" y="4361"/>
                  </a:cubicBezTo>
                  <a:cubicBezTo>
                    <a:pt x="403" y="4357"/>
                    <a:pt x="381" y="4355"/>
                    <a:pt x="359" y="4355"/>
                  </a:cubicBezTo>
                  <a:cubicBezTo>
                    <a:pt x="208" y="4355"/>
                    <a:pt x="88" y="4448"/>
                    <a:pt x="61" y="4634"/>
                  </a:cubicBezTo>
                  <a:cubicBezTo>
                    <a:pt x="1" y="4817"/>
                    <a:pt x="122" y="4969"/>
                    <a:pt x="305" y="4999"/>
                  </a:cubicBezTo>
                  <a:cubicBezTo>
                    <a:pt x="761" y="5090"/>
                    <a:pt x="1277" y="5151"/>
                    <a:pt x="1764" y="5182"/>
                  </a:cubicBezTo>
                  <a:cubicBezTo>
                    <a:pt x="1824" y="5242"/>
                    <a:pt x="1946" y="5273"/>
                    <a:pt x="2037" y="5303"/>
                  </a:cubicBezTo>
                  <a:cubicBezTo>
                    <a:pt x="1824" y="5638"/>
                    <a:pt x="1520" y="5911"/>
                    <a:pt x="1277" y="6063"/>
                  </a:cubicBezTo>
                  <a:cubicBezTo>
                    <a:pt x="1125" y="6154"/>
                    <a:pt x="1065" y="6337"/>
                    <a:pt x="1156" y="6489"/>
                  </a:cubicBezTo>
                  <a:cubicBezTo>
                    <a:pt x="1197" y="6592"/>
                    <a:pt x="1310" y="6640"/>
                    <a:pt x="1425" y="6640"/>
                  </a:cubicBezTo>
                  <a:cubicBezTo>
                    <a:pt x="1479" y="6640"/>
                    <a:pt x="1533" y="6629"/>
                    <a:pt x="1581" y="6610"/>
                  </a:cubicBezTo>
                  <a:cubicBezTo>
                    <a:pt x="1976" y="6367"/>
                    <a:pt x="2524" y="5850"/>
                    <a:pt x="2706" y="5242"/>
                  </a:cubicBezTo>
                  <a:cubicBezTo>
                    <a:pt x="3162" y="5273"/>
                    <a:pt x="3648" y="5303"/>
                    <a:pt x="4104" y="5303"/>
                  </a:cubicBezTo>
                  <a:cubicBezTo>
                    <a:pt x="3952" y="5850"/>
                    <a:pt x="3010" y="6701"/>
                    <a:pt x="2675" y="7005"/>
                  </a:cubicBezTo>
                  <a:lnTo>
                    <a:pt x="2524" y="7157"/>
                  </a:lnTo>
                  <a:cubicBezTo>
                    <a:pt x="2402" y="7279"/>
                    <a:pt x="2402" y="7461"/>
                    <a:pt x="2524" y="7613"/>
                  </a:cubicBezTo>
                  <a:cubicBezTo>
                    <a:pt x="2584" y="7674"/>
                    <a:pt x="2660" y="7704"/>
                    <a:pt x="2740" y="7704"/>
                  </a:cubicBezTo>
                  <a:cubicBezTo>
                    <a:pt x="2820" y="7704"/>
                    <a:pt x="2903" y="7674"/>
                    <a:pt x="2979" y="7613"/>
                  </a:cubicBezTo>
                  <a:lnTo>
                    <a:pt x="3131" y="7461"/>
                  </a:lnTo>
                  <a:cubicBezTo>
                    <a:pt x="3861" y="6793"/>
                    <a:pt x="4651" y="6002"/>
                    <a:pt x="4773" y="5334"/>
                  </a:cubicBezTo>
                  <a:cubicBezTo>
                    <a:pt x="5107" y="5334"/>
                    <a:pt x="5472" y="5394"/>
                    <a:pt x="5837" y="5394"/>
                  </a:cubicBezTo>
                  <a:cubicBezTo>
                    <a:pt x="6141" y="5394"/>
                    <a:pt x="6475" y="5425"/>
                    <a:pt x="6809" y="5425"/>
                  </a:cubicBezTo>
                  <a:cubicBezTo>
                    <a:pt x="6384" y="5881"/>
                    <a:pt x="5867" y="6458"/>
                    <a:pt x="5442" y="6519"/>
                  </a:cubicBezTo>
                  <a:cubicBezTo>
                    <a:pt x="5259" y="6549"/>
                    <a:pt x="5168" y="6762"/>
                    <a:pt x="5168" y="6914"/>
                  </a:cubicBezTo>
                  <a:cubicBezTo>
                    <a:pt x="5218" y="7064"/>
                    <a:pt x="5330" y="7173"/>
                    <a:pt x="5469" y="7173"/>
                  </a:cubicBezTo>
                  <a:cubicBezTo>
                    <a:pt x="5499" y="7173"/>
                    <a:pt x="5531" y="7168"/>
                    <a:pt x="5563" y="7157"/>
                  </a:cubicBezTo>
                  <a:cubicBezTo>
                    <a:pt x="6232" y="7066"/>
                    <a:pt x="6900" y="6306"/>
                    <a:pt x="7417" y="5698"/>
                  </a:cubicBezTo>
                  <a:cubicBezTo>
                    <a:pt x="7508" y="5607"/>
                    <a:pt x="7569" y="5546"/>
                    <a:pt x="7600" y="5455"/>
                  </a:cubicBezTo>
                  <a:cubicBezTo>
                    <a:pt x="8208" y="5486"/>
                    <a:pt x="8815" y="5546"/>
                    <a:pt x="9393" y="5577"/>
                  </a:cubicBezTo>
                  <a:cubicBezTo>
                    <a:pt x="9271" y="5698"/>
                    <a:pt x="9180" y="5759"/>
                    <a:pt x="9059" y="5881"/>
                  </a:cubicBezTo>
                  <a:lnTo>
                    <a:pt x="8815" y="6093"/>
                  </a:lnTo>
                  <a:cubicBezTo>
                    <a:pt x="8663" y="6245"/>
                    <a:pt x="8481" y="6397"/>
                    <a:pt x="8299" y="6549"/>
                  </a:cubicBezTo>
                  <a:cubicBezTo>
                    <a:pt x="7660" y="7127"/>
                    <a:pt x="6931" y="7765"/>
                    <a:pt x="6171" y="7856"/>
                  </a:cubicBezTo>
                  <a:cubicBezTo>
                    <a:pt x="5989" y="7887"/>
                    <a:pt x="5867" y="8039"/>
                    <a:pt x="5897" y="8191"/>
                  </a:cubicBezTo>
                  <a:cubicBezTo>
                    <a:pt x="5925" y="8329"/>
                    <a:pt x="6054" y="8468"/>
                    <a:pt x="6192" y="8468"/>
                  </a:cubicBezTo>
                  <a:cubicBezTo>
                    <a:pt x="6205" y="8468"/>
                    <a:pt x="6219" y="8467"/>
                    <a:pt x="6232" y="8464"/>
                  </a:cubicBezTo>
                  <a:cubicBezTo>
                    <a:pt x="7204" y="8343"/>
                    <a:pt x="8025" y="7613"/>
                    <a:pt x="8724" y="6975"/>
                  </a:cubicBezTo>
                  <a:cubicBezTo>
                    <a:pt x="8907" y="6823"/>
                    <a:pt x="9059" y="6671"/>
                    <a:pt x="9211" y="6549"/>
                  </a:cubicBezTo>
                  <a:cubicBezTo>
                    <a:pt x="9271" y="6489"/>
                    <a:pt x="9363" y="6397"/>
                    <a:pt x="9484" y="6337"/>
                  </a:cubicBezTo>
                  <a:cubicBezTo>
                    <a:pt x="9697" y="6154"/>
                    <a:pt x="10001" y="5850"/>
                    <a:pt x="10183" y="5790"/>
                  </a:cubicBezTo>
                  <a:cubicBezTo>
                    <a:pt x="10305" y="5790"/>
                    <a:pt x="10396" y="5729"/>
                    <a:pt x="10426" y="5607"/>
                  </a:cubicBezTo>
                  <a:cubicBezTo>
                    <a:pt x="10913" y="5638"/>
                    <a:pt x="11369" y="5638"/>
                    <a:pt x="11825" y="5638"/>
                  </a:cubicBezTo>
                  <a:lnTo>
                    <a:pt x="12098" y="5638"/>
                  </a:lnTo>
                  <a:cubicBezTo>
                    <a:pt x="11977" y="5729"/>
                    <a:pt x="11916" y="5850"/>
                    <a:pt x="11825" y="5911"/>
                  </a:cubicBezTo>
                  <a:cubicBezTo>
                    <a:pt x="11764" y="6002"/>
                    <a:pt x="11703" y="6063"/>
                    <a:pt x="11642" y="6093"/>
                  </a:cubicBezTo>
                  <a:cubicBezTo>
                    <a:pt x="10730" y="6975"/>
                    <a:pt x="9515" y="7765"/>
                    <a:pt x="8208" y="8282"/>
                  </a:cubicBezTo>
                  <a:cubicBezTo>
                    <a:pt x="8056" y="8343"/>
                    <a:pt x="7995" y="8525"/>
                    <a:pt x="8025" y="8677"/>
                  </a:cubicBezTo>
                  <a:cubicBezTo>
                    <a:pt x="8105" y="8809"/>
                    <a:pt x="8253" y="8896"/>
                    <a:pt x="8391" y="8896"/>
                  </a:cubicBezTo>
                  <a:cubicBezTo>
                    <a:pt x="8411" y="8896"/>
                    <a:pt x="8431" y="8894"/>
                    <a:pt x="8451" y="8890"/>
                  </a:cubicBezTo>
                  <a:cubicBezTo>
                    <a:pt x="9818" y="8343"/>
                    <a:pt x="11095" y="7522"/>
                    <a:pt x="12098" y="6549"/>
                  </a:cubicBezTo>
                  <a:lnTo>
                    <a:pt x="12311" y="6337"/>
                  </a:lnTo>
                  <a:cubicBezTo>
                    <a:pt x="12524" y="6093"/>
                    <a:pt x="12706" y="5911"/>
                    <a:pt x="12919" y="5850"/>
                  </a:cubicBezTo>
                  <a:cubicBezTo>
                    <a:pt x="13010" y="5790"/>
                    <a:pt x="13071" y="5729"/>
                    <a:pt x="13101" y="5638"/>
                  </a:cubicBezTo>
                  <a:cubicBezTo>
                    <a:pt x="13284" y="5638"/>
                    <a:pt x="13405" y="5638"/>
                    <a:pt x="13588" y="5698"/>
                  </a:cubicBezTo>
                  <a:lnTo>
                    <a:pt x="13861" y="5729"/>
                  </a:lnTo>
                  <a:cubicBezTo>
                    <a:pt x="14280" y="5746"/>
                    <a:pt x="14699" y="5784"/>
                    <a:pt x="15118" y="5784"/>
                  </a:cubicBezTo>
                  <a:cubicBezTo>
                    <a:pt x="15428" y="5784"/>
                    <a:pt x="15739" y="5763"/>
                    <a:pt x="16050" y="5698"/>
                  </a:cubicBezTo>
                  <a:cubicBezTo>
                    <a:pt x="16202" y="5638"/>
                    <a:pt x="16323" y="5486"/>
                    <a:pt x="16323" y="5334"/>
                  </a:cubicBezTo>
                  <a:cubicBezTo>
                    <a:pt x="16262" y="5151"/>
                    <a:pt x="16110" y="5090"/>
                    <a:pt x="15928" y="5090"/>
                  </a:cubicBezTo>
                  <a:cubicBezTo>
                    <a:pt x="15609" y="5136"/>
                    <a:pt x="15275" y="5151"/>
                    <a:pt x="14936" y="5151"/>
                  </a:cubicBezTo>
                  <a:cubicBezTo>
                    <a:pt x="14598" y="5151"/>
                    <a:pt x="14256" y="5136"/>
                    <a:pt x="13922" y="5121"/>
                  </a:cubicBezTo>
                  <a:lnTo>
                    <a:pt x="13618" y="5090"/>
                  </a:lnTo>
                  <a:cubicBezTo>
                    <a:pt x="13375" y="5090"/>
                    <a:pt x="13162" y="5030"/>
                    <a:pt x="12919" y="5030"/>
                  </a:cubicBezTo>
                  <a:cubicBezTo>
                    <a:pt x="12311" y="3783"/>
                    <a:pt x="11460" y="2568"/>
                    <a:pt x="10639" y="1443"/>
                  </a:cubicBezTo>
                  <a:cubicBezTo>
                    <a:pt x="10457" y="1169"/>
                    <a:pt x="10274" y="926"/>
                    <a:pt x="10122" y="683"/>
                  </a:cubicBezTo>
                  <a:cubicBezTo>
                    <a:pt x="10045" y="587"/>
                    <a:pt x="9944" y="527"/>
                    <a:pt x="9842" y="527"/>
                  </a:cubicBezTo>
                  <a:cubicBezTo>
                    <a:pt x="9782" y="527"/>
                    <a:pt x="9722" y="547"/>
                    <a:pt x="9667" y="592"/>
                  </a:cubicBezTo>
                  <a:cubicBezTo>
                    <a:pt x="9515" y="713"/>
                    <a:pt x="9484" y="896"/>
                    <a:pt x="9575" y="1048"/>
                  </a:cubicBezTo>
                  <a:cubicBezTo>
                    <a:pt x="9788" y="1321"/>
                    <a:pt x="9940" y="1534"/>
                    <a:pt x="10122" y="1808"/>
                  </a:cubicBezTo>
                  <a:cubicBezTo>
                    <a:pt x="10882" y="2841"/>
                    <a:pt x="11642" y="3905"/>
                    <a:pt x="12220" y="5030"/>
                  </a:cubicBezTo>
                  <a:lnTo>
                    <a:pt x="11916" y="5030"/>
                  </a:lnTo>
                  <a:cubicBezTo>
                    <a:pt x="11338" y="5030"/>
                    <a:pt x="10761" y="4999"/>
                    <a:pt x="10244" y="4969"/>
                  </a:cubicBezTo>
                  <a:cubicBezTo>
                    <a:pt x="9180" y="3479"/>
                    <a:pt x="7995" y="1808"/>
                    <a:pt x="6931" y="136"/>
                  </a:cubicBezTo>
                  <a:cubicBezTo>
                    <a:pt x="6949" y="47"/>
                    <a:pt x="6884" y="0"/>
                    <a:pt x="6803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6"/>
            <p:cNvSpPr/>
            <p:nvPr/>
          </p:nvSpPr>
          <p:spPr>
            <a:xfrm>
              <a:off x="13090700" y="2955700"/>
              <a:ext cx="157300" cy="222350"/>
            </a:xfrm>
            <a:custGeom>
              <a:avLst/>
              <a:gdLst/>
              <a:ahLst/>
              <a:cxnLst/>
              <a:rect l="l" t="t" r="r" b="b"/>
              <a:pathLst>
                <a:path w="6292" h="8894" extrusionOk="0">
                  <a:moveTo>
                    <a:pt x="5287" y="1"/>
                  </a:moveTo>
                  <a:cubicBezTo>
                    <a:pt x="4522" y="1"/>
                    <a:pt x="3609" y="518"/>
                    <a:pt x="3101" y="784"/>
                  </a:cubicBezTo>
                  <a:cubicBezTo>
                    <a:pt x="1338" y="1726"/>
                    <a:pt x="91" y="3702"/>
                    <a:pt x="61" y="5769"/>
                  </a:cubicBezTo>
                  <a:cubicBezTo>
                    <a:pt x="0" y="6741"/>
                    <a:pt x="456" y="8474"/>
                    <a:pt x="1824" y="8869"/>
                  </a:cubicBezTo>
                  <a:cubicBezTo>
                    <a:pt x="1870" y="8886"/>
                    <a:pt x="1918" y="8893"/>
                    <a:pt x="1968" y="8893"/>
                  </a:cubicBezTo>
                  <a:cubicBezTo>
                    <a:pt x="2372" y="8893"/>
                    <a:pt x="2860" y="8390"/>
                    <a:pt x="3131" y="8200"/>
                  </a:cubicBezTo>
                  <a:cubicBezTo>
                    <a:pt x="3952" y="7562"/>
                    <a:pt x="4620" y="6802"/>
                    <a:pt x="5167" y="5951"/>
                  </a:cubicBezTo>
                  <a:cubicBezTo>
                    <a:pt x="6170" y="4522"/>
                    <a:pt x="6292" y="2942"/>
                    <a:pt x="6201" y="1240"/>
                  </a:cubicBezTo>
                  <a:cubicBezTo>
                    <a:pt x="6170" y="814"/>
                    <a:pt x="6201" y="298"/>
                    <a:pt x="5836" y="115"/>
                  </a:cubicBezTo>
                  <a:cubicBezTo>
                    <a:pt x="5669" y="35"/>
                    <a:pt x="5483" y="1"/>
                    <a:pt x="5287" y="1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6"/>
            <p:cNvSpPr/>
            <p:nvPr/>
          </p:nvSpPr>
          <p:spPr>
            <a:xfrm>
              <a:off x="13081575" y="2932250"/>
              <a:ext cx="167200" cy="246350"/>
            </a:xfrm>
            <a:custGeom>
              <a:avLst/>
              <a:gdLst/>
              <a:ahLst/>
              <a:cxnLst/>
              <a:rect l="l" t="t" r="r" b="b"/>
              <a:pathLst>
                <a:path w="6688" h="9854" extrusionOk="0">
                  <a:moveTo>
                    <a:pt x="6426" y="0"/>
                  </a:moveTo>
                  <a:cubicBezTo>
                    <a:pt x="6335" y="0"/>
                    <a:pt x="6255" y="77"/>
                    <a:pt x="6232" y="172"/>
                  </a:cubicBezTo>
                  <a:cubicBezTo>
                    <a:pt x="6110" y="628"/>
                    <a:pt x="5836" y="1023"/>
                    <a:pt x="5624" y="1418"/>
                  </a:cubicBezTo>
                  <a:lnTo>
                    <a:pt x="5502" y="1600"/>
                  </a:lnTo>
                  <a:cubicBezTo>
                    <a:pt x="5441" y="1752"/>
                    <a:pt x="5350" y="1874"/>
                    <a:pt x="5289" y="2026"/>
                  </a:cubicBezTo>
                  <a:cubicBezTo>
                    <a:pt x="4286" y="2026"/>
                    <a:pt x="3314" y="2178"/>
                    <a:pt x="2310" y="2330"/>
                  </a:cubicBezTo>
                  <a:cubicBezTo>
                    <a:pt x="2098" y="2360"/>
                    <a:pt x="1885" y="2391"/>
                    <a:pt x="1672" y="2451"/>
                  </a:cubicBezTo>
                  <a:cubicBezTo>
                    <a:pt x="1551" y="2451"/>
                    <a:pt x="1490" y="2543"/>
                    <a:pt x="1490" y="2694"/>
                  </a:cubicBezTo>
                  <a:cubicBezTo>
                    <a:pt x="1490" y="2816"/>
                    <a:pt x="1581" y="2907"/>
                    <a:pt x="1733" y="2907"/>
                  </a:cubicBezTo>
                  <a:cubicBezTo>
                    <a:pt x="1976" y="2846"/>
                    <a:pt x="2158" y="2816"/>
                    <a:pt x="2402" y="2786"/>
                  </a:cubicBezTo>
                  <a:cubicBezTo>
                    <a:pt x="3253" y="2634"/>
                    <a:pt x="4165" y="2512"/>
                    <a:pt x="5046" y="2482"/>
                  </a:cubicBezTo>
                  <a:lnTo>
                    <a:pt x="5046" y="2482"/>
                  </a:lnTo>
                  <a:cubicBezTo>
                    <a:pt x="5016" y="2543"/>
                    <a:pt x="4985" y="2603"/>
                    <a:pt x="4925" y="2664"/>
                  </a:cubicBezTo>
                  <a:lnTo>
                    <a:pt x="4377" y="3698"/>
                  </a:lnTo>
                  <a:cubicBezTo>
                    <a:pt x="3108" y="3879"/>
                    <a:pt x="1718" y="4120"/>
                    <a:pt x="327" y="4213"/>
                  </a:cubicBezTo>
                  <a:lnTo>
                    <a:pt x="327" y="4213"/>
                  </a:lnTo>
                  <a:cubicBezTo>
                    <a:pt x="326" y="4211"/>
                    <a:pt x="323" y="4210"/>
                    <a:pt x="320" y="4210"/>
                  </a:cubicBezTo>
                  <a:cubicBezTo>
                    <a:pt x="316" y="4210"/>
                    <a:pt x="311" y="4211"/>
                    <a:pt x="304" y="4214"/>
                  </a:cubicBezTo>
                  <a:cubicBezTo>
                    <a:pt x="312" y="4214"/>
                    <a:pt x="320" y="4213"/>
                    <a:pt x="327" y="4213"/>
                  </a:cubicBezTo>
                  <a:lnTo>
                    <a:pt x="327" y="4213"/>
                  </a:lnTo>
                  <a:cubicBezTo>
                    <a:pt x="344" y="4231"/>
                    <a:pt x="304" y="4329"/>
                    <a:pt x="304" y="4427"/>
                  </a:cubicBezTo>
                  <a:cubicBezTo>
                    <a:pt x="304" y="4533"/>
                    <a:pt x="396" y="4615"/>
                    <a:pt x="480" y="4615"/>
                  </a:cubicBezTo>
                  <a:cubicBezTo>
                    <a:pt x="493" y="4615"/>
                    <a:pt x="505" y="4613"/>
                    <a:pt x="517" y="4609"/>
                  </a:cubicBezTo>
                  <a:cubicBezTo>
                    <a:pt x="1794" y="4488"/>
                    <a:pt x="3070" y="4305"/>
                    <a:pt x="4256" y="4123"/>
                  </a:cubicBezTo>
                  <a:lnTo>
                    <a:pt x="4256" y="4123"/>
                  </a:lnTo>
                  <a:cubicBezTo>
                    <a:pt x="4073" y="4427"/>
                    <a:pt x="3861" y="4731"/>
                    <a:pt x="3709" y="5035"/>
                  </a:cubicBezTo>
                  <a:lnTo>
                    <a:pt x="3678" y="5035"/>
                  </a:lnTo>
                  <a:cubicBezTo>
                    <a:pt x="3526" y="5065"/>
                    <a:pt x="3374" y="5096"/>
                    <a:pt x="3222" y="5187"/>
                  </a:cubicBezTo>
                  <a:cubicBezTo>
                    <a:pt x="2918" y="5309"/>
                    <a:pt x="2584" y="5369"/>
                    <a:pt x="2310" y="5369"/>
                  </a:cubicBezTo>
                  <a:cubicBezTo>
                    <a:pt x="2189" y="5369"/>
                    <a:pt x="2098" y="5460"/>
                    <a:pt x="2098" y="5552"/>
                  </a:cubicBezTo>
                  <a:cubicBezTo>
                    <a:pt x="2098" y="5673"/>
                    <a:pt x="2158" y="5795"/>
                    <a:pt x="2280" y="5795"/>
                  </a:cubicBezTo>
                  <a:cubicBezTo>
                    <a:pt x="2310" y="5798"/>
                    <a:pt x="2340" y="5799"/>
                    <a:pt x="2371" y="5799"/>
                  </a:cubicBezTo>
                  <a:cubicBezTo>
                    <a:pt x="2685" y="5799"/>
                    <a:pt x="3039" y="5668"/>
                    <a:pt x="3344" y="5612"/>
                  </a:cubicBezTo>
                  <a:lnTo>
                    <a:pt x="3374" y="5612"/>
                  </a:lnTo>
                  <a:cubicBezTo>
                    <a:pt x="3253" y="5825"/>
                    <a:pt x="3101" y="6068"/>
                    <a:pt x="2979" y="6281"/>
                  </a:cubicBezTo>
                  <a:cubicBezTo>
                    <a:pt x="2827" y="6524"/>
                    <a:pt x="2736" y="6767"/>
                    <a:pt x="2584" y="7041"/>
                  </a:cubicBezTo>
                  <a:cubicBezTo>
                    <a:pt x="2128" y="7071"/>
                    <a:pt x="1551" y="7436"/>
                    <a:pt x="973" y="7771"/>
                  </a:cubicBezTo>
                  <a:cubicBezTo>
                    <a:pt x="669" y="7953"/>
                    <a:pt x="365" y="8135"/>
                    <a:pt x="183" y="8196"/>
                  </a:cubicBezTo>
                  <a:cubicBezTo>
                    <a:pt x="61" y="8226"/>
                    <a:pt x="0" y="8348"/>
                    <a:pt x="31" y="8439"/>
                  </a:cubicBezTo>
                  <a:cubicBezTo>
                    <a:pt x="55" y="8534"/>
                    <a:pt x="134" y="8611"/>
                    <a:pt x="225" y="8611"/>
                  </a:cubicBezTo>
                  <a:cubicBezTo>
                    <a:pt x="251" y="8611"/>
                    <a:pt x="278" y="8605"/>
                    <a:pt x="304" y="8591"/>
                  </a:cubicBezTo>
                  <a:cubicBezTo>
                    <a:pt x="517" y="8530"/>
                    <a:pt x="821" y="8348"/>
                    <a:pt x="1155" y="8135"/>
                  </a:cubicBezTo>
                  <a:cubicBezTo>
                    <a:pt x="1459" y="7953"/>
                    <a:pt x="1885" y="7679"/>
                    <a:pt x="2219" y="7588"/>
                  </a:cubicBezTo>
                  <a:lnTo>
                    <a:pt x="2219" y="7588"/>
                  </a:lnTo>
                  <a:cubicBezTo>
                    <a:pt x="2007" y="7953"/>
                    <a:pt x="1763" y="8348"/>
                    <a:pt x="1551" y="8682"/>
                  </a:cubicBezTo>
                  <a:cubicBezTo>
                    <a:pt x="1338" y="8834"/>
                    <a:pt x="1003" y="8986"/>
                    <a:pt x="791" y="9017"/>
                  </a:cubicBezTo>
                  <a:cubicBezTo>
                    <a:pt x="669" y="9047"/>
                    <a:pt x="608" y="9169"/>
                    <a:pt x="639" y="9290"/>
                  </a:cubicBezTo>
                  <a:cubicBezTo>
                    <a:pt x="665" y="9369"/>
                    <a:pt x="760" y="9448"/>
                    <a:pt x="864" y="9448"/>
                  </a:cubicBezTo>
                  <a:cubicBezTo>
                    <a:pt x="880" y="9448"/>
                    <a:pt x="896" y="9446"/>
                    <a:pt x="912" y="9442"/>
                  </a:cubicBezTo>
                  <a:cubicBezTo>
                    <a:pt x="943" y="9442"/>
                    <a:pt x="973" y="9382"/>
                    <a:pt x="1003" y="9382"/>
                  </a:cubicBezTo>
                  <a:lnTo>
                    <a:pt x="1003" y="9382"/>
                  </a:lnTo>
                  <a:cubicBezTo>
                    <a:pt x="973" y="9442"/>
                    <a:pt x="943" y="9473"/>
                    <a:pt x="943" y="9503"/>
                  </a:cubicBezTo>
                  <a:cubicBezTo>
                    <a:pt x="851" y="9625"/>
                    <a:pt x="912" y="9746"/>
                    <a:pt x="973" y="9807"/>
                  </a:cubicBezTo>
                  <a:cubicBezTo>
                    <a:pt x="1018" y="9841"/>
                    <a:pt x="1062" y="9854"/>
                    <a:pt x="1104" y="9854"/>
                  </a:cubicBezTo>
                  <a:cubicBezTo>
                    <a:pt x="1176" y="9854"/>
                    <a:pt x="1239" y="9815"/>
                    <a:pt x="1277" y="9777"/>
                  </a:cubicBezTo>
                  <a:cubicBezTo>
                    <a:pt x="1459" y="9503"/>
                    <a:pt x="1672" y="9230"/>
                    <a:pt x="1855" y="8926"/>
                  </a:cubicBezTo>
                  <a:cubicBezTo>
                    <a:pt x="1915" y="8895"/>
                    <a:pt x="1976" y="8865"/>
                    <a:pt x="2007" y="8834"/>
                  </a:cubicBezTo>
                  <a:cubicBezTo>
                    <a:pt x="2158" y="9047"/>
                    <a:pt x="2219" y="9321"/>
                    <a:pt x="2219" y="9533"/>
                  </a:cubicBezTo>
                  <a:cubicBezTo>
                    <a:pt x="2219" y="9642"/>
                    <a:pt x="2317" y="9751"/>
                    <a:pt x="2424" y="9751"/>
                  </a:cubicBezTo>
                  <a:cubicBezTo>
                    <a:pt x="2437" y="9751"/>
                    <a:pt x="2450" y="9749"/>
                    <a:pt x="2462" y="9746"/>
                  </a:cubicBezTo>
                  <a:cubicBezTo>
                    <a:pt x="2584" y="9746"/>
                    <a:pt x="2675" y="9625"/>
                    <a:pt x="2645" y="9503"/>
                  </a:cubicBezTo>
                  <a:cubicBezTo>
                    <a:pt x="2614" y="9169"/>
                    <a:pt x="2493" y="8682"/>
                    <a:pt x="2158" y="8378"/>
                  </a:cubicBezTo>
                  <a:cubicBezTo>
                    <a:pt x="2341" y="8105"/>
                    <a:pt x="2493" y="7801"/>
                    <a:pt x="2645" y="7527"/>
                  </a:cubicBezTo>
                  <a:cubicBezTo>
                    <a:pt x="2918" y="7801"/>
                    <a:pt x="3192" y="8682"/>
                    <a:pt x="3253" y="8986"/>
                  </a:cubicBezTo>
                  <a:lnTo>
                    <a:pt x="3283" y="9138"/>
                  </a:lnTo>
                  <a:cubicBezTo>
                    <a:pt x="3336" y="9217"/>
                    <a:pt x="3411" y="9296"/>
                    <a:pt x="3509" y="9296"/>
                  </a:cubicBezTo>
                  <a:cubicBezTo>
                    <a:pt x="3525" y="9296"/>
                    <a:pt x="3540" y="9294"/>
                    <a:pt x="3557" y="9290"/>
                  </a:cubicBezTo>
                  <a:cubicBezTo>
                    <a:pt x="3678" y="9230"/>
                    <a:pt x="3739" y="9138"/>
                    <a:pt x="3709" y="9017"/>
                  </a:cubicBezTo>
                  <a:lnTo>
                    <a:pt x="3678" y="8895"/>
                  </a:lnTo>
                  <a:cubicBezTo>
                    <a:pt x="3496" y="8226"/>
                    <a:pt x="3222" y="7497"/>
                    <a:pt x="2827" y="7193"/>
                  </a:cubicBezTo>
                  <a:cubicBezTo>
                    <a:pt x="2949" y="6950"/>
                    <a:pt x="3070" y="6737"/>
                    <a:pt x="3222" y="6555"/>
                  </a:cubicBezTo>
                  <a:cubicBezTo>
                    <a:pt x="3344" y="6342"/>
                    <a:pt x="3435" y="6160"/>
                    <a:pt x="3557" y="5947"/>
                  </a:cubicBezTo>
                  <a:cubicBezTo>
                    <a:pt x="3709" y="6342"/>
                    <a:pt x="3891" y="6859"/>
                    <a:pt x="3830" y="7163"/>
                  </a:cubicBezTo>
                  <a:cubicBezTo>
                    <a:pt x="3800" y="7254"/>
                    <a:pt x="3861" y="7375"/>
                    <a:pt x="3982" y="7406"/>
                  </a:cubicBezTo>
                  <a:cubicBezTo>
                    <a:pt x="4009" y="7419"/>
                    <a:pt x="4034" y="7425"/>
                    <a:pt x="4058" y="7425"/>
                  </a:cubicBezTo>
                  <a:cubicBezTo>
                    <a:pt x="4142" y="7425"/>
                    <a:pt x="4208" y="7349"/>
                    <a:pt x="4256" y="7254"/>
                  </a:cubicBezTo>
                  <a:cubicBezTo>
                    <a:pt x="4347" y="6798"/>
                    <a:pt x="4134" y="6160"/>
                    <a:pt x="3891" y="5643"/>
                  </a:cubicBezTo>
                  <a:cubicBezTo>
                    <a:pt x="3861" y="5552"/>
                    <a:pt x="3861" y="5491"/>
                    <a:pt x="3830" y="5430"/>
                  </a:cubicBezTo>
                  <a:cubicBezTo>
                    <a:pt x="4043" y="5065"/>
                    <a:pt x="4256" y="4731"/>
                    <a:pt x="4469" y="4366"/>
                  </a:cubicBezTo>
                  <a:cubicBezTo>
                    <a:pt x="4499" y="4488"/>
                    <a:pt x="4499" y="4579"/>
                    <a:pt x="4560" y="4670"/>
                  </a:cubicBezTo>
                  <a:cubicBezTo>
                    <a:pt x="4590" y="4761"/>
                    <a:pt x="4590" y="4822"/>
                    <a:pt x="4621" y="4913"/>
                  </a:cubicBezTo>
                  <a:lnTo>
                    <a:pt x="4742" y="5369"/>
                  </a:lnTo>
                  <a:cubicBezTo>
                    <a:pt x="4894" y="5947"/>
                    <a:pt x="5076" y="6616"/>
                    <a:pt x="4894" y="7102"/>
                  </a:cubicBezTo>
                  <a:cubicBezTo>
                    <a:pt x="4864" y="7223"/>
                    <a:pt x="4894" y="7345"/>
                    <a:pt x="5046" y="7375"/>
                  </a:cubicBezTo>
                  <a:cubicBezTo>
                    <a:pt x="5073" y="7382"/>
                    <a:pt x="5099" y="7386"/>
                    <a:pt x="5123" y="7386"/>
                  </a:cubicBezTo>
                  <a:cubicBezTo>
                    <a:pt x="5207" y="7386"/>
                    <a:pt x="5273" y="7341"/>
                    <a:pt x="5320" y="7223"/>
                  </a:cubicBezTo>
                  <a:cubicBezTo>
                    <a:pt x="5532" y="6585"/>
                    <a:pt x="5350" y="5856"/>
                    <a:pt x="5198" y="5217"/>
                  </a:cubicBezTo>
                  <a:lnTo>
                    <a:pt x="5076" y="4761"/>
                  </a:lnTo>
                  <a:cubicBezTo>
                    <a:pt x="5076" y="4670"/>
                    <a:pt x="5046" y="4609"/>
                    <a:pt x="5016" y="4518"/>
                  </a:cubicBezTo>
                  <a:cubicBezTo>
                    <a:pt x="4985" y="4336"/>
                    <a:pt x="4864" y="4032"/>
                    <a:pt x="4894" y="3910"/>
                  </a:cubicBezTo>
                  <a:cubicBezTo>
                    <a:pt x="4925" y="3850"/>
                    <a:pt x="4894" y="3758"/>
                    <a:pt x="4864" y="3728"/>
                  </a:cubicBezTo>
                  <a:cubicBezTo>
                    <a:pt x="5016" y="3424"/>
                    <a:pt x="5168" y="3150"/>
                    <a:pt x="5350" y="2846"/>
                  </a:cubicBezTo>
                  <a:cubicBezTo>
                    <a:pt x="5380" y="2816"/>
                    <a:pt x="5441" y="2755"/>
                    <a:pt x="5441" y="2664"/>
                  </a:cubicBezTo>
                  <a:cubicBezTo>
                    <a:pt x="5472" y="2755"/>
                    <a:pt x="5472" y="2846"/>
                    <a:pt x="5502" y="2938"/>
                  </a:cubicBezTo>
                  <a:cubicBezTo>
                    <a:pt x="5532" y="3029"/>
                    <a:pt x="5532" y="3059"/>
                    <a:pt x="5593" y="3120"/>
                  </a:cubicBezTo>
                  <a:cubicBezTo>
                    <a:pt x="5836" y="3971"/>
                    <a:pt x="5958" y="4944"/>
                    <a:pt x="5836" y="5947"/>
                  </a:cubicBezTo>
                  <a:cubicBezTo>
                    <a:pt x="5836" y="6038"/>
                    <a:pt x="5928" y="6160"/>
                    <a:pt x="6049" y="6160"/>
                  </a:cubicBezTo>
                  <a:cubicBezTo>
                    <a:pt x="6140" y="6160"/>
                    <a:pt x="6262" y="6099"/>
                    <a:pt x="6262" y="5977"/>
                  </a:cubicBezTo>
                  <a:cubicBezTo>
                    <a:pt x="6353" y="4944"/>
                    <a:pt x="6262" y="3880"/>
                    <a:pt x="5958" y="2968"/>
                  </a:cubicBezTo>
                  <a:cubicBezTo>
                    <a:pt x="5928" y="2907"/>
                    <a:pt x="5928" y="2816"/>
                    <a:pt x="5897" y="2786"/>
                  </a:cubicBezTo>
                  <a:cubicBezTo>
                    <a:pt x="5806" y="2603"/>
                    <a:pt x="5745" y="2421"/>
                    <a:pt x="5776" y="2269"/>
                  </a:cubicBezTo>
                  <a:cubicBezTo>
                    <a:pt x="5776" y="2178"/>
                    <a:pt x="5776" y="2147"/>
                    <a:pt x="5745" y="2117"/>
                  </a:cubicBezTo>
                  <a:cubicBezTo>
                    <a:pt x="5776" y="2026"/>
                    <a:pt x="5836" y="1904"/>
                    <a:pt x="5897" y="1843"/>
                  </a:cubicBezTo>
                  <a:lnTo>
                    <a:pt x="5988" y="1661"/>
                  </a:lnTo>
                  <a:cubicBezTo>
                    <a:pt x="6262" y="1236"/>
                    <a:pt x="6535" y="780"/>
                    <a:pt x="6657" y="263"/>
                  </a:cubicBezTo>
                  <a:cubicBezTo>
                    <a:pt x="6687" y="172"/>
                    <a:pt x="6596" y="50"/>
                    <a:pt x="6505" y="20"/>
                  </a:cubicBezTo>
                  <a:cubicBezTo>
                    <a:pt x="6478" y="6"/>
                    <a:pt x="6452" y="0"/>
                    <a:pt x="6426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6"/>
            <p:cNvSpPr/>
            <p:nvPr/>
          </p:nvSpPr>
          <p:spPr>
            <a:xfrm>
              <a:off x="13743450" y="3407725"/>
              <a:ext cx="188475" cy="263175"/>
            </a:xfrm>
            <a:custGeom>
              <a:avLst/>
              <a:gdLst/>
              <a:ahLst/>
              <a:cxnLst/>
              <a:rect l="l" t="t" r="r" b="b"/>
              <a:pathLst>
                <a:path w="7539" h="10527" extrusionOk="0">
                  <a:moveTo>
                    <a:pt x="1904" y="1"/>
                  </a:moveTo>
                  <a:cubicBezTo>
                    <a:pt x="1816" y="1"/>
                    <a:pt x="1728" y="18"/>
                    <a:pt x="1641" y="59"/>
                  </a:cubicBezTo>
                  <a:cubicBezTo>
                    <a:pt x="730" y="515"/>
                    <a:pt x="486" y="2278"/>
                    <a:pt x="334" y="3159"/>
                  </a:cubicBezTo>
                  <a:cubicBezTo>
                    <a:pt x="0" y="5469"/>
                    <a:pt x="1003" y="8053"/>
                    <a:pt x="2857" y="9542"/>
                  </a:cubicBezTo>
                  <a:cubicBezTo>
                    <a:pt x="3484" y="10007"/>
                    <a:pt x="4555" y="10526"/>
                    <a:pt x="5604" y="10526"/>
                  </a:cubicBezTo>
                  <a:cubicBezTo>
                    <a:pt x="6132" y="10526"/>
                    <a:pt x="6655" y="10395"/>
                    <a:pt x="7113" y="10059"/>
                  </a:cubicBezTo>
                  <a:cubicBezTo>
                    <a:pt x="7538" y="9785"/>
                    <a:pt x="7386" y="8813"/>
                    <a:pt x="7386" y="8357"/>
                  </a:cubicBezTo>
                  <a:cubicBezTo>
                    <a:pt x="7386" y="7141"/>
                    <a:pt x="7113" y="5986"/>
                    <a:pt x="6718" y="4831"/>
                  </a:cubicBezTo>
                  <a:cubicBezTo>
                    <a:pt x="6079" y="2855"/>
                    <a:pt x="4681" y="1639"/>
                    <a:pt x="3009" y="515"/>
                  </a:cubicBezTo>
                  <a:cubicBezTo>
                    <a:pt x="2664" y="318"/>
                    <a:pt x="2280" y="1"/>
                    <a:pt x="1904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6"/>
            <p:cNvSpPr/>
            <p:nvPr/>
          </p:nvSpPr>
          <p:spPr>
            <a:xfrm>
              <a:off x="13740400" y="3377075"/>
              <a:ext cx="196825" cy="309675"/>
            </a:xfrm>
            <a:custGeom>
              <a:avLst/>
              <a:gdLst/>
              <a:ahLst/>
              <a:cxnLst/>
              <a:rect l="l" t="t" r="r" b="b"/>
              <a:pathLst>
                <a:path w="7873" h="12387" extrusionOk="0">
                  <a:moveTo>
                    <a:pt x="1339" y="1"/>
                  </a:moveTo>
                  <a:cubicBezTo>
                    <a:pt x="1288" y="1"/>
                    <a:pt x="1235" y="20"/>
                    <a:pt x="1186" y="69"/>
                  </a:cubicBezTo>
                  <a:cubicBezTo>
                    <a:pt x="1064" y="160"/>
                    <a:pt x="1034" y="342"/>
                    <a:pt x="1156" y="464"/>
                  </a:cubicBezTo>
                  <a:cubicBezTo>
                    <a:pt x="1490" y="859"/>
                    <a:pt x="1672" y="1406"/>
                    <a:pt x="1915" y="1923"/>
                  </a:cubicBezTo>
                  <a:lnTo>
                    <a:pt x="2037" y="2166"/>
                  </a:lnTo>
                  <a:cubicBezTo>
                    <a:pt x="2098" y="2349"/>
                    <a:pt x="2189" y="2501"/>
                    <a:pt x="2250" y="2683"/>
                  </a:cubicBezTo>
                  <a:cubicBezTo>
                    <a:pt x="1520" y="3595"/>
                    <a:pt x="943" y="4659"/>
                    <a:pt x="426" y="5692"/>
                  </a:cubicBezTo>
                  <a:lnTo>
                    <a:pt x="92" y="6391"/>
                  </a:lnTo>
                  <a:cubicBezTo>
                    <a:pt x="0" y="6482"/>
                    <a:pt x="61" y="6634"/>
                    <a:pt x="183" y="6726"/>
                  </a:cubicBezTo>
                  <a:cubicBezTo>
                    <a:pt x="221" y="6745"/>
                    <a:pt x="266" y="6755"/>
                    <a:pt x="311" y="6755"/>
                  </a:cubicBezTo>
                  <a:cubicBezTo>
                    <a:pt x="408" y="6755"/>
                    <a:pt x="506" y="6708"/>
                    <a:pt x="548" y="6604"/>
                  </a:cubicBezTo>
                  <a:cubicBezTo>
                    <a:pt x="639" y="6391"/>
                    <a:pt x="760" y="6148"/>
                    <a:pt x="912" y="5935"/>
                  </a:cubicBezTo>
                  <a:cubicBezTo>
                    <a:pt x="1399" y="5023"/>
                    <a:pt x="1915" y="4051"/>
                    <a:pt x="2523" y="3230"/>
                  </a:cubicBezTo>
                  <a:lnTo>
                    <a:pt x="2645" y="3443"/>
                  </a:lnTo>
                  <a:lnTo>
                    <a:pt x="3192" y="4719"/>
                  </a:lnTo>
                  <a:cubicBezTo>
                    <a:pt x="2523" y="5996"/>
                    <a:pt x="1672" y="7516"/>
                    <a:pt x="852" y="8884"/>
                  </a:cubicBezTo>
                  <a:cubicBezTo>
                    <a:pt x="669" y="9005"/>
                    <a:pt x="700" y="9157"/>
                    <a:pt x="821" y="9248"/>
                  </a:cubicBezTo>
                  <a:cubicBezTo>
                    <a:pt x="852" y="9269"/>
                    <a:pt x="889" y="9279"/>
                    <a:pt x="928" y="9279"/>
                  </a:cubicBezTo>
                  <a:cubicBezTo>
                    <a:pt x="1007" y="9279"/>
                    <a:pt x="1095" y="9238"/>
                    <a:pt x="1156" y="9157"/>
                  </a:cubicBezTo>
                  <a:cubicBezTo>
                    <a:pt x="1915" y="7911"/>
                    <a:pt x="2675" y="6543"/>
                    <a:pt x="3314" y="5327"/>
                  </a:cubicBezTo>
                  <a:lnTo>
                    <a:pt x="3770" y="6452"/>
                  </a:lnTo>
                  <a:cubicBezTo>
                    <a:pt x="3770" y="6452"/>
                    <a:pt x="3770" y="6513"/>
                    <a:pt x="3739" y="6513"/>
                  </a:cubicBezTo>
                  <a:cubicBezTo>
                    <a:pt x="3648" y="6665"/>
                    <a:pt x="3587" y="6847"/>
                    <a:pt x="3557" y="7029"/>
                  </a:cubicBezTo>
                  <a:cubicBezTo>
                    <a:pt x="3435" y="7425"/>
                    <a:pt x="3283" y="7789"/>
                    <a:pt x="3040" y="8033"/>
                  </a:cubicBezTo>
                  <a:cubicBezTo>
                    <a:pt x="2979" y="8124"/>
                    <a:pt x="2979" y="8276"/>
                    <a:pt x="3101" y="8397"/>
                  </a:cubicBezTo>
                  <a:cubicBezTo>
                    <a:pt x="3143" y="8440"/>
                    <a:pt x="3199" y="8462"/>
                    <a:pt x="3258" y="8462"/>
                  </a:cubicBezTo>
                  <a:cubicBezTo>
                    <a:pt x="3327" y="8462"/>
                    <a:pt x="3400" y="8432"/>
                    <a:pt x="3466" y="8367"/>
                  </a:cubicBezTo>
                  <a:cubicBezTo>
                    <a:pt x="3739" y="8063"/>
                    <a:pt x="3891" y="7607"/>
                    <a:pt x="4043" y="7212"/>
                  </a:cubicBezTo>
                  <a:cubicBezTo>
                    <a:pt x="4043" y="7181"/>
                    <a:pt x="4043" y="7181"/>
                    <a:pt x="4073" y="7151"/>
                  </a:cubicBezTo>
                  <a:cubicBezTo>
                    <a:pt x="4195" y="7455"/>
                    <a:pt x="4347" y="7698"/>
                    <a:pt x="4469" y="8002"/>
                  </a:cubicBezTo>
                  <a:cubicBezTo>
                    <a:pt x="4621" y="8306"/>
                    <a:pt x="4712" y="8610"/>
                    <a:pt x="4864" y="8914"/>
                  </a:cubicBezTo>
                  <a:cubicBezTo>
                    <a:pt x="4560" y="9340"/>
                    <a:pt x="4499" y="10130"/>
                    <a:pt x="4408" y="10890"/>
                  </a:cubicBezTo>
                  <a:cubicBezTo>
                    <a:pt x="4377" y="11315"/>
                    <a:pt x="4347" y="11741"/>
                    <a:pt x="4256" y="11923"/>
                  </a:cubicBezTo>
                  <a:cubicBezTo>
                    <a:pt x="4225" y="12075"/>
                    <a:pt x="4286" y="12197"/>
                    <a:pt x="4408" y="12258"/>
                  </a:cubicBezTo>
                  <a:cubicBezTo>
                    <a:pt x="4441" y="12271"/>
                    <a:pt x="4473" y="12277"/>
                    <a:pt x="4503" y="12277"/>
                  </a:cubicBezTo>
                  <a:cubicBezTo>
                    <a:pt x="4612" y="12277"/>
                    <a:pt x="4701" y="12200"/>
                    <a:pt x="4773" y="12106"/>
                  </a:cubicBezTo>
                  <a:cubicBezTo>
                    <a:pt x="4833" y="11862"/>
                    <a:pt x="4925" y="11437"/>
                    <a:pt x="4955" y="10981"/>
                  </a:cubicBezTo>
                  <a:cubicBezTo>
                    <a:pt x="4985" y="10555"/>
                    <a:pt x="5077" y="9978"/>
                    <a:pt x="5168" y="9583"/>
                  </a:cubicBezTo>
                  <a:cubicBezTo>
                    <a:pt x="5381" y="10039"/>
                    <a:pt x="5563" y="10525"/>
                    <a:pt x="5745" y="11011"/>
                  </a:cubicBezTo>
                  <a:cubicBezTo>
                    <a:pt x="5715" y="11346"/>
                    <a:pt x="5624" y="11741"/>
                    <a:pt x="5563" y="11954"/>
                  </a:cubicBezTo>
                  <a:cubicBezTo>
                    <a:pt x="5532" y="12106"/>
                    <a:pt x="5563" y="12258"/>
                    <a:pt x="5715" y="12318"/>
                  </a:cubicBezTo>
                  <a:cubicBezTo>
                    <a:pt x="5749" y="12325"/>
                    <a:pt x="5783" y="12329"/>
                    <a:pt x="5816" y="12329"/>
                  </a:cubicBezTo>
                  <a:cubicBezTo>
                    <a:pt x="5929" y="12329"/>
                    <a:pt x="6026" y="12284"/>
                    <a:pt x="6049" y="12166"/>
                  </a:cubicBezTo>
                  <a:cubicBezTo>
                    <a:pt x="6049" y="12106"/>
                    <a:pt x="6080" y="12075"/>
                    <a:pt x="6080" y="12014"/>
                  </a:cubicBezTo>
                  <a:cubicBezTo>
                    <a:pt x="6080" y="12075"/>
                    <a:pt x="6140" y="12106"/>
                    <a:pt x="6140" y="12197"/>
                  </a:cubicBezTo>
                  <a:cubicBezTo>
                    <a:pt x="6166" y="12323"/>
                    <a:pt x="6275" y="12387"/>
                    <a:pt x="6399" y="12387"/>
                  </a:cubicBezTo>
                  <a:cubicBezTo>
                    <a:pt x="6424" y="12387"/>
                    <a:pt x="6449" y="12384"/>
                    <a:pt x="6475" y="12379"/>
                  </a:cubicBezTo>
                  <a:cubicBezTo>
                    <a:pt x="6627" y="12349"/>
                    <a:pt x="6688" y="12197"/>
                    <a:pt x="6657" y="12045"/>
                  </a:cubicBezTo>
                  <a:cubicBezTo>
                    <a:pt x="6536" y="11650"/>
                    <a:pt x="6444" y="11285"/>
                    <a:pt x="6292" y="10890"/>
                  </a:cubicBezTo>
                  <a:lnTo>
                    <a:pt x="6292" y="10647"/>
                  </a:lnTo>
                  <a:cubicBezTo>
                    <a:pt x="6596" y="10647"/>
                    <a:pt x="6931" y="10799"/>
                    <a:pt x="7113" y="10890"/>
                  </a:cubicBezTo>
                  <a:cubicBezTo>
                    <a:pt x="7161" y="10926"/>
                    <a:pt x="7214" y="10943"/>
                    <a:pt x="7267" y="10943"/>
                  </a:cubicBezTo>
                  <a:cubicBezTo>
                    <a:pt x="7350" y="10943"/>
                    <a:pt x="7435" y="10903"/>
                    <a:pt x="7508" y="10829"/>
                  </a:cubicBezTo>
                  <a:cubicBezTo>
                    <a:pt x="7569" y="10707"/>
                    <a:pt x="7539" y="10555"/>
                    <a:pt x="7417" y="10434"/>
                  </a:cubicBezTo>
                  <a:cubicBezTo>
                    <a:pt x="7127" y="10249"/>
                    <a:pt x="6654" y="10088"/>
                    <a:pt x="6216" y="10088"/>
                  </a:cubicBezTo>
                  <a:cubicBezTo>
                    <a:pt x="6150" y="10088"/>
                    <a:pt x="6083" y="10091"/>
                    <a:pt x="6019" y="10099"/>
                  </a:cubicBezTo>
                  <a:cubicBezTo>
                    <a:pt x="5867" y="9735"/>
                    <a:pt x="5715" y="9370"/>
                    <a:pt x="5563" y="9036"/>
                  </a:cubicBezTo>
                  <a:cubicBezTo>
                    <a:pt x="5593" y="9031"/>
                    <a:pt x="5627" y="9029"/>
                    <a:pt x="5663" y="9029"/>
                  </a:cubicBezTo>
                  <a:cubicBezTo>
                    <a:pt x="6111" y="9029"/>
                    <a:pt x="7019" y="9349"/>
                    <a:pt x="7356" y="9461"/>
                  </a:cubicBezTo>
                  <a:lnTo>
                    <a:pt x="7508" y="9552"/>
                  </a:lnTo>
                  <a:cubicBezTo>
                    <a:pt x="7529" y="9556"/>
                    <a:pt x="7548" y="9558"/>
                    <a:pt x="7566" y="9558"/>
                  </a:cubicBezTo>
                  <a:cubicBezTo>
                    <a:pt x="7685" y="9558"/>
                    <a:pt x="7764" y="9479"/>
                    <a:pt x="7843" y="9400"/>
                  </a:cubicBezTo>
                  <a:cubicBezTo>
                    <a:pt x="7873" y="9248"/>
                    <a:pt x="7812" y="9096"/>
                    <a:pt x="7691" y="9036"/>
                  </a:cubicBezTo>
                  <a:lnTo>
                    <a:pt x="7539" y="9005"/>
                  </a:lnTo>
                  <a:cubicBezTo>
                    <a:pt x="6904" y="8761"/>
                    <a:pt x="6229" y="8536"/>
                    <a:pt x="5721" y="8536"/>
                  </a:cubicBezTo>
                  <a:cubicBezTo>
                    <a:pt x="5596" y="8536"/>
                    <a:pt x="5482" y="8550"/>
                    <a:pt x="5381" y="8580"/>
                  </a:cubicBezTo>
                  <a:lnTo>
                    <a:pt x="5016" y="7789"/>
                  </a:lnTo>
                  <a:cubicBezTo>
                    <a:pt x="4925" y="7546"/>
                    <a:pt x="4803" y="7303"/>
                    <a:pt x="4681" y="7060"/>
                  </a:cubicBezTo>
                  <a:lnTo>
                    <a:pt x="4681" y="7060"/>
                  </a:lnTo>
                  <a:cubicBezTo>
                    <a:pt x="5168" y="7212"/>
                    <a:pt x="5776" y="7425"/>
                    <a:pt x="6019" y="7668"/>
                  </a:cubicBezTo>
                  <a:cubicBezTo>
                    <a:pt x="6054" y="7739"/>
                    <a:pt x="6132" y="7768"/>
                    <a:pt x="6214" y="7768"/>
                  </a:cubicBezTo>
                  <a:cubicBezTo>
                    <a:pt x="6272" y="7768"/>
                    <a:pt x="6333" y="7754"/>
                    <a:pt x="6384" y="7729"/>
                  </a:cubicBezTo>
                  <a:cubicBezTo>
                    <a:pt x="6505" y="7637"/>
                    <a:pt x="6536" y="7455"/>
                    <a:pt x="6414" y="7333"/>
                  </a:cubicBezTo>
                  <a:cubicBezTo>
                    <a:pt x="6080" y="6877"/>
                    <a:pt x="5289" y="6665"/>
                    <a:pt x="4681" y="6513"/>
                  </a:cubicBezTo>
                  <a:cubicBezTo>
                    <a:pt x="4590" y="6452"/>
                    <a:pt x="4529" y="6452"/>
                    <a:pt x="4438" y="6422"/>
                  </a:cubicBezTo>
                  <a:lnTo>
                    <a:pt x="3891" y="5054"/>
                  </a:lnTo>
                  <a:lnTo>
                    <a:pt x="3891" y="5054"/>
                  </a:lnTo>
                  <a:cubicBezTo>
                    <a:pt x="3982" y="5084"/>
                    <a:pt x="4104" y="5175"/>
                    <a:pt x="4225" y="5206"/>
                  </a:cubicBezTo>
                  <a:cubicBezTo>
                    <a:pt x="4317" y="5236"/>
                    <a:pt x="4408" y="5267"/>
                    <a:pt x="4438" y="5327"/>
                  </a:cubicBezTo>
                  <a:cubicBezTo>
                    <a:pt x="4621" y="5388"/>
                    <a:pt x="4803" y="5479"/>
                    <a:pt x="4985" y="5540"/>
                  </a:cubicBezTo>
                  <a:cubicBezTo>
                    <a:pt x="5624" y="5814"/>
                    <a:pt x="6384" y="6118"/>
                    <a:pt x="6718" y="6634"/>
                  </a:cubicBezTo>
                  <a:cubicBezTo>
                    <a:pt x="6779" y="6715"/>
                    <a:pt x="6867" y="6756"/>
                    <a:pt x="6963" y="6756"/>
                  </a:cubicBezTo>
                  <a:cubicBezTo>
                    <a:pt x="7012" y="6756"/>
                    <a:pt x="7062" y="6746"/>
                    <a:pt x="7113" y="6726"/>
                  </a:cubicBezTo>
                  <a:cubicBezTo>
                    <a:pt x="7235" y="6634"/>
                    <a:pt x="7265" y="6482"/>
                    <a:pt x="7204" y="6330"/>
                  </a:cubicBezTo>
                  <a:cubicBezTo>
                    <a:pt x="6718" y="5662"/>
                    <a:pt x="5928" y="5358"/>
                    <a:pt x="5198" y="5054"/>
                  </a:cubicBezTo>
                  <a:cubicBezTo>
                    <a:pt x="5016" y="4963"/>
                    <a:pt x="4864" y="4902"/>
                    <a:pt x="4712" y="4811"/>
                  </a:cubicBezTo>
                  <a:cubicBezTo>
                    <a:pt x="4651" y="4780"/>
                    <a:pt x="4529" y="4750"/>
                    <a:pt x="4438" y="4719"/>
                  </a:cubicBezTo>
                  <a:cubicBezTo>
                    <a:pt x="4225" y="4628"/>
                    <a:pt x="3891" y="4476"/>
                    <a:pt x="3800" y="4385"/>
                  </a:cubicBezTo>
                  <a:cubicBezTo>
                    <a:pt x="3770" y="4294"/>
                    <a:pt x="3678" y="4263"/>
                    <a:pt x="3587" y="4263"/>
                  </a:cubicBezTo>
                  <a:cubicBezTo>
                    <a:pt x="3435" y="3868"/>
                    <a:pt x="3283" y="3534"/>
                    <a:pt x="3101" y="3200"/>
                  </a:cubicBezTo>
                  <a:cubicBezTo>
                    <a:pt x="3040" y="3108"/>
                    <a:pt x="3010" y="3048"/>
                    <a:pt x="2979" y="3017"/>
                  </a:cubicBezTo>
                  <a:lnTo>
                    <a:pt x="2979" y="3017"/>
                  </a:lnTo>
                  <a:cubicBezTo>
                    <a:pt x="3101" y="3048"/>
                    <a:pt x="3162" y="3078"/>
                    <a:pt x="3283" y="3108"/>
                  </a:cubicBezTo>
                  <a:cubicBezTo>
                    <a:pt x="3344" y="3169"/>
                    <a:pt x="3435" y="3169"/>
                    <a:pt x="3496" y="3200"/>
                  </a:cubicBezTo>
                  <a:cubicBezTo>
                    <a:pt x="4499" y="3534"/>
                    <a:pt x="5472" y="4142"/>
                    <a:pt x="6353" y="4932"/>
                  </a:cubicBezTo>
                  <a:cubicBezTo>
                    <a:pt x="6406" y="4985"/>
                    <a:pt x="6466" y="5010"/>
                    <a:pt x="6523" y="5010"/>
                  </a:cubicBezTo>
                  <a:cubicBezTo>
                    <a:pt x="6596" y="5010"/>
                    <a:pt x="6667" y="4970"/>
                    <a:pt x="6718" y="4902"/>
                  </a:cubicBezTo>
                  <a:cubicBezTo>
                    <a:pt x="6840" y="4780"/>
                    <a:pt x="6809" y="4628"/>
                    <a:pt x="6688" y="4537"/>
                  </a:cubicBezTo>
                  <a:cubicBezTo>
                    <a:pt x="5776" y="3686"/>
                    <a:pt x="4712" y="3048"/>
                    <a:pt x="3648" y="2713"/>
                  </a:cubicBezTo>
                  <a:cubicBezTo>
                    <a:pt x="3587" y="2653"/>
                    <a:pt x="3496" y="2653"/>
                    <a:pt x="3435" y="2622"/>
                  </a:cubicBezTo>
                  <a:cubicBezTo>
                    <a:pt x="3192" y="2561"/>
                    <a:pt x="2979" y="2470"/>
                    <a:pt x="2827" y="2349"/>
                  </a:cubicBezTo>
                  <a:cubicBezTo>
                    <a:pt x="2797" y="2318"/>
                    <a:pt x="2706" y="2288"/>
                    <a:pt x="2645" y="2288"/>
                  </a:cubicBezTo>
                  <a:cubicBezTo>
                    <a:pt x="2584" y="2166"/>
                    <a:pt x="2523" y="2045"/>
                    <a:pt x="2493" y="1953"/>
                  </a:cubicBezTo>
                  <a:lnTo>
                    <a:pt x="2371" y="1710"/>
                  </a:lnTo>
                  <a:cubicBezTo>
                    <a:pt x="2128" y="1194"/>
                    <a:pt x="1915" y="616"/>
                    <a:pt x="1520" y="99"/>
                  </a:cubicBezTo>
                  <a:cubicBezTo>
                    <a:pt x="1484" y="45"/>
                    <a:pt x="1414" y="1"/>
                    <a:pt x="1339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6"/>
            <p:cNvSpPr/>
            <p:nvPr/>
          </p:nvSpPr>
          <p:spPr>
            <a:xfrm>
              <a:off x="13964575" y="3274775"/>
              <a:ext cx="345000" cy="284525"/>
            </a:xfrm>
            <a:custGeom>
              <a:avLst/>
              <a:gdLst/>
              <a:ahLst/>
              <a:cxnLst/>
              <a:rect l="l" t="t" r="r" b="b"/>
              <a:pathLst>
                <a:path w="13800" h="11381" extrusionOk="0">
                  <a:moveTo>
                    <a:pt x="1758" y="0"/>
                  </a:moveTo>
                  <a:cubicBezTo>
                    <a:pt x="1399" y="0"/>
                    <a:pt x="1069" y="81"/>
                    <a:pt x="851" y="361"/>
                  </a:cubicBezTo>
                  <a:cubicBezTo>
                    <a:pt x="0" y="1486"/>
                    <a:pt x="730" y="3766"/>
                    <a:pt x="1064" y="4890"/>
                  </a:cubicBezTo>
                  <a:cubicBezTo>
                    <a:pt x="2037" y="7960"/>
                    <a:pt x="4772" y="10544"/>
                    <a:pt x="7903" y="11243"/>
                  </a:cubicBezTo>
                  <a:cubicBezTo>
                    <a:pt x="8302" y="11327"/>
                    <a:pt x="8784" y="11381"/>
                    <a:pt x="9299" y="11381"/>
                  </a:cubicBezTo>
                  <a:cubicBezTo>
                    <a:pt x="10824" y="11381"/>
                    <a:pt x="12640" y="10912"/>
                    <a:pt x="13435" y="9389"/>
                  </a:cubicBezTo>
                  <a:cubicBezTo>
                    <a:pt x="13800" y="8781"/>
                    <a:pt x="13040" y="7656"/>
                    <a:pt x="12766" y="7140"/>
                  </a:cubicBezTo>
                  <a:cubicBezTo>
                    <a:pt x="12067" y="5650"/>
                    <a:pt x="11034" y="4404"/>
                    <a:pt x="9879" y="3188"/>
                  </a:cubicBezTo>
                  <a:cubicBezTo>
                    <a:pt x="7964" y="1182"/>
                    <a:pt x="5471" y="483"/>
                    <a:pt x="2797" y="118"/>
                  </a:cubicBezTo>
                  <a:cubicBezTo>
                    <a:pt x="2470" y="74"/>
                    <a:pt x="2101" y="0"/>
                    <a:pt x="1758" y="0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6"/>
            <p:cNvSpPr/>
            <p:nvPr/>
          </p:nvSpPr>
          <p:spPr>
            <a:xfrm>
              <a:off x="13944800" y="3250825"/>
              <a:ext cx="356425" cy="330975"/>
            </a:xfrm>
            <a:custGeom>
              <a:avLst/>
              <a:gdLst/>
              <a:ahLst/>
              <a:cxnLst/>
              <a:rect l="l" t="t" r="r" b="b"/>
              <a:pathLst>
                <a:path w="14257" h="13239" extrusionOk="0">
                  <a:moveTo>
                    <a:pt x="374" y="1"/>
                  </a:moveTo>
                  <a:cubicBezTo>
                    <a:pt x="246" y="1"/>
                    <a:pt x="125" y="69"/>
                    <a:pt x="62" y="195"/>
                  </a:cubicBezTo>
                  <a:cubicBezTo>
                    <a:pt x="1" y="377"/>
                    <a:pt x="62" y="560"/>
                    <a:pt x="244" y="681"/>
                  </a:cubicBezTo>
                  <a:cubicBezTo>
                    <a:pt x="882" y="1015"/>
                    <a:pt x="1490" y="1532"/>
                    <a:pt x="2068" y="2049"/>
                  </a:cubicBezTo>
                  <a:lnTo>
                    <a:pt x="2311" y="2292"/>
                  </a:lnTo>
                  <a:cubicBezTo>
                    <a:pt x="2524" y="2444"/>
                    <a:pt x="2706" y="2626"/>
                    <a:pt x="2889" y="2778"/>
                  </a:cubicBezTo>
                  <a:cubicBezTo>
                    <a:pt x="2554" y="4329"/>
                    <a:pt x="2524" y="5970"/>
                    <a:pt x="2433" y="7520"/>
                  </a:cubicBezTo>
                  <a:cubicBezTo>
                    <a:pt x="2433" y="7854"/>
                    <a:pt x="2402" y="8219"/>
                    <a:pt x="2402" y="8554"/>
                  </a:cubicBezTo>
                  <a:cubicBezTo>
                    <a:pt x="2402" y="8736"/>
                    <a:pt x="2554" y="8918"/>
                    <a:pt x="2737" y="8918"/>
                  </a:cubicBezTo>
                  <a:cubicBezTo>
                    <a:pt x="2919" y="8918"/>
                    <a:pt x="3132" y="8766"/>
                    <a:pt x="3132" y="8584"/>
                  </a:cubicBezTo>
                  <a:cubicBezTo>
                    <a:pt x="3132" y="8250"/>
                    <a:pt x="3162" y="7915"/>
                    <a:pt x="3162" y="7551"/>
                  </a:cubicBezTo>
                  <a:cubicBezTo>
                    <a:pt x="3223" y="6122"/>
                    <a:pt x="3284" y="4663"/>
                    <a:pt x="3527" y="3265"/>
                  </a:cubicBezTo>
                  <a:cubicBezTo>
                    <a:pt x="3618" y="3356"/>
                    <a:pt x="3740" y="3417"/>
                    <a:pt x="3800" y="3508"/>
                  </a:cubicBezTo>
                  <a:cubicBezTo>
                    <a:pt x="4287" y="3873"/>
                    <a:pt x="4803" y="4298"/>
                    <a:pt x="5259" y="4724"/>
                  </a:cubicBezTo>
                  <a:cubicBezTo>
                    <a:pt x="5168" y="6730"/>
                    <a:pt x="5047" y="9040"/>
                    <a:pt x="4834" y="11289"/>
                  </a:cubicBezTo>
                  <a:cubicBezTo>
                    <a:pt x="4743" y="11441"/>
                    <a:pt x="4895" y="11624"/>
                    <a:pt x="5107" y="11624"/>
                  </a:cubicBezTo>
                  <a:cubicBezTo>
                    <a:pt x="5290" y="11624"/>
                    <a:pt x="5472" y="11502"/>
                    <a:pt x="5472" y="11320"/>
                  </a:cubicBezTo>
                  <a:cubicBezTo>
                    <a:pt x="5655" y="9313"/>
                    <a:pt x="5776" y="7216"/>
                    <a:pt x="5867" y="5332"/>
                  </a:cubicBezTo>
                  <a:lnTo>
                    <a:pt x="7114" y="6456"/>
                  </a:lnTo>
                  <a:lnTo>
                    <a:pt x="7114" y="6487"/>
                  </a:lnTo>
                  <a:cubicBezTo>
                    <a:pt x="7114" y="6730"/>
                    <a:pt x="7144" y="7003"/>
                    <a:pt x="7174" y="7247"/>
                  </a:cubicBezTo>
                  <a:cubicBezTo>
                    <a:pt x="7265" y="7794"/>
                    <a:pt x="7296" y="8310"/>
                    <a:pt x="7174" y="8766"/>
                  </a:cubicBezTo>
                  <a:cubicBezTo>
                    <a:pt x="7144" y="8979"/>
                    <a:pt x="7265" y="9161"/>
                    <a:pt x="7448" y="9192"/>
                  </a:cubicBezTo>
                  <a:cubicBezTo>
                    <a:pt x="7471" y="9196"/>
                    <a:pt x="7494" y="9198"/>
                    <a:pt x="7517" y="9198"/>
                  </a:cubicBezTo>
                  <a:cubicBezTo>
                    <a:pt x="7681" y="9198"/>
                    <a:pt x="7847" y="9105"/>
                    <a:pt x="7873" y="8918"/>
                  </a:cubicBezTo>
                  <a:cubicBezTo>
                    <a:pt x="8025" y="8371"/>
                    <a:pt x="7934" y="7763"/>
                    <a:pt x="7873" y="7186"/>
                  </a:cubicBezTo>
                  <a:lnTo>
                    <a:pt x="7873" y="7095"/>
                  </a:lnTo>
                  <a:cubicBezTo>
                    <a:pt x="8208" y="7368"/>
                    <a:pt x="8512" y="7672"/>
                    <a:pt x="8846" y="7946"/>
                  </a:cubicBezTo>
                  <a:cubicBezTo>
                    <a:pt x="9211" y="8250"/>
                    <a:pt x="9545" y="8523"/>
                    <a:pt x="9880" y="8827"/>
                  </a:cubicBezTo>
                  <a:cubicBezTo>
                    <a:pt x="9758" y="9526"/>
                    <a:pt x="10153" y="10560"/>
                    <a:pt x="10487" y="11563"/>
                  </a:cubicBezTo>
                  <a:cubicBezTo>
                    <a:pt x="10670" y="12079"/>
                    <a:pt x="10883" y="12627"/>
                    <a:pt x="10913" y="12931"/>
                  </a:cubicBezTo>
                  <a:cubicBezTo>
                    <a:pt x="10941" y="13097"/>
                    <a:pt x="11070" y="13238"/>
                    <a:pt x="11231" y="13238"/>
                  </a:cubicBezTo>
                  <a:cubicBezTo>
                    <a:pt x="11246" y="13238"/>
                    <a:pt x="11262" y="13237"/>
                    <a:pt x="11278" y="13235"/>
                  </a:cubicBezTo>
                  <a:cubicBezTo>
                    <a:pt x="11460" y="13174"/>
                    <a:pt x="11642" y="13022"/>
                    <a:pt x="11582" y="12839"/>
                  </a:cubicBezTo>
                  <a:cubicBezTo>
                    <a:pt x="11551" y="12475"/>
                    <a:pt x="11369" y="11927"/>
                    <a:pt x="11126" y="11320"/>
                  </a:cubicBezTo>
                  <a:cubicBezTo>
                    <a:pt x="10943" y="10742"/>
                    <a:pt x="10670" y="10043"/>
                    <a:pt x="10548" y="9465"/>
                  </a:cubicBezTo>
                  <a:lnTo>
                    <a:pt x="10548" y="9465"/>
                  </a:lnTo>
                  <a:cubicBezTo>
                    <a:pt x="11095" y="9921"/>
                    <a:pt x="11582" y="10408"/>
                    <a:pt x="12129" y="10864"/>
                  </a:cubicBezTo>
                  <a:cubicBezTo>
                    <a:pt x="12311" y="11289"/>
                    <a:pt x="12433" y="11776"/>
                    <a:pt x="12463" y="12171"/>
                  </a:cubicBezTo>
                  <a:cubicBezTo>
                    <a:pt x="12463" y="12353"/>
                    <a:pt x="12646" y="12505"/>
                    <a:pt x="12828" y="12505"/>
                  </a:cubicBezTo>
                  <a:cubicBezTo>
                    <a:pt x="13041" y="12505"/>
                    <a:pt x="13193" y="12323"/>
                    <a:pt x="13193" y="12110"/>
                  </a:cubicBezTo>
                  <a:cubicBezTo>
                    <a:pt x="13193" y="12049"/>
                    <a:pt x="13193" y="12019"/>
                    <a:pt x="13162" y="11927"/>
                  </a:cubicBezTo>
                  <a:lnTo>
                    <a:pt x="13162" y="11927"/>
                  </a:lnTo>
                  <a:lnTo>
                    <a:pt x="13345" y="12110"/>
                  </a:lnTo>
                  <a:cubicBezTo>
                    <a:pt x="13413" y="12196"/>
                    <a:pt x="13511" y="12233"/>
                    <a:pt x="13610" y="12233"/>
                  </a:cubicBezTo>
                  <a:cubicBezTo>
                    <a:pt x="13687" y="12233"/>
                    <a:pt x="13765" y="12210"/>
                    <a:pt x="13831" y="12171"/>
                  </a:cubicBezTo>
                  <a:cubicBezTo>
                    <a:pt x="13983" y="12049"/>
                    <a:pt x="13983" y="11806"/>
                    <a:pt x="13861" y="11654"/>
                  </a:cubicBezTo>
                  <a:cubicBezTo>
                    <a:pt x="13497" y="11259"/>
                    <a:pt x="13132" y="10864"/>
                    <a:pt x="12737" y="10499"/>
                  </a:cubicBezTo>
                  <a:cubicBezTo>
                    <a:pt x="12706" y="10377"/>
                    <a:pt x="12615" y="10286"/>
                    <a:pt x="12585" y="10195"/>
                  </a:cubicBezTo>
                  <a:cubicBezTo>
                    <a:pt x="12855" y="10082"/>
                    <a:pt x="13193" y="10020"/>
                    <a:pt x="13498" y="10020"/>
                  </a:cubicBezTo>
                  <a:cubicBezTo>
                    <a:pt x="13604" y="10020"/>
                    <a:pt x="13706" y="10027"/>
                    <a:pt x="13801" y="10043"/>
                  </a:cubicBezTo>
                  <a:cubicBezTo>
                    <a:pt x="13816" y="10046"/>
                    <a:pt x="13832" y="10047"/>
                    <a:pt x="13848" y="10047"/>
                  </a:cubicBezTo>
                  <a:cubicBezTo>
                    <a:pt x="14013" y="10047"/>
                    <a:pt x="14168" y="9906"/>
                    <a:pt x="14196" y="9739"/>
                  </a:cubicBezTo>
                  <a:cubicBezTo>
                    <a:pt x="14257" y="9526"/>
                    <a:pt x="14105" y="9344"/>
                    <a:pt x="13892" y="9313"/>
                  </a:cubicBezTo>
                  <a:cubicBezTo>
                    <a:pt x="13774" y="9293"/>
                    <a:pt x="13638" y="9281"/>
                    <a:pt x="13493" y="9281"/>
                  </a:cubicBezTo>
                  <a:cubicBezTo>
                    <a:pt x="13002" y="9281"/>
                    <a:pt x="12399" y="9411"/>
                    <a:pt x="11977" y="9739"/>
                  </a:cubicBezTo>
                  <a:cubicBezTo>
                    <a:pt x="11582" y="9374"/>
                    <a:pt x="11187" y="9010"/>
                    <a:pt x="10791" y="8675"/>
                  </a:cubicBezTo>
                  <a:cubicBezTo>
                    <a:pt x="11278" y="8310"/>
                    <a:pt x="12737" y="8158"/>
                    <a:pt x="13223" y="8128"/>
                  </a:cubicBezTo>
                  <a:lnTo>
                    <a:pt x="13466" y="8098"/>
                  </a:lnTo>
                  <a:cubicBezTo>
                    <a:pt x="13649" y="8067"/>
                    <a:pt x="13801" y="7915"/>
                    <a:pt x="13740" y="7703"/>
                  </a:cubicBezTo>
                  <a:cubicBezTo>
                    <a:pt x="13712" y="7536"/>
                    <a:pt x="13583" y="7395"/>
                    <a:pt x="13422" y="7395"/>
                  </a:cubicBezTo>
                  <a:cubicBezTo>
                    <a:pt x="13406" y="7395"/>
                    <a:pt x="13391" y="7396"/>
                    <a:pt x="13375" y="7399"/>
                  </a:cubicBezTo>
                  <a:lnTo>
                    <a:pt x="13162" y="7459"/>
                  </a:lnTo>
                  <a:cubicBezTo>
                    <a:pt x="12007" y="7551"/>
                    <a:pt x="10791" y="7703"/>
                    <a:pt x="10214" y="8219"/>
                  </a:cubicBezTo>
                  <a:lnTo>
                    <a:pt x="9302" y="7399"/>
                  </a:lnTo>
                  <a:cubicBezTo>
                    <a:pt x="9028" y="7186"/>
                    <a:pt x="8724" y="6943"/>
                    <a:pt x="8481" y="6699"/>
                  </a:cubicBezTo>
                  <a:cubicBezTo>
                    <a:pt x="8927" y="6622"/>
                    <a:pt x="9434" y="6532"/>
                    <a:pt x="9853" y="6532"/>
                  </a:cubicBezTo>
                  <a:cubicBezTo>
                    <a:pt x="10092" y="6532"/>
                    <a:pt x="10303" y="6561"/>
                    <a:pt x="10457" y="6639"/>
                  </a:cubicBezTo>
                  <a:cubicBezTo>
                    <a:pt x="10507" y="6664"/>
                    <a:pt x="10557" y="6675"/>
                    <a:pt x="10606" y="6675"/>
                  </a:cubicBezTo>
                  <a:cubicBezTo>
                    <a:pt x="10735" y="6675"/>
                    <a:pt x="10855" y="6597"/>
                    <a:pt x="10943" y="6487"/>
                  </a:cubicBezTo>
                  <a:cubicBezTo>
                    <a:pt x="11004" y="6304"/>
                    <a:pt x="10974" y="6122"/>
                    <a:pt x="10791" y="6000"/>
                  </a:cubicBezTo>
                  <a:cubicBezTo>
                    <a:pt x="10502" y="5862"/>
                    <a:pt x="10144" y="5812"/>
                    <a:pt x="9762" y="5812"/>
                  </a:cubicBezTo>
                  <a:cubicBezTo>
                    <a:pt x="9222" y="5812"/>
                    <a:pt x="8633" y="5911"/>
                    <a:pt x="8117" y="6000"/>
                  </a:cubicBezTo>
                  <a:cubicBezTo>
                    <a:pt x="8025" y="6031"/>
                    <a:pt x="7904" y="6031"/>
                    <a:pt x="7782" y="6092"/>
                  </a:cubicBezTo>
                  <a:cubicBezTo>
                    <a:pt x="7296" y="5636"/>
                    <a:pt x="6749" y="5180"/>
                    <a:pt x="6262" y="4724"/>
                  </a:cubicBezTo>
                  <a:cubicBezTo>
                    <a:pt x="6414" y="4724"/>
                    <a:pt x="6597" y="4724"/>
                    <a:pt x="6749" y="4663"/>
                  </a:cubicBezTo>
                  <a:cubicBezTo>
                    <a:pt x="6870" y="4663"/>
                    <a:pt x="7022" y="4633"/>
                    <a:pt x="7114" y="4633"/>
                  </a:cubicBezTo>
                  <a:cubicBezTo>
                    <a:pt x="7326" y="4633"/>
                    <a:pt x="7600" y="4602"/>
                    <a:pt x="7873" y="4602"/>
                  </a:cubicBezTo>
                  <a:cubicBezTo>
                    <a:pt x="8204" y="4570"/>
                    <a:pt x="8553" y="4546"/>
                    <a:pt x="8899" y="4546"/>
                  </a:cubicBezTo>
                  <a:cubicBezTo>
                    <a:pt x="9542" y="4546"/>
                    <a:pt x="10176" y="4630"/>
                    <a:pt x="10670" y="4906"/>
                  </a:cubicBezTo>
                  <a:cubicBezTo>
                    <a:pt x="10719" y="4945"/>
                    <a:pt x="10777" y="4962"/>
                    <a:pt x="10837" y="4962"/>
                  </a:cubicBezTo>
                  <a:cubicBezTo>
                    <a:pt x="10963" y="4962"/>
                    <a:pt x="11094" y="4887"/>
                    <a:pt x="11156" y="4785"/>
                  </a:cubicBezTo>
                  <a:cubicBezTo>
                    <a:pt x="11247" y="4633"/>
                    <a:pt x="11217" y="4420"/>
                    <a:pt x="11065" y="4298"/>
                  </a:cubicBezTo>
                  <a:cubicBezTo>
                    <a:pt x="10425" y="3918"/>
                    <a:pt x="9705" y="3828"/>
                    <a:pt x="8984" y="3828"/>
                  </a:cubicBezTo>
                  <a:cubicBezTo>
                    <a:pt x="8611" y="3828"/>
                    <a:pt x="8237" y="3852"/>
                    <a:pt x="7873" y="3873"/>
                  </a:cubicBezTo>
                  <a:cubicBezTo>
                    <a:pt x="7600" y="3873"/>
                    <a:pt x="7357" y="3903"/>
                    <a:pt x="7114" y="3903"/>
                  </a:cubicBezTo>
                  <a:cubicBezTo>
                    <a:pt x="6992" y="3903"/>
                    <a:pt x="6840" y="3903"/>
                    <a:pt x="6688" y="3964"/>
                  </a:cubicBezTo>
                  <a:cubicBezTo>
                    <a:pt x="6538" y="3977"/>
                    <a:pt x="6365" y="3991"/>
                    <a:pt x="6199" y="3991"/>
                  </a:cubicBezTo>
                  <a:cubicBezTo>
                    <a:pt x="5994" y="3991"/>
                    <a:pt x="5803" y="3970"/>
                    <a:pt x="5685" y="3903"/>
                  </a:cubicBezTo>
                  <a:cubicBezTo>
                    <a:pt x="5632" y="3886"/>
                    <a:pt x="5569" y="3868"/>
                    <a:pt x="5502" y="3868"/>
                  </a:cubicBezTo>
                  <a:cubicBezTo>
                    <a:pt x="5453" y="3868"/>
                    <a:pt x="5402" y="3877"/>
                    <a:pt x="5351" y="3903"/>
                  </a:cubicBezTo>
                  <a:cubicBezTo>
                    <a:pt x="4925" y="3569"/>
                    <a:pt x="4530" y="3234"/>
                    <a:pt x="4135" y="2900"/>
                  </a:cubicBezTo>
                  <a:cubicBezTo>
                    <a:pt x="4074" y="2809"/>
                    <a:pt x="3983" y="2748"/>
                    <a:pt x="3922" y="2687"/>
                  </a:cubicBezTo>
                  <a:cubicBezTo>
                    <a:pt x="4074" y="2687"/>
                    <a:pt x="4226" y="2657"/>
                    <a:pt x="4378" y="2657"/>
                  </a:cubicBezTo>
                  <a:cubicBezTo>
                    <a:pt x="4469" y="2657"/>
                    <a:pt x="4591" y="2626"/>
                    <a:pt x="4682" y="2626"/>
                  </a:cubicBezTo>
                  <a:cubicBezTo>
                    <a:pt x="5031" y="2588"/>
                    <a:pt x="5392" y="2569"/>
                    <a:pt x="5761" y="2569"/>
                  </a:cubicBezTo>
                  <a:cubicBezTo>
                    <a:pt x="6867" y="2569"/>
                    <a:pt x="8041" y="2740"/>
                    <a:pt x="9180" y="3082"/>
                  </a:cubicBezTo>
                  <a:cubicBezTo>
                    <a:pt x="9214" y="3087"/>
                    <a:pt x="9247" y="3090"/>
                    <a:pt x="9279" y="3090"/>
                  </a:cubicBezTo>
                  <a:cubicBezTo>
                    <a:pt x="9449" y="3090"/>
                    <a:pt x="9590" y="3018"/>
                    <a:pt x="9667" y="2839"/>
                  </a:cubicBezTo>
                  <a:cubicBezTo>
                    <a:pt x="9697" y="2657"/>
                    <a:pt x="9606" y="2474"/>
                    <a:pt x="9424" y="2383"/>
                  </a:cubicBezTo>
                  <a:cubicBezTo>
                    <a:pt x="8251" y="2045"/>
                    <a:pt x="6995" y="1857"/>
                    <a:pt x="5830" y="1857"/>
                  </a:cubicBezTo>
                  <a:cubicBezTo>
                    <a:pt x="5424" y="1857"/>
                    <a:pt x="5028" y="1880"/>
                    <a:pt x="4651" y="1927"/>
                  </a:cubicBezTo>
                  <a:cubicBezTo>
                    <a:pt x="4530" y="1927"/>
                    <a:pt x="4408" y="1988"/>
                    <a:pt x="4287" y="1988"/>
                  </a:cubicBezTo>
                  <a:cubicBezTo>
                    <a:pt x="4072" y="2010"/>
                    <a:pt x="3857" y="2031"/>
                    <a:pt x="3663" y="2031"/>
                  </a:cubicBezTo>
                  <a:cubicBezTo>
                    <a:pt x="3583" y="2031"/>
                    <a:pt x="3507" y="2027"/>
                    <a:pt x="3436" y="2019"/>
                  </a:cubicBezTo>
                  <a:cubicBezTo>
                    <a:pt x="3409" y="2010"/>
                    <a:pt x="3380" y="2006"/>
                    <a:pt x="3350" y="2006"/>
                  </a:cubicBezTo>
                  <a:cubicBezTo>
                    <a:pt x="3278" y="2006"/>
                    <a:pt x="3205" y="2027"/>
                    <a:pt x="3162" y="2049"/>
                  </a:cubicBezTo>
                  <a:cubicBezTo>
                    <a:pt x="3040" y="1927"/>
                    <a:pt x="2889" y="1836"/>
                    <a:pt x="2767" y="1715"/>
                  </a:cubicBezTo>
                  <a:lnTo>
                    <a:pt x="2524" y="1471"/>
                  </a:lnTo>
                  <a:cubicBezTo>
                    <a:pt x="1916" y="955"/>
                    <a:pt x="1308" y="377"/>
                    <a:pt x="548" y="43"/>
                  </a:cubicBezTo>
                  <a:cubicBezTo>
                    <a:pt x="492" y="15"/>
                    <a:pt x="432" y="1"/>
                    <a:pt x="374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6"/>
            <p:cNvSpPr/>
            <p:nvPr/>
          </p:nvSpPr>
          <p:spPr>
            <a:xfrm>
              <a:off x="13598300" y="3439200"/>
              <a:ext cx="145150" cy="228450"/>
            </a:xfrm>
            <a:custGeom>
              <a:avLst/>
              <a:gdLst/>
              <a:ahLst/>
              <a:cxnLst/>
              <a:rect l="l" t="t" r="r" b="b"/>
              <a:pathLst>
                <a:path w="5806" h="9138" extrusionOk="0">
                  <a:moveTo>
                    <a:pt x="4058" y="0"/>
                  </a:moveTo>
                  <a:cubicBezTo>
                    <a:pt x="3276" y="0"/>
                    <a:pt x="2399" y="930"/>
                    <a:pt x="1946" y="1383"/>
                  </a:cubicBezTo>
                  <a:cubicBezTo>
                    <a:pt x="608" y="2751"/>
                    <a:pt x="0" y="4879"/>
                    <a:pt x="517" y="6763"/>
                  </a:cubicBezTo>
                  <a:cubicBezTo>
                    <a:pt x="791" y="7706"/>
                    <a:pt x="1672" y="9134"/>
                    <a:pt x="3040" y="9134"/>
                  </a:cubicBezTo>
                  <a:cubicBezTo>
                    <a:pt x="3057" y="9137"/>
                    <a:pt x="3074" y="9138"/>
                    <a:pt x="3090" y="9138"/>
                  </a:cubicBezTo>
                  <a:cubicBezTo>
                    <a:pt x="3494" y="9138"/>
                    <a:pt x="3838" y="8453"/>
                    <a:pt x="4013" y="8162"/>
                  </a:cubicBezTo>
                  <a:cubicBezTo>
                    <a:pt x="4590" y="7341"/>
                    <a:pt x="4985" y="6490"/>
                    <a:pt x="5289" y="5548"/>
                  </a:cubicBezTo>
                  <a:cubicBezTo>
                    <a:pt x="5806" y="3937"/>
                    <a:pt x="5472" y="2508"/>
                    <a:pt x="4894" y="988"/>
                  </a:cubicBezTo>
                  <a:cubicBezTo>
                    <a:pt x="4742" y="593"/>
                    <a:pt x="4621" y="107"/>
                    <a:pt x="4225" y="16"/>
                  </a:cubicBezTo>
                  <a:cubicBezTo>
                    <a:pt x="4170" y="5"/>
                    <a:pt x="4114" y="0"/>
                    <a:pt x="4058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6"/>
            <p:cNvSpPr/>
            <p:nvPr/>
          </p:nvSpPr>
          <p:spPr>
            <a:xfrm>
              <a:off x="13593825" y="3412975"/>
              <a:ext cx="153425" cy="263975"/>
            </a:xfrm>
            <a:custGeom>
              <a:avLst/>
              <a:gdLst/>
              <a:ahLst/>
              <a:cxnLst/>
              <a:rect l="l" t="t" r="r" b="b"/>
              <a:pathLst>
                <a:path w="6137" h="10559" extrusionOk="0">
                  <a:moveTo>
                    <a:pt x="4678" y="1"/>
                  </a:moveTo>
                  <a:cubicBezTo>
                    <a:pt x="4587" y="1"/>
                    <a:pt x="4496" y="122"/>
                    <a:pt x="4496" y="244"/>
                  </a:cubicBezTo>
                  <a:cubicBezTo>
                    <a:pt x="4496" y="669"/>
                    <a:pt x="4374" y="1125"/>
                    <a:pt x="4313" y="1581"/>
                  </a:cubicBezTo>
                  <a:lnTo>
                    <a:pt x="4283" y="1764"/>
                  </a:lnTo>
                  <a:lnTo>
                    <a:pt x="4161" y="2220"/>
                  </a:lnTo>
                  <a:cubicBezTo>
                    <a:pt x="3249" y="2493"/>
                    <a:pt x="2368" y="2888"/>
                    <a:pt x="1547" y="3314"/>
                  </a:cubicBezTo>
                  <a:cubicBezTo>
                    <a:pt x="1335" y="3405"/>
                    <a:pt x="1152" y="3496"/>
                    <a:pt x="970" y="3587"/>
                  </a:cubicBezTo>
                  <a:cubicBezTo>
                    <a:pt x="848" y="3618"/>
                    <a:pt x="818" y="3770"/>
                    <a:pt x="848" y="3861"/>
                  </a:cubicBezTo>
                  <a:cubicBezTo>
                    <a:pt x="870" y="3927"/>
                    <a:pt x="955" y="3977"/>
                    <a:pt x="1035" y="3977"/>
                  </a:cubicBezTo>
                  <a:cubicBezTo>
                    <a:pt x="1066" y="3977"/>
                    <a:pt x="1096" y="3969"/>
                    <a:pt x="1122" y="3952"/>
                  </a:cubicBezTo>
                  <a:cubicBezTo>
                    <a:pt x="1304" y="3891"/>
                    <a:pt x="1486" y="3770"/>
                    <a:pt x="1699" y="3709"/>
                  </a:cubicBezTo>
                  <a:cubicBezTo>
                    <a:pt x="2459" y="3314"/>
                    <a:pt x="3249" y="2949"/>
                    <a:pt x="4040" y="2706"/>
                  </a:cubicBezTo>
                  <a:lnTo>
                    <a:pt x="4040" y="2706"/>
                  </a:lnTo>
                  <a:cubicBezTo>
                    <a:pt x="4040" y="2797"/>
                    <a:pt x="4009" y="2858"/>
                    <a:pt x="4009" y="2888"/>
                  </a:cubicBezTo>
                  <a:cubicBezTo>
                    <a:pt x="3949" y="3283"/>
                    <a:pt x="3857" y="3618"/>
                    <a:pt x="3797" y="4013"/>
                  </a:cubicBezTo>
                  <a:cubicBezTo>
                    <a:pt x="2733" y="4530"/>
                    <a:pt x="1456" y="5107"/>
                    <a:pt x="240" y="5593"/>
                  </a:cubicBezTo>
                  <a:cubicBezTo>
                    <a:pt x="218" y="5590"/>
                    <a:pt x="197" y="5589"/>
                    <a:pt x="178" y="5589"/>
                  </a:cubicBezTo>
                  <a:cubicBezTo>
                    <a:pt x="22" y="5589"/>
                    <a:pt x="0" y="5694"/>
                    <a:pt x="27" y="5776"/>
                  </a:cubicBezTo>
                  <a:cubicBezTo>
                    <a:pt x="51" y="5869"/>
                    <a:pt x="127" y="5908"/>
                    <a:pt x="216" y="5908"/>
                  </a:cubicBezTo>
                  <a:cubicBezTo>
                    <a:pt x="244" y="5908"/>
                    <a:pt x="272" y="5905"/>
                    <a:pt x="301" y="5897"/>
                  </a:cubicBezTo>
                  <a:cubicBezTo>
                    <a:pt x="1395" y="5441"/>
                    <a:pt x="2520" y="4925"/>
                    <a:pt x="3523" y="4469"/>
                  </a:cubicBezTo>
                  <a:lnTo>
                    <a:pt x="3523" y="4469"/>
                  </a:lnTo>
                  <a:cubicBezTo>
                    <a:pt x="3432" y="4773"/>
                    <a:pt x="3371" y="5107"/>
                    <a:pt x="3280" y="5441"/>
                  </a:cubicBezTo>
                  <a:lnTo>
                    <a:pt x="3249" y="5441"/>
                  </a:lnTo>
                  <a:cubicBezTo>
                    <a:pt x="3128" y="5533"/>
                    <a:pt x="2976" y="5593"/>
                    <a:pt x="2885" y="5715"/>
                  </a:cubicBezTo>
                  <a:cubicBezTo>
                    <a:pt x="2611" y="5897"/>
                    <a:pt x="2338" y="6049"/>
                    <a:pt x="2064" y="6141"/>
                  </a:cubicBezTo>
                  <a:cubicBezTo>
                    <a:pt x="1973" y="6171"/>
                    <a:pt x="1882" y="6293"/>
                    <a:pt x="1912" y="6384"/>
                  </a:cubicBezTo>
                  <a:cubicBezTo>
                    <a:pt x="1959" y="6479"/>
                    <a:pt x="2025" y="6555"/>
                    <a:pt x="2110" y="6555"/>
                  </a:cubicBezTo>
                  <a:cubicBezTo>
                    <a:pt x="2134" y="6555"/>
                    <a:pt x="2159" y="6549"/>
                    <a:pt x="2186" y="6536"/>
                  </a:cubicBezTo>
                  <a:cubicBezTo>
                    <a:pt x="2520" y="6475"/>
                    <a:pt x="2824" y="6232"/>
                    <a:pt x="3097" y="6049"/>
                  </a:cubicBezTo>
                  <a:lnTo>
                    <a:pt x="3128" y="6019"/>
                  </a:lnTo>
                  <a:lnTo>
                    <a:pt x="3128" y="6019"/>
                  </a:lnTo>
                  <a:cubicBezTo>
                    <a:pt x="3097" y="6293"/>
                    <a:pt x="3037" y="6505"/>
                    <a:pt x="2976" y="6749"/>
                  </a:cubicBezTo>
                  <a:cubicBezTo>
                    <a:pt x="2945" y="6992"/>
                    <a:pt x="2885" y="7265"/>
                    <a:pt x="2794" y="7539"/>
                  </a:cubicBezTo>
                  <a:cubicBezTo>
                    <a:pt x="2368" y="7691"/>
                    <a:pt x="1973" y="8147"/>
                    <a:pt x="1547" y="8603"/>
                  </a:cubicBezTo>
                  <a:cubicBezTo>
                    <a:pt x="1304" y="8876"/>
                    <a:pt x="1091" y="9089"/>
                    <a:pt x="939" y="9211"/>
                  </a:cubicBezTo>
                  <a:cubicBezTo>
                    <a:pt x="818" y="9271"/>
                    <a:pt x="818" y="9393"/>
                    <a:pt x="909" y="9514"/>
                  </a:cubicBezTo>
                  <a:cubicBezTo>
                    <a:pt x="942" y="9580"/>
                    <a:pt x="992" y="9610"/>
                    <a:pt x="1050" y="9610"/>
                  </a:cubicBezTo>
                  <a:cubicBezTo>
                    <a:pt x="1100" y="9610"/>
                    <a:pt x="1157" y="9587"/>
                    <a:pt x="1213" y="9545"/>
                  </a:cubicBezTo>
                  <a:cubicBezTo>
                    <a:pt x="1395" y="9423"/>
                    <a:pt x="1608" y="9180"/>
                    <a:pt x="1882" y="8876"/>
                  </a:cubicBezTo>
                  <a:cubicBezTo>
                    <a:pt x="2125" y="8603"/>
                    <a:pt x="2429" y="8268"/>
                    <a:pt x="2672" y="8056"/>
                  </a:cubicBezTo>
                  <a:lnTo>
                    <a:pt x="2672" y="8056"/>
                  </a:lnTo>
                  <a:cubicBezTo>
                    <a:pt x="2581" y="8481"/>
                    <a:pt x="2490" y="8876"/>
                    <a:pt x="2368" y="9271"/>
                  </a:cubicBezTo>
                  <a:cubicBezTo>
                    <a:pt x="2186" y="9514"/>
                    <a:pt x="2003" y="9697"/>
                    <a:pt x="1821" y="9818"/>
                  </a:cubicBezTo>
                  <a:cubicBezTo>
                    <a:pt x="1699" y="9879"/>
                    <a:pt x="1699" y="10001"/>
                    <a:pt x="1730" y="10122"/>
                  </a:cubicBezTo>
                  <a:cubicBezTo>
                    <a:pt x="1783" y="10194"/>
                    <a:pt x="1836" y="10223"/>
                    <a:pt x="1896" y="10223"/>
                  </a:cubicBezTo>
                  <a:cubicBezTo>
                    <a:pt x="1938" y="10223"/>
                    <a:pt x="1983" y="10208"/>
                    <a:pt x="2034" y="10183"/>
                  </a:cubicBezTo>
                  <a:cubicBezTo>
                    <a:pt x="2064" y="10153"/>
                    <a:pt x="2125" y="10153"/>
                    <a:pt x="2155" y="10122"/>
                  </a:cubicBezTo>
                  <a:lnTo>
                    <a:pt x="2155" y="10122"/>
                  </a:lnTo>
                  <a:cubicBezTo>
                    <a:pt x="2155" y="10153"/>
                    <a:pt x="2125" y="10244"/>
                    <a:pt x="2125" y="10274"/>
                  </a:cubicBezTo>
                  <a:cubicBezTo>
                    <a:pt x="2064" y="10396"/>
                    <a:pt x="2125" y="10487"/>
                    <a:pt x="2216" y="10548"/>
                  </a:cubicBezTo>
                  <a:cubicBezTo>
                    <a:pt x="2245" y="10555"/>
                    <a:pt x="2273" y="10559"/>
                    <a:pt x="2301" y="10559"/>
                  </a:cubicBezTo>
                  <a:cubicBezTo>
                    <a:pt x="2390" y="10559"/>
                    <a:pt x="2466" y="10519"/>
                    <a:pt x="2490" y="10426"/>
                  </a:cubicBezTo>
                  <a:cubicBezTo>
                    <a:pt x="2611" y="10122"/>
                    <a:pt x="2672" y="9818"/>
                    <a:pt x="2794" y="9514"/>
                  </a:cubicBezTo>
                  <a:cubicBezTo>
                    <a:pt x="2824" y="9484"/>
                    <a:pt x="2885" y="9393"/>
                    <a:pt x="2915" y="9363"/>
                  </a:cubicBezTo>
                  <a:cubicBezTo>
                    <a:pt x="3097" y="9514"/>
                    <a:pt x="3249" y="9727"/>
                    <a:pt x="3341" y="9970"/>
                  </a:cubicBezTo>
                  <a:cubicBezTo>
                    <a:pt x="3364" y="10063"/>
                    <a:pt x="3440" y="10103"/>
                    <a:pt x="3516" y="10103"/>
                  </a:cubicBezTo>
                  <a:cubicBezTo>
                    <a:pt x="3539" y="10103"/>
                    <a:pt x="3562" y="10099"/>
                    <a:pt x="3584" y="10092"/>
                  </a:cubicBezTo>
                  <a:cubicBezTo>
                    <a:pt x="3705" y="10031"/>
                    <a:pt x="3736" y="9940"/>
                    <a:pt x="3705" y="9818"/>
                  </a:cubicBezTo>
                  <a:cubicBezTo>
                    <a:pt x="3584" y="9514"/>
                    <a:pt x="3341" y="9089"/>
                    <a:pt x="2945" y="8907"/>
                  </a:cubicBezTo>
                  <a:lnTo>
                    <a:pt x="3189" y="7995"/>
                  </a:lnTo>
                  <a:cubicBezTo>
                    <a:pt x="3462" y="8147"/>
                    <a:pt x="3979" y="8876"/>
                    <a:pt x="4131" y="9119"/>
                  </a:cubicBezTo>
                  <a:lnTo>
                    <a:pt x="4192" y="9241"/>
                  </a:lnTo>
                  <a:cubicBezTo>
                    <a:pt x="4253" y="9322"/>
                    <a:pt x="4327" y="9349"/>
                    <a:pt x="4397" y="9349"/>
                  </a:cubicBezTo>
                  <a:cubicBezTo>
                    <a:pt x="4431" y="9349"/>
                    <a:pt x="4465" y="9342"/>
                    <a:pt x="4496" y="9332"/>
                  </a:cubicBezTo>
                  <a:cubicBezTo>
                    <a:pt x="4617" y="9241"/>
                    <a:pt x="4617" y="9119"/>
                    <a:pt x="4587" y="9028"/>
                  </a:cubicBezTo>
                  <a:lnTo>
                    <a:pt x="4496" y="8907"/>
                  </a:lnTo>
                  <a:cubicBezTo>
                    <a:pt x="4131" y="8329"/>
                    <a:pt x="3705" y="7721"/>
                    <a:pt x="3280" y="7569"/>
                  </a:cubicBezTo>
                  <a:cubicBezTo>
                    <a:pt x="3310" y="7356"/>
                    <a:pt x="3401" y="7113"/>
                    <a:pt x="3432" y="6900"/>
                  </a:cubicBezTo>
                  <a:cubicBezTo>
                    <a:pt x="3462" y="6688"/>
                    <a:pt x="3523" y="6475"/>
                    <a:pt x="3584" y="6232"/>
                  </a:cubicBezTo>
                  <a:cubicBezTo>
                    <a:pt x="3857" y="6597"/>
                    <a:pt x="4161" y="6992"/>
                    <a:pt x="4161" y="7265"/>
                  </a:cubicBezTo>
                  <a:cubicBezTo>
                    <a:pt x="4161" y="7387"/>
                    <a:pt x="4283" y="7448"/>
                    <a:pt x="4404" y="7448"/>
                  </a:cubicBezTo>
                  <a:cubicBezTo>
                    <a:pt x="4496" y="7448"/>
                    <a:pt x="4617" y="7356"/>
                    <a:pt x="4587" y="7235"/>
                  </a:cubicBezTo>
                  <a:cubicBezTo>
                    <a:pt x="4587" y="6779"/>
                    <a:pt x="4161" y="6232"/>
                    <a:pt x="3827" y="5837"/>
                  </a:cubicBezTo>
                  <a:cubicBezTo>
                    <a:pt x="3797" y="5776"/>
                    <a:pt x="3736" y="5715"/>
                    <a:pt x="3705" y="5685"/>
                  </a:cubicBezTo>
                  <a:cubicBezTo>
                    <a:pt x="3797" y="5290"/>
                    <a:pt x="3888" y="4864"/>
                    <a:pt x="4009" y="4499"/>
                  </a:cubicBezTo>
                  <a:cubicBezTo>
                    <a:pt x="4040" y="4560"/>
                    <a:pt x="4131" y="4682"/>
                    <a:pt x="4161" y="4773"/>
                  </a:cubicBezTo>
                  <a:cubicBezTo>
                    <a:pt x="4192" y="4834"/>
                    <a:pt x="4253" y="4864"/>
                    <a:pt x="4283" y="4955"/>
                  </a:cubicBezTo>
                  <a:cubicBezTo>
                    <a:pt x="4344" y="5077"/>
                    <a:pt x="4435" y="5229"/>
                    <a:pt x="4496" y="5320"/>
                  </a:cubicBezTo>
                  <a:cubicBezTo>
                    <a:pt x="4800" y="5837"/>
                    <a:pt x="5164" y="6353"/>
                    <a:pt x="5104" y="6900"/>
                  </a:cubicBezTo>
                  <a:cubicBezTo>
                    <a:pt x="5104" y="6992"/>
                    <a:pt x="5195" y="7113"/>
                    <a:pt x="5286" y="7113"/>
                  </a:cubicBezTo>
                  <a:cubicBezTo>
                    <a:pt x="5408" y="7113"/>
                    <a:pt x="5529" y="7052"/>
                    <a:pt x="5529" y="6931"/>
                  </a:cubicBezTo>
                  <a:cubicBezTo>
                    <a:pt x="5560" y="6293"/>
                    <a:pt x="5195" y="5685"/>
                    <a:pt x="4830" y="5138"/>
                  </a:cubicBezTo>
                  <a:cubicBezTo>
                    <a:pt x="4769" y="5016"/>
                    <a:pt x="4678" y="4864"/>
                    <a:pt x="4617" y="4773"/>
                  </a:cubicBezTo>
                  <a:cubicBezTo>
                    <a:pt x="4587" y="4682"/>
                    <a:pt x="4526" y="4651"/>
                    <a:pt x="4496" y="4560"/>
                  </a:cubicBezTo>
                  <a:cubicBezTo>
                    <a:pt x="4404" y="4408"/>
                    <a:pt x="4222" y="4165"/>
                    <a:pt x="4222" y="4043"/>
                  </a:cubicBezTo>
                  <a:cubicBezTo>
                    <a:pt x="4222" y="3952"/>
                    <a:pt x="4192" y="3922"/>
                    <a:pt x="4161" y="3861"/>
                  </a:cubicBezTo>
                  <a:cubicBezTo>
                    <a:pt x="4222" y="3557"/>
                    <a:pt x="4313" y="3253"/>
                    <a:pt x="4344" y="2949"/>
                  </a:cubicBezTo>
                  <a:cubicBezTo>
                    <a:pt x="4344" y="2858"/>
                    <a:pt x="4374" y="2827"/>
                    <a:pt x="4374" y="2736"/>
                  </a:cubicBezTo>
                  <a:cubicBezTo>
                    <a:pt x="4435" y="2827"/>
                    <a:pt x="4496" y="2888"/>
                    <a:pt x="4526" y="2979"/>
                  </a:cubicBezTo>
                  <a:cubicBezTo>
                    <a:pt x="4587" y="3010"/>
                    <a:pt x="4617" y="3101"/>
                    <a:pt x="4648" y="3131"/>
                  </a:cubicBezTo>
                  <a:cubicBezTo>
                    <a:pt x="5104" y="3800"/>
                    <a:pt x="5499" y="4682"/>
                    <a:pt x="5681" y="5624"/>
                  </a:cubicBezTo>
                  <a:cubicBezTo>
                    <a:pt x="5705" y="5719"/>
                    <a:pt x="5784" y="5795"/>
                    <a:pt x="5876" y="5795"/>
                  </a:cubicBezTo>
                  <a:cubicBezTo>
                    <a:pt x="5901" y="5795"/>
                    <a:pt x="5928" y="5789"/>
                    <a:pt x="5955" y="5776"/>
                  </a:cubicBezTo>
                  <a:cubicBezTo>
                    <a:pt x="6046" y="5745"/>
                    <a:pt x="6137" y="5624"/>
                    <a:pt x="6107" y="5533"/>
                  </a:cubicBezTo>
                  <a:cubicBezTo>
                    <a:pt x="5924" y="4560"/>
                    <a:pt x="5529" y="3618"/>
                    <a:pt x="4982" y="2858"/>
                  </a:cubicBezTo>
                  <a:cubicBezTo>
                    <a:pt x="4952" y="2797"/>
                    <a:pt x="4921" y="2736"/>
                    <a:pt x="4891" y="2706"/>
                  </a:cubicBezTo>
                  <a:cubicBezTo>
                    <a:pt x="4769" y="2554"/>
                    <a:pt x="4648" y="2402"/>
                    <a:pt x="4617" y="2250"/>
                  </a:cubicBezTo>
                  <a:cubicBezTo>
                    <a:pt x="4617" y="2220"/>
                    <a:pt x="4587" y="2128"/>
                    <a:pt x="4526" y="2128"/>
                  </a:cubicBezTo>
                  <a:cubicBezTo>
                    <a:pt x="4587" y="2037"/>
                    <a:pt x="4587" y="1946"/>
                    <a:pt x="4617" y="1824"/>
                  </a:cubicBezTo>
                  <a:lnTo>
                    <a:pt x="4648" y="1642"/>
                  </a:lnTo>
                  <a:cubicBezTo>
                    <a:pt x="4769" y="1186"/>
                    <a:pt x="4891" y="700"/>
                    <a:pt x="4891" y="213"/>
                  </a:cubicBezTo>
                  <a:cubicBezTo>
                    <a:pt x="4891" y="92"/>
                    <a:pt x="4800" y="1"/>
                    <a:pt x="4678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6"/>
            <p:cNvSpPr/>
            <p:nvPr/>
          </p:nvSpPr>
          <p:spPr>
            <a:xfrm>
              <a:off x="13982800" y="3379750"/>
              <a:ext cx="110975" cy="145525"/>
            </a:xfrm>
            <a:custGeom>
              <a:avLst/>
              <a:gdLst/>
              <a:ahLst/>
              <a:cxnLst/>
              <a:rect l="l" t="t" r="r" b="b"/>
              <a:pathLst>
                <a:path w="4439" h="5821" extrusionOk="0">
                  <a:moveTo>
                    <a:pt x="845" y="0"/>
                  </a:moveTo>
                  <a:cubicBezTo>
                    <a:pt x="776" y="0"/>
                    <a:pt x="706" y="16"/>
                    <a:pt x="639" y="53"/>
                  </a:cubicBezTo>
                  <a:cubicBezTo>
                    <a:pt x="153" y="357"/>
                    <a:pt x="92" y="1360"/>
                    <a:pt x="92" y="1877"/>
                  </a:cubicBezTo>
                  <a:cubicBezTo>
                    <a:pt x="1" y="3184"/>
                    <a:pt x="700" y="4643"/>
                    <a:pt x="1824" y="5403"/>
                  </a:cubicBezTo>
                  <a:cubicBezTo>
                    <a:pt x="2157" y="5606"/>
                    <a:pt x="2704" y="5821"/>
                    <a:pt x="3245" y="5821"/>
                  </a:cubicBezTo>
                  <a:cubicBezTo>
                    <a:pt x="3594" y="5821"/>
                    <a:pt x="3940" y="5732"/>
                    <a:pt x="4226" y="5494"/>
                  </a:cubicBezTo>
                  <a:cubicBezTo>
                    <a:pt x="4438" y="5281"/>
                    <a:pt x="4347" y="4764"/>
                    <a:pt x="4286" y="4491"/>
                  </a:cubicBezTo>
                  <a:cubicBezTo>
                    <a:pt x="4226" y="3822"/>
                    <a:pt x="4043" y="3153"/>
                    <a:pt x="3770" y="2515"/>
                  </a:cubicBezTo>
                  <a:cubicBezTo>
                    <a:pt x="3314" y="1421"/>
                    <a:pt x="2432" y="813"/>
                    <a:pt x="1460" y="235"/>
                  </a:cubicBezTo>
                  <a:cubicBezTo>
                    <a:pt x="1276" y="144"/>
                    <a:pt x="1059" y="0"/>
                    <a:pt x="845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6"/>
            <p:cNvSpPr/>
            <p:nvPr/>
          </p:nvSpPr>
          <p:spPr>
            <a:xfrm>
              <a:off x="13978250" y="3360350"/>
              <a:ext cx="115525" cy="174725"/>
            </a:xfrm>
            <a:custGeom>
              <a:avLst/>
              <a:gdLst/>
              <a:ahLst/>
              <a:cxnLst/>
              <a:rect l="l" t="t" r="r" b="b"/>
              <a:pathLst>
                <a:path w="4621" h="6989" extrusionOk="0">
                  <a:moveTo>
                    <a:pt x="502" y="1"/>
                  </a:moveTo>
                  <a:cubicBezTo>
                    <a:pt x="464" y="1"/>
                    <a:pt x="426" y="24"/>
                    <a:pt x="395" y="69"/>
                  </a:cubicBezTo>
                  <a:cubicBezTo>
                    <a:pt x="335" y="100"/>
                    <a:pt x="335" y="221"/>
                    <a:pt x="395" y="282"/>
                  </a:cubicBezTo>
                  <a:cubicBezTo>
                    <a:pt x="608" y="525"/>
                    <a:pt x="760" y="829"/>
                    <a:pt x="912" y="1103"/>
                  </a:cubicBezTo>
                  <a:lnTo>
                    <a:pt x="973" y="1255"/>
                  </a:lnTo>
                  <a:cubicBezTo>
                    <a:pt x="1003" y="1346"/>
                    <a:pt x="1095" y="1437"/>
                    <a:pt x="1125" y="1498"/>
                  </a:cubicBezTo>
                  <a:cubicBezTo>
                    <a:pt x="760" y="2075"/>
                    <a:pt x="487" y="2683"/>
                    <a:pt x="213" y="3291"/>
                  </a:cubicBezTo>
                  <a:cubicBezTo>
                    <a:pt x="152" y="3443"/>
                    <a:pt x="92" y="3565"/>
                    <a:pt x="31" y="3717"/>
                  </a:cubicBezTo>
                  <a:cubicBezTo>
                    <a:pt x="0" y="3777"/>
                    <a:pt x="31" y="3869"/>
                    <a:pt x="92" y="3899"/>
                  </a:cubicBezTo>
                  <a:cubicBezTo>
                    <a:pt x="116" y="3907"/>
                    <a:pt x="138" y="3911"/>
                    <a:pt x="159" y="3911"/>
                  </a:cubicBezTo>
                  <a:cubicBezTo>
                    <a:pt x="215" y="3911"/>
                    <a:pt x="260" y="3883"/>
                    <a:pt x="304" y="3838"/>
                  </a:cubicBezTo>
                  <a:cubicBezTo>
                    <a:pt x="365" y="3717"/>
                    <a:pt x="395" y="3565"/>
                    <a:pt x="487" y="3413"/>
                  </a:cubicBezTo>
                  <a:cubicBezTo>
                    <a:pt x="699" y="2835"/>
                    <a:pt x="973" y="2318"/>
                    <a:pt x="1277" y="1771"/>
                  </a:cubicBezTo>
                  <a:cubicBezTo>
                    <a:pt x="1307" y="1802"/>
                    <a:pt x="1307" y="1863"/>
                    <a:pt x="1368" y="1893"/>
                  </a:cubicBezTo>
                  <a:cubicBezTo>
                    <a:pt x="1459" y="2106"/>
                    <a:pt x="1611" y="2349"/>
                    <a:pt x="1733" y="2562"/>
                  </a:cubicBezTo>
                  <a:cubicBezTo>
                    <a:pt x="1399" y="3382"/>
                    <a:pt x="1003" y="4233"/>
                    <a:pt x="608" y="5084"/>
                  </a:cubicBezTo>
                  <a:cubicBezTo>
                    <a:pt x="578" y="5267"/>
                    <a:pt x="578" y="5358"/>
                    <a:pt x="639" y="5388"/>
                  </a:cubicBezTo>
                  <a:cubicBezTo>
                    <a:pt x="661" y="5396"/>
                    <a:pt x="682" y="5400"/>
                    <a:pt x="701" y="5400"/>
                  </a:cubicBezTo>
                  <a:cubicBezTo>
                    <a:pt x="758" y="5400"/>
                    <a:pt x="798" y="5366"/>
                    <a:pt x="821" y="5297"/>
                  </a:cubicBezTo>
                  <a:cubicBezTo>
                    <a:pt x="1216" y="4537"/>
                    <a:pt x="1551" y="3747"/>
                    <a:pt x="1885" y="3018"/>
                  </a:cubicBezTo>
                  <a:cubicBezTo>
                    <a:pt x="2006" y="3261"/>
                    <a:pt x="2128" y="3443"/>
                    <a:pt x="2189" y="3686"/>
                  </a:cubicBezTo>
                  <a:lnTo>
                    <a:pt x="2189" y="3717"/>
                  </a:lnTo>
                  <a:cubicBezTo>
                    <a:pt x="2158" y="3838"/>
                    <a:pt x="2128" y="3899"/>
                    <a:pt x="2128" y="4021"/>
                  </a:cubicBezTo>
                  <a:cubicBezTo>
                    <a:pt x="2098" y="4233"/>
                    <a:pt x="2006" y="4477"/>
                    <a:pt x="1885" y="4629"/>
                  </a:cubicBezTo>
                  <a:cubicBezTo>
                    <a:pt x="1854" y="4689"/>
                    <a:pt x="1854" y="4780"/>
                    <a:pt x="1946" y="4811"/>
                  </a:cubicBezTo>
                  <a:cubicBezTo>
                    <a:pt x="1971" y="4823"/>
                    <a:pt x="2001" y="4831"/>
                    <a:pt x="2030" y="4831"/>
                  </a:cubicBezTo>
                  <a:cubicBezTo>
                    <a:pt x="2072" y="4831"/>
                    <a:pt x="2110" y="4816"/>
                    <a:pt x="2128" y="4780"/>
                  </a:cubicBezTo>
                  <a:cubicBezTo>
                    <a:pt x="2280" y="4598"/>
                    <a:pt x="2310" y="4325"/>
                    <a:pt x="2402" y="4081"/>
                  </a:cubicBezTo>
                  <a:lnTo>
                    <a:pt x="2402" y="4051"/>
                  </a:lnTo>
                  <a:cubicBezTo>
                    <a:pt x="2462" y="4203"/>
                    <a:pt x="2584" y="4355"/>
                    <a:pt x="2645" y="4507"/>
                  </a:cubicBezTo>
                  <a:cubicBezTo>
                    <a:pt x="2736" y="4659"/>
                    <a:pt x="2858" y="4841"/>
                    <a:pt x="2918" y="4993"/>
                  </a:cubicBezTo>
                  <a:cubicBezTo>
                    <a:pt x="2766" y="5267"/>
                    <a:pt x="2766" y="5723"/>
                    <a:pt x="2766" y="6179"/>
                  </a:cubicBezTo>
                  <a:cubicBezTo>
                    <a:pt x="2766" y="6422"/>
                    <a:pt x="2766" y="6665"/>
                    <a:pt x="2736" y="6787"/>
                  </a:cubicBezTo>
                  <a:cubicBezTo>
                    <a:pt x="2706" y="6878"/>
                    <a:pt x="2766" y="6939"/>
                    <a:pt x="2858" y="6969"/>
                  </a:cubicBezTo>
                  <a:cubicBezTo>
                    <a:pt x="2872" y="6983"/>
                    <a:pt x="2887" y="6989"/>
                    <a:pt x="2904" y="6989"/>
                  </a:cubicBezTo>
                  <a:cubicBezTo>
                    <a:pt x="2957" y="6989"/>
                    <a:pt x="3017" y="6924"/>
                    <a:pt x="3040" y="6878"/>
                  </a:cubicBezTo>
                  <a:cubicBezTo>
                    <a:pt x="3070" y="6726"/>
                    <a:pt x="3070" y="6483"/>
                    <a:pt x="3070" y="6179"/>
                  </a:cubicBezTo>
                  <a:cubicBezTo>
                    <a:pt x="3070" y="5905"/>
                    <a:pt x="3070" y="5601"/>
                    <a:pt x="3161" y="5388"/>
                  </a:cubicBezTo>
                  <a:cubicBezTo>
                    <a:pt x="3313" y="5662"/>
                    <a:pt x="3405" y="5905"/>
                    <a:pt x="3526" y="6179"/>
                  </a:cubicBezTo>
                  <a:cubicBezTo>
                    <a:pt x="3526" y="6361"/>
                    <a:pt x="3496" y="6604"/>
                    <a:pt x="3465" y="6756"/>
                  </a:cubicBezTo>
                  <a:cubicBezTo>
                    <a:pt x="3405" y="6817"/>
                    <a:pt x="3496" y="6908"/>
                    <a:pt x="3557" y="6939"/>
                  </a:cubicBezTo>
                  <a:cubicBezTo>
                    <a:pt x="3573" y="6944"/>
                    <a:pt x="3588" y="6946"/>
                    <a:pt x="3602" y="6946"/>
                  </a:cubicBezTo>
                  <a:cubicBezTo>
                    <a:pt x="3669" y="6946"/>
                    <a:pt x="3719" y="6892"/>
                    <a:pt x="3769" y="6817"/>
                  </a:cubicBezTo>
                  <a:cubicBezTo>
                    <a:pt x="3769" y="6787"/>
                    <a:pt x="3769" y="6787"/>
                    <a:pt x="3800" y="6756"/>
                  </a:cubicBezTo>
                  <a:cubicBezTo>
                    <a:pt x="3800" y="6787"/>
                    <a:pt x="3830" y="6817"/>
                    <a:pt x="3830" y="6878"/>
                  </a:cubicBezTo>
                  <a:cubicBezTo>
                    <a:pt x="3852" y="6922"/>
                    <a:pt x="3907" y="6951"/>
                    <a:pt x="3959" y="6951"/>
                  </a:cubicBezTo>
                  <a:cubicBezTo>
                    <a:pt x="3978" y="6951"/>
                    <a:pt x="3996" y="6947"/>
                    <a:pt x="4013" y="6939"/>
                  </a:cubicBezTo>
                  <a:cubicBezTo>
                    <a:pt x="4104" y="6908"/>
                    <a:pt x="4134" y="6817"/>
                    <a:pt x="4104" y="6756"/>
                  </a:cubicBezTo>
                  <a:cubicBezTo>
                    <a:pt x="4013" y="6513"/>
                    <a:pt x="3891" y="6331"/>
                    <a:pt x="3830" y="6148"/>
                  </a:cubicBezTo>
                  <a:lnTo>
                    <a:pt x="3830" y="5996"/>
                  </a:lnTo>
                  <a:cubicBezTo>
                    <a:pt x="4013" y="5996"/>
                    <a:pt x="4195" y="6027"/>
                    <a:pt x="4317" y="6118"/>
                  </a:cubicBezTo>
                  <a:cubicBezTo>
                    <a:pt x="4339" y="6125"/>
                    <a:pt x="4360" y="6129"/>
                    <a:pt x="4379" y="6129"/>
                  </a:cubicBezTo>
                  <a:cubicBezTo>
                    <a:pt x="4436" y="6129"/>
                    <a:pt x="4476" y="6095"/>
                    <a:pt x="4499" y="6027"/>
                  </a:cubicBezTo>
                  <a:cubicBezTo>
                    <a:pt x="4560" y="5966"/>
                    <a:pt x="4499" y="5875"/>
                    <a:pt x="4438" y="5844"/>
                  </a:cubicBezTo>
                  <a:cubicBezTo>
                    <a:pt x="4305" y="5755"/>
                    <a:pt x="4073" y="5699"/>
                    <a:pt x="3840" y="5699"/>
                  </a:cubicBezTo>
                  <a:cubicBezTo>
                    <a:pt x="3754" y="5699"/>
                    <a:pt x="3668" y="5706"/>
                    <a:pt x="3587" y="5723"/>
                  </a:cubicBezTo>
                  <a:cubicBezTo>
                    <a:pt x="3496" y="5540"/>
                    <a:pt x="3405" y="5358"/>
                    <a:pt x="3283" y="5115"/>
                  </a:cubicBezTo>
                  <a:cubicBezTo>
                    <a:pt x="3317" y="5106"/>
                    <a:pt x="3359" y="5103"/>
                    <a:pt x="3406" y="5103"/>
                  </a:cubicBezTo>
                  <a:cubicBezTo>
                    <a:pt x="3689" y="5103"/>
                    <a:pt x="4160" y="5241"/>
                    <a:pt x="4317" y="5267"/>
                  </a:cubicBezTo>
                  <a:lnTo>
                    <a:pt x="4408" y="5297"/>
                  </a:lnTo>
                  <a:cubicBezTo>
                    <a:pt x="4422" y="5311"/>
                    <a:pt x="4438" y="5317"/>
                    <a:pt x="4454" y="5317"/>
                  </a:cubicBezTo>
                  <a:cubicBezTo>
                    <a:pt x="4508" y="5317"/>
                    <a:pt x="4567" y="5253"/>
                    <a:pt x="4590" y="5206"/>
                  </a:cubicBezTo>
                  <a:cubicBezTo>
                    <a:pt x="4620" y="5115"/>
                    <a:pt x="4560" y="5054"/>
                    <a:pt x="4468" y="4993"/>
                  </a:cubicBezTo>
                  <a:lnTo>
                    <a:pt x="4408" y="4963"/>
                  </a:lnTo>
                  <a:cubicBezTo>
                    <a:pt x="4070" y="4873"/>
                    <a:pt x="3699" y="4766"/>
                    <a:pt x="3406" y="4766"/>
                  </a:cubicBezTo>
                  <a:cubicBezTo>
                    <a:pt x="3303" y="4766"/>
                    <a:pt x="3210" y="4779"/>
                    <a:pt x="3131" y="4811"/>
                  </a:cubicBezTo>
                  <a:lnTo>
                    <a:pt x="2918" y="4355"/>
                  </a:lnTo>
                  <a:cubicBezTo>
                    <a:pt x="2827" y="4233"/>
                    <a:pt x="2766" y="4081"/>
                    <a:pt x="2706" y="3929"/>
                  </a:cubicBezTo>
                  <a:lnTo>
                    <a:pt x="2706" y="3929"/>
                  </a:lnTo>
                  <a:cubicBezTo>
                    <a:pt x="3010" y="3990"/>
                    <a:pt x="3344" y="4081"/>
                    <a:pt x="3496" y="4233"/>
                  </a:cubicBezTo>
                  <a:cubicBezTo>
                    <a:pt x="3511" y="4279"/>
                    <a:pt x="3549" y="4302"/>
                    <a:pt x="3591" y="4302"/>
                  </a:cubicBezTo>
                  <a:cubicBezTo>
                    <a:pt x="3633" y="4302"/>
                    <a:pt x="3678" y="4279"/>
                    <a:pt x="3709" y="4233"/>
                  </a:cubicBezTo>
                  <a:cubicBezTo>
                    <a:pt x="3800" y="4203"/>
                    <a:pt x="3800" y="4081"/>
                    <a:pt x="3709" y="4021"/>
                  </a:cubicBezTo>
                  <a:cubicBezTo>
                    <a:pt x="3496" y="3777"/>
                    <a:pt x="3040" y="3686"/>
                    <a:pt x="2645" y="3595"/>
                  </a:cubicBezTo>
                  <a:cubicBezTo>
                    <a:pt x="2614" y="3595"/>
                    <a:pt x="2523" y="3595"/>
                    <a:pt x="2493" y="3565"/>
                  </a:cubicBezTo>
                  <a:cubicBezTo>
                    <a:pt x="2341" y="3291"/>
                    <a:pt x="2219" y="3078"/>
                    <a:pt x="2128" y="2805"/>
                  </a:cubicBezTo>
                  <a:lnTo>
                    <a:pt x="2128" y="2805"/>
                  </a:lnTo>
                  <a:cubicBezTo>
                    <a:pt x="2189" y="2835"/>
                    <a:pt x="2280" y="2835"/>
                    <a:pt x="2310" y="2866"/>
                  </a:cubicBezTo>
                  <a:cubicBezTo>
                    <a:pt x="2341" y="2866"/>
                    <a:pt x="2432" y="2926"/>
                    <a:pt x="2462" y="2926"/>
                  </a:cubicBezTo>
                  <a:cubicBezTo>
                    <a:pt x="2584" y="2957"/>
                    <a:pt x="2645" y="2987"/>
                    <a:pt x="2766" y="3018"/>
                  </a:cubicBezTo>
                  <a:cubicBezTo>
                    <a:pt x="3131" y="3139"/>
                    <a:pt x="3587" y="3291"/>
                    <a:pt x="3830" y="3565"/>
                  </a:cubicBezTo>
                  <a:cubicBezTo>
                    <a:pt x="3848" y="3600"/>
                    <a:pt x="3897" y="3615"/>
                    <a:pt x="3947" y="3615"/>
                  </a:cubicBezTo>
                  <a:cubicBezTo>
                    <a:pt x="3982" y="3615"/>
                    <a:pt x="4018" y="3608"/>
                    <a:pt x="4043" y="3595"/>
                  </a:cubicBezTo>
                  <a:cubicBezTo>
                    <a:pt x="4134" y="3565"/>
                    <a:pt x="4134" y="3443"/>
                    <a:pt x="4104" y="3382"/>
                  </a:cubicBezTo>
                  <a:cubicBezTo>
                    <a:pt x="3830" y="2987"/>
                    <a:pt x="3344" y="2835"/>
                    <a:pt x="2918" y="2714"/>
                  </a:cubicBezTo>
                  <a:cubicBezTo>
                    <a:pt x="2797" y="2683"/>
                    <a:pt x="2736" y="2653"/>
                    <a:pt x="2614" y="2622"/>
                  </a:cubicBezTo>
                  <a:cubicBezTo>
                    <a:pt x="2584" y="2622"/>
                    <a:pt x="2493" y="2562"/>
                    <a:pt x="2462" y="2562"/>
                  </a:cubicBezTo>
                  <a:cubicBezTo>
                    <a:pt x="2341" y="2531"/>
                    <a:pt x="2128" y="2470"/>
                    <a:pt x="2067" y="2410"/>
                  </a:cubicBezTo>
                  <a:cubicBezTo>
                    <a:pt x="2037" y="2379"/>
                    <a:pt x="2006" y="2379"/>
                    <a:pt x="1976" y="2379"/>
                  </a:cubicBezTo>
                  <a:lnTo>
                    <a:pt x="1611" y="1802"/>
                  </a:lnTo>
                  <a:cubicBezTo>
                    <a:pt x="1581" y="1771"/>
                    <a:pt x="1581" y="1741"/>
                    <a:pt x="1551" y="1711"/>
                  </a:cubicBezTo>
                  <a:cubicBezTo>
                    <a:pt x="1611" y="1711"/>
                    <a:pt x="1672" y="1741"/>
                    <a:pt x="1733" y="1741"/>
                  </a:cubicBezTo>
                  <a:cubicBezTo>
                    <a:pt x="1763" y="1741"/>
                    <a:pt x="1824" y="1771"/>
                    <a:pt x="1854" y="1771"/>
                  </a:cubicBezTo>
                  <a:cubicBezTo>
                    <a:pt x="2432" y="1923"/>
                    <a:pt x="3040" y="2227"/>
                    <a:pt x="3557" y="2622"/>
                  </a:cubicBezTo>
                  <a:cubicBezTo>
                    <a:pt x="3590" y="2634"/>
                    <a:pt x="3619" y="2641"/>
                    <a:pt x="3648" y="2641"/>
                  </a:cubicBezTo>
                  <a:cubicBezTo>
                    <a:pt x="3696" y="2641"/>
                    <a:pt x="3742" y="2619"/>
                    <a:pt x="3800" y="2562"/>
                  </a:cubicBezTo>
                  <a:cubicBezTo>
                    <a:pt x="3830" y="2501"/>
                    <a:pt x="3830" y="2410"/>
                    <a:pt x="3739" y="2349"/>
                  </a:cubicBezTo>
                  <a:cubicBezTo>
                    <a:pt x="3192" y="1923"/>
                    <a:pt x="2523" y="1589"/>
                    <a:pt x="1915" y="1437"/>
                  </a:cubicBezTo>
                  <a:cubicBezTo>
                    <a:pt x="1885" y="1437"/>
                    <a:pt x="1824" y="1407"/>
                    <a:pt x="1763" y="1407"/>
                  </a:cubicBezTo>
                  <a:cubicBezTo>
                    <a:pt x="1611" y="1346"/>
                    <a:pt x="1520" y="1346"/>
                    <a:pt x="1429" y="1285"/>
                  </a:cubicBezTo>
                  <a:cubicBezTo>
                    <a:pt x="1399" y="1255"/>
                    <a:pt x="1368" y="1255"/>
                    <a:pt x="1307" y="1255"/>
                  </a:cubicBezTo>
                  <a:cubicBezTo>
                    <a:pt x="1277" y="1163"/>
                    <a:pt x="1247" y="1133"/>
                    <a:pt x="1216" y="1042"/>
                  </a:cubicBezTo>
                  <a:lnTo>
                    <a:pt x="1125" y="951"/>
                  </a:lnTo>
                  <a:cubicBezTo>
                    <a:pt x="973" y="647"/>
                    <a:pt x="821" y="343"/>
                    <a:pt x="608" y="69"/>
                  </a:cubicBezTo>
                  <a:cubicBezTo>
                    <a:pt x="578" y="24"/>
                    <a:pt x="540" y="1"/>
                    <a:pt x="502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6"/>
            <p:cNvSpPr/>
            <p:nvPr/>
          </p:nvSpPr>
          <p:spPr>
            <a:xfrm>
              <a:off x="13398450" y="3299450"/>
              <a:ext cx="348800" cy="292675"/>
            </a:xfrm>
            <a:custGeom>
              <a:avLst/>
              <a:gdLst/>
              <a:ahLst/>
              <a:cxnLst/>
              <a:rect l="l" t="t" r="r" b="b"/>
              <a:pathLst>
                <a:path w="13952" h="11707" extrusionOk="0">
                  <a:moveTo>
                    <a:pt x="10645" y="1"/>
                  </a:moveTo>
                  <a:cubicBezTo>
                    <a:pt x="9996" y="1"/>
                    <a:pt x="9378" y="59"/>
                    <a:pt x="8937" y="104"/>
                  </a:cubicBezTo>
                  <a:cubicBezTo>
                    <a:pt x="5684" y="408"/>
                    <a:pt x="2523" y="2566"/>
                    <a:pt x="1155" y="5606"/>
                  </a:cubicBezTo>
                  <a:cubicBezTo>
                    <a:pt x="456" y="7095"/>
                    <a:pt x="0" y="10013"/>
                    <a:pt x="1824" y="11502"/>
                  </a:cubicBezTo>
                  <a:cubicBezTo>
                    <a:pt x="1992" y="11651"/>
                    <a:pt x="2225" y="11706"/>
                    <a:pt x="2486" y="11706"/>
                  </a:cubicBezTo>
                  <a:cubicBezTo>
                    <a:pt x="3075" y="11706"/>
                    <a:pt x="3804" y="11425"/>
                    <a:pt x="4225" y="11320"/>
                  </a:cubicBezTo>
                  <a:cubicBezTo>
                    <a:pt x="5867" y="10894"/>
                    <a:pt x="7356" y="10165"/>
                    <a:pt x="8785" y="9253"/>
                  </a:cubicBezTo>
                  <a:cubicBezTo>
                    <a:pt x="11216" y="7733"/>
                    <a:pt x="12432" y="5454"/>
                    <a:pt x="13344" y="2809"/>
                  </a:cubicBezTo>
                  <a:cubicBezTo>
                    <a:pt x="13557" y="2171"/>
                    <a:pt x="13952" y="1350"/>
                    <a:pt x="13496" y="833"/>
                  </a:cubicBezTo>
                  <a:cubicBezTo>
                    <a:pt x="12924" y="166"/>
                    <a:pt x="11740" y="1"/>
                    <a:pt x="10645" y="1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13386300" y="3289850"/>
              <a:ext cx="390600" cy="302500"/>
            </a:xfrm>
            <a:custGeom>
              <a:avLst/>
              <a:gdLst/>
              <a:ahLst/>
              <a:cxnLst/>
              <a:rect l="l" t="t" r="r" b="b"/>
              <a:pathLst>
                <a:path w="15624" h="12100" extrusionOk="0">
                  <a:moveTo>
                    <a:pt x="15241" y="0"/>
                  </a:moveTo>
                  <a:cubicBezTo>
                    <a:pt x="15136" y="0"/>
                    <a:pt x="15037" y="38"/>
                    <a:pt x="14985" y="123"/>
                  </a:cubicBezTo>
                  <a:cubicBezTo>
                    <a:pt x="14529" y="670"/>
                    <a:pt x="13861" y="1187"/>
                    <a:pt x="13222" y="1643"/>
                  </a:cubicBezTo>
                  <a:lnTo>
                    <a:pt x="12918" y="1856"/>
                  </a:lnTo>
                  <a:cubicBezTo>
                    <a:pt x="12705" y="2008"/>
                    <a:pt x="12493" y="2160"/>
                    <a:pt x="12310" y="2342"/>
                  </a:cubicBezTo>
                  <a:cubicBezTo>
                    <a:pt x="10821" y="1704"/>
                    <a:pt x="9240" y="1278"/>
                    <a:pt x="7629" y="883"/>
                  </a:cubicBezTo>
                  <a:cubicBezTo>
                    <a:pt x="7295" y="792"/>
                    <a:pt x="6961" y="670"/>
                    <a:pt x="6626" y="610"/>
                  </a:cubicBezTo>
                  <a:cubicBezTo>
                    <a:pt x="6600" y="606"/>
                    <a:pt x="6574" y="604"/>
                    <a:pt x="6548" y="604"/>
                  </a:cubicBezTo>
                  <a:cubicBezTo>
                    <a:pt x="6370" y="604"/>
                    <a:pt x="6224" y="697"/>
                    <a:pt x="6170" y="883"/>
                  </a:cubicBezTo>
                  <a:cubicBezTo>
                    <a:pt x="6110" y="1065"/>
                    <a:pt x="6231" y="1248"/>
                    <a:pt x="6414" y="1339"/>
                  </a:cubicBezTo>
                  <a:cubicBezTo>
                    <a:pt x="6778" y="1400"/>
                    <a:pt x="7113" y="1521"/>
                    <a:pt x="7447" y="1582"/>
                  </a:cubicBezTo>
                  <a:cubicBezTo>
                    <a:pt x="8845" y="1947"/>
                    <a:pt x="10304" y="2312"/>
                    <a:pt x="11642" y="2889"/>
                  </a:cubicBezTo>
                  <a:cubicBezTo>
                    <a:pt x="11550" y="2950"/>
                    <a:pt x="11429" y="3041"/>
                    <a:pt x="11368" y="3102"/>
                  </a:cubicBezTo>
                  <a:cubicBezTo>
                    <a:pt x="10882" y="3497"/>
                    <a:pt x="10365" y="3923"/>
                    <a:pt x="9848" y="4287"/>
                  </a:cubicBezTo>
                  <a:cubicBezTo>
                    <a:pt x="7842" y="3771"/>
                    <a:pt x="5562" y="3163"/>
                    <a:pt x="3374" y="2464"/>
                  </a:cubicBezTo>
                  <a:cubicBezTo>
                    <a:pt x="3314" y="2379"/>
                    <a:pt x="3244" y="2343"/>
                    <a:pt x="3179" y="2343"/>
                  </a:cubicBezTo>
                  <a:cubicBezTo>
                    <a:pt x="3082" y="2343"/>
                    <a:pt x="2997" y="2427"/>
                    <a:pt x="2979" y="2555"/>
                  </a:cubicBezTo>
                  <a:cubicBezTo>
                    <a:pt x="2888" y="2737"/>
                    <a:pt x="3009" y="2920"/>
                    <a:pt x="3192" y="3011"/>
                  </a:cubicBezTo>
                  <a:cubicBezTo>
                    <a:pt x="5167" y="3619"/>
                    <a:pt x="7204" y="4166"/>
                    <a:pt x="9119" y="4683"/>
                  </a:cubicBezTo>
                  <a:cubicBezTo>
                    <a:pt x="8663" y="5017"/>
                    <a:pt x="8177" y="5351"/>
                    <a:pt x="7721" y="5686"/>
                  </a:cubicBezTo>
                  <a:lnTo>
                    <a:pt x="7690" y="5686"/>
                  </a:lnTo>
                  <a:cubicBezTo>
                    <a:pt x="7417" y="5655"/>
                    <a:pt x="7173" y="5625"/>
                    <a:pt x="6870" y="5594"/>
                  </a:cubicBezTo>
                  <a:cubicBezTo>
                    <a:pt x="6353" y="5534"/>
                    <a:pt x="5775" y="5473"/>
                    <a:pt x="5350" y="5290"/>
                  </a:cubicBezTo>
                  <a:cubicBezTo>
                    <a:pt x="5300" y="5265"/>
                    <a:pt x="5249" y="5254"/>
                    <a:pt x="5200" y="5254"/>
                  </a:cubicBezTo>
                  <a:cubicBezTo>
                    <a:pt x="5072" y="5254"/>
                    <a:pt x="4952" y="5332"/>
                    <a:pt x="4863" y="5442"/>
                  </a:cubicBezTo>
                  <a:cubicBezTo>
                    <a:pt x="4803" y="5625"/>
                    <a:pt x="4863" y="5807"/>
                    <a:pt x="5015" y="5929"/>
                  </a:cubicBezTo>
                  <a:cubicBezTo>
                    <a:pt x="5562" y="6202"/>
                    <a:pt x="6201" y="6263"/>
                    <a:pt x="6778" y="6293"/>
                  </a:cubicBezTo>
                  <a:lnTo>
                    <a:pt x="6839" y="6293"/>
                  </a:lnTo>
                  <a:lnTo>
                    <a:pt x="5806" y="7114"/>
                  </a:lnTo>
                  <a:cubicBezTo>
                    <a:pt x="5441" y="7357"/>
                    <a:pt x="5107" y="7661"/>
                    <a:pt x="4711" y="7935"/>
                  </a:cubicBezTo>
                  <a:cubicBezTo>
                    <a:pt x="4442" y="7825"/>
                    <a:pt x="4099" y="7784"/>
                    <a:pt x="3716" y="7784"/>
                  </a:cubicBezTo>
                  <a:cubicBezTo>
                    <a:pt x="3147" y="7784"/>
                    <a:pt x="2490" y="7874"/>
                    <a:pt x="1854" y="7965"/>
                  </a:cubicBezTo>
                  <a:cubicBezTo>
                    <a:pt x="1354" y="8040"/>
                    <a:pt x="915" y="8095"/>
                    <a:pt x="573" y="8095"/>
                  </a:cubicBezTo>
                  <a:cubicBezTo>
                    <a:pt x="499" y="8095"/>
                    <a:pt x="429" y="8092"/>
                    <a:pt x="365" y="8087"/>
                  </a:cubicBezTo>
                  <a:cubicBezTo>
                    <a:pt x="182" y="8087"/>
                    <a:pt x="0" y="8208"/>
                    <a:pt x="0" y="8421"/>
                  </a:cubicBezTo>
                  <a:cubicBezTo>
                    <a:pt x="0" y="8634"/>
                    <a:pt x="122" y="8816"/>
                    <a:pt x="334" y="8816"/>
                  </a:cubicBezTo>
                  <a:cubicBezTo>
                    <a:pt x="402" y="8822"/>
                    <a:pt x="475" y="8824"/>
                    <a:pt x="553" y="8824"/>
                  </a:cubicBezTo>
                  <a:cubicBezTo>
                    <a:pt x="930" y="8824"/>
                    <a:pt x="1422" y="8765"/>
                    <a:pt x="1976" y="8664"/>
                  </a:cubicBezTo>
                  <a:cubicBezTo>
                    <a:pt x="2502" y="8585"/>
                    <a:pt x="3166" y="8506"/>
                    <a:pt x="3709" y="8506"/>
                  </a:cubicBezTo>
                  <a:cubicBezTo>
                    <a:pt x="3793" y="8506"/>
                    <a:pt x="3874" y="8508"/>
                    <a:pt x="3952" y="8512"/>
                  </a:cubicBezTo>
                  <a:cubicBezTo>
                    <a:pt x="3374" y="8938"/>
                    <a:pt x="2827" y="9333"/>
                    <a:pt x="2219" y="9759"/>
                  </a:cubicBezTo>
                  <a:cubicBezTo>
                    <a:pt x="1954" y="9812"/>
                    <a:pt x="1658" y="9844"/>
                    <a:pt x="1385" y="9844"/>
                  </a:cubicBezTo>
                  <a:cubicBezTo>
                    <a:pt x="1189" y="9844"/>
                    <a:pt x="1004" y="9827"/>
                    <a:pt x="851" y="9789"/>
                  </a:cubicBezTo>
                  <a:cubicBezTo>
                    <a:pt x="833" y="9786"/>
                    <a:pt x="815" y="9785"/>
                    <a:pt x="797" y="9785"/>
                  </a:cubicBezTo>
                  <a:cubicBezTo>
                    <a:pt x="608" y="9785"/>
                    <a:pt x="453" y="9926"/>
                    <a:pt x="426" y="10093"/>
                  </a:cubicBezTo>
                  <a:cubicBezTo>
                    <a:pt x="395" y="10306"/>
                    <a:pt x="547" y="10488"/>
                    <a:pt x="730" y="10518"/>
                  </a:cubicBezTo>
                  <a:cubicBezTo>
                    <a:pt x="790" y="10518"/>
                    <a:pt x="851" y="10518"/>
                    <a:pt x="912" y="10549"/>
                  </a:cubicBezTo>
                  <a:cubicBezTo>
                    <a:pt x="851" y="10610"/>
                    <a:pt x="760" y="10640"/>
                    <a:pt x="699" y="10701"/>
                  </a:cubicBezTo>
                  <a:cubicBezTo>
                    <a:pt x="486" y="10822"/>
                    <a:pt x="456" y="11066"/>
                    <a:pt x="578" y="11218"/>
                  </a:cubicBezTo>
                  <a:cubicBezTo>
                    <a:pt x="651" y="11327"/>
                    <a:pt x="756" y="11382"/>
                    <a:pt x="862" y="11382"/>
                  </a:cubicBezTo>
                  <a:cubicBezTo>
                    <a:pt x="933" y="11382"/>
                    <a:pt x="1003" y="11357"/>
                    <a:pt x="1064" y="11309"/>
                  </a:cubicBezTo>
                  <a:cubicBezTo>
                    <a:pt x="1550" y="11066"/>
                    <a:pt x="2006" y="10762"/>
                    <a:pt x="2462" y="10458"/>
                  </a:cubicBezTo>
                  <a:cubicBezTo>
                    <a:pt x="2584" y="10397"/>
                    <a:pt x="2705" y="10397"/>
                    <a:pt x="2827" y="10366"/>
                  </a:cubicBezTo>
                  <a:lnTo>
                    <a:pt x="2827" y="10366"/>
                  </a:lnTo>
                  <a:cubicBezTo>
                    <a:pt x="2888" y="10792"/>
                    <a:pt x="2857" y="11278"/>
                    <a:pt x="2705" y="11613"/>
                  </a:cubicBezTo>
                  <a:cubicBezTo>
                    <a:pt x="2614" y="11825"/>
                    <a:pt x="2736" y="12008"/>
                    <a:pt x="2918" y="12069"/>
                  </a:cubicBezTo>
                  <a:cubicBezTo>
                    <a:pt x="2968" y="12090"/>
                    <a:pt x="3016" y="12100"/>
                    <a:pt x="3061" y="12100"/>
                  </a:cubicBezTo>
                  <a:cubicBezTo>
                    <a:pt x="3209" y="12100"/>
                    <a:pt x="3327" y="11996"/>
                    <a:pt x="3374" y="11856"/>
                  </a:cubicBezTo>
                  <a:cubicBezTo>
                    <a:pt x="3587" y="11309"/>
                    <a:pt x="3678" y="10488"/>
                    <a:pt x="3374" y="9789"/>
                  </a:cubicBezTo>
                  <a:cubicBezTo>
                    <a:pt x="3830" y="9485"/>
                    <a:pt x="4255" y="9151"/>
                    <a:pt x="4681" y="8847"/>
                  </a:cubicBezTo>
                  <a:cubicBezTo>
                    <a:pt x="4894" y="9424"/>
                    <a:pt x="4742" y="10914"/>
                    <a:pt x="4681" y="11400"/>
                  </a:cubicBezTo>
                  <a:lnTo>
                    <a:pt x="4651" y="11613"/>
                  </a:lnTo>
                  <a:cubicBezTo>
                    <a:pt x="4590" y="11825"/>
                    <a:pt x="4742" y="12008"/>
                    <a:pt x="4955" y="12038"/>
                  </a:cubicBezTo>
                  <a:cubicBezTo>
                    <a:pt x="4970" y="12041"/>
                    <a:pt x="4986" y="12042"/>
                    <a:pt x="5002" y="12042"/>
                  </a:cubicBezTo>
                  <a:cubicBezTo>
                    <a:pt x="5167" y="12042"/>
                    <a:pt x="5322" y="11901"/>
                    <a:pt x="5350" y="11734"/>
                  </a:cubicBezTo>
                  <a:lnTo>
                    <a:pt x="5411" y="11522"/>
                  </a:lnTo>
                  <a:cubicBezTo>
                    <a:pt x="5562" y="10366"/>
                    <a:pt x="5623" y="9090"/>
                    <a:pt x="5259" y="8421"/>
                  </a:cubicBezTo>
                  <a:cubicBezTo>
                    <a:pt x="5593" y="8178"/>
                    <a:pt x="5897" y="7935"/>
                    <a:pt x="6231" y="7661"/>
                  </a:cubicBezTo>
                  <a:cubicBezTo>
                    <a:pt x="6535" y="7449"/>
                    <a:pt x="6809" y="7205"/>
                    <a:pt x="7113" y="6993"/>
                  </a:cubicBezTo>
                  <a:lnTo>
                    <a:pt x="7113" y="6993"/>
                  </a:lnTo>
                  <a:cubicBezTo>
                    <a:pt x="7082" y="7722"/>
                    <a:pt x="7021" y="8573"/>
                    <a:pt x="6718" y="8968"/>
                  </a:cubicBezTo>
                  <a:cubicBezTo>
                    <a:pt x="6626" y="9120"/>
                    <a:pt x="6657" y="9333"/>
                    <a:pt x="6778" y="9455"/>
                  </a:cubicBezTo>
                  <a:cubicBezTo>
                    <a:pt x="6850" y="9512"/>
                    <a:pt x="6935" y="9542"/>
                    <a:pt x="7018" y="9542"/>
                  </a:cubicBezTo>
                  <a:cubicBezTo>
                    <a:pt x="7111" y="9542"/>
                    <a:pt x="7200" y="9504"/>
                    <a:pt x="7265" y="9424"/>
                  </a:cubicBezTo>
                  <a:cubicBezTo>
                    <a:pt x="7751" y="8816"/>
                    <a:pt x="7781" y="7661"/>
                    <a:pt x="7842" y="6749"/>
                  </a:cubicBezTo>
                  <a:lnTo>
                    <a:pt x="7842" y="6415"/>
                  </a:lnTo>
                  <a:cubicBezTo>
                    <a:pt x="8389" y="5990"/>
                    <a:pt x="8936" y="5594"/>
                    <a:pt x="9514" y="5199"/>
                  </a:cubicBezTo>
                  <a:lnTo>
                    <a:pt x="9514" y="5199"/>
                  </a:lnTo>
                  <a:cubicBezTo>
                    <a:pt x="9453" y="5351"/>
                    <a:pt x="9453" y="5534"/>
                    <a:pt x="9423" y="5686"/>
                  </a:cubicBezTo>
                  <a:cubicBezTo>
                    <a:pt x="9423" y="5838"/>
                    <a:pt x="9392" y="5959"/>
                    <a:pt x="9392" y="6081"/>
                  </a:cubicBezTo>
                  <a:cubicBezTo>
                    <a:pt x="9362" y="6293"/>
                    <a:pt x="9301" y="6567"/>
                    <a:pt x="9271" y="6841"/>
                  </a:cubicBezTo>
                  <a:cubicBezTo>
                    <a:pt x="9119" y="7813"/>
                    <a:pt x="8967" y="8938"/>
                    <a:pt x="8359" y="9576"/>
                  </a:cubicBezTo>
                  <a:cubicBezTo>
                    <a:pt x="8207" y="9728"/>
                    <a:pt x="8237" y="9941"/>
                    <a:pt x="8359" y="10093"/>
                  </a:cubicBezTo>
                  <a:cubicBezTo>
                    <a:pt x="8435" y="10154"/>
                    <a:pt x="8534" y="10184"/>
                    <a:pt x="8632" y="10184"/>
                  </a:cubicBezTo>
                  <a:cubicBezTo>
                    <a:pt x="8731" y="10184"/>
                    <a:pt x="8830" y="10154"/>
                    <a:pt x="8906" y="10093"/>
                  </a:cubicBezTo>
                  <a:cubicBezTo>
                    <a:pt x="9666" y="9303"/>
                    <a:pt x="9848" y="8056"/>
                    <a:pt x="10000" y="6993"/>
                  </a:cubicBezTo>
                  <a:cubicBezTo>
                    <a:pt x="10031" y="6719"/>
                    <a:pt x="10061" y="6445"/>
                    <a:pt x="10122" y="6233"/>
                  </a:cubicBezTo>
                  <a:cubicBezTo>
                    <a:pt x="10152" y="6111"/>
                    <a:pt x="10152" y="5959"/>
                    <a:pt x="10183" y="5807"/>
                  </a:cubicBezTo>
                  <a:cubicBezTo>
                    <a:pt x="10213" y="5473"/>
                    <a:pt x="10304" y="4986"/>
                    <a:pt x="10426" y="4834"/>
                  </a:cubicBezTo>
                  <a:cubicBezTo>
                    <a:pt x="10487" y="4743"/>
                    <a:pt x="10517" y="4622"/>
                    <a:pt x="10487" y="4531"/>
                  </a:cubicBezTo>
                  <a:cubicBezTo>
                    <a:pt x="10943" y="4166"/>
                    <a:pt x="11368" y="3831"/>
                    <a:pt x="11794" y="3527"/>
                  </a:cubicBezTo>
                  <a:cubicBezTo>
                    <a:pt x="11854" y="3467"/>
                    <a:pt x="11946" y="3376"/>
                    <a:pt x="12037" y="3345"/>
                  </a:cubicBezTo>
                  <a:lnTo>
                    <a:pt x="12037" y="3345"/>
                  </a:lnTo>
                  <a:cubicBezTo>
                    <a:pt x="12037" y="3497"/>
                    <a:pt x="12006" y="3649"/>
                    <a:pt x="12006" y="3801"/>
                  </a:cubicBezTo>
                  <a:cubicBezTo>
                    <a:pt x="12006" y="3923"/>
                    <a:pt x="12006" y="4014"/>
                    <a:pt x="11976" y="4135"/>
                  </a:cubicBezTo>
                  <a:cubicBezTo>
                    <a:pt x="11824" y="5594"/>
                    <a:pt x="11338" y="7145"/>
                    <a:pt x="10578" y="8573"/>
                  </a:cubicBezTo>
                  <a:cubicBezTo>
                    <a:pt x="10456" y="8786"/>
                    <a:pt x="10517" y="8968"/>
                    <a:pt x="10730" y="9090"/>
                  </a:cubicBezTo>
                  <a:cubicBezTo>
                    <a:pt x="10785" y="9108"/>
                    <a:pt x="10840" y="9118"/>
                    <a:pt x="10894" y="9118"/>
                  </a:cubicBezTo>
                  <a:cubicBezTo>
                    <a:pt x="11017" y="9118"/>
                    <a:pt x="11131" y="9065"/>
                    <a:pt x="11216" y="8938"/>
                  </a:cubicBezTo>
                  <a:cubicBezTo>
                    <a:pt x="12006" y="7449"/>
                    <a:pt x="12554" y="5777"/>
                    <a:pt x="12705" y="4227"/>
                  </a:cubicBezTo>
                  <a:cubicBezTo>
                    <a:pt x="12705" y="4105"/>
                    <a:pt x="12705" y="3983"/>
                    <a:pt x="12736" y="3862"/>
                  </a:cubicBezTo>
                  <a:cubicBezTo>
                    <a:pt x="12766" y="3527"/>
                    <a:pt x="12766" y="3224"/>
                    <a:pt x="12888" y="3011"/>
                  </a:cubicBezTo>
                  <a:cubicBezTo>
                    <a:pt x="12918" y="2920"/>
                    <a:pt x="12918" y="2798"/>
                    <a:pt x="12918" y="2737"/>
                  </a:cubicBezTo>
                  <a:cubicBezTo>
                    <a:pt x="13070" y="2616"/>
                    <a:pt x="13192" y="2494"/>
                    <a:pt x="13344" y="2433"/>
                  </a:cubicBezTo>
                  <a:lnTo>
                    <a:pt x="13648" y="2190"/>
                  </a:lnTo>
                  <a:cubicBezTo>
                    <a:pt x="14286" y="1704"/>
                    <a:pt x="14985" y="1217"/>
                    <a:pt x="15502" y="579"/>
                  </a:cubicBezTo>
                  <a:cubicBezTo>
                    <a:pt x="15623" y="427"/>
                    <a:pt x="15623" y="184"/>
                    <a:pt x="15471" y="62"/>
                  </a:cubicBezTo>
                  <a:cubicBezTo>
                    <a:pt x="15405" y="23"/>
                    <a:pt x="15321" y="0"/>
                    <a:pt x="15241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13857425" y="3385150"/>
              <a:ext cx="177075" cy="273325"/>
            </a:xfrm>
            <a:custGeom>
              <a:avLst/>
              <a:gdLst/>
              <a:ahLst/>
              <a:cxnLst/>
              <a:rect l="l" t="t" r="r" b="b"/>
              <a:pathLst>
                <a:path w="7083" h="10933" extrusionOk="0">
                  <a:moveTo>
                    <a:pt x="5050" y="1"/>
                  </a:moveTo>
                  <a:cubicBezTo>
                    <a:pt x="4092" y="1"/>
                    <a:pt x="2998" y="1093"/>
                    <a:pt x="2432" y="1630"/>
                  </a:cubicBezTo>
                  <a:cubicBezTo>
                    <a:pt x="791" y="3211"/>
                    <a:pt x="0" y="5795"/>
                    <a:pt x="608" y="8044"/>
                  </a:cubicBezTo>
                  <a:cubicBezTo>
                    <a:pt x="882" y="9138"/>
                    <a:pt x="1946" y="10901"/>
                    <a:pt x="3587" y="10931"/>
                  </a:cubicBezTo>
                  <a:cubicBezTo>
                    <a:pt x="3596" y="10932"/>
                    <a:pt x="3605" y="10932"/>
                    <a:pt x="3613" y="10932"/>
                  </a:cubicBezTo>
                  <a:cubicBezTo>
                    <a:pt x="4090" y="10932"/>
                    <a:pt x="4534" y="10135"/>
                    <a:pt x="4803" y="9776"/>
                  </a:cubicBezTo>
                  <a:cubicBezTo>
                    <a:pt x="5502" y="8834"/>
                    <a:pt x="5958" y="7801"/>
                    <a:pt x="6384" y="6676"/>
                  </a:cubicBezTo>
                  <a:cubicBezTo>
                    <a:pt x="7083" y="4761"/>
                    <a:pt x="6687" y="2968"/>
                    <a:pt x="6049" y="1144"/>
                  </a:cubicBezTo>
                  <a:cubicBezTo>
                    <a:pt x="5897" y="688"/>
                    <a:pt x="5745" y="111"/>
                    <a:pt x="5259" y="19"/>
                  </a:cubicBezTo>
                  <a:cubicBezTo>
                    <a:pt x="5190" y="7"/>
                    <a:pt x="5120" y="1"/>
                    <a:pt x="5050" y="1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13852275" y="3352950"/>
              <a:ext cx="183750" cy="314875"/>
            </a:xfrm>
            <a:custGeom>
              <a:avLst/>
              <a:gdLst/>
              <a:ahLst/>
              <a:cxnLst/>
              <a:rect l="l" t="t" r="r" b="b"/>
              <a:pathLst>
                <a:path w="7350" h="12595" extrusionOk="0">
                  <a:moveTo>
                    <a:pt x="5708" y="0"/>
                  </a:moveTo>
                  <a:cubicBezTo>
                    <a:pt x="5556" y="0"/>
                    <a:pt x="5465" y="122"/>
                    <a:pt x="5465" y="274"/>
                  </a:cubicBezTo>
                  <a:cubicBezTo>
                    <a:pt x="5465" y="821"/>
                    <a:pt x="5313" y="1338"/>
                    <a:pt x="5191" y="1885"/>
                  </a:cubicBezTo>
                  <a:lnTo>
                    <a:pt x="5100" y="2128"/>
                  </a:lnTo>
                  <a:cubicBezTo>
                    <a:pt x="5070" y="2341"/>
                    <a:pt x="5039" y="2493"/>
                    <a:pt x="5009" y="2675"/>
                  </a:cubicBezTo>
                  <a:cubicBezTo>
                    <a:pt x="3884" y="2979"/>
                    <a:pt x="2820" y="3435"/>
                    <a:pt x="1817" y="3921"/>
                  </a:cubicBezTo>
                  <a:cubicBezTo>
                    <a:pt x="1574" y="4043"/>
                    <a:pt x="1361" y="4104"/>
                    <a:pt x="1118" y="4225"/>
                  </a:cubicBezTo>
                  <a:cubicBezTo>
                    <a:pt x="997" y="4317"/>
                    <a:pt x="936" y="4408"/>
                    <a:pt x="997" y="4560"/>
                  </a:cubicBezTo>
                  <a:cubicBezTo>
                    <a:pt x="1062" y="4647"/>
                    <a:pt x="1143" y="4718"/>
                    <a:pt x="1240" y="4718"/>
                  </a:cubicBezTo>
                  <a:cubicBezTo>
                    <a:pt x="1278" y="4718"/>
                    <a:pt x="1318" y="4707"/>
                    <a:pt x="1361" y="4681"/>
                  </a:cubicBezTo>
                  <a:cubicBezTo>
                    <a:pt x="1574" y="4560"/>
                    <a:pt x="1817" y="4499"/>
                    <a:pt x="2030" y="4377"/>
                  </a:cubicBezTo>
                  <a:cubicBezTo>
                    <a:pt x="2942" y="3952"/>
                    <a:pt x="3884" y="3496"/>
                    <a:pt x="4887" y="3253"/>
                  </a:cubicBezTo>
                  <a:lnTo>
                    <a:pt x="4887" y="3253"/>
                  </a:lnTo>
                  <a:cubicBezTo>
                    <a:pt x="4887" y="3314"/>
                    <a:pt x="4857" y="3405"/>
                    <a:pt x="4857" y="3466"/>
                  </a:cubicBezTo>
                  <a:cubicBezTo>
                    <a:pt x="4735" y="3891"/>
                    <a:pt x="4644" y="4347"/>
                    <a:pt x="4553" y="4803"/>
                  </a:cubicBezTo>
                  <a:cubicBezTo>
                    <a:pt x="3216" y="5411"/>
                    <a:pt x="1726" y="6049"/>
                    <a:pt x="237" y="6657"/>
                  </a:cubicBezTo>
                  <a:cubicBezTo>
                    <a:pt x="192" y="6638"/>
                    <a:pt x="156" y="6630"/>
                    <a:pt x="126" y="6630"/>
                  </a:cubicBezTo>
                  <a:cubicBezTo>
                    <a:pt x="14" y="6630"/>
                    <a:pt x="0" y="6750"/>
                    <a:pt x="24" y="6870"/>
                  </a:cubicBezTo>
                  <a:cubicBezTo>
                    <a:pt x="50" y="6949"/>
                    <a:pt x="168" y="7028"/>
                    <a:pt x="298" y="7028"/>
                  </a:cubicBezTo>
                  <a:cubicBezTo>
                    <a:pt x="318" y="7028"/>
                    <a:pt x="338" y="7026"/>
                    <a:pt x="358" y="7022"/>
                  </a:cubicBezTo>
                  <a:cubicBezTo>
                    <a:pt x="1696" y="6475"/>
                    <a:pt x="3094" y="5867"/>
                    <a:pt x="4310" y="5350"/>
                  </a:cubicBezTo>
                  <a:lnTo>
                    <a:pt x="4310" y="5350"/>
                  </a:lnTo>
                  <a:cubicBezTo>
                    <a:pt x="4188" y="5715"/>
                    <a:pt x="4097" y="6110"/>
                    <a:pt x="4006" y="6505"/>
                  </a:cubicBezTo>
                  <a:lnTo>
                    <a:pt x="3975" y="6505"/>
                  </a:lnTo>
                  <a:cubicBezTo>
                    <a:pt x="3824" y="6596"/>
                    <a:pt x="3672" y="6718"/>
                    <a:pt x="3520" y="6809"/>
                  </a:cubicBezTo>
                  <a:cubicBezTo>
                    <a:pt x="3216" y="7022"/>
                    <a:pt x="2881" y="7235"/>
                    <a:pt x="2577" y="7326"/>
                  </a:cubicBezTo>
                  <a:cubicBezTo>
                    <a:pt x="2425" y="7356"/>
                    <a:pt x="2334" y="7478"/>
                    <a:pt x="2365" y="7630"/>
                  </a:cubicBezTo>
                  <a:cubicBezTo>
                    <a:pt x="2417" y="7735"/>
                    <a:pt x="2493" y="7818"/>
                    <a:pt x="2612" y="7818"/>
                  </a:cubicBezTo>
                  <a:cubicBezTo>
                    <a:pt x="2630" y="7818"/>
                    <a:pt x="2648" y="7816"/>
                    <a:pt x="2668" y="7812"/>
                  </a:cubicBezTo>
                  <a:cubicBezTo>
                    <a:pt x="3064" y="7721"/>
                    <a:pt x="3489" y="7478"/>
                    <a:pt x="3824" y="7235"/>
                  </a:cubicBezTo>
                  <a:lnTo>
                    <a:pt x="3854" y="7204"/>
                  </a:lnTo>
                  <a:lnTo>
                    <a:pt x="3854" y="7204"/>
                  </a:lnTo>
                  <a:cubicBezTo>
                    <a:pt x="3793" y="7508"/>
                    <a:pt x="3702" y="7812"/>
                    <a:pt x="3641" y="8055"/>
                  </a:cubicBezTo>
                  <a:cubicBezTo>
                    <a:pt x="3550" y="8359"/>
                    <a:pt x="3489" y="8724"/>
                    <a:pt x="3398" y="9028"/>
                  </a:cubicBezTo>
                  <a:cubicBezTo>
                    <a:pt x="2912" y="9180"/>
                    <a:pt x="2365" y="9727"/>
                    <a:pt x="1878" y="10274"/>
                  </a:cubicBezTo>
                  <a:lnTo>
                    <a:pt x="1149" y="11004"/>
                  </a:lnTo>
                  <a:cubicBezTo>
                    <a:pt x="1057" y="11064"/>
                    <a:pt x="997" y="11216"/>
                    <a:pt x="1088" y="11338"/>
                  </a:cubicBezTo>
                  <a:cubicBezTo>
                    <a:pt x="1125" y="11412"/>
                    <a:pt x="1195" y="11452"/>
                    <a:pt x="1272" y="11452"/>
                  </a:cubicBezTo>
                  <a:cubicBezTo>
                    <a:pt x="1322" y="11452"/>
                    <a:pt x="1374" y="11435"/>
                    <a:pt x="1422" y="11399"/>
                  </a:cubicBezTo>
                  <a:cubicBezTo>
                    <a:pt x="1665" y="11247"/>
                    <a:pt x="1909" y="10943"/>
                    <a:pt x="2273" y="10608"/>
                  </a:cubicBezTo>
                  <a:cubicBezTo>
                    <a:pt x="2577" y="10305"/>
                    <a:pt x="2942" y="9879"/>
                    <a:pt x="3246" y="9666"/>
                  </a:cubicBezTo>
                  <a:lnTo>
                    <a:pt x="3246" y="9666"/>
                  </a:lnTo>
                  <a:cubicBezTo>
                    <a:pt x="3124" y="10153"/>
                    <a:pt x="2972" y="10608"/>
                    <a:pt x="2820" y="11095"/>
                  </a:cubicBezTo>
                  <a:cubicBezTo>
                    <a:pt x="2608" y="11368"/>
                    <a:pt x="2334" y="11612"/>
                    <a:pt x="2121" y="11703"/>
                  </a:cubicBezTo>
                  <a:cubicBezTo>
                    <a:pt x="2000" y="11794"/>
                    <a:pt x="1969" y="11946"/>
                    <a:pt x="2030" y="12067"/>
                  </a:cubicBezTo>
                  <a:cubicBezTo>
                    <a:pt x="2090" y="12127"/>
                    <a:pt x="2175" y="12173"/>
                    <a:pt x="2252" y="12173"/>
                  </a:cubicBezTo>
                  <a:cubicBezTo>
                    <a:pt x="2294" y="12173"/>
                    <a:pt x="2333" y="12160"/>
                    <a:pt x="2365" y="12128"/>
                  </a:cubicBezTo>
                  <a:cubicBezTo>
                    <a:pt x="2425" y="12098"/>
                    <a:pt x="2456" y="12098"/>
                    <a:pt x="2486" y="12067"/>
                  </a:cubicBezTo>
                  <a:lnTo>
                    <a:pt x="2486" y="12067"/>
                  </a:lnTo>
                  <a:cubicBezTo>
                    <a:pt x="2456" y="12128"/>
                    <a:pt x="2456" y="12159"/>
                    <a:pt x="2425" y="12250"/>
                  </a:cubicBezTo>
                  <a:cubicBezTo>
                    <a:pt x="2365" y="12371"/>
                    <a:pt x="2425" y="12523"/>
                    <a:pt x="2577" y="12584"/>
                  </a:cubicBezTo>
                  <a:cubicBezTo>
                    <a:pt x="2598" y="12591"/>
                    <a:pt x="2621" y="12595"/>
                    <a:pt x="2647" y="12595"/>
                  </a:cubicBezTo>
                  <a:cubicBezTo>
                    <a:pt x="2734" y="12595"/>
                    <a:pt x="2841" y="12550"/>
                    <a:pt x="2912" y="12432"/>
                  </a:cubicBezTo>
                  <a:cubicBezTo>
                    <a:pt x="3064" y="12098"/>
                    <a:pt x="3185" y="11703"/>
                    <a:pt x="3276" y="11338"/>
                  </a:cubicBezTo>
                  <a:cubicBezTo>
                    <a:pt x="3337" y="11247"/>
                    <a:pt x="3398" y="11216"/>
                    <a:pt x="3428" y="11156"/>
                  </a:cubicBezTo>
                  <a:cubicBezTo>
                    <a:pt x="3672" y="11338"/>
                    <a:pt x="3854" y="11642"/>
                    <a:pt x="3945" y="11855"/>
                  </a:cubicBezTo>
                  <a:cubicBezTo>
                    <a:pt x="3969" y="11950"/>
                    <a:pt x="4067" y="12026"/>
                    <a:pt x="4181" y="12026"/>
                  </a:cubicBezTo>
                  <a:cubicBezTo>
                    <a:pt x="4213" y="12026"/>
                    <a:pt x="4246" y="12020"/>
                    <a:pt x="4279" y="12007"/>
                  </a:cubicBezTo>
                  <a:cubicBezTo>
                    <a:pt x="4401" y="11976"/>
                    <a:pt x="4462" y="11824"/>
                    <a:pt x="4431" y="11672"/>
                  </a:cubicBezTo>
                  <a:cubicBezTo>
                    <a:pt x="4310" y="11308"/>
                    <a:pt x="3975" y="10791"/>
                    <a:pt x="3550" y="10578"/>
                  </a:cubicBezTo>
                  <a:cubicBezTo>
                    <a:pt x="3672" y="10183"/>
                    <a:pt x="3732" y="9849"/>
                    <a:pt x="3854" y="9484"/>
                  </a:cubicBezTo>
                  <a:cubicBezTo>
                    <a:pt x="4249" y="9666"/>
                    <a:pt x="4766" y="10548"/>
                    <a:pt x="5009" y="10882"/>
                  </a:cubicBezTo>
                  <a:lnTo>
                    <a:pt x="5070" y="11034"/>
                  </a:lnTo>
                  <a:cubicBezTo>
                    <a:pt x="5125" y="11108"/>
                    <a:pt x="5202" y="11148"/>
                    <a:pt x="5275" y="11148"/>
                  </a:cubicBezTo>
                  <a:cubicBezTo>
                    <a:pt x="5323" y="11148"/>
                    <a:pt x="5368" y="11131"/>
                    <a:pt x="5404" y="11095"/>
                  </a:cubicBezTo>
                  <a:cubicBezTo>
                    <a:pt x="5526" y="11034"/>
                    <a:pt x="5556" y="10882"/>
                    <a:pt x="5495" y="10760"/>
                  </a:cubicBezTo>
                  <a:lnTo>
                    <a:pt x="5404" y="10608"/>
                  </a:lnTo>
                  <a:cubicBezTo>
                    <a:pt x="5009" y="9940"/>
                    <a:pt x="4492" y="9210"/>
                    <a:pt x="3975" y="8998"/>
                  </a:cubicBezTo>
                  <a:cubicBezTo>
                    <a:pt x="4036" y="8724"/>
                    <a:pt x="4127" y="8420"/>
                    <a:pt x="4158" y="8146"/>
                  </a:cubicBezTo>
                  <a:cubicBezTo>
                    <a:pt x="4249" y="7873"/>
                    <a:pt x="4279" y="7660"/>
                    <a:pt x="4340" y="7387"/>
                  </a:cubicBezTo>
                  <a:cubicBezTo>
                    <a:pt x="4644" y="7812"/>
                    <a:pt x="5009" y="8298"/>
                    <a:pt x="5009" y="8633"/>
                  </a:cubicBezTo>
                  <a:cubicBezTo>
                    <a:pt x="5009" y="8785"/>
                    <a:pt x="5100" y="8906"/>
                    <a:pt x="5252" y="8906"/>
                  </a:cubicBezTo>
                  <a:cubicBezTo>
                    <a:pt x="5404" y="8906"/>
                    <a:pt x="5526" y="8785"/>
                    <a:pt x="5526" y="8633"/>
                  </a:cubicBezTo>
                  <a:cubicBezTo>
                    <a:pt x="5526" y="8116"/>
                    <a:pt x="5070" y="7447"/>
                    <a:pt x="4644" y="6931"/>
                  </a:cubicBezTo>
                  <a:cubicBezTo>
                    <a:pt x="4614" y="6839"/>
                    <a:pt x="4553" y="6779"/>
                    <a:pt x="4492" y="6748"/>
                  </a:cubicBezTo>
                  <a:cubicBezTo>
                    <a:pt x="4614" y="6292"/>
                    <a:pt x="4735" y="5776"/>
                    <a:pt x="4887" y="5320"/>
                  </a:cubicBezTo>
                  <a:cubicBezTo>
                    <a:pt x="4948" y="5441"/>
                    <a:pt x="5009" y="5563"/>
                    <a:pt x="5070" y="5624"/>
                  </a:cubicBezTo>
                  <a:cubicBezTo>
                    <a:pt x="5100" y="5715"/>
                    <a:pt x="5191" y="5776"/>
                    <a:pt x="5191" y="5867"/>
                  </a:cubicBezTo>
                  <a:cubicBezTo>
                    <a:pt x="5252" y="6019"/>
                    <a:pt x="5374" y="6171"/>
                    <a:pt x="5465" y="6353"/>
                  </a:cubicBezTo>
                  <a:cubicBezTo>
                    <a:pt x="5799" y="6961"/>
                    <a:pt x="6225" y="7599"/>
                    <a:pt x="6134" y="8268"/>
                  </a:cubicBezTo>
                  <a:cubicBezTo>
                    <a:pt x="6134" y="8420"/>
                    <a:pt x="6225" y="8511"/>
                    <a:pt x="6377" y="8511"/>
                  </a:cubicBezTo>
                  <a:cubicBezTo>
                    <a:pt x="6529" y="8511"/>
                    <a:pt x="6620" y="8450"/>
                    <a:pt x="6620" y="8298"/>
                  </a:cubicBezTo>
                  <a:cubicBezTo>
                    <a:pt x="6711" y="7539"/>
                    <a:pt x="6255" y="6779"/>
                    <a:pt x="5860" y="6140"/>
                  </a:cubicBezTo>
                  <a:cubicBezTo>
                    <a:pt x="5799" y="5988"/>
                    <a:pt x="5678" y="5836"/>
                    <a:pt x="5617" y="5684"/>
                  </a:cubicBezTo>
                  <a:cubicBezTo>
                    <a:pt x="5556" y="5593"/>
                    <a:pt x="5526" y="5532"/>
                    <a:pt x="5465" y="5441"/>
                  </a:cubicBezTo>
                  <a:cubicBezTo>
                    <a:pt x="5343" y="5259"/>
                    <a:pt x="5161" y="4955"/>
                    <a:pt x="5161" y="4803"/>
                  </a:cubicBezTo>
                  <a:cubicBezTo>
                    <a:pt x="5161" y="4712"/>
                    <a:pt x="5100" y="4651"/>
                    <a:pt x="5039" y="4621"/>
                  </a:cubicBezTo>
                  <a:cubicBezTo>
                    <a:pt x="5100" y="4225"/>
                    <a:pt x="5222" y="3861"/>
                    <a:pt x="5313" y="3496"/>
                  </a:cubicBezTo>
                  <a:cubicBezTo>
                    <a:pt x="5313" y="3435"/>
                    <a:pt x="5343" y="3344"/>
                    <a:pt x="5343" y="3283"/>
                  </a:cubicBezTo>
                  <a:cubicBezTo>
                    <a:pt x="5374" y="3344"/>
                    <a:pt x="5465" y="3466"/>
                    <a:pt x="5526" y="3557"/>
                  </a:cubicBezTo>
                  <a:cubicBezTo>
                    <a:pt x="5556" y="3618"/>
                    <a:pt x="5617" y="3648"/>
                    <a:pt x="5647" y="3739"/>
                  </a:cubicBezTo>
                  <a:cubicBezTo>
                    <a:pt x="6225" y="4560"/>
                    <a:pt x="6620" y="5684"/>
                    <a:pt x="6833" y="6779"/>
                  </a:cubicBezTo>
                  <a:cubicBezTo>
                    <a:pt x="6858" y="6905"/>
                    <a:pt x="6947" y="6969"/>
                    <a:pt x="7063" y="6969"/>
                  </a:cubicBezTo>
                  <a:cubicBezTo>
                    <a:pt x="7087" y="6969"/>
                    <a:pt x="7111" y="6966"/>
                    <a:pt x="7137" y="6961"/>
                  </a:cubicBezTo>
                  <a:cubicBezTo>
                    <a:pt x="7289" y="6931"/>
                    <a:pt x="7349" y="6809"/>
                    <a:pt x="7319" y="6657"/>
                  </a:cubicBezTo>
                  <a:cubicBezTo>
                    <a:pt x="7076" y="5472"/>
                    <a:pt x="6681" y="4347"/>
                    <a:pt x="6073" y="3466"/>
                  </a:cubicBezTo>
                  <a:cubicBezTo>
                    <a:pt x="6012" y="3405"/>
                    <a:pt x="5982" y="3314"/>
                    <a:pt x="5921" y="3283"/>
                  </a:cubicBezTo>
                  <a:cubicBezTo>
                    <a:pt x="5769" y="3101"/>
                    <a:pt x="5647" y="2888"/>
                    <a:pt x="5617" y="2706"/>
                  </a:cubicBezTo>
                  <a:cubicBezTo>
                    <a:pt x="5617" y="2645"/>
                    <a:pt x="5556" y="2584"/>
                    <a:pt x="5495" y="2554"/>
                  </a:cubicBezTo>
                  <a:cubicBezTo>
                    <a:pt x="5526" y="2432"/>
                    <a:pt x="5526" y="2341"/>
                    <a:pt x="5556" y="2219"/>
                  </a:cubicBezTo>
                  <a:lnTo>
                    <a:pt x="5647" y="1976"/>
                  </a:lnTo>
                  <a:cubicBezTo>
                    <a:pt x="5799" y="1429"/>
                    <a:pt x="5951" y="852"/>
                    <a:pt x="5951" y="274"/>
                  </a:cubicBezTo>
                  <a:cubicBezTo>
                    <a:pt x="5951" y="122"/>
                    <a:pt x="5830" y="61"/>
                    <a:pt x="5708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6"/>
            <p:cNvSpPr/>
            <p:nvPr/>
          </p:nvSpPr>
          <p:spPr>
            <a:xfrm>
              <a:off x="14387825" y="2593300"/>
              <a:ext cx="256100" cy="135075"/>
            </a:xfrm>
            <a:custGeom>
              <a:avLst/>
              <a:gdLst/>
              <a:ahLst/>
              <a:cxnLst/>
              <a:rect l="l" t="t" r="r" b="b"/>
              <a:pathLst>
                <a:path w="10244" h="5403" extrusionOk="0">
                  <a:moveTo>
                    <a:pt x="5046" y="0"/>
                  </a:moveTo>
                  <a:cubicBezTo>
                    <a:pt x="3471" y="0"/>
                    <a:pt x="2146" y="661"/>
                    <a:pt x="821" y="1571"/>
                  </a:cubicBezTo>
                  <a:cubicBezTo>
                    <a:pt x="487" y="1784"/>
                    <a:pt x="1" y="2058"/>
                    <a:pt x="31" y="2514"/>
                  </a:cubicBezTo>
                  <a:cubicBezTo>
                    <a:pt x="92" y="3395"/>
                    <a:pt x="1429" y="4185"/>
                    <a:pt x="2068" y="4581"/>
                  </a:cubicBezTo>
                  <a:cubicBezTo>
                    <a:pt x="2988" y="5120"/>
                    <a:pt x="4090" y="5403"/>
                    <a:pt x="5189" y="5403"/>
                  </a:cubicBezTo>
                  <a:cubicBezTo>
                    <a:pt x="6195" y="5403"/>
                    <a:pt x="7198" y="5166"/>
                    <a:pt x="8055" y="4672"/>
                  </a:cubicBezTo>
                  <a:cubicBezTo>
                    <a:pt x="8967" y="4155"/>
                    <a:pt x="10244" y="2848"/>
                    <a:pt x="9910" y="1450"/>
                  </a:cubicBezTo>
                  <a:cubicBezTo>
                    <a:pt x="9818" y="994"/>
                    <a:pt x="8998" y="812"/>
                    <a:pt x="8603" y="660"/>
                  </a:cubicBezTo>
                  <a:cubicBezTo>
                    <a:pt x="7630" y="234"/>
                    <a:pt x="6596" y="82"/>
                    <a:pt x="5533" y="21"/>
                  </a:cubicBezTo>
                  <a:cubicBezTo>
                    <a:pt x="5368" y="7"/>
                    <a:pt x="5205" y="0"/>
                    <a:pt x="5046" y="0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6"/>
            <p:cNvSpPr/>
            <p:nvPr/>
          </p:nvSpPr>
          <p:spPr>
            <a:xfrm>
              <a:off x="14361225" y="2588225"/>
              <a:ext cx="289550" cy="157600"/>
            </a:xfrm>
            <a:custGeom>
              <a:avLst/>
              <a:gdLst/>
              <a:ahLst/>
              <a:cxnLst/>
              <a:rect l="l" t="t" r="r" b="b"/>
              <a:pathLst>
                <a:path w="11582" h="6304" extrusionOk="0">
                  <a:moveTo>
                    <a:pt x="5545" y="1"/>
                  </a:moveTo>
                  <a:cubicBezTo>
                    <a:pt x="5518" y="1"/>
                    <a:pt x="5494" y="4"/>
                    <a:pt x="5472" y="11"/>
                  </a:cubicBezTo>
                  <a:cubicBezTo>
                    <a:pt x="4499" y="467"/>
                    <a:pt x="3587" y="1106"/>
                    <a:pt x="2949" y="1835"/>
                  </a:cubicBezTo>
                  <a:cubicBezTo>
                    <a:pt x="2919" y="1866"/>
                    <a:pt x="2828" y="1957"/>
                    <a:pt x="2797" y="2018"/>
                  </a:cubicBezTo>
                  <a:cubicBezTo>
                    <a:pt x="2676" y="2170"/>
                    <a:pt x="2524" y="2322"/>
                    <a:pt x="2372" y="2413"/>
                  </a:cubicBezTo>
                  <a:cubicBezTo>
                    <a:pt x="2341" y="2443"/>
                    <a:pt x="2280" y="2504"/>
                    <a:pt x="2280" y="2565"/>
                  </a:cubicBezTo>
                  <a:lnTo>
                    <a:pt x="1733" y="2565"/>
                  </a:lnTo>
                  <a:cubicBezTo>
                    <a:pt x="1217" y="2565"/>
                    <a:pt x="669" y="2565"/>
                    <a:pt x="183" y="2717"/>
                  </a:cubicBezTo>
                  <a:cubicBezTo>
                    <a:pt x="62" y="2747"/>
                    <a:pt x="1" y="2869"/>
                    <a:pt x="31" y="2990"/>
                  </a:cubicBezTo>
                  <a:cubicBezTo>
                    <a:pt x="57" y="3069"/>
                    <a:pt x="152" y="3148"/>
                    <a:pt x="256" y="3148"/>
                  </a:cubicBezTo>
                  <a:cubicBezTo>
                    <a:pt x="272" y="3148"/>
                    <a:pt x="288" y="3146"/>
                    <a:pt x="305" y="3142"/>
                  </a:cubicBezTo>
                  <a:cubicBezTo>
                    <a:pt x="761" y="3021"/>
                    <a:pt x="1247" y="3021"/>
                    <a:pt x="1733" y="3021"/>
                  </a:cubicBezTo>
                  <a:lnTo>
                    <a:pt x="2463" y="3021"/>
                  </a:lnTo>
                  <a:cubicBezTo>
                    <a:pt x="2949" y="3902"/>
                    <a:pt x="3648" y="4692"/>
                    <a:pt x="4287" y="5483"/>
                  </a:cubicBezTo>
                  <a:cubicBezTo>
                    <a:pt x="4439" y="5665"/>
                    <a:pt x="4560" y="5817"/>
                    <a:pt x="4712" y="6030"/>
                  </a:cubicBezTo>
                  <a:cubicBezTo>
                    <a:pt x="4746" y="6080"/>
                    <a:pt x="4807" y="6103"/>
                    <a:pt x="4870" y="6103"/>
                  </a:cubicBezTo>
                  <a:cubicBezTo>
                    <a:pt x="4922" y="6103"/>
                    <a:pt x="4975" y="6088"/>
                    <a:pt x="5016" y="6060"/>
                  </a:cubicBezTo>
                  <a:cubicBezTo>
                    <a:pt x="5107" y="5969"/>
                    <a:pt x="5107" y="5817"/>
                    <a:pt x="5046" y="5756"/>
                  </a:cubicBezTo>
                  <a:cubicBezTo>
                    <a:pt x="4894" y="5574"/>
                    <a:pt x="4773" y="5422"/>
                    <a:pt x="4621" y="5240"/>
                  </a:cubicBezTo>
                  <a:cubicBezTo>
                    <a:pt x="4043" y="4510"/>
                    <a:pt x="3435" y="3781"/>
                    <a:pt x="2980" y="3021"/>
                  </a:cubicBezTo>
                  <a:lnTo>
                    <a:pt x="3223" y="3021"/>
                  </a:lnTo>
                  <a:cubicBezTo>
                    <a:pt x="3587" y="3021"/>
                    <a:pt x="4013" y="2990"/>
                    <a:pt x="4439" y="2990"/>
                  </a:cubicBezTo>
                  <a:cubicBezTo>
                    <a:pt x="5258" y="3961"/>
                    <a:pt x="6168" y="5144"/>
                    <a:pt x="7018" y="6298"/>
                  </a:cubicBezTo>
                  <a:lnTo>
                    <a:pt x="7018" y="6298"/>
                  </a:lnTo>
                  <a:cubicBezTo>
                    <a:pt x="6935" y="6183"/>
                    <a:pt x="7054" y="6211"/>
                    <a:pt x="7174" y="6151"/>
                  </a:cubicBezTo>
                  <a:cubicBezTo>
                    <a:pt x="7296" y="6060"/>
                    <a:pt x="7296" y="5908"/>
                    <a:pt x="7205" y="5847"/>
                  </a:cubicBezTo>
                  <a:cubicBezTo>
                    <a:pt x="6445" y="4784"/>
                    <a:pt x="5624" y="3750"/>
                    <a:pt x="4864" y="2808"/>
                  </a:cubicBezTo>
                  <a:lnTo>
                    <a:pt x="5958" y="2808"/>
                  </a:lnTo>
                  <a:cubicBezTo>
                    <a:pt x="5958" y="2808"/>
                    <a:pt x="5958" y="2838"/>
                    <a:pt x="5989" y="2838"/>
                  </a:cubicBezTo>
                  <a:lnTo>
                    <a:pt x="6323" y="3173"/>
                  </a:lnTo>
                  <a:cubicBezTo>
                    <a:pt x="6597" y="3416"/>
                    <a:pt x="6870" y="3629"/>
                    <a:pt x="6992" y="3902"/>
                  </a:cubicBezTo>
                  <a:cubicBezTo>
                    <a:pt x="7038" y="3995"/>
                    <a:pt x="7120" y="4035"/>
                    <a:pt x="7210" y="4035"/>
                  </a:cubicBezTo>
                  <a:cubicBezTo>
                    <a:pt x="7238" y="4035"/>
                    <a:pt x="7267" y="4031"/>
                    <a:pt x="7296" y="4024"/>
                  </a:cubicBezTo>
                  <a:cubicBezTo>
                    <a:pt x="7387" y="3933"/>
                    <a:pt x="7448" y="3811"/>
                    <a:pt x="7387" y="3720"/>
                  </a:cubicBezTo>
                  <a:cubicBezTo>
                    <a:pt x="7235" y="3355"/>
                    <a:pt x="6931" y="3112"/>
                    <a:pt x="6627" y="2869"/>
                  </a:cubicBezTo>
                  <a:lnTo>
                    <a:pt x="6597" y="2838"/>
                  </a:lnTo>
                  <a:lnTo>
                    <a:pt x="7448" y="2838"/>
                  </a:lnTo>
                  <a:cubicBezTo>
                    <a:pt x="7752" y="2838"/>
                    <a:pt x="7995" y="2838"/>
                    <a:pt x="8299" y="2777"/>
                  </a:cubicBezTo>
                  <a:cubicBezTo>
                    <a:pt x="8572" y="3173"/>
                    <a:pt x="9180" y="3507"/>
                    <a:pt x="9758" y="3811"/>
                  </a:cubicBezTo>
                  <a:cubicBezTo>
                    <a:pt x="10092" y="4024"/>
                    <a:pt x="10396" y="4145"/>
                    <a:pt x="10548" y="4297"/>
                  </a:cubicBezTo>
                  <a:cubicBezTo>
                    <a:pt x="10590" y="4340"/>
                    <a:pt x="10639" y="4362"/>
                    <a:pt x="10689" y="4362"/>
                  </a:cubicBezTo>
                  <a:cubicBezTo>
                    <a:pt x="10746" y="4362"/>
                    <a:pt x="10803" y="4332"/>
                    <a:pt x="10852" y="4267"/>
                  </a:cubicBezTo>
                  <a:cubicBezTo>
                    <a:pt x="10943" y="4206"/>
                    <a:pt x="10943" y="4054"/>
                    <a:pt x="10822" y="3963"/>
                  </a:cubicBezTo>
                  <a:cubicBezTo>
                    <a:pt x="10639" y="3811"/>
                    <a:pt x="10335" y="3629"/>
                    <a:pt x="9940" y="3446"/>
                  </a:cubicBezTo>
                  <a:cubicBezTo>
                    <a:pt x="9606" y="3264"/>
                    <a:pt x="9180" y="3021"/>
                    <a:pt x="8876" y="2777"/>
                  </a:cubicBezTo>
                  <a:cubicBezTo>
                    <a:pt x="9332" y="2777"/>
                    <a:pt x="9788" y="2777"/>
                    <a:pt x="10214" y="2838"/>
                  </a:cubicBezTo>
                  <a:cubicBezTo>
                    <a:pt x="10487" y="2929"/>
                    <a:pt x="10730" y="3142"/>
                    <a:pt x="10943" y="3325"/>
                  </a:cubicBezTo>
                  <a:cubicBezTo>
                    <a:pt x="10974" y="3355"/>
                    <a:pt x="11027" y="3370"/>
                    <a:pt x="11084" y="3370"/>
                  </a:cubicBezTo>
                  <a:cubicBezTo>
                    <a:pt x="11141" y="3370"/>
                    <a:pt x="11202" y="3355"/>
                    <a:pt x="11247" y="3325"/>
                  </a:cubicBezTo>
                  <a:cubicBezTo>
                    <a:pt x="11308" y="3233"/>
                    <a:pt x="11308" y="3081"/>
                    <a:pt x="11247" y="3021"/>
                  </a:cubicBezTo>
                  <a:cubicBezTo>
                    <a:pt x="11186" y="2990"/>
                    <a:pt x="11156" y="2990"/>
                    <a:pt x="11156" y="2929"/>
                  </a:cubicBezTo>
                  <a:lnTo>
                    <a:pt x="11308" y="2929"/>
                  </a:lnTo>
                  <a:cubicBezTo>
                    <a:pt x="11430" y="2929"/>
                    <a:pt x="11551" y="2869"/>
                    <a:pt x="11582" y="2747"/>
                  </a:cubicBezTo>
                  <a:cubicBezTo>
                    <a:pt x="11582" y="2626"/>
                    <a:pt x="11490" y="2534"/>
                    <a:pt x="11399" y="2474"/>
                  </a:cubicBezTo>
                  <a:cubicBezTo>
                    <a:pt x="11034" y="2443"/>
                    <a:pt x="10700" y="2413"/>
                    <a:pt x="10366" y="2413"/>
                  </a:cubicBezTo>
                  <a:cubicBezTo>
                    <a:pt x="10275" y="2382"/>
                    <a:pt x="10214" y="2322"/>
                    <a:pt x="10183" y="2322"/>
                  </a:cubicBezTo>
                  <a:cubicBezTo>
                    <a:pt x="10275" y="2109"/>
                    <a:pt x="10518" y="1866"/>
                    <a:pt x="10700" y="1714"/>
                  </a:cubicBezTo>
                  <a:cubicBezTo>
                    <a:pt x="10822" y="1653"/>
                    <a:pt x="10822" y="1501"/>
                    <a:pt x="10791" y="1410"/>
                  </a:cubicBezTo>
                  <a:cubicBezTo>
                    <a:pt x="10733" y="1352"/>
                    <a:pt x="10651" y="1331"/>
                    <a:pt x="10583" y="1331"/>
                  </a:cubicBezTo>
                  <a:cubicBezTo>
                    <a:pt x="10544" y="1331"/>
                    <a:pt x="10510" y="1338"/>
                    <a:pt x="10487" y="1349"/>
                  </a:cubicBezTo>
                  <a:cubicBezTo>
                    <a:pt x="10183" y="1531"/>
                    <a:pt x="9819" y="1926"/>
                    <a:pt x="9727" y="2382"/>
                  </a:cubicBezTo>
                  <a:lnTo>
                    <a:pt x="8694" y="2382"/>
                  </a:lnTo>
                  <a:cubicBezTo>
                    <a:pt x="8755" y="1987"/>
                    <a:pt x="9423" y="1318"/>
                    <a:pt x="9636" y="1075"/>
                  </a:cubicBezTo>
                  <a:lnTo>
                    <a:pt x="9758" y="954"/>
                  </a:lnTo>
                  <a:cubicBezTo>
                    <a:pt x="9819" y="893"/>
                    <a:pt x="9819" y="741"/>
                    <a:pt x="9758" y="650"/>
                  </a:cubicBezTo>
                  <a:cubicBezTo>
                    <a:pt x="9712" y="619"/>
                    <a:pt x="9651" y="604"/>
                    <a:pt x="9594" y="604"/>
                  </a:cubicBezTo>
                  <a:cubicBezTo>
                    <a:pt x="9537" y="604"/>
                    <a:pt x="9484" y="619"/>
                    <a:pt x="9454" y="650"/>
                  </a:cubicBezTo>
                  <a:lnTo>
                    <a:pt x="9332" y="771"/>
                  </a:lnTo>
                  <a:cubicBezTo>
                    <a:pt x="8846" y="1318"/>
                    <a:pt x="8299" y="1926"/>
                    <a:pt x="8268" y="2382"/>
                  </a:cubicBezTo>
                  <a:lnTo>
                    <a:pt x="6840" y="2382"/>
                  </a:lnTo>
                  <a:cubicBezTo>
                    <a:pt x="7083" y="2018"/>
                    <a:pt x="7478" y="1562"/>
                    <a:pt x="7782" y="1501"/>
                  </a:cubicBezTo>
                  <a:cubicBezTo>
                    <a:pt x="7904" y="1470"/>
                    <a:pt x="7964" y="1349"/>
                    <a:pt x="7934" y="1227"/>
                  </a:cubicBezTo>
                  <a:cubicBezTo>
                    <a:pt x="7909" y="1127"/>
                    <a:pt x="7821" y="1068"/>
                    <a:pt x="7723" y="1068"/>
                  </a:cubicBezTo>
                  <a:cubicBezTo>
                    <a:pt x="7702" y="1068"/>
                    <a:pt x="7681" y="1070"/>
                    <a:pt x="7660" y="1075"/>
                  </a:cubicBezTo>
                  <a:cubicBezTo>
                    <a:pt x="7174" y="1197"/>
                    <a:pt x="6749" y="1774"/>
                    <a:pt x="6384" y="2230"/>
                  </a:cubicBezTo>
                  <a:cubicBezTo>
                    <a:pt x="6323" y="2291"/>
                    <a:pt x="6293" y="2322"/>
                    <a:pt x="6232" y="2413"/>
                  </a:cubicBezTo>
                  <a:lnTo>
                    <a:pt x="4925" y="2413"/>
                  </a:lnTo>
                  <a:lnTo>
                    <a:pt x="5168" y="2170"/>
                  </a:lnTo>
                  <a:lnTo>
                    <a:pt x="5320" y="2018"/>
                  </a:lnTo>
                  <a:lnTo>
                    <a:pt x="5654" y="1683"/>
                  </a:lnTo>
                  <a:cubicBezTo>
                    <a:pt x="6080" y="1227"/>
                    <a:pt x="6566" y="741"/>
                    <a:pt x="7144" y="650"/>
                  </a:cubicBezTo>
                  <a:cubicBezTo>
                    <a:pt x="7235" y="619"/>
                    <a:pt x="7326" y="498"/>
                    <a:pt x="7326" y="407"/>
                  </a:cubicBezTo>
                  <a:cubicBezTo>
                    <a:pt x="7296" y="285"/>
                    <a:pt x="7174" y="194"/>
                    <a:pt x="7053" y="194"/>
                  </a:cubicBezTo>
                  <a:cubicBezTo>
                    <a:pt x="6384" y="315"/>
                    <a:pt x="5837" y="893"/>
                    <a:pt x="5350" y="1379"/>
                  </a:cubicBezTo>
                  <a:lnTo>
                    <a:pt x="5016" y="1714"/>
                  </a:lnTo>
                  <a:lnTo>
                    <a:pt x="4803" y="1926"/>
                  </a:lnTo>
                  <a:cubicBezTo>
                    <a:pt x="4651" y="2078"/>
                    <a:pt x="4469" y="2291"/>
                    <a:pt x="4317" y="2322"/>
                  </a:cubicBezTo>
                  <a:cubicBezTo>
                    <a:pt x="4256" y="2322"/>
                    <a:pt x="4195" y="2413"/>
                    <a:pt x="4165" y="2474"/>
                  </a:cubicBezTo>
                  <a:cubicBezTo>
                    <a:pt x="3831" y="2474"/>
                    <a:pt x="3496" y="2474"/>
                    <a:pt x="3132" y="2534"/>
                  </a:cubicBezTo>
                  <a:lnTo>
                    <a:pt x="2949" y="2534"/>
                  </a:lnTo>
                  <a:cubicBezTo>
                    <a:pt x="3040" y="2443"/>
                    <a:pt x="3071" y="2382"/>
                    <a:pt x="3132" y="2291"/>
                  </a:cubicBezTo>
                  <a:cubicBezTo>
                    <a:pt x="3192" y="2261"/>
                    <a:pt x="3223" y="2170"/>
                    <a:pt x="3283" y="2139"/>
                  </a:cubicBezTo>
                  <a:cubicBezTo>
                    <a:pt x="3891" y="1470"/>
                    <a:pt x="4742" y="863"/>
                    <a:pt x="5654" y="437"/>
                  </a:cubicBezTo>
                  <a:cubicBezTo>
                    <a:pt x="5776" y="407"/>
                    <a:pt x="5806" y="255"/>
                    <a:pt x="5776" y="133"/>
                  </a:cubicBezTo>
                  <a:cubicBezTo>
                    <a:pt x="5730" y="40"/>
                    <a:pt x="5630" y="1"/>
                    <a:pt x="5545" y="1"/>
                  </a:cubicBezTo>
                  <a:close/>
                  <a:moveTo>
                    <a:pt x="7018" y="6298"/>
                  </a:moveTo>
                  <a:cubicBezTo>
                    <a:pt x="7019" y="6300"/>
                    <a:pt x="7021" y="6301"/>
                    <a:pt x="7022" y="6303"/>
                  </a:cubicBezTo>
                  <a:cubicBezTo>
                    <a:pt x="7021" y="6301"/>
                    <a:pt x="7019" y="6300"/>
                    <a:pt x="7018" y="6298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6"/>
            <p:cNvSpPr/>
            <p:nvPr/>
          </p:nvSpPr>
          <p:spPr>
            <a:xfrm>
              <a:off x="14327025" y="3043575"/>
              <a:ext cx="217375" cy="149225"/>
            </a:xfrm>
            <a:custGeom>
              <a:avLst/>
              <a:gdLst/>
              <a:ahLst/>
              <a:cxnLst/>
              <a:rect l="l" t="t" r="r" b="b"/>
              <a:pathLst>
                <a:path w="8695" h="5969" extrusionOk="0">
                  <a:moveTo>
                    <a:pt x="1815" y="1"/>
                  </a:moveTo>
                  <a:cubicBezTo>
                    <a:pt x="1697" y="1"/>
                    <a:pt x="1579" y="2"/>
                    <a:pt x="1460" y="4"/>
                  </a:cubicBezTo>
                  <a:cubicBezTo>
                    <a:pt x="1408" y="4"/>
                    <a:pt x="1352" y="4"/>
                    <a:pt x="1294" y="4"/>
                  </a:cubicBezTo>
                  <a:cubicBezTo>
                    <a:pt x="946" y="4"/>
                    <a:pt x="522" y="26"/>
                    <a:pt x="366" y="339"/>
                  </a:cubicBezTo>
                  <a:cubicBezTo>
                    <a:pt x="1" y="1068"/>
                    <a:pt x="639" y="2314"/>
                    <a:pt x="943" y="2922"/>
                  </a:cubicBezTo>
                  <a:cubicBezTo>
                    <a:pt x="1764" y="4594"/>
                    <a:pt x="3588" y="5871"/>
                    <a:pt x="5503" y="5962"/>
                  </a:cubicBezTo>
                  <a:cubicBezTo>
                    <a:pt x="5567" y="5966"/>
                    <a:pt x="5635" y="5968"/>
                    <a:pt x="5706" y="5968"/>
                  </a:cubicBezTo>
                  <a:cubicBezTo>
                    <a:pt x="6665" y="5968"/>
                    <a:pt x="8118" y="5570"/>
                    <a:pt x="8542" y="4381"/>
                  </a:cubicBezTo>
                  <a:cubicBezTo>
                    <a:pt x="8694" y="3986"/>
                    <a:pt x="8147" y="3439"/>
                    <a:pt x="7934" y="3135"/>
                  </a:cubicBezTo>
                  <a:cubicBezTo>
                    <a:pt x="7357" y="2314"/>
                    <a:pt x="6688" y="1676"/>
                    <a:pt x="5867" y="1099"/>
                  </a:cubicBezTo>
                  <a:cubicBezTo>
                    <a:pt x="4657" y="198"/>
                    <a:pt x="3290" y="1"/>
                    <a:pt x="1815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6"/>
            <p:cNvSpPr/>
            <p:nvPr/>
          </p:nvSpPr>
          <p:spPr>
            <a:xfrm>
              <a:off x="14309550" y="3036625"/>
              <a:ext cx="232550" cy="166050"/>
            </a:xfrm>
            <a:custGeom>
              <a:avLst/>
              <a:gdLst/>
              <a:ahLst/>
              <a:cxnLst/>
              <a:rect l="l" t="t" r="r" b="b"/>
              <a:pathLst>
                <a:path w="9302" h="6642" extrusionOk="0">
                  <a:moveTo>
                    <a:pt x="243" y="1"/>
                  </a:moveTo>
                  <a:cubicBezTo>
                    <a:pt x="152" y="1"/>
                    <a:pt x="81" y="55"/>
                    <a:pt x="31" y="130"/>
                  </a:cubicBezTo>
                  <a:cubicBezTo>
                    <a:pt x="1" y="252"/>
                    <a:pt x="92" y="343"/>
                    <a:pt x="183" y="404"/>
                  </a:cubicBezTo>
                  <a:cubicBezTo>
                    <a:pt x="609" y="495"/>
                    <a:pt x="1004" y="769"/>
                    <a:pt x="1369" y="1012"/>
                  </a:cubicBezTo>
                  <a:lnTo>
                    <a:pt x="1551" y="1103"/>
                  </a:lnTo>
                  <a:cubicBezTo>
                    <a:pt x="1673" y="1194"/>
                    <a:pt x="1825" y="1255"/>
                    <a:pt x="1946" y="1346"/>
                  </a:cubicBezTo>
                  <a:cubicBezTo>
                    <a:pt x="1916" y="2258"/>
                    <a:pt x="2007" y="3200"/>
                    <a:pt x="2129" y="4143"/>
                  </a:cubicBezTo>
                  <a:cubicBezTo>
                    <a:pt x="2159" y="4355"/>
                    <a:pt x="2159" y="4568"/>
                    <a:pt x="2220" y="4751"/>
                  </a:cubicBezTo>
                  <a:cubicBezTo>
                    <a:pt x="2220" y="4872"/>
                    <a:pt x="2311" y="4963"/>
                    <a:pt x="2433" y="4963"/>
                  </a:cubicBezTo>
                  <a:cubicBezTo>
                    <a:pt x="2554" y="4963"/>
                    <a:pt x="2615" y="4842"/>
                    <a:pt x="2615" y="4720"/>
                  </a:cubicBezTo>
                  <a:cubicBezTo>
                    <a:pt x="2584" y="4538"/>
                    <a:pt x="2584" y="4295"/>
                    <a:pt x="2554" y="4112"/>
                  </a:cubicBezTo>
                  <a:cubicBezTo>
                    <a:pt x="2433" y="3292"/>
                    <a:pt x="2372" y="2441"/>
                    <a:pt x="2372" y="1620"/>
                  </a:cubicBezTo>
                  <a:lnTo>
                    <a:pt x="2372" y="1620"/>
                  </a:lnTo>
                  <a:cubicBezTo>
                    <a:pt x="2433" y="1650"/>
                    <a:pt x="2463" y="1681"/>
                    <a:pt x="2554" y="1711"/>
                  </a:cubicBezTo>
                  <a:cubicBezTo>
                    <a:pt x="2858" y="1924"/>
                    <a:pt x="3192" y="2106"/>
                    <a:pt x="3496" y="2289"/>
                  </a:cubicBezTo>
                  <a:cubicBezTo>
                    <a:pt x="3648" y="3474"/>
                    <a:pt x="3800" y="4842"/>
                    <a:pt x="3892" y="6118"/>
                  </a:cubicBezTo>
                  <a:cubicBezTo>
                    <a:pt x="3892" y="6179"/>
                    <a:pt x="3952" y="6240"/>
                    <a:pt x="4074" y="6240"/>
                  </a:cubicBezTo>
                  <a:cubicBezTo>
                    <a:pt x="4195" y="6240"/>
                    <a:pt x="4256" y="6149"/>
                    <a:pt x="4256" y="6027"/>
                  </a:cubicBezTo>
                  <a:cubicBezTo>
                    <a:pt x="4195" y="4842"/>
                    <a:pt x="4074" y="3596"/>
                    <a:pt x="3922" y="2532"/>
                  </a:cubicBezTo>
                  <a:lnTo>
                    <a:pt x="3922" y="2532"/>
                  </a:lnTo>
                  <a:cubicBezTo>
                    <a:pt x="4195" y="2714"/>
                    <a:pt x="4469" y="2896"/>
                    <a:pt x="4743" y="3048"/>
                  </a:cubicBezTo>
                  <a:lnTo>
                    <a:pt x="4743" y="3079"/>
                  </a:lnTo>
                  <a:lnTo>
                    <a:pt x="4864" y="3565"/>
                  </a:lnTo>
                  <a:cubicBezTo>
                    <a:pt x="4955" y="3839"/>
                    <a:pt x="5016" y="4173"/>
                    <a:pt x="5016" y="4416"/>
                  </a:cubicBezTo>
                  <a:cubicBezTo>
                    <a:pt x="5016" y="4538"/>
                    <a:pt x="5107" y="4659"/>
                    <a:pt x="5199" y="4659"/>
                  </a:cubicBezTo>
                  <a:cubicBezTo>
                    <a:pt x="5320" y="4659"/>
                    <a:pt x="5442" y="4568"/>
                    <a:pt x="5442" y="4447"/>
                  </a:cubicBezTo>
                  <a:cubicBezTo>
                    <a:pt x="5472" y="4112"/>
                    <a:pt x="5350" y="3778"/>
                    <a:pt x="5290" y="3444"/>
                  </a:cubicBezTo>
                  <a:lnTo>
                    <a:pt x="5290" y="3383"/>
                  </a:lnTo>
                  <a:cubicBezTo>
                    <a:pt x="5502" y="3504"/>
                    <a:pt x="5685" y="3656"/>
                    <a:pt x="5928" y="3778"/>
                  </a:cubicBezTo>
                  <a:cubicBezTo>
                    <a:pt x="6141" y="3930"/>
                    <a:pt x="6384" y="4051"/>
                    <a:pt x="6597" y="4203"/>
                  </a:cubicBezTo>
                  <a:cubicBezTo>
                    <a:pt x="6597" y="4599"/>
                    <a:pt x="6901" y="5176"/>
                    <a:pt x="7205" y="5723"/>
                  </a:cubicBezTo>
                  <a:cubicBezTo>
                    <a:pt x="7357" y="6027"/>
                    <a:pt x="7569" y="6270"/>
                    <a:pt x="7600" y="6483"/>
                  </a:cubicBezTo>
                  <a:cubicBezTo>
                    <a:pt x="7626" y="6562"/>
                    <a:pt x="7721" y="6641"/>
                    <a:pt x="7825" y="6641"/>
                  </a:cubicBezTo>
                  <a:cubicBezTo>
                    <a:pt x="7841" y="6641"/>
                    <a:pt x="7857" y="6639"/>
                    <a:pt x="7873" y="6635"/>
                  </a:cubicBezTo>
                  <a:cubicBezTo>
                    <a:pt x="7965" y="6574"/>
                    <a:pt x="8056" y="6483"/>
                    <a:pt x="8025" y="6362"/>
                  </a:cubicBezTo>
                  <a:cubicBezTo>
                    <a:pt x="7934" y="6118"/>
                    <a:pt x="7782" y="5875"/>
                    <a:pt x="7600" y="5510"/>
                  </a:cubicBezTo>
                  <a:cubicBezTo>
                    <a:pt x="7448" y="5207"/>
                    <a:pt x="7235" y="4811"/>
                    <a:pt x="7113" y="4507"/>
                  </a:cubicBezTo>
                  <a:lnTo>
                    <a:pt x="7113" y="4507"/>
                  </a:lnTo>
                  <a:lnTo>
                    <a:pt x="8147" y="5176"/>
                  </a:lnTo>
                  <a:cubicBezTo>
                    <a:pt x="8299" y="5419"/>
                    <a:pt x="8390" y="5662"/>
                    <a:pt x="8451" y="5906"/>
                  </a:cubicBezTo>
                  <a:cubicBezTo>
                    <a:pt x="8476" y="6006"/>
                    <a:pt x="8564" y="6065"/>
                    <a:pt x="8645" y="6065"/>
                  </a:cubicBezTo>
                  <a:cubicBezTo>
                    <a:pt x="8662" y="6065"/>
                    <a:pt x="8678" y="6063"/>
                    <a:pt x="8694" y="6058"/>
                  </a:cubicBezTo>
                  <a:cubicBezTo>
                    <a:pt x="8816" y="6027"/>
                    <a:pt x="8907" y="5906"/>
                    <a:pt x="8846" y="5784"/>
                  </a:cubicBezTo>
                  <a:cubicBezTo>
                    <a:pt x="8846" y="5754"/>
                    <a:pt x="8816" y="5723"/>
                    <a:pt x="8816" y="5662"/>
                  </a:cubicBezTo>
                  <a:lnTo>
                    <a:pt x="8816" y="5662"/>
                  </a:lnTo>
                  <a:cubicBezTo>
                    <a:pt x="8846" y="5723"/>
                    <a:pt x="8907" y="5754"/>
                    <a:pt x="8937" y="5754"/>
                  </a:cubicBezTo>
                  <a:cubicBezTo>
                    <a:pt x="8965" y="5781"/>
                    <a:pt x="9010" y="5796"/>
                    <a:pt x="9061" y="5796"/>
                  </a:cubicBezTo>
                  <a:cubicBezTo>
                    <a:pt x="9122" y="5796"/>
                    <a:pt x="9191" y="5773"/>
                    <a:pt x="9241" y="5723"/>
                  </a:cubicBezTo>
                  <a:cubicBezTo>
                    <a:pt x="9302" y="5632"/>
                    <a:pt x="9302" y="5480"/>
                    <a:pt x="9211" y="5419"/>
                  </a:cubicBezTo>
                  <a:cubicBezTo>
                    <a:pt x="8937" y="5207"/>
                    <a:pt x="8694" y="5024"/>
                    <a:pt x="8451" y="4842"/>
                  </a:cubicBezTo>
                  <a:cubicBezTo>
                    <a:pt x="8390" y="4811"/>
                    <a:pt x="8360" y="4720"/>
                    <a:pt x="8329" y="4690"/>
                  </a:cubicBezTo>
                  <a:cubicBezTo>
                    <a:pt x="8512" y="4568"/>
                    <a:pt x="8816" y="4507"/>
                    <a:pt x="8998" y="4507"/>
                  </a:cubicBezTo>
                  <a:cubicBezTo>
                    <a:pt x="9120" y="4507"/>
                    <a:pt x="9211" y="4386"/>
                    <a:pt x="9211" y="4264"/>
                  </a:cubicBezTo>
                  <a:cubicBezTo>
                    <a:pt x="9211" y="4143"/>
                    <a:pt x="9089" y="4082"/>
                    <a:pt x="8968" y="4082"/>
                  </a:cubicBezTo>
                  <a:cubicBezTo>
                    <a:pt x="8664" y="4082"/>
                    <a:pt x="8177" y="4203"/>
                    <a:pt x="7873" y="4507"/>
                  </a:cubicBezTo>
                  <a:cubicBezTo>
                    <a:pt x="7600" y="4295"/>
                    <a:pt x="7326" y="4143"/>
                    <a:pt x="7083" y="3991"/>
                  </a:cubicBezTo>
                  <a:cubicBezTo>
                    <a:pt x="7326" y="3748"/>
                    <a:pt x="8147" y="3535"/>
                    <a:pt x="8451" y="3474"/>
                  </a:cubicBezTo>
                  <a:lnTo>
                    <a:pt x="8542" y="3444"/>
                  </a:lnTo>
                  <a:cubicBezTo>
                    <a:pt x="8664" y="3383"/>
                    <a:pt x="8755" y="3292"/>
                    <a:pt x="8694" y="3170"/>
                  </a:cubicBezTo>
                  <a:cubicBezTo>
                    <a:pt x="8669" y="3069"/>
                    <a:pt x="8581" y="3010"/>
                    <a:pt x="8500" y="3010"/>
                  </a:cubicBezTo>
                  <a:cubicBezTo>
                    <a:pt x="8483" y="3010"/>
                    <a:pt x="8467" y="3013"/>
                    <a:pt x="8451" y="3018"/>
                  </a:cubicBezTo>
                  <a:lnTo>
                    <a:pt x="8329" y="3048"/>
                  </a:lnTo>
                  <a:cubicBezTo>
                    <a:pt x="7691" y="3200"/>
                    <a:pt x="6992" y="3444"/>
                    <a:pt x="6688" y="3778"/>
                  </a:cubicBezTo>
                  <a:cubicBezTo>
                    <a:pt x="6506" y="3656"/>
                    <a:pt x="6262" y="3535"/>
                    <a:pt x="6080" y="3383"/>
                  </a:cubicBezTo>
                  <a:cubicBezTo>
                    <a:pt x="5898" y="3292"/>
                    <a:pt x="5715" y="3170"/>
                    <a:pt x="5563" y="3048"/>
                  </a:cubicBezTo>
                  <a:cubicBezTo>
                    <a:pt x="5835" y="2935"/>
                    <a:pt x="6175" y="2822"/>
                    <a:pt x="6443" y="2822"/>
                  </a:cubicBezTo>
                  <a:cubicBezTo>
                    <a:pt x="6535" y="2822"/>
                    <a:pt x="6618" y="2835"/>
                    <a:pt x="6688" y="2866"/>
                  </a:cubicBezTo>
                  <a:cubicBezTo>
                    <a:pt x="6709" y="2871"/>
                    <a:pt x="6730" y="2874"/>
                    <a:pt x="6750" y="2874"/>
                  </a:cubicBezTo>
                  <a:cubicBezTo>
                    <a:pt x="6849" y="2874"/>
                    <a:pt x="6936" y="2815"/>
                    <a:pt x="6961" y="2714"/>
                  </a:cubicBezTo>
                  <a:cubicBezTo>
                    <a:pt x="6992" y="2592"/>
                    <a:pt x="6931" y="2471"/>
                    <a:pt x="6809" y="2441"/>
                  </a:cubicBezTo>
                  <a:cubicBezTo>
                    <a:pt x="6716" y="2407"/>
                    <a:pt x="6612" y="2393"/>
                    <a:pt x="6501" y="2393"/>
                  </a:cubicBezTo>
                  <a:cubicBezTo>
                    <a:pt x="6110" y="2393"/>
                    <a:pt x="5638" y="2572"/>
                    <a:pt x="5259" y="2714"/>
                  </a:cubicBezTo>
                  <a:cubicBezTo>
                    <a:pt x="5168" y="2744"/>
                    <a:pt x="5138" y="2744"/>
                    <a:pt x="5047" y="2775"/>
                  </a:cubicBezTo>
                  <a:cubicBezTo>
                    <a:pt x="4712" y="2562"/>
                    <a:pt x="4378" y="2380"/>
                    <a:pt x="4074" y="2137"/>
                  </a:cubicBezTo>
                  <a:cubicBezTo>
                    <a:pt x="4195" y="2137"/>
                    <a:pt x="4256" y="2106"/>
                    <a:pt x="4378" y="2076"/>
                  </a:cubicBezTo>
                  <a:cubicBezTo>
                    <a:pt x="4439" y="2076"/>
                    <a:pt x="4530" y="2015"/>
                    <a:pt x="4560" y="2015"/>
                  </a:cubicBezTo>
                  <a:cubicBezTo>
                    <a:pt x="4712" y="1985"/>
                    <a:pt x="4864" y="1954"/>
                    <a:pt x="5016" y="1954"/>
                  </a:cubicBezTo>
                  <a:cubicBezTo>
                    <a:pt x="5381" y="1873"/>
                    <a:pt x="5786" y="1779"/>
                    <a:pt x="6151" y="1779"/>
                  </a:cubicBezTo>
                  <a:cubicBezTo>
                    <a:pt x="6333" y="1779"/>
                    <a:pt x="6506" y="1802"/>
                    <a:pt x="6658" y="1863"/>
                  </a:cubicBezTo>
                  <a:cubicBezTo>
                    <a:pt x="6691" y="1880"/>
                    <a:pt x="6723" y="1887"/>
                    <a:pt x="6752" y="1887"/>
                  </a:cubicBezTo>
                  <a:cubicBezTo>
                    <a:pt x="6828" y="1887"/>
                    <a:pt x="6887" y="1838"/>
                    <a:pt x="6931" y="1772"/>
                  </a:cubicBezTo>
                  <a:cubicBezTo>
                    <a:pt x="6961" y="1650"/>
                    <a:pt x="6931" y="1529"/>
                    <a:pt x="6809" y="1498"/>
                  </a:cubicBezTo>
                  <a:cubicBezTo>
                    <a:pt x="6573" y="1404"/>
                    <a:pt x="6322" y="1369"/>
                    <a:pt x="6069" y="1369"/>
                  </a:cubicBezTo>
                  <a:cubicBezTo>
                    <a:pt x="5671" y="1369"/>
                    <a:pt x="5266" y="1454"/>
                    <a:pt x="4895" y="1529"/>
                  </a:cubicBezTo>
                  <a:cubicBezTo>
                    <a:pt x="4743" y="1559"/>
                    <a:pt x="4591" y="1620"/>
                    <a:pt x="4499" y="1620"/>
                  </a:cubicBezTo>
                  <a:cubicBezTo>
                    <a:pt x="4408" y="1620"/>
                    <a:pt x="4347" y="1650"/>
                    <a:pt x="4256" y="1650"/>
                  </a:cubicBezTo>
                  <a:cubicBezTo>
                    <a:pt x="4118" y="1673"/>
                    <a:pt x="3927" y="1731"/>
                    <a:pt x="3789" y="1731"/>
                  </a:cubicBezTo>
                  <a:cubicBezTo>
                    <a:pt x="3746" y="1731"/>
                    <a:pt x="3708" y="1726"/>
                    <a:pt x="3679" y="1711"/>
                  </a:cubicBezTo>
                  <a:cubicBezTo>
                    <a:pt x="3662" y="1703"/>
                    <a:pt x="3644" y="1699"/>
                    <a:pt x="3625" y="1699"/>
                  </a:cubicBezTo>
                  <a:cubicBezTo>
                    <a:pt x="3573" y="1699"/>
                    <a:pt x="3519" y="1727"/>
                    <a:pt x="3496" y="1772"/>
                  </a:cubicBezTo>
                  <a:cubicBezTo>
                    <a:pt x="3223" y="1620"/>
                    <a:pt x="2980" y="1407"/>
                    <a:pt x="2706" y="1255"/>
                  </a:cubicBezTo>
                  <a:cubicBezTo>
                    <a:pt x="2676" y="1225"/>
                    <a:pt x="2584" y="1194"/>
                    <a:pt x="2554" y="1194"/>
                  </a:cubicBezTo>
                  <a:cubicBezTo>
                    <a:pt x="2615" y="1164"/>
                    <a:pt x="2706" y="1164"/>
                    <a:pt x="2828" y="1103"/>
                  </a:cubicBezTo>
                  <a:cubicBezTo>
                    <a:pt x="2888" y="1073"/>
                    <a:pt x="2919" y="1073"/>
                    <a:pt x="3010" y="1073"/>
                  </a:cubicBezTo>
                  <a:cubicBezTo>
                    <a:pt x="3529" y="933"/>
                    <a:pt x="4114" y="859"/>
                    <a:pt x="4712" y="859"/>
                  </a:cubicBezTo>
                  <a:cubicBezTo>
                    <a:pt x="5025" y="859"/>
                    <a:pt x="5342" y="879"/>
                    <a:pt x="5654" y="921"/>
                  </a:cubicBezTo>
                  <a:cubicBezTo>
                    <a:pt x="5776" y="921"/>
                    <a:pt x="5898" y="860"/>
                    <a:pt x="5898" y="738"/>
                  </a:cubicBezTo>
                  <a:cubicBezTo>
                    <a:pt x="5898" y="617"/>
                    <a:pt x="5806" y="495"/>
                    <a:pt x="5715" y="495"/>
                  </a:cubicBezTo>
                  <a:cubicBezTo>
                    <a:pt x="5423" y="469"/>
                    <a:pt x="5133" y="455"/>
                    <a:pt x="4848" y="455"/>
                  </a:cubicBezTo>
                  <a:cubicBezTo>
                    <a:pt x="4155" y="455"/>
                    <a:pt x="3491" y="536"/>
                    <a:pt x="2888" y="708"/>
                  </a:cubicBezTo>
                  <a:cubicBezTo>
                    <a:pt x="2828" y="708"/>
                    <a:pt x="2767" y="738"/>
                    <a:pt x="2706" y="769"/>
                  </a:cubicBezTo>
                  <a:cubicBezTo>
                    <a:pt x="2524" y="860"/>
                    <a:pt x="2372" y="890"/>
                    <a:pt x="2220" y="890"/>
                  </a:cubicBezTo>
                  <a:cubicBezTo>
                    <a:pt x="2159" y="890"/>
                    <a:pt x="2098" y="890"/>
                    <a:pt x="2068" y="921"/>
                  </a:cubicBezTo>
                  <a:cubicBezTo>
                    <a:pt x="1977" y="890"/>
                    <a:pt x="1916" y="799"/>
                    <a:pt x="1794" y="769"/>
                  </a:cubicBezTo>
                  <a:lnTo>
                    <a:pt x="1612" y="647"/>
                  </a:lnTo>
                  <a:cubicBezTo>
                    <a:pt x="1217" y="404"/>
                    <a:pt x="791" y="130"/>
                    <a:pt x="305" y="9"/>
                  </a:cubicBezTo>
                  <a:cubicBezTo>
                    <a:pt x="283" y="3"/>
                    <a:pt x="263" y="1"/>
                    <a:pt x="243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6"/>
            <p:cNvSpPr/>
            <p:nvPr/>
          </p:nvSpPr>
          <p:spPr>
            <a:xfrm>
              <a:off x="14241925" y="3082275"/>
              <a:ext cx="245475" cy="233025"/>
            </a:xfrm>
            <a:custGeom>
              <a:avLst/>
              <a:gdLst/>
              <a:ahLst/>
              <a:cxnLst/>
              <a:rect l="l" t="t" r="r" b="b"/>
              <a:pathLst>
                <a:path w="9819" h="9321" extrusionOk="0">
                  <a:moveTo>
                    <a:pt x="1342" y="1"/>
                  </a:moveTo>
                  <a:cubicBezTo>
                    <a:pt x="1127" y="1"/>
                    <a:pt x="925" y="54"/>
                    <a:pt x="761" y="219"/>
                  </a:cubicBezTo>
                  <a:cubicBezTo>
                    <a:pt x="1" y="979"/>
                    <a:pt x="396" y="2742"/>
                    <a:pt x="548" y="3654"/>
                  </a:cubicBezTo>
                  <a:cubicBezTo>
                    <a:pt x="1004" y="6055"/>
                    <a:pt x="2827" y="8305"/>
                    <a:pt x="5168" y="9095"/>
                  </a:cubicBezTo>
                  <a:cubicBezTo>
                    <a:pt x="5590" y="9220"/>
                    <a:pt x="6163" y="9320"/>
                    <a:pt x="6767" y="9320"/>
                  </a:cubicBezTo>
                  <a:cubicBezTo>
                    <a:pt x="7770" y="9320"/>
                    <a:pt x="8858" y="9045"/>
                    <a:pt x="9484" y="8153"/>
                  </a:cubicBezTo>
                  <a:cubicBezTo>
                    <a:pt x="9818" y="7727"/>
                    <a:pt x="9332" y="6815"/>
                    <a:pt x="9180" y="6390"/>
                  </a:cubicBezTo>
                  <a:cubicBezTo>
                    <a:pt x="8755" y="5174"/>
                    <a:pt x="8116" y="4171"/>
                    <a:pt x="7356" y="3137"/>
                  </a:cubicBezTo>
                  <a:cubicBezTo>
                    <a:pt x="6049" y="1435"/>
                    <a:pt x="4256" y="675"/>
                    <a:pt x="2250" y="159"/>
                  </a:cubicBezTo>
                  <a:cubicBezTo>
                    <a:pt x="1967" y="105"/>
                    <a:pt x="1642" y="1"/>
                    <a:pt x="1342" y="1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6"/>
            <p:cNvSpPr/>
            <p:nvPr/>
          </p:nvSpPr>
          <p:spPr>
            <a:xfrm>
              <a:off x="14229775" y="3057750"/>
              <a:ext cx="250775" cy="276975"/>
            </a:xfrm>
            <a:custGeom>
              <a:avLst/>
              <a:gdLst/>
              <a:ahLst/>
              <a:cxnLst/>
              <a:rect l="l" t="t" r="r" b="b"/>
              <a:pathLst>
                <a:path w="10031" h="11079" extrusionOk="0">
                  <a:moveTo>
                    <a:pt x="322" y="0"/>
                  </a:moveTo>
                  <a:cubicBezTo>
                    <a:pt x="236" y="0"/>
                    <a:pt x="151" y="47"/>
                    <a:pt x="91" y="106"/>
                  </a:cubicBezTo>
                  <a:cubicBezTo>
                    <a:pt x="0" y="228"/>
                    <a:pt x="31" y="410"/>
                    <a:pt x="152" y="501"/>
                  </a:cubicBezTo>
                  <a:cubicBezTo>
                    <a:pt x="608" y="805"/>
                    <a:pt x="1034" y="1261"/>
                    <a:pt x="1399" y="1687"/>
                  </a:cubicBezTo>
                  <a:lnTo>
                    <a:pt x="1611" y="1869"/>
                  </a:lnTo>
                  <a:cubicBezTo>
                    <a:pt x="1702" y="2021"/>
                    <a:pt x="1854" y="2173"/>
                    <a:pt x="1976" y="2295"/>
                  </a:cubicBezTo>
                  <a:cubicBezTo>
                    <a:pt x="1611" y="3419"/>
                    <a:pt x="1368" y="4635"/>
                    <a:pt x="1186" y="5851"/>
                  </a:cubicBezTo>
                  <a:lnTo>
                    <a:pt x="1064" y="6641"/>
                  </a:lnTo>
                  <a:cubicBezTo>
                    <a:pt x="1034" y="6793"/>
                    <a:pt x="1155" y="6945"/>
                    <a:pt x="1307" y="6945"/>
                  </a:cubicBezTo>
                  <a:cubicBezTo>
                    <a:pt x="1335" y="6956"/>
                    <a:pt x="1362" y="6961"/>
                    <a:pt x="1389" y="6961"/>
                  </a:cubicBezTo>
                  <a:cubicBezTo>
                    <a:pt x="1509" y="6961"/>
                    <a:pt x="1611" y="6857"/>
                    <a:pt x="1611" y="6732"/>
                  </a:cubicBezTo>
                  <a:lnTo>
                    <a:pt x="1702" y="5942"/>
                  </a:lnTo>
                  <a:cubicBezTo>
                    <a:pt x="1915" y="4878"/>
                    <a:pt x="2067" y="3754"/>
                    <a:pt x="2402" y="2751"/>
                  </a:cubicBezTo>
                  <a:lnTo>
                    <a:pt x="2584" y="2933"/>
                  </a:lnTo>
                  <a:cubicBezTo>
                    <a:pt x="2918" y="3267"/>
                    <a:pt x="3222" y="3602"/>
                    <a:pt x="3587" y="3997"/>
                  </a:cubicBezTo>
                  <a:cubicBezTo>
                    <a:pt x="3313" y="5517"/>
                    <a:pt x="3040" y="7249"/>
                    <a:pt x="2675" y="8921"/>
                  </a:cubicBezTo>
                  <a:cubicBezTo>
                    <a:pt x="2706" y="9103"/>
                    <a:pt x="2766" y="9255"/>
                    <a:pt x="2918" y="9286"/>
                  </a:cubicBezTo>
                  <a:cubicBezTo>
                    <a:pt x="2935" y="9289"/>
                    <a:pt x="2951" y="9290"/>
                    <a:pt x="2967" y="9290"/>
                  </a:cubicBezTo>
                  <a:cubicBezTo>
                    <a:pt x="3102" y="9290"/>
                    <a:pt x="3229" y="9185"/>
                    <a:pt x="3283" y="9103"/>
                  </a:cubicBezTo>
                  <a:cubicBezTo>
                    <a:pt x="3617" y="7583"/>
                    <a:pt x="3891" y="6003"/>
                    <a:pt x="4104" y="4574"/>
                  </a:cubicBezTo>
                  <a:cubicBezTo>
                    <a:pt x="4377" y="4909"/>
                    <a:pt x="4681" y="5213"/>
                    <a:pt x="4955" y="5547"/>
                  </a:cubicBezTo>
                  <a:lnTo>
                    <a:pt x="4955" y="5608"/>
                  </a:lnTo>
                  <a:cubicBezTo>
                    <a:pt x="4955" y="5790"/>
                    <a:pt x="4894" y="5972"/>
                    <a:pt x="4894" y="6216"/>
                  </a:cubicBezTo>
                  <a:cubicBezTo>
                    <a:pt x="4894" y="6611"/>
                    <a:pt x="4894" y="7036"/>
                    <a:pt x="4803" y="7340"/>
                  </a:cubicBezTo>
                  <a:cubicBezTo>
                    <a:pt x="4742" y="7492"/>
                    <a:pt x="4803" y="7644"/>
                    <a:pt x="4955" y="7675"/>
                  </a:cubicBezTo>
                  <a:cubicBezTo>
                    <a:pt x="4994" y="7690"/>
                    <a:pt x="5033" y="7698"/>
                    <a:pt x="5070" y="7698"/>
                  </a:cubicBezTo>
                  <a:cubicBezTo>
                    <a:pt x="5177" y="7698"/>
                    <a:pt x="5267" y="7635"/>
                    <a:pt x="5289" y="7523"/>
                  </a:cubicBezTo>
                  <a:cubicBezTo>
                    <a:pt x="5441" y="7128"/>
                    <a:pt x="5441" y="6611"/>
                    <a:pt x="5441" y="6216"/>
                  </a:cubicBezTo>
                  <a:lnTo>
                    <a:pt x="5441" y="6124"/>
                  </a:lnTo>
                  <a:cubicBezTo>
                    <a:pt x="5654" y="6368"/>
                    <a:pt x="5897" y="6611"/>
                    <a:pt x="6079" y="6854"/>
                  </a:cubicBezTo>
                  <a:cubicBezTo>
                    <a:pt x="6323" y="7128"/>
                    <a:pt x="6535" y="7340"/>
                    <a:pt x="6809" y="7614"/>
                  </a:cubicBezTo>
                  <a:cubicBezTo>
                    <a:pt x="6657" y="8131"/>
                    <a:pt x="6839" y="8951"/>
                    <a:pt x="7022" y="9742"/>
                  </a:cubicBezTo>
                  <a:cubicBezTo>
                    <a:pt x="7143" y="10167"/>
                    <a:pt x="7234" y="10562"/>
                    <a:pt x="7234" y="10805"/>
                  </a:cubicBezTo>
                  <a:cubicBezTo>
                    <a:pt x="7234" y="10957"/>
                    <a:pt x="7326" y="11079"/>
                    <a:pt x="7478" y="11079"/>
                  </a:cubicBezTo>
                  <a:cubicBezTo>
                    <a:pt x="7630" y="11079"/>
                    <a:pt x="7751" y="10957"/>
                    <a:pt x="7751" y="10805"/>
                  </a:cubicBezTo>
                  <a:cubicBezTo>
                    <a:pt x="7751" y="10501"/>
                    <a:pt x="7630" y="10076"/>
                    <a:pt x="7569" y="9590"/>
                  </a:cubicBezTo>
                  <a:cubicBezTo>
                    <a:pt x="7447" y="9134"/>
                    <a:pt x="7326" y="8556"/>
                    <a:pt x="7295" y="8131"/>
                  </a:cubicBezTo>
                  <a:lnTo>
                    <a:pt x="7295" y="8131"/>
                  </a:lnTo>
                  <a:cubicBezTo>
                    <a:pt x="7630" y="8526"/>
                    <a:pt x="8025" y="8951"/>
                    <a:pt x="8329" y="9346"/>
                  </a:cubicBezTo>
                  <a:cubicBezTo>
                    <a:pt x="8390" y="9711"/>
                    <a:pt x="8481" y="10076"/>
                    <a:pt x="8450" y="10349"/>
                  </a:cubicBezTo>
                  <a:cubicBezTo>
                    <a:pt x="8450" y="10501"/>
                    <a:pt x="8541" y="10623"/>
                    <a:pt x="8693" y="10623"/>
                  </a:cubicBezTo>
                  <a:cubicBezTo>
                    <a:pt x="8845" y="10623"/>
                    <a:pt x="8967" y="10501"/>
                    <a:pt x="8967" y="10349"/>
                  </a:cubicBezTo>
                  <a:lnTo>
                    <a:pt x="8967" y="10197"/>
                  </a:lnTo>
                  <a:cubicBezTo>
                    <a:pt x="8997" y="10228"/>
                    <a:pt x="9058" y="10319"/>
                    <a:pt x="9089" y="10349"/>
                  </a:cubicBezTo>
                  <a:cubicBezTo>
                    <a:pt x="9125" y="10423"/>
                    <a:pt x="9218" y="10463"/>
                    <a:pt x="9306" y="10463"/>
                  </a:cubicBezTo>
                  <a:cubicBezTo>
                    <a:pt x="9363" y="10463"/>
                    <a:pt x="9417" y="10446"/>
                    <a:pt x="9453" y="10410"/>
                  </a:cubicBezTo>
                  <a:cubicBezTo>
                    <a:pt x="9575" y="10349"/>
                    <a:pt x="9605" y="10167"/>
                    <a:pt x="9545" y="10045"/>
                  </a:cubicBezTo>
                  <a:cubicBezTo>
                    <a:pt x="9301" y="9711"/>
                    <a:pt x="9058" y="9346"/>
                    <a:pt x="8785" y="9042"/>
                  </a:cubicBezTo>
                  <a:cubicBezTo>
                    <a:pt x="8754" y="8982"/>
                    <a:pt x="8754" y="8890"/>
                    <a:pt x="8693" y="8830"/>
                  </a:cubicBezTo>
                  <a:cubicBezTo>
                    <a:pt x="8845" y="8784"/>
                    <a:pt x="9020" y="8761"/>
                    <a:pt x="9191" y="8761"/>
                  </a:cubicBezTo>
                  <a:cubicBezTo>
                    <a:pt x="9362" y="8761"/>
                    <a:pt x="9529" y="8784"/>
                    <a:pt x="9666" y="8830"/>
                  </a:cubicBezTo>
                  <a:cubicBezTo>
                    <a:pt x="9691" y="8835"/>
                    <a:pt x="9717" y="8837"/>
                    <a:pt x="9742" y="8837"/>
                  </a:cubicBezTo>
                  <a:cubicBezTo>
                    <a:pt x="9865" y="8837"/>
                    <a:pt x="9975" y="8774"/>
                    <a:pt x="10000" y="8647"/>
                  </a:cubicBezTo>
                  <a:cubicBezTo>
                    <a:pt x="10031" y="8495"/>
                    <a:pt x="9970" y="8343"/>
                    <a:pt x="9818" y="8283"/>
                  </a:cubicBezTo>
                  <a:cubicBezTo>
                    <a:pt x="9656" y="8248"/>
                    <a:pt x="9469" y="8226"/>
                    <a:pt x="9271" y="8226"/>
                  </a:cubicBezTo>
                  <a:cubicBezTo>
                    <a:pt x="8948" y="8226"/>
                    <a:pt x="8600" y="8284"/>
                    <a:pt x="8298" y="8435"/>
                  </a:cubicBezTo>
                  <a:lnTo>
                    <a:pt x="7478" y="7523"/>
                  </a:lnTo>
                  <a:cubicBezTo>
                    <a:pt x="7809" y="7357"/>
                    <a:pt x="8544" y="7339"/>
                    <a:pt x="9041" y="7339"/>
                  </a:cubicBezTo>
                  <a:cubicBezTo>
                    <a:pt x="9182" y="7339"/>
                    <a:pt x="9305" y="7340"/>
                    <a:pt x="9393" y="7340"/>
                  </a:cubicBezTo>
                  <a:lnTo>
                    <a:pt x="9575" y="7340"/>
                  </a:lnTo>
                  <a:cubicBezTo>
                    <a:pt x="9727" y="7340"/>
                    <a:pt x="9849" y="7219"/>
                    <a:pt x="9849" y="7067"/>
                  </a:cubicBezTo>
                  <a:cubicBezTo>
                    <a:pt x="9849" y="6915"/>
                    <a:pt x="9727" y="6824"/>
                    <a:pt x="9575" y="6824"/>
                  </a:cubicBezTo>
                  <a:lnTo>
                    <a:pt x="9423" y="6824"/>
                  </a:lnTo>
                  <a:cubicBezTo>
                    <a:pt x="9167" y="6806"/>
                    <a:pt x="8907" y="6793"/>
                    <a:pt x="8654" y="6793"/>
                  </a:cubicBezTo>
                  <a:cubicBezTo>
                    <a:pt x="8036" y="6793"/>
                    <a:pt x="7467" y="6869"/>
                    <a:pt x="7143" y="7128"/>
                  </a:cubicBezTo>
                  <a:cubicBezTo>
                    <a:pt x="6961" y="6884"/>
                    <a:pt x="6718" y="6641"/>
                    <a:pt x="6535" y="6428"/>
                  </a:cubicBezTo>
                  <a:cubicBezTo>
                    <a:pt x="6353" y="6246"/>
                    <a:pt x="6171" y="6003"/>
                    <a:pt x="5958" y="5821"/>
                  </a:cubicBezTo>
                  <a:cubicBezTo>
                    <a:pt x="6116" y="5812"/>
                    <a:pt x="6285" y="5805"/>
                    <a:pt x="6452" y="5805"/>
                  </a:cubicBezTo>
                  <a:cubicBezTo>
                    <a:pt x="6862" y="5805"/>
                    <a:pt x="7262" y="5843"/>
                    <a:pt x="7478" y="5972"/>
                  </a:cubicBezTo>
                  <a:cubicBezTo>
                    <a:pt x="7518" y="6003"/>
                    <a:pt x="7565" y="6016"/>
                    <a:pt x="7614" y="6016"/>
                  </a:cubicBezTo>
                  <a:cubicBezTo>
                    <a:pt x="7711" y="6016"/>
                    <a:pt x="7812" y="5962"/>
                    <a:pt x="7873" y="5881"/>
                  </a:cubicBezTo>
                  <a:cubicBezTo>
                    <a:pt x="7934" y="5790"/>
                    <a:pt x="7903" y="5608"/>
                    <a:pt x="7782" y="5517"/>
                  </a:cubicBezTo>
                  <a:cubicBezTo>
                    <a:pt x="7465" y="5299"/>
                    <a:pt x="7005" y="5249"/>
                    <a:pt x="6530" y="5249"/>
                  </a:cubicBezTo>
                  <a:cubicBezTo>
                    <a:pt x="6277" y="5249"/>
                    <a:pt x="6019" y="5263"/>
                    <a:pt x="5775" y="5273"/>
                  </a:cubicBezTo>
                  <a:lnTo>
                    <a:pt x="5502" y="5273"/>
                  </a:lnTo>
                  <a:cubicBezTo>
                    <a:pt x="5168" y="4909"/>
                    <a:pt x="4833" y="4513"/>
                    <a:pt x="4499" y="4118"/>
                  </a:cubicBezTo>
                  <a:cubicBezTo>
                    <a:pt x="4590" y="4118"/>
                    <a:pt x="4742" y="4118"/>
                    <a:pt x="4864" y="4149"/>
                  </a:cubicBezTo>
                  <a:lnTo>
                    <a:pt x="5137" y="4149"/>
                  </a:lnTo>
                  <a:cubicBezTo>
                    <a:pt x="5320" y="4149"/>
                    <a:pt x="5502" y="4179"/>
                    <a:pt x="5715" y="4179"/>
                  </a:cubicBezTo>
                  <a:cubicBezTo>
                    <a:pt x="6414" y="4240"/>
                    <a:pt x="7265" y="4270"/>
                    <a:pt x="7782" y="4665"/>
                  </a:cubicBezTo>
                  <a:cubicBezTo>
                    <a:pt x="7838" y="4708"/>
                    <a:pt x="7908" y="4730"/>
                    <a:pt x="7975" y="4730"/>
                  </a:cubicBezTo>
                  <a:cubicBezTo>
                    <a:pt x="8053" y="4730"/>
                    <a:pt x="8128" y="4700"/>
                    <a:pt x="8177" y="4635"/>
                  </a:cubicBezTo>
                  <a:cubicBezTo>
                    <a:pt x="8238" y="4513"/>
                    <a:pt x="8238" y="4331"/>
                    <a:pt x="8146" y="4270"/>
                  </a:cubicBezTo>
                  <a:cubicBezTo>
                    <a:pt x="7478" y="3723"/>
                    <a:pt x="6535" y="3693"/>
                    <a:pt x="5745" y="3662"/>
                  </a:cubicBezTo>
                  <a:cubicBezTo>
                    <a:pt x="5563" y="3662"/>
                    <a:pt x="5350" y="3602"/>
                    <a:pt x="5168" y="3602"/>
                  </a:cubicBezTo>
                  <a:lnTo>
                    <a:pt x="4864" y="3602"/>
                  </a:lnTo>
                  <a:cubicBezTo>
                    <a:pt x="4590" y="3602"/>
                    <a:pt x="4256" y="3571"/>
                    <a:pt x="4104" y="3510"/>
                  </a:cubicBezTo>
                  <a:cubicBezTo>
                    <a:pt x="4059" y="3466"/>
                    <a:pt x="3998" y="3438"/>
                    <a:pt x="3945" y="3438"/>
                  </a:cubicBezTo>
                  <a:cubicBezTo>
                    <a:pt x="3926" y="3438"/>
                    <a:pt x="3907" y="3442"/>
                    <a:pt x="3891" y="3450"/>
                  </a:cubicBezTo>
                  <a:cubicBezTo>
                    <a:pt x="3617" y="3146"/>
                    <a:pt x="3313" y="2842"/>
                    <a:pt x="3040" y="2599"/>
                  </a:cubicBezTo>
                  <a:cubicBezTo>
                    <a:pt x="3009" y="2538"/>
                    <a:pt x="2918" y="2477"/>
                    <a:pt x="2888" y="2386"/>
                  </a:cubicBezTo>
                  <a:lnTo>
                    <a:pt x="3496" y="2386"/>
                  </a:lnTo>
                  <a:cubicBezTo>
                    <a:pt x="4560" y="2386"/>
                    <a:pt x="5775" y="2659"/>
                    <a:pt x="6870" y="3146"/>
                  </a:cubicBezTo>
                  <a:cubicBezTo>
                    <a:pt x="6912" y="3171"/>
                    <a:pt x="6953" y="3182"/>
                    <a:pt x="6993" y="3182"/>
                  </a:cubicBezTo>
                  <a:cubicBezTo>
                    <a:pt x="7098" y="3182"/>
                    <a:pt x="7190" y="3104"/>
                    <a:pt x="7234" y="2994"/>
                  </a:cubicBezTo>
                  <a:cubicBezTo>
                    <a:pt x="7295" y="2842"/>
                    <a:pt x="7234" y="2720"/>
                    <a:pt x="7083" y="2659"/>
                  </a:cubicBezTo>
                  <a:cubicBezTo>
                    <a:pt x="5897" y="2173"/>
                    <a:pt x="4651" y="1869"/>
                    <a:pt x="3465" y="1869"/>
                  </a:cubicBezTo>
                  <a:lnTo>
                    <a:pt x="3192" y="1869"/>
                  </a:lnTo>
                  <a:cubicBezTo>
                    <a:pt x="2918" y="1869"/>
                    <a:pt x="2706" y="1869"/>
                    <a:pt x="2523" y="1778"/>
                  </a:cubicBezTo>
                  <a:cubicBezTo>
                    <a:pt x="2478" y="1763"/>
                    <a:pt x="2440" y="1755"/>
                    <a:pt x="2402" y="1755"/>
                  </a:cubicBezTo>
                  <a:cubicBezTo>
                    <a:pt x="2364" y="1755"/>
                    <a:pt x="2326" y="1763"/>
                    <a:pt x="2280" y="1778"/>
                  </a:cubicBezTo>
                  <a:lnTo>
                    <a:pt x="2006" y="1535"/>
                  </a:lnTo>
                  <a:lnTo>
                    <a:pt x="1824" y="1322"/>
                  </a:lnTo>
                  <a:cubicBezTo>
                    <a:pt x="1399" y="866"/>
                    <a:pt x="1003" y="380"/>
                    <a:pt x="456" y="45"/>
                  </a:cubicBezTo>
                  <a:cubicBezTo>
                    <a:pt x="414" y="14"/>
                    <a:pt x="368" y="0"/>
                    <a:pt x="322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6"/>
            <p:cNvSpPr/>
            <p:nvPr/>
          </p:nvSpPr>
          <p:spPr>
            <a:xfrm>
              <a:off x="14365800" y="2921325"/>
              <a:ext cx="292575" cy="155100"/>
            </a:xfrm>
            <a:custGeom>
              <a:avLst/>
              <a:gdLst/>
              <a:ahLst/>
              <a:cxnLst/>
              <a:rect l="l" t="t" r="r" b="b"/>
              <a:pathLst>
                <a:path w="11703" h="6204" extrusionOk="0">
                  <a:moveTo>
                    <a:pt x="6044" y="0"/>
                  </a:moveTo>
                  <a:cubicBezTo>
                    <a:pt x="4053" y="0"/>
                    <a:pt x="2468" y="932"/>
                    <a:pt x="912" y="2128"/>
                  </a:cubicBezTo>
                  <a:cubicBezTo>
                    <a:pt x="517" y="2432"/>
                    <a:pt x="0" y="2767"/>
                    <a:pt x="61" y="3253"/>
                  </a:cubicBezTo>
                  <a:cubicBezTo>
                    <a:pt x="213" y="4287"/>
                    <a:pt x="1793" y="5046"/>
                    <a:pt x="2553" y="5472"/>
                  </a:cubicBezTo>
                  <a:cubicBezTo>
                    <a:pt x="3500" y="5959"/>
                    <a:pt x="4586" y="6204"/>
                    <a:pt x="5681" y="6204"/>
                  </a:cubicBezTo>
                  <a:cubicBezTo>
                    <a:pt x="6978" y="6204"/>
                    <a:pt x="8288" y="5860"/>
                    <a:pt x="9392" y="5168"/>
                  </a:cubicBezTo>
                  <a:cubicBezTo>
                    <a:pt x="10335" y="4530"/>
                    <a:pt x="11702" y="2919"/>
                    <a:pt x="11216" y="1338"/>
                  </a:cubicBezTo>
                  <a:cubicBezTo>
                    <a:pt x="11095" y="821"/>
                    <a:pt x="10092" y="639"/>
                    <a:pt x="9696" y="517"/>
                  </a:cubicBezTo>
                  <a:cubicBezTo>
                    <a:pt x="8541" y="153"/>
                    <a:pt x="7356" y="31"/>
                    <a:pt x="6140" y="1"/>
                  </a:cubicBezTo>
                  <a:cubicBezTo>
                    <a:pt x="6108" y="0"/>
                    <a:pt x="6076" y="0"/>
                    <a:pt x="6044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14330075" y="2913125"/>
              <a:ext cx="336650" cy="177950"/>
            </a:xfrm>
            <a:custGeom>
              <a:avLst/>
              <a:gdLst/>
              <a:ahLst/>
              <a:cxnLst/>
              <a:rect l="l" t="t" r="r" b="b"/>
              <a:pathLst>
                <a:path w="13466" h="7118" extrusionOk="0">
                  <a:moveTo>
                    <a:pt x="6156" y="0"/>
                  </a:moveTo>
                  <a:cubicBezTo>
                    <a:pt x="6120" y="0"/>
                    <a:pt x="6083" y="8"/>
                    <a:pt x="6049" y="25"/>
                  </a:cubicBezTo>
                  <a:cubicBezTo>
                    <a:pt x="4985" y="633"/>
                    <a:pt x="4043" y="1423"/>
                    <a:pt x="3374" y="2304"/>
                  </a:cubicBezTo>
                  <a:cubicBezTo>
                    <a:pt x="3314" y="2365"/>
                    <a:pt x="3253" y="2456"/>
                    <a:pt x="3192" y="2487"/>
                  </a:cubicBezTo>
                  <a:cubicBezTo>
                    <a:pt x="3040" y="2669"/>
                    <a:pt x="2949" y="2852"/>
                    <a:pt x="2736" y="2943"/>
                  </a:cubicBezTo>
                  <a:cubicBezTo>
                    <a:pt x="2675" y="2973"/>
                    <a:pt x="2645" y="3004"/>
                    <a:pt x="2645" y="3095"/>
                  </a:cubicBezTo>
                  <a:cubicBezTo>
                    <a:pt x="2523" y="3095"/>
                    <a:pt x="2402" y="3125"/>
                    <a:pt x="2250" y="3125"/>
                  </a:cubicBezTo>
                  <a:lnTo>
                    <a:pt x="1976" y="3125"/>
                  </a:lnTo>
                  <a:cubicBezTo>
                    <a:pt x="1429" y="3156"/>
                    <a:pt x="821" y="3216"/>
                    <a:pt x="213" y="3399"/>
                  </a:cubicBezTo>
                  <a:cubicBezTo>
                    <a:pt x="92" y="3429"/>
                    <a:pt x="1" y="3581"/>
                    <a:pt x="61" y="3703"/>
                  </a:cubicBezTo>
                  <a:cubicBezTo>
                    <a:pt x="84" y="3815"/>
                    <a:pt x="173" y="3878"/>
                    <a:pt x="280" y="3878"/>
                  </a:cubicBezTo>
                  <a:cubicBezTo>
                    <a:pt x="317" y="3878"/>
                    <a:pt x="356" y="3870"/>
                    <a:pt x="396" y="3855"/>
                  </a:cubicBezTo>
                  <a:cubicBezTo>
                    <a:pt x="882" y="3672"/>
                    <a:pt x="1460" y="3672"/>
                    <a:pt x="2037" y="3611"/>
                  </a:cubicBezTo>
                  <a:lnTo>
                    <a:pt x="2280" y="3611"/>
                  </a:lnTo>
                  <a:cubicBezTo>
                    <a:pt x="2493" y="3611"/>
                    <a:pt x="2675" y="3581"/>
                    <a:pt x="2858" y="3581"/>
                  </a:cubicBezTo>
                  <a:cubicBezTo>
                    <a:pt x="3496" y="4523"/>
                    <a:pt x="4317" y="5405"/>
                    <a:pt x="5107" y="6286"/>
                  </a:cubicBezTo>
                  <a:cubicBezTo>
                    <a:pt x="5289" y="6469"/>
                    <a:pt x="5441" y="6651"/>
                    <a:pt x="5654" y="6864"/>
                  </a:cubicBezTo>
                  <a:cubicBezTo>
                    <a:pt x="5700" y="6909"/>
                    <a:pt x="5761" y="6932"/>
                    <a:pt x="5825" y="6932"/>
                  </a:cubicBezTo>
                  <a:cubicBezTo>
                    <a:pt x="5890" y="6932"/>
                    <a:pt x="5958" y="6909"/>
                    <a:pt x="6019" y="6864"/>
                  </a:cubicBezTo>
                  <a:cubicBezTo>
                    <a:pt x="6140" y="6742"/>
                    <a:pt x="6140" y="6590"/>
                    <a:pt x="6019" y="6469"/>
                  </a:cubicBezTo>
                  <a:cubicBezTo>
                    <a:pt x="5867" y="6286"/>
                    <a:pt x="5685" y="6104"/>
                    <a:pt x="5472" y="5891"/>
                  </a:cubicBezTo>
                  <a:cubicBezTo>
                    <a:pt x="4773" y="5131"/>
                    <a:pt x="4043" y="4341"/>
                    <a:pt x="3435" y="3520"/>
                  </a:cubicBezTo>
                  <a:cubicBezTo>
                    <a:pt x="3496" y="3520"/>
                    <a:pt x="3618" y="3520"/>
                    <a:pt x="3709" y="3459"/>
                  </a:cubicBezTo>
                  <a:cubicBezTo>
                    <a:pt x="4165" y="3429"/>
                    <a:pt x="4621" y="3368"/>
                    <a:pt x="5077" y="3368"/>
                  </a:cubicBezTo>
                  <a:cubicBezTo>
                    <a:pt x="6080" y="4463"/>
                    <a:pt x="7235" y="5678"/>
                    <a:pt x="8268" y="6925"/>
                  </a:cubicBezTo>
                  <a:cubicBezTo>
                    <a:pt x="8306" y="7055"/>
                    <a:pt x="8400" y="7117"/>
                    <a:pt x="8489" y="7117"/>
                  </a:cubicBezTo>
                  <a:cubicBezTo>
                    <a:pt x="8545" y="7117"/>
                    <a:pt x="8598" y="7093"/>
                    <a:pt x="8633" y="7046"/>
                  </a:cubicBezTo>
                  <a:cubicBezTo>
                    <a:pt x="8755" y="6985"/>
                    <a:pt x="8755" y="6773"/>
                    <a:pt x="8694" y="6681"/>
                  </a:cubicBezTo>
                  <a:cubicBezTo>
                    <a:pt x="7721" y="5526"/>
                    <a:pt x="6688" y="4402"/>
                    <a:pt x="5745" y="3399"/>
                  </a:cubicBezTo>
                  <a:cubicBezTo>
                    <a:pt x="6171" y="3399"/>
                    <a:pt x="6596" y="3368"/>
                    <a:pt x="6992" y="3308"/>
                  </a:cubicBezTo>
                  <a:cubicBezTo>
                    <a:pt x="6992" y="3308"/>
                    <a:pt x="6992" y="3368"/>
                    <a:pt x="7052" y="3368"/>
                  </a:cubicBezTo>
                  <a:cubicBezTo>
                    <a:pt x="7144" y="3459"/>
                    <a:pt x="7296" y="3581"/>
                    <a:pt x="7447" y="3733"/>
                  </a:cubicBezTo>
                  <a:cubicBezTo>
                    <a:pt x="7751" y="3976"/>
                    <a:pt x="8055" y="4219"/>
                    <a:pt x="8268" y="4493"/>
                  </a:cubicBezTo>
                  <a:cubicBezTo>
                    <a:pt x="8309" y="4574"/>
                    <a:pt x="8390" y="4615"/>
                    <a:pt x="8475" y="4615"/>
                  </a:cubicBezTo>
                  <a:cubicBezTo>
                    <a:pt x="8518" y="4615"/>
                    <a:pt x="8562" y="4604"/>
                    <a:pt x="8603" y="4584"/>
                  </a:cubicBezTo>
                  <a:cubicBezTo>
                    <a:pt x="8724" y="4493"/>
                    <a:pt x="8755" y="4341"/>
                    <a:pt x="8663" y="4250"/>
                  </a:cubicBezTo>
                  <a:cubicBezTo>
                    <a:pt x="8451" y="3885"/>
                    <a:pt x="8116" y="3581"/>
                    <a:pt x="7751" y="3338"/>
                  </a:cubicBezTo>
                  <a:lnTo>
                    <a:pt x="7721" y="3277"/>
                  </a:lnTo>
                  <a:cubicBezTo>
                    <a:pt x="8025" y="3247"/>
                    <a:pt x="8329" y="3247"/>
                    <a:pt x="8663" y="3216"/>
                  </a:cubicBezTo>
                  <a:cubicBezTo>
                    <a:pt x="9028" y="3186"/>
                    <a:pt x="9332" y="3125"/>
                    <a:pt x="9666" y="3125"/>
                  </a:cubicBezTo>
                  <a:cubicBezTo>
                    <a:pt x="9970" y="3551"/>
                    <a:pt x="10700" y="3885"/>
                    <a:pt x="11399" y="4189"/>
                  </a:cubicBezTo>
                  <a:cubicBezTo>
                    <a:pt x="11794" y="4371"/>
                    <a:pt x="12159" y="4523"/>
                    <a:pt x="12372" y="4675"/>
                  </a:cubicBezTo>
                  <a:cubicBezTo>
                    <a:pt x="12414" y="4718"/>
                    <a:pt x="12469" y="4740"/>
                    <a:pt x="12529" y="4740"/>
                  </a:cubicBezTo>
                  <a:cubicBezTo>
                    <a:pt x="12597" y="4740"/>
                    <a:pt x="12671" y="4710"/>
                    <a:pt x="12736" y="4645"/>
                  </a:cubicBezTo>
                  <a:cubicBezTo>
                    <a:pt x="12828" y="4523"/>
                    <a:pt x="12828" y="4371"/>
                    <a:pt x="12706" y="4280"/>
                  </a:cubicBezTo>
                  <a:cubicBezTo>
                    <a:pt x="12463" y="4067"/>
                    <a:pt x="12098" y="3915"/>
                    <a:pt x="11672" y="3733"/>
                  </a:cubicBezTo>
                  <a:cubicBezTo>
                    <a:pt x="11308" y="3551"/>
                    <a:pt x="10761" y="3308"/>
                    <a:pt x="10426" y="3095"/>
                  </a:cubicBezTo>
                  <a:cubicBezTo>
                    <a:pt x="10913" y="3064"/>
                    <a:pt x="11460" y="3004"/>
                    <a:pt x="11946" y="3004"/>
                  </a:cubicBezTo>
                  <a:cubicBezTo>
                    <a:pt x="12250" y="3125"/>
                    <a:pt x="12584" y="3308"/>
                    <a:pt x="12767" y="3520"/>
                  </a:cubicBezTo>
                  <a:cubicBezTo>
                    <a:pt x="12817" y="3545"/>
                    <a:pt x="12873" y="3560"/>
                    <a:pt x="12929" y="3560"/>
                  </a:cubicBezTo>
                  <a:cubicBezTo>
                    <a:pt x="13009" y="3560"/>
                    <a:pt x="13091" y="3531"/>
                    <a:pt x="13162" y="3459"/>
                  </a:cubicBezTo>
                  <a:cubicBezTo>
                    <a:pt x="13223" y="3368"/>
                    <a:pt x="13223" y="3216"/>
                    <a:pt x="13131" y="3095"/>
                  </a:cubicBezTo>
                  <a:cubicBezTo>
                    <a:pt x="13071" y="3064"/>
                    <a:pt x="13040" y="3004"/>
                    <a:pt x="13010" y="3004"/>
                  </a:cubicBezTo>
                  <a:lnTo>
                    <a:pt x="13192" y="3004"/>
                  </a:lnTo>
                  <a:cubicBezTo>
                    <a:pt x="13344" y="3004"/>
                    <a:pt x="13466" y="2912"/>
                    <a:pt x="13466" y="2760"/>
                  </a:cubicBezTo>
                  <a:cubicBezTo>
                    <a:pt x="13466" y="2608"/>
                    <a:pt x="13344" y="2487"/>
                    <a:pt x="13192" y="2487"/>
                  </a:cubicBezTo>
                  <a:cubicBezTo>
                    <a:pt x="12949" y="2487"/>
                    <a:pt x="12679" y="2473"/>
                    <a:pt x="12409" y="2473"/>
                  </a:cubicBezTo>
                  <a:cubicBezTo>
                    <a:pt x="12274" y="2473"/>
                    <a:pt x="12139" y="2477"/>
                    <a:pt x="12007" y="2487"/>
                  </a:cubicBezTo>
                  <a:cubicBezTo>
                    <a:pt x="11946" y="2456"/>
                    <a:pt x="11855" y="2456"/>
                    <a:pt x="11794" y="2396"/>
                  </a:cubicBezTo>
                  <a:cubicBezTo>
                    <a:pt x="11916" y="2152"/>
                    <a:pt x="12128" y="1849"/>
                    <a:pt x="12341" y="1697"/>
                  </a:cubicBezTo>
                  <a:cubicBezTo>
                    <a:pt x="12432" y="1605"/>
                    <a:pt x="12493" y="1423"/>
                    <a:pt x="12372" y="1301"/>
                  </a:cubicBezTo>
                  <a:cubicBezTo>
                    <a:pt x="12320" y="1233"/>
                    <a:pt x="12240" y="1194"/>
                    <a:pt x="12159" y="1194"/>
                  </a:cubicBezTo>
                  <a:cubicBezTo>
                    <a:pt x="12095" y="1194"/>
                    <a:pt x="12030" y="1218"/>
                    <a:pt x="11976" y="1271"/>
                  </a:cubicBezTo>
                  <a:cubicBezTo>
                    <a:pt x="11672" y="1484"/>
                    <a:pt x="11308" y="2001"/>
                    <a:pt x="11186" y="2487"/>
                  </a:cubicBezTo>
                  <a:cubicBezTo>
                    <a:pt x="10821" y="2487"/>
                    <a:pt x="10426" y="2517"/>
                    <a:pt x="10062" y="2548"/>
                  </a:cubicBezTo>
                  <a:cubicBezTo>
                    <a:pt x="10122" y="2152"/>
                    <a:pt x="10821" y="1301"/>
                    <a:pt x="11034" y="997"/>
                  </a:cubicBezTo>
                  <a:lnTo>
                    <a:pt x="11156" y="876"/>
                  </a:lnTo>
                  <a:cubicBezTo>
                    <a:pt x="11217" y="785"/>
                    <a:pt x="11217" y="633"/>
                    <a:pt x="11125" y="511"/>
                  </a:cubicBezTo>
                  <a:cubicBezTo>
                    <a:pt x="11069" y="469"/>
                    <a:pt x="11006" y="446"/>
                    <a:pt x="10943" y="446"/>
                  </a:cubicBezTo>
                  <a:cubicBezTo>
                    <a:pt x="10869" y="446"/>
                    <a:pt x="10795" y="476"/>
                    <a:pt x="10730" y="542"/>
                  </a:cubicBezTo>
                  <a:lnTo>
                    <a:pt x="10609" y="663"/>
                  </a:lnTo>
                  <a:cubicBezTo>
                    <a:pt x="10092" y="1301"/>
                    <a:pt x="9545" y="2031"/>
                    <a:pt x="9514" y="2548"/>
                  </a:cubicBezTo>
                  <a:cubicBezTo>
                    <a:pt x="9210" y="2608"/>
                    <a:pt x="8937" y="2608"/>
                    <a:pt x="8633" y="2639"/>
                  </a:cubicBezTo>
                  <a:cubicBezTo>
                    <a:pt x="8390" y="2669"/>
                    <a:pt x="8116" y="2669"/>
                    <a:pt x="7843" y="2700"/>
                  </a:cubicBezTo>
                  <a:cubicBezTo>
                    <a:pt x="8147" y="2304"/>
                    <a:pt x="8542" y="1757"/>
                    <a:pt x="8846" y="1636"/>
                  </a:cubicBezTo>
                  <a:cubicBezTo>
                    <a:pt x="8998" y="1605"/>
                    <a:pt x="9028" y="1453"/>
                    <a:pt x="8998" y="1301"/>
                  </a:cubicBezTo>
                  <a:cubicBezTo>
                    <a:pt x="8953" y="1189"/>
                    <a:pt x="8857" y="1126"/>
                    <a:pt x="8749" y="1126"/>
                  </a:cubicBezTo>
                  <a:cubicBezTo>
                    <a:pt x="8711" y="1126"/>
                    <a:pt x="8672" y="1134"/>
                    <a:pt x="8633" y="1149"/>
                  </a:cubicBezTo>
                  <a:cubicBezTo>
                    <a:pt x="8116" y="1332"/>
                    <a:pt x="7660" y="2001"/>
                    <a:pt x="7265" y="2548"/>
                  </a:cubicBezTo>
                  <a:cubicBezTo>
                    <a:pt x="7235" y="2639"/>
                    <a:pt x="7174" y="2700"/>
                    <a:pt x="7113" y="2760"/>
                  </a:cubicBezTo>
                  <a:cubicBezTo>
                    <a:pt x="6627" y="2791"/>
                    <a:pt x="6140" y="2821"/>
                    <a:pt x="5654" y="2821"/>
                  </a:cubicBezTo>
                  <a:cubicBezTo>
                    <a:pt x="5715" y="2760"/>
                    <a:pt x="5806" y="2639"/>
                    <a:pt x="5867" y="2548"/>
                  </a:cubicBezTo>
                  <a:cubicBezTo>
                    <a:pt x="5928" y="2487"/>
                    <a:pt x="5988" y="2396"/>
                    <a:pt x="6049" y="2365"/>
                  </a:cubicBezTo>
                  <a:cubicBezTo>
                    <a:pt x="6171" y="2244"/>
                    <a:pt x="6323" y="2092"/>
                    <a:pt x="6444" y="1940"/>
                  </a:cubicBezTo>
                  <a:cubicBezTo>
                    <a:pt x="6900" y="1423"/>
                    <a:pt x="7417" y="815"/>
                    <a:pt x="8025" y="663"/>
                  </a:cubicBezTo>
                  <a:cubicBezTo>
                    <a:pt x="8177" y="633"/>
                    <a:pt x="8268" y="481"/>
                    <a:pt x="8207" y="359"/>
                  </a:cubicBezTo>
                  <a:cubicBezTo>
                    <a:pt x="8183" y="240"/>
                    <a:pt x="8084" y="158"/>
                    <a:pt x="7999" y="158"/>
                  </a:cubicBezTo>
                  <a:cubicBezTo>
                    <a:pt x="7976" y="158"/>
                    <a:pt x="7953" y="164"/>
                    <a:pt x="7934" y="177"/>
                  </a:cubicBezTo>
                  <a:cubicBezTo>
                    <a:pt x="7174" y="359"/>
                    <a:pt x="6566" y="1028"/>
                    <a:pt x="6049" y="1605"/>
                  </a:cubicBezTo>
                  <a:cubicBezTo>
                    <a:pt x="5928" y="1757"/>
                    <a:pt x="5837" y="1879"/>
                    <a:pt x="5685" y="2031"/>
                  </a:cubicBezTo>
                  <a:cubicBezTo>
                    <a:pt x="5593" y="2092"/>
                    <a:pt x="5563" y="2183"/>
                    <a:pt x="5472" y="2244"/>
                  </a:cubicBezTo>
                  <a:cubicBezTo>
                    <a:pt x="5320" y="2456"/>
                    <a:pt x="5107" y="2700"/>
                    <a:pt x="4955" y="2760"/>
                  </a:cubicBezTo>
                  <a:cubicBezTo>
                    <a:pt x="4864" y="2791"/>
                    <a:pt x="4803" y="2821"/>
                    <a:pt x="4803" y="2912"/>
                  </a:cubicBezTo>
                  <a:cubicBezTo>
                    <a:pt x="4408" y="2943"/>
                    <a:pt x="4013" y="2973"/>
                    <a:pt x="3618" y="3004"/>
                  </a:cubicBezTo>
                  <a:cubicBezTo>
                    <a:pt x="3557" y="3004"/>
                    <a:pt x="3466" y="3004"/>
                    <a:pt x="3405" y="3064"/>
                  </a:cubicBezTo>
                  <a:cubicBezTo>
                    <a:pt x="3466" y="2973"/>
                    <a:pt x="3557" y="2912"/>
                    <a:pt x="3587" y="2791"/>
                  </a:cubicBezTo>
                  <a:cubicBezTo>
                    <a:pt x="3618" y="2700"/>
                    <a:pt x="3648" y="2669"/>
                    <a:pt x="3739" y="2608"/>
                  </a:cubicBezTo>
                  <a:cubicBezTo>
                    <a:pt x="4378" y="1788"/>
                    <a:pt x="5289" y="1028"/>
                    <a:pt x="6292" y="481"/>
                  </a:cubicBezTo>
                  <a:cubicBezTo>
                    <a:pt x="6414" y="390"/>
                    <a:pt x="6444" y="238"/>
                    <a:pt x="6414" y="116"/>
                  </a:cubicBezTo>
                  <a:cubicBezTo>
                    <a:pt x="6348" y="50"/>
                    <a:pt x="6251" y="0"/>
                    <a:pt x="6156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14130975" y="3065650"/>
              <a:ext cx="223450" cy="324975"/>
            </a:xfrm>
            <a:custGeom>
              <a:avLst/>
              <a:gdLst/>
              <a:ahLst/>
              <a:cxnLst/>
              <a:rect l="l" t="t" r="r" b="b"/>
              <a:pathLst>
                <a:path w="8938" h="12999" extrusionOk="0">
                  <a:moveTo>
                    <a:pt x="2625" y="1"/>
                  </a:moveTo>
                  <a:cubicBezTo>
                    <a:pt x="2520" y="1"/>
                    <a:pt x="2415" y="20"/>
                    <a:pt x="2311" y="64"/>
                  </a:cubicBezTo>
                  <a:cubicBezTo>
                    <a:pt x="1186" y="580"/>
                    <a:pt x="791" y="2708"/>
                    <a:pt x="578" y="3711"/>
                  </a:cubicBezTo>
                  <a:cubicBezTo>
                    <a:pt x="1" y="6538"/>
                    <a:pt x="1065" y="9729"/>
                    <a:pt x="3284" y="11614"/>
                  </a:cubicBezTo>
                  <a:cubicBezTo>
                    <a:pt x="4059" y="12285"/>
                    <a:pt x="5398" y="12999"/>
                    <a:pt x="6703" y="12999"/>
                  </a:cubicBezTo>
                  <a:cubicBezTo>
                    <a:pt x="7291" y="12999"/>
                    <a:pt x="7871" y="12854"/>
                    <a:pt x="8390" y="12495"/>
                  </a:cubicBezTo>
                  <a:cubicBezTo>
                    <a:pt x="8937" y="12192"/>
                    <a:pt x="8816" y="10976"/>
                    <a:pt x="8816" y="10459"/>
                  </a:cubicBezTo>
                  <a:cubicBezTo>
                    <a:pt x="8846" y="8970"/>
                    <a:pt x="8633" y="7571"/>
                    <a:pt x="8208" y="6112"/>
                  </a:cubicBezTo>
                  <a:cubicBezTo>
                    <a:pt x="7569" y="3681"/>
                    <a:pt x="5928" y="2131"/>
                    <a:pt x="3952" y="672"/>
                  </a:cubicBezTo>
                  <a:cubicBezTo>
                    <a:pt x="3578" y="397"/>
                    <a:pt x="3103" y="1"/>
                    <a:pt x="2625" y="1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6"/>
            <p:cNvSpPr/>
            <p:nvPr/>
          </p:nvSpPr>
          <p:spPr>
            <a:xfrm>
              <a:off x="14126425" y="3027625"/>
              <a:ext cx="236350" cy="384775"/>
            </a:xfrm>
            <a:custGeom>
              <a:avLst/>
              <a:gdLst/>
              <a:ahLst/>
              <a:cxnLst/>
              <a:rect l="l" t="t" r="r" b="b"/>
              <a:pathLst>
                <a:path w="9454" h="15391" extrusionOk="0">
                  <a:moveTo>
                    <a:pt x="1989" y="0"/>
                  </a:moveTo>
                  <a:cubicBezTo>
                    <a:pt x="1936" y="0"/>
                    <a:pt x="1880" y="20"/>
                    <a:pt x="1824" y="65"/>
                  </a:cubicBezTo>
                  <a:cubicBezTo>
                    <a:pt x="1672" y="187"/>
                    <a:pt x="1611" y="369"/>
                    <a:pt x="1733" y="521"/>
                  </a:cubicBezTo>
                  <a:cubicBezTo>
                    <a:pt x="2128" y="1068"/>
                    <a:pt x="2341" y="1706"/>
                    <a:pt x="2584" y="2345"/>
                  </a:cubicBezTo>
                  <a:lnTo>
                    <a:pt x="2675" y="2649"/>
                  </a:lnTo>
                  <a:cubicBezTo>
                    <a:pt x="2766" y="2892"/>
                    <a:pt x="2827" y="3074"/>
                    <a:pt x="2918" y="3287"/>
                  </a:cubicBezTo>
                  <a:cubicBezTo>
                    <a:pt x="2007" y="4351"/>
                    <a:pt x="1247" y="5627"/>
                    <a:pt x="517" y="6843"/>
                  </a:cubicBezTo>
                  <a:lnTo>
                    <a:pt x="61" y="7633"/>
                  </a:lnTo>
                  <a:cubicBezTo>
                    <a:pt x="0" y="7785"/>
                    <a:pt x="31" y="7968"/>
                    <a:pt x="183" y="8059"/>
                  </a:cubicBezTo>
                  <a:cubicBezTo>
                    <a:pt x="231" y="8078"/>
                    <a:pt x="282" y="8088"/>
                    <a:pt x="333" y="8088"/>
                  </a:cubicBezTo>
                  <a:cubicBezTo>
                    <a:pt x="441" y="8088"/>
                    <a:pt x="546" y="8041"/>
                    <a:pt x="608" y="7937"/>
                  </a:cubicBezTo>
                  <a:cubicBezTo>
                    <a:pt x="760" y="7664"/>
                    <a:pt x="912" y="7390"/>
                    <a:pt x="1095" y="7147"/>
                  </a:cubicBezTo>
                  <a:cubicBezTo>
                    <a:pt x="1733" y="6022"/>
                    <a:pt x="2432" y="4928"/>
                    <a:pt x="3192" y="3956"/>
                  </a:cubicBezTo>
                  <a:cubicBezTo>
                    <a:pt x="3222" y="4047"/>
                    <a:pt x="3253" y="4138"/>
                    <a:pt x="3283" y="4260"/>
                  </a:cubicBezTo>
                  <a:cubicBezTo>
                    <a:pt x="3526" y="4776"/>
                    <a:pt x="3709" y="5263"/>
                    <a:pt x="3891" y="5810"/>
                  </a:cubicBezTo>
                  <a:cubicBezTo>
                    <a:pt x="2979" y="7360"/>
                    <a:pt x="1885" y="9123"/>
                    <a:pt x="791" y="10795"/>
                  </a:cubicBezTo>
                  <a:cubicBezTo>
                    <a:pt x="730" y="10855"/>
                    <a:pt x="760" y="11068"/>
                    <a:pt x="912" y="11159"/>
                  </a:cubicBezTo>
                  <a:cubicBezTo>
                    <a:pt x="976" y="11210"/>
                    <a:pt x="1045" y="11234"/>
                    <a:pt x="1112" y="11234"/>
                  </a:cubicBezTo>
                  <a:cubicBezTo>
                    <a:pt x="1206" y="11234"/>
                    <a:pt x="1297" y="11187"/>
                    <a:pt x="1368" y="11099"/>
                  </a:cubicBezTo>
                  <a:cubicBezTo>
                    <a:pt x="2402" y="9609"/>
                    <a:pt x="3344" y="7998"/>
                    <a:pt x="4225" y="6570"/>
                  </a:cubicBezTo>
                  <a:cubicBezTo>
                    <a:pt x="4377" y="7056"/>
                    <a:pt x="4560" y="7512"/>
                    <a:pt x="4712" y="7998"/>
                  </a:cubicBezTo>
                  <a:lnTo>
                    <a:pt x="4681" y="8059"/>
                  </a:lnTo>
                  <a:cubicBezTo>
                    <a:pt x="4560" y="8241"/>
                    <a:pt x="4469" y="8484"/>
                    <a:pt x="4408" y="8697"/>
                  </a:cubicBezTo>
                  <a:cubicBezTo>
                    <a:pt x="4225" y="9153"/>
                    <a:pt x="4013" y="9609"/>
                    <a:pt x="3770" y="9883"/>
                  </a:cubicBezTo>
                  <a:cubicBezTo>
                    <a:pt x="3648" y="10004"/>
                    <a:pt x="3648" y="10217"/>
                    <a:pt x="3770" y="10339"/>
                  </a:cubicBezTo>
                  <a:cubicBezTo>
                    <a:pt x="3815" y="10399"/>
                    <a:pt x="3899" y="10430"/>
                    <a:pt x="3986" y="10430"/>
                  </a:cubicBezTo>
                  <a:cubicBezTo>
                    <a:pt x="4074" y="10430"/>
                    <a:pt x="4165" y="10399"/>
                    <a:pt x="4225" y="10339"/>
                  </a:cubicBezTo>
                  <a:cubicBezTo>
                    <a:pt x="4560" y="9943"/>
                    <a:pt x="4773" y="9427"/>
                    <a:pt x="4985" y="8971"/>
                  </a:cubicBezTo>
                  <a:cubicBezTo>
                    <a:pt x="4985" y="8940"/>
                    <a:pt x="5016" y="8940"/>
                    <a:pt x="5016" y="8880"/>
                  </a:cubicBezTo>
                  <a:cubicBezTo>
                    <a:pt x="5168" y="9244"/>
                    <a:pt x="5289" y="9609"/>
                    <a:pt x="5441" y="9943"/>
                  </a:cubicBezTo>
                  <a:lnTo>
                    <a:pt x="5897" y="11099"/>
                  </a:lnTo>
                  <a:cubicBezTo>
                    <a:pt x="5502" y="11585"/>
                    <a:pt x="5350" y="12558"/>
                    <a:pt x="5198" y="13469"/>
                  </a:cubicBezTo>
                  <a:cubicBezTo>
                    <a:pt x="5137" y="14016"/>
                    <a:pt x="5046" y="14472"/>
                    <a:pt x="4925" y="14746"/>
                  </a:cubicBezTo>
                  <a:cubicBezTo>
                    <a:pt x="4864" y="14898"/>
                    <a:pt x="4925" y="15080"/>
                    <a:pt x="5137" y="15141"/>
                  </a:cubicBezTo>
                  <a:cubicBezTo>
                    <a:pt x="5178" y="15166"/>
                    <a:pt x="5221" y="15177"/>
                    <a:pt x="5263" y="15177"/>
                  </a:cubicBezTo>
                  <a:cubicBezTo>
                    <a:pt x="5378" y="15177"/>
                    <a:pt x="5488" y="15092"/>
                    <a:pt x="5533" y="14959"/>
                  </a:cubicBezTo>
                  <a:cubicBezTo>
                    <a:pt x="5654" y="14624"/>
                    <a:pt x="5715" y="14138"/>
                    <a:pt x="5836" y="13561"/>
                  </a:cubicBezTo>
                  <a:cubicBezTo>
                    <a:pt x="5928" y="13013"/>
                    <a:pt x="6019" y="12345"/>
                    <a:pt x="6201" y="11889"/>
                  </a:cubicBezTo>
                  <a:cubicBezTo>
                    <a:pt x="6414" y="12466"/>
                    <a:pt x="6596" y="13074"/>
                    <a:pt x="6779" y="13682"/>
                  </a:cubicBezTo>
                  <a:cubicBezTo>
                    <a:pt x="6748" y="14077"/>
                    <a:pt x="6627" y="14503"/>
                    <a:pt x="6475" y="14807"/>
                  </a:cubicBezTo>
                  <a:cubicBezTo>
                    <a:pt x="6414" y="14959"/>
                    <a:pt x="6475" y="15141"/>
                    <a:pt x="6657" y="15232"/>
                  </a:cubicBezTo>
                  <a:cubicBezTo>
                    <a:pt x="6699" y="15257"/>
                    <a:pt x="6743" y="15269"/>
                    <a:pt x="6786" y="15269"/>
                  </a:cubicBezTo>
                  <a:cubicBezTo>
                    <a:pt x="6900" y="15269"/>
                    <a:pt x="7008" y="15190"/>
                    <a:pt x="7052" y="15080"/>
                  </a:cubicBezTo>
                  <a:cubicBezTo>
                    <a:pt x="7083" y="15050"/>
                    <a:pt x="7083" y="14959"/>
                    <a:pt x="7143" y="14928"/>
                  </a:cubicBezTo>
                  <a:cubicBezTo>
                    <a:pt x="7143" y="15020"/>
                    <a:pt x="7174" y="15080"/>
                    <a:pt x="7204" y="15172"/>
                  </a:cubicBezTo>
                  <a:cubicBezTo>
                    <a:pt x="7231" y="15304"/>
                    <a:pt x="7396" y="15390"/>
                    <a:pt x="7538" y="15390"/>
                  </a:cubicBezTo>
                  <a:cubicBezTo>
                    <a:pt x="7559" y="15390"/>
                    <a:pt x="7580" y="15388"/>
                    <a:pt x="7599" y="15384"/>
                  </a:cubicBezTo>
                  <a:cubicBezTo>
                    <a:pt x="7751" y="15354"/>
                    <a:pt x="7873" y="15172"/>
                    <a:pt x="7812" y="15020"/>
                  </a:cubicBezTo>
                  <a:cubicBezTo>
                    <a:pt x="7721" y="14564"/>
                    <a:pt x="7599" y="14047"/>
                    <a:pt x="7447" y="13591"/>
                  </a:cubicBezTo>
                  <a:lnTo>
                    <a:pt x="7447" y="13287"/>
                  </a:lnTo>
                  <a:cubicBezTo>
                    <a:pt x="7812" y="13348"/>
                    <a:pt x="8207" y="13500"/>
                    <a:pt x="8481" y="13682"/>
                  </a:cubicBezTo>
                  <a:cubicBezTo>
                    <a:pt x="8537" y="13727"/>
                    <a:pt x="8597" y="13747"/>
                    <a:pt x="8656" y="13747"/>
                  </a:cubicBezTo>
                  <a:cubicBezTo>
                    <a:pt x="8759" y="13747"/>
                    <a:pt x="8860" y="13687"/>
                    <a:pt x="8937" y="13591"/>
                  </a:cubicBezTo>
                  <a:cubicBezTo>
                    <a:pt x="9028" y="13439"/>
                    <a:pt x="8998" y="13257"/>
                    <a:pt x="8846" y="13135"/>
                  </a:cubicBezTo>
                  <a:cubicBezTo>
                    <a:pt x="8529" y="12872"/>
                    <a:pt x="7962" y="12631"/>
                    <a:pt x="7401" y="12631"/>
                  </a:cubicBezTo>
                  <a:cubicBezTo>
                    <a:pt x="7315" y="12631"/>
                    <a:pt x="7228" y="12637"/>
                    <a:pt x="7143" y="12649"/>
                  </a:cubicBezTo>
                  <a:cubicBezTo>
                    <a:pt x="6992" y="12193"/>
                    <a:pt x="6840" y="11767"/>
                    <a:pt x="6657" y="11311"/>
                  </a:cubicBezTo>
                  <a:cubicBezTo>
                    <a:pt x="6686" y="11308"/>
                    <a:pt x="6716" y="11306"/>
                    <a:pt x="6748" y="11306"/>
                  </a:cubicBezTo>
                  <a:cubicBezTo>
                    <a:pt x="7302" y="11306"/>
                    <a:pt x="8381" y="11776"/>
                    <a:pt x="8754" y="11919"/>
                  </a:cubicBezTo>
                  <a:lnTo>
                    <a:pt x="8967" y="12010"/>
                  </a:lnTo>
                  <a:cubicBezTo>
                    <a:pt x="9005" y="12026"/>
                    <a:pt x="9045" y="12033"/>
                    <a:pt x="9085" y="12033"/>
                  </a:cubicBezTo>
                  <a:cubicBezTo>
                    <a:pt x="9203" y="12033"/>
                    <a:pt x="9317" y="11965"/>
                    <a:pt x="9362" y="11828"/>
                  </a:cubicBezTo>
                  <a:cubicBezTo>
                    <a:pt x="9454" y="11676"/>
                    <a:pt x="9362" y="11463"/>
                    <a:pt x="9210" y="11402"/>
                  </a:cubicBezTo>
                  <a:lnTo>
                    <a:pt x="9028" y="11311"/>
                  </a:lnTo>
                  <a:cubicBezTo>
                    <a:pt x="8235" y="10953"/>
                    <a:pt x="7377" y="10638"/>
                    <a:pt x="6744" y="10638"/>
                  </a:cubicBezTo>
                  <a:cubicBezTo>
                    <a:pt x="6626" y="10638"/>
                    <a:pt x="6515" y="10649"/>
                    <a:pt x="6414" y="10673"/>
                  </a:cubicBezTo>
                  <a:cubicBezTo>
                    <a:pt x="6292" y="10339"/>
                    <a:pt x="6140" y="10004"/>
                    <a:pt x="6019" y="9670"/>
                  </a:cubicBezTo>
                  <a:lnTo>
                    <a:pt x="5684" y="8758"/>
                  </a:lnTo>
                  <a:lnTo>
                    <a:pt x="5684" y="8758"/>
                  </a:lnTo>
                  <a:cubicBezTo>
                    <a:pt x="6292" y="8971"/>
                    <a:pt x="7022" y="9244"/>
                    <a:pt x="7235" y="9609"/>
                  </a:cubicBezTo>
                  <a:cubicBezTo>
                    <a:pt x="7311" y="9704"/>
                    <a:pt x="7410" y="9752"/>
                    <a:pt x="7512" y="9752"/>
                  </a:cubicBezTo>
                  <a:cubicBezTo>
                    <a:pt x="7572" y="9752"/>
                    <a:pt x="7634" y="9735"/>
                    <a:pt x="7691" y="9700"/>
                  </a:cubicBezTo>
                  <a:cubicBezTo>
                    <a:pt x="7843" y="9579"/>
                    <a:pt x="7903" y="9396"/>
                    <a:pt x="7782" y="9244"/>
                  </a:cubicBezTo>
                  <a:cubicBezTo>
                    <a:pt x="7387" y="8667"/>
                    <a:pt x="6444" y="8363"/>
                    <a:pt x="5684" y="8089"/>
                  </a:cubicBezTo>
                  <a:cubicBezTo>
                    <a:pt x="5563" y="8059"/>
                    <a:pt x="5502" y="7998"/>
                    <a:pt x="5381" y="7968"/>
                  </a:cubicBezTo>
                  <a:cubicBezTo>
                    <a:pt x="5168" y="7421"/>
                    <a:pt x="4955" y="6843"/>
                    <a:pt x="4773" y="6266"/>
                  </a:cubicBezTo>
                  <a:lnTo>
                    <a:pt x="4773" y="6266"/>
                  </a:lnTo>
                  <a:cubicBezTo>
                    <a:pt x="4925" y="6357"/>
                    <a:pt x="5046" y="6387"/>
                    <a:pt x="5198" y="6448"/>
                  </a:cubicBezTo>
                  <a:cubicBezTo>
                    <a:pt x="5320" y="6509"/>
                    <a:pt x="5411" y="6539"/>
                    <a:pt x="5502" y="6600"/>
                  </a:cubicBezTo>
                  <a:cubicBezTo>
                    <a:pt x="5684" y="6722"/>
                    <a:pt x="5928" y="6813"/>
                    <a:pt x="6110" y="6904"/>
                  </a:cubicBezTo>
                  <a:cubicBezTo>
                    <a:pt x="6870" y="7238"/>
                    <a:pt x="7782" y="7664"/>
                    <a:pt x="8147" y="8363"/>
                  </a:cubicBezTo>
                  <a:cubicBezTo>
                    <a:pt x="8204" y="8458"/>
                    <a:pt x="8296" y="8505"/>
                    <a:pt x="8395" y="8505"/>
                  </a:cubicBezTo>
                  <a:cubicBezTo>
                    <a:pt x="8454" y="8505"/>
                    <a:pt x="8515" y="8488"/>
                    <a:pt x="8572" y="8454"/>
                  </a:cubicBezTo>
                  <a:cubicBezTo>
                    <a:pt x="8724" y="8393"/>
                    <a:pt x="8754" y="8211"/>
                    <a:pt x="8694" y="8059"/>
                  </a:cubicBezTo>
                  <a:cubicBezTo>
                    <a:pt x="8207" y="7208"/>
                    <a:pt x="7204" y="6752"/>
                    <a:pt x="6384" y="6326"/>
                  </a:cubicBezTo>
                  <a:cubicBezTo>
                    <a:pt x="6140" y="6235"/>
                    <a:pt x="5958" y="6144"/>
                    <a:pt x="5776" y="6022"/>
                  </a:cubicBezTo>
                  <a:cubicBezTo>
                    <a:pt x="5684" y="5992"/>
                    <a:pt x="5563" y="5931"/>
                    <a:pt x="5411" y="5870"/>
                  </a:cubicBezTo>
                  <a:cubicBezTo>
                    <a:pt x="5168" y="5779"/>
                    <a:pt x="4742" y="5567"/>
                    <a:pt x="4651" y="5415"/>
                  </a:cubicBezTo>
                  <a:cubicBezTo>
                    <a:pt x="4621" y="5354"/>
                    <a:pt x="4499" y="5263"/>
                    <a:pt x="4408" y="5263"/>
                  </a:cubicBezTo>
                  <a:cubicBezTo>
                    <a:pt x="4256" y="4807"/>
                    <a:pt x="4043" y="4411"/>
                    <a:pt x="3861" y="3956"/>
                  </a:cubicBezTo>
                  <a:cubicBezTo>
                    <a:pt x="3830" y="3864"/>
                    <a:pt x="3800" y="3743"/>
                    <a:pt x="3739" y="3682"/>
                  </a:cubicBezTo>
                  <a:lnTo>
                    <a:pt x="3739" y="3682"/>
                  </a:lnTo>
                  <a:cubicBezTo>
                    <a:pt x="3861" y="3712"/>
                    <a:pt x="3982" y="3804"/>
                    <a:pt x="4134" y="3834"/>
                  </a:cubicBezTo>
                  <a:cubicBezTo>
                    <a:pt x="4195" y="3864"/>
                    <a:pt x="4317" y="3895"/>
                    <a:pt x="4408" y="3956"/>
                  </a:cubicBezTo>
                  <a:cubicBezTo>
                    <a:pt x="5563" y="4442"/>
                    <a:pt x="6748" y="5232"/>
                    <a:pt x="7782" y="6235"/>
                  </a:cubicBezTo>
                  <a:cubicBezTo>
                    <a:pt x="7843" y="6281"/>
                    <a:pt x="7926" y="6304"/>
                    <a:pt x="8010" y="6304"/>
                  </a:cubicBezTo>
                  <a:cubicBezTo>
                    <a:pt x="8093" y="6304"/>
                    <a:pt x="8177" y="6281"/>
                    <a:pt x="8238" y="6235"/>
                  </a:cubicBezTo>
                  <a:cubicBezTo>
                    <a:pt x="8359" y="6114"/>
                    <a:pt x="8359" y="5870"/>
                    <a:pt x="8238" y="5779"/>
                  </a:cubicBezTo>
                  <a:cubicBezTo>
                    <a:pt x="7174" y="4715"/>
                    <a:pt x="5928" y="3864"/>
                    <a:pt x="4651" y="3378"/>
                  </a:cubicBezTo>
                  <a:cubicBezTo>
                    <a:pt x="4560" y="3348"/>
                    <a:pt x="4469" y="3287"/>
                    <a:pt x="4347" y="3256"/>
                  </a:cubicBezTo>
                  <a:cubicBezTo>
                    <a:pt x="4104" y="3135"/>
                    <a:pt x="3830" y="3074"/>
                    <a:pt x="3648" y="2922"/>
                  </a:cubicBezTo>
                  <a:cubicBezTo>
                    <a:pt x="3557" y="2831"/>
                    <a:pt x="3496" y="2831"/>
                    <a:pt x="3405" y="2831"/>
                  </a:cubicBezTo>
                  <a:cubicBezTo>
                    <a:pt x="3374" y="2679"/>
                    <a:pt x="3283" y="2588"/>
                    <a:pt x="3253" y="2436"/>
                  </a:cubicBezTo>
                  <a:lnTo>
                    <a:pt x="3131" y="2132"/>
                  </a:lnTo>
                  <a:cubicBezTo>
                    <a:pt x="2918" y="1433"/>
                    <a:pt x="2645" y="764"/>
                    <a:pt x="2219" y="156"/>
                  </a:cubicBezTo>
                  <a:cubicBezTo>
                    <a:pt x="2162" y="60"/>
                    <a:pt x="2080" y="0"/>
                    <a:pt x="1989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6"/>
            <p:cNvSpPr/>
            <p:nvPr/>
          </p:nvSpPr>
          <p:spPr>
            <a:xfrm>
              <a:off x="14417475" y="2471950"/>
              <a:ext cx="276625" cy="182200"/>
            </a:xfrm>
            <a:custGeom>
              <a:avLst/>
              <a:gdLst/>
              <a:ahLst/>
              <a:cxnLst/>
              <a:rect l="l" t="t" r="r" b="b"/>
              <a:pathLst>
                <a:path w="11065" h="7288" extrusionOk="0">
                  <a:moveTo>
                    <a:pt x="9166" y="0"/>
                  </a:moveTo>
                  <a:cubicBezTo>
                    <a:pt x="8848" y="0"/>
                    <a:pt x="8517" y="42"/>
                    <a:pt x="8298" y="42"/>
                  </a:cubicBezTo>
                  <a:cubicBezTo>
                    <a:pt x="7082" y="103"/>
                    <a:pt x="5958" y="407"/>
                    <a:pt x="4803" y="833"/>
                  </a:cubicBezTo>
                  <a:cubicBezTo>
                    <a:pt x="2857" y="1562"/>
                    <a:pt x="1672" y="2991"/>
                    <a:pt x="669" y="4723"/>
                  </a:cubicBezTo>
                  <a:cubicBezTo>
                    <a:pt x="395" y="5118"/>
                    <a:pt x="0" y="5635"/>
                    <a:pt x="274" y="6091"/>
                  </a:cubicBezTo>
                  <a:cubicBezTo>
                    <a:pt x="760" y="7003"/>
                    <a:pt x="2523" y="7155"/>
                    <a:pt x="3404" y="7246"/>
                  </a:cubicBezTo>
                  <a:cubicBezTo>
                    <a:pt x="3643" y="7274"/>
                    <a:pt x="3884" y="7288"/>
                    <a:pt x="4126" y="7288"/>
                  </a:cubicBezTo>
                  <a:cubicBezTo>
                    <a:pt x="6254" y="7288"/>
                    <a:pt x="8438" y="6230"/>
                    <a:pt x="9666" y="4511"/>
                  </a:cubicBezTo>
                  <a:cubicBezTo>
                    <a:pt x="10365" y="3538"/>
                    <a:pt x="11064" y="1593"/>
                    <a:pt x="10000" y="255"/>
                  </a:cubicBezTo>
                  <a:cubicBezTo>
                    <a:pt x="9842" y="50"/>
                    <a:pt x="9512" y="0"/>
                    <a:pt x="9166" y="0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6"/>
            <p:cNvSpPr/>
            <p:nvPr/>
          </p:nvSpPr>
          <p:spPr>
            <a:xfrm>
              <a:off x="14391625" y="2465200"/>
              <a:ext cx="306250" cy="195675"/>
            </a:xfrm>
            <a:custGeom>
              <a:avLst/>
              <a:gdLst/>
              <a:ahLst/>
              <a:cxnLst/>
              <a:rect l="l" t="t" r="r" b="b"/>
              <a:pathLst>
                <a:path w="12250" h="7827" extrusionOk="0">
                  <a:moveTo>
                    <a:pt x="9196" y="1"/>
                  </a:moveTo>
                  <a:cubicBezTo>
                    <a:pt x="9078" y="1"/>
                    <a:pt x="8982" y="60"/>
                    <a:pt x="8907" y="160"/>
                  </a:cubicBezTo>
                  <a:lnTo>
                    <a:pt x="8876" y="312"/>
                  </a:lnTo>
                  <a:cubicBezTo>
                    <a:pt x="8603" y="1103"/>
                    <a:pt x="8359" y="1984"/>
                    <a:pt x="8542" y="2501"/>
                  </a:cubicBezTo>
                  <a:cubicBezTo>
                    <a:pt x="8268" y="2622"/>
                    <a:pt x="7995" y="2774"/>
                    <a:pt x="7751" y="2896"/>
                  </a:cubicBezTo>
                  <a:cubicBezTo>
                    <a:pt x="7508" y="3018"/>
                    <a:pt x="7235" y="3109"/>
                    <a:pt x="7022" y="3230"/>
                  </a:cubicBezTo>
                  <a:cubicBezTo>
                    <a:pt x="7144" y="2744"/>
                    <a:pt x="7326" y="2136"/>
                    <a:pt x="7600" y="1893"/>
                  </a:cubicBezTo>
                  <a:cubicBezTo>
                    <a:pt x="7691" y="1832"/>
                    <a:pt x="7691" y="1650"/>
                    <a:pt x="7630" y="1528"/>
                  </a:cubicBezTo>
                  <a:cubicBezTo>
                    <a:pt x="7581" y="1463"/>
                    <a:pt x="7506" y="1433"/>
                    <a:pt x="7428" y="1433"/>
                  </a:cubicBezTo>
                  <a:cubicBezTo>
                    <a:pt x="7361" y="1433"/>
                    <a:pt x="7291" y="1455"/>
                    <a:pt x="7235" y="1498"/>
                  </a:cubicBezTo>
                  <a:cubicBezTo>
                    <a:pt x="6779" y="1832"/>
                    <a:pt x="6596" y="2622"/>
                    <a:pt x="6444" y="3261"/>
                  </a:cubicBezTo>
                  <a:cubicBezTo>
                    <a:pt x="6414" y="3352"/>
                    <a:pt x="6414" y="3413"/>
                    <a:pt x="6384" y="3504"/>
                  </a:cubicBezTo>
                  <a:cubicBezTo>
                    <a:pt x="5928" y="3717"/>
                    <a:pt x="5472" y="3929"/>
                    <a:pt x="5016" y="4112"/>
                  </a:cubicBezTo>
                  <a:lnTo>
                    <a:pt x="5107" y="3777"/>
                  </a:lnTo>
                  <a:cubicBezTo>
                    <a:pt x="5168" y="3686"/>
                    <a:pt x="5198" y="3565"/>
                    <a:pt x="5198" y="3504"/>
                  </a:cubicBezTo>
                  <a:cubicBezTo>
                    <a:pt x="5259" y="3352"/>
                    <a:pt x="5320" y="3170"/>
                    <a:pt x="5381" y="2957"/>
                  </a:cubicBezTo>
                  <a:cubicBezTo>
                    <a:pt x="5624" y="2318"/>
                    <a:pt x="5928" y="1559"/>
                    <a:pt x="6414" y="1194"/>
                  </a:cubicBezTo>
                  <a:cubicBezTo>
                    <a:pt x="6536" y="1103"/>
                    <a:pt x="6566" y="951"/>
                    <a:pt x="6475" y="799"/>
                  </a:cubicBezTo>
                  <a:cubicBezTo>
                    <a:pt x="6438" y="725"/>
                    <a:pt x="6368" y="685"/>
                    <a:pt x="6284" y="685"/>
                  </a:cubicBezTo>
                  <a:cubicBezTo>
                    <a:pt x="6230" y="685"/>
                    <a:pt x="6170" y="702"/>
                    <a:pt x="6110" y="738"/>
                  </a:cubicBezTo>
                  <a:cubicBezTo>
                    <a:pt x="5472" y="1194"/>
                    <a:pt x="5168" y="2015"/>
                    <a:pt x="4894" y="2744"/>
                  </a:cubicBezTo>
                  <a:cubicBezTo>
                    <a:pt x="4803" y="2926"/>
                    <a:pt x="4773" y="3078"/>
                    <a:pt x="4712" y="3230"/>
                  </a:cubicBezTo>
                  <a:cubicBezTo>
                    <a:pt x="4651" y="3322"/>
                    <a:pt x="4621" y="3413"/>
                    <a:pt x="4590" y="3504"/>
                  </a:cubicBezTo>
                  <a:cubicBezTo>
                    <a:pt x="4499" y="3717"/>
                    <a:pt x="4408" y="4081"/>
                    <a:pt x="4286" y="4142"/>
                  </a:cubicBezTo>
                  <a:cubicBezTo>
                    <a:pt x="4195" y="4173"/>
                    <a:pt x="4165" y="4264"/>
                    <a:pt x="4165" y="4385"/>
                  </a:cubicBezTo>
                  <a:cubicBezTo>
                    <a:pt x="3830" y="4568"/>
                    <a:pt x="3435" y="4720"/>
                    <a:pt x="3101" y="4902"/>
                  </a:cubicBezTo>
                  <a:cubicBezTo>
                    <a:pt x="3040" y="4932"/>
                    <a:pt x="2949" y="4993"/>
                    <a:pt x="2919" y="5024"/>
                  </a:cubicBezTo>
                  <a:cubicBezTo>
                    <a:pt x="2949" y="4902"/>
                    <a:pt x="2979" y="4841"/>
                    <a:pt x="2979" y="4720"/>
                  </a:cubicBezTo>
                  <a:cubicBezTo>
                    <a:pt x="3040" y="4629"/>
                    <a:pt x="3040" y="4568"/>
                    <a:pt x="3071" y="4477"/>
                  </a:cubicBezTo>
                  <a:cubicBezTo>
                    <a:pt x="3375" y="3504"/>
                    <a:pt x="3952" y="2470"/>
                    <a:pt x="4712" y="1559"/>
                  </a:cubicBezTo>
                  <a:cubicBezTo>
                    <a:pt x="4773" y="1437"/>
                    <a:pt x="4773" y="1285"/>
                    <a:pt x="4651" y="1194"/>
                  </a:cubicBezTo>
                  <a:cubicBezTo>
                    <a:pt x="4609" y="1152"/>
                    <a:pt x="4553" y="1129"/>
                    <a:pt x="4494" y="1129"/>
                  </a:cubicBezTo>
                  <a:cubicBezTo>
                    <a:pt x="4425" y="1129"/>
                    <a:pt x="4352" y="1159"/>
                    <a:pt x="4286" y="1224"/>
                  </a:cubicBezTo>
                  <a:cubicBezTo>
                    <a:pt x="3496" y="2166"/>
                    <a:pt x="2888" y="3261"/>
                    <a:pt x="2584" y="4294"/>
                  </a:cubicBezTo>
                  <a:cubicBezTo>
                    <a:pt x="2523" y="4385"/>
                    <a:pt x="2523" y="4446"/>
                    <a:pt x="2493" y="4568"/>
                  </a:cubicBezTo>
                  <a:cubicBezTo>
                    <a:pt x="2432" y="4781"/>
                    <a:pt x="2371" y="5024"/>
                    <a:pt x="2280" y="5176"/>
                  </a:cubicBezTo>
                  <a:cubicBezTo>
                    <a:pt x="2219" y="5206"/>
                    <a:pt x="2189" y="5297"/>
                    <a:pt x="2219" y="5358"/>
                  </a:cubicBezTo>
                  <a:cubicBezTo>
                    <a:pt x="2128" y="5388"/>
                    <a:pt x="2007" y="5480"/>
                    <a:pt x="1885" y="5510"/>
                  </a:cubicBezTo>
                  <a:lnTo>
                    <a:pt x="1672" y="5632"/>
                  </a:lnTo>
                  <a:cubicBezTo>
                    <a:pt x="1125" y="5844"/>
                    <a:pt x="548" y="6118"/>
                    <a:pt x="92" y="6513"/>
                  </a:cubicBezTo>
                  <a:cubicBezTo>
                    <a:pt x="1" y="6574"/>
                    <a:pt x="1" y="6726"/>
                    <a:pt x="61" y="6847"/>
                  </a:cubicBezTo>
                  <a:cubicBezTo>
                    <a:pt x="112" y="6898"/>
                    <a:pt x="189" y="6920"/>
                    <a:pt x="270" y="6920"/>
                  </a:cubicBezTo>
                  <a:cubicBezTo>
                    <a:pt x="335" y="6920"/>
                    <a:pt x="402" y="6905"/>
                    <a:pt x="457" y="6878"/>
                  </a:cubicBezTo>
                  <a:cubicBezTo>
                    <a:pt x="852" y="6543"/>
                    <a:pt x="1399" y="6300"/>
                    <a:pt x="1885" y="6088"/>
                  </a:cubicBezTo>
                  <a:lnTo>
                    <a:pt x="2128" y="5966"/>
                  </a:lnTo>
                  <a:cubicBezTo>
                    <a:pt x="2280" y="5905"/>
                    <a:pt x="2463" y="5814"/>
                    <a:pt x="2615" y="5753"/>
                  </a:cubicBezTo>
                  <a:cubicBezTo>
                    <a:pt x="3557" y="6422"/>
                    <a:pt x="4621" y="6969"/>
                    <a:pt x="5685" y="7455"/>
                  </a:cubicBezTo>
                  <a:lnTo>
                    <a:pt x="6384" y="7790"/>
                  </a:lnTo>
                  <a:cubicBezTo>
                    <a:pt x="6410" y="7816"/>
                    <a:pt x="6445" y="7827"/>
                    <a:pt x="6484" y="7827"/>
                  </a:cubicBezTo>
                  <a:cubicBezTo>
                    <a:pt x="6581" y="7827"/>
                    <a:pt x="6696" y="7755"/>
                    <a:pt x="6718" y="7668"/>
                  </a:cubicBezTo>
                  <a:cubicBezTo>
                    <a:pt x="6779" y="7577"/>
                    <a:pt x="6718" y="7364"/>
                    <a:pt x="6596" y="7334"/>
                  </a:cubicBezTo>
                  <a:lnTo>
                    <a:pt x="5928" y="6999"/>
                  </a:lnTo>
                  <a:cubicBezTo>
                    <a:pt x="4955" y="6543"/>
                    <a:pt x="4013" y="6088"/>
                    <a:pt x="3131" y="5480"/>
                  </a:cubicBezTo>
                  <a:lnTo>
                    <a:pt x="3375" y="5358"/>
                  </a:lnTo>
                  <a:cubicBezTo>
                    <a:pt x="3800" y="5176"/>
                    <a:pt x="4195" y="4932"/>
                    <a:pt x="4621" y="4750"/>
                  </a:cubicBezTo>
                  <a:cubicBezTo>
                    <a:pt x="5958" y="5388"/>
                    <a:pt x="7478" y="6148"/>
                    <a:pt x="8907" y="6969"/>
                  </a:cubicBezTo>
                  <a:cubicBezTo>
                    <a:pt x="8970" y="7080"/>
                    <a:pt x="9042" y="7125"/>
                    <a:pt x="9109" y="7125"/>
                  </a:cubicBezTo>
                  <a:cubicBezTo>
                    <a:pt x="9170" y="7125"/>
                    <a:pt x="9228" y="7088"/>
                    <a:pt x="9271" y="7030"/>
                  </a:cubicBezTo>
                  <a:cubicBezTo>
                    <a:pt x="9332" y="6908"/>
                    <a:pt x="9302" y="6756"/>
                    <a:pt x="9150" y="6695"/>
                  </a:cubicBezTo>
                  <a:cubicBezTo>
                    <a:pt x="7843" y="5966"/>
                    <a:pt x="6475" y="5297"/>
                    <a:pt x="5229" y="4689"/>
                  </a:cubicBezTo>
                  <a:cubicBezTo>
                    <a:pt x="5624" y="4537"/>
                    <a:pt x="5989" y="4325"/>
                    <a:pt x="6384" y="4173"/>
                  </a:cubicBezTo>
                  <a:cubicBezTo>
                    <a:pt x="6384" y="4173"/>
                    <a:pt x="6414" y="4173"/>
                    <a:pt x="6414" y="4233"/>
                  </a:cubicBezTo>
                  <a:cubicBezTo>
                    <a:pt x="6566" y="4294"/>
                    <a:pt x="6748" y="4325"/>
                    <a:pt x="6931" y="4416"/>
                  </a:cubicBezTo>
                  <a:cubicBezTo>
                    <a:pt x="7326" y="4537"/>
                    <a:pt x="7691" y="4629"/>
                    <a:pt x="7964" y="4841"/>
                  </a:cubicBezTo>
                  <a:cubicBezTo>
                    <a:pt x="8015" y="4866"/>
                    <a:pt x="8070" y="4881"/>
                    <a:pt x="8127" y="4881"/>
                  </a:cubicBezTo>
                  <a:cubicBezTo>
                    <a:pt x="8207" y="4881"/>
                    <a:pt x="8288" y="4852"/>
                    <a:pt x="8359" y="4781"/>
                  </a:cubicBezTo>
                  <a:cubicBezTo>
                    <a:pt x="8420" y="4689"/>
                    <a:pt x="8420" y="4537"/>
                    <a:pt x="8299" y="4416"/>
                  </a:cubicBezTo>
                  <a:cubicBezTo>
                    <a:pt x="7964" y="4142"/>
                    <a:pt x="7508" y="3990"/>
                    <a:pt x="7144" y="3869"/>
                  </a:cubicBezTo>
                  <a:cubicBezTo>
                    <a:pt x="7083" y="3869"/>
                    <a:pt x="7083" y="3869"/>
                    <a:pt x="7052" y="3838"/>
                  </a:cubicBezTo>
                  <a:cubicBezTo>
                    <a:pt x="7326" y="3686"/>
                    <a:pt x="7630" y="3565"/>
                    <a:pt x="7903" y="3413"/>
                  </a:cubicBezTo>
                  <a:lnTo>
                    <a:pt x="8815" y="2957"/>
                  </a:lnTo>
                  <a:cubicBezTo>
                    <a:pt x="9271" y="3230"/>
                    <a:pt x="10062" y="3322"/>
                    <a:pt x="10821" y="3352"/>
                  </a:cubicBezTo>
                  <a:cubicBezTo>
                    <a:pt x="11247" y="3382"/>
                    <a:pt x="11642" y="3382"/>
                    <a:pt x="11885" y="3473"/>
                  </a:cubicBezTo>
                  <a:cubicBezTo>
                    <a:pt x="11905" y="3477"/>
                    <a:pt x="11924" y="3479"/>
                    <a:pt x="11943" y="3479"/>
                  </a:cubicBezTo>
                  <a:cubicBezTo>
                    <a:pt x="12068" y="3479"/>
                    <a:pt x="12167" y="3393"/>
                    <a:pt x="12220" y="3261"/>
                  </a:cubicBezTo>
                  <a:cubicBezTo>
                    <a:pt x="12250" y="3109"/>
                    <a:pt x="12189" y="3018"/>
                    <a:pt x="12037" y="2926"/>
                  </a:cubicBezTo>
                  <a:cubicBezTo>
                    <a:pt x="11764" y="2866"/>
                    <a:pt x="11338" y="2805"/>
                    <a:pt x="10852" y="2774"/>
                  </a:cubicBezTo>
                  <a:cubicBezTo>
                    <a:pt x="10426" y="2744"/>
                    <a:pt x="9879" y="2714"/>
                    <a:pt x="9454" y="2622"/>
                  </a:cubicBezTo>
                  <a:cubicBezTo>
                    <a:pt x="9910" y="2410"/>
                    <a:pt x="10396" y="2197"/>
                    <a:pt x="10852" y="2015"/>
                  </a:cubicBezTo>
                  <a:cubicBezTo>
                    <a:pt x="11186" y="2015"/>
                    <a:pt x="11581" y="2106"/>
                    <a:pt x="11794" y="2166"/>
                  </a:cubicBezTo>
                  <a:cubicBezTo>
                    <a:pt x="11820" y="2172"/>
                    <a:pt x="11845" y="2174"/>
                    <a:pt x="11870" y="2174"/>
                  </a:cubicBezTo>
                  <a:cubicBezTo>
                    <a:pt x="11987" y="2174"/>
                    <a:pt x="12083" y="2115"/>
                    <a:pt x="12159" y="2015"/>
                  </a:cubicBezTo>
                  <a:cubicBezTo>
                    <a:pt x="12189" y="1863"/>
                    <a:pt x="12098" y="1711"/>
                    <a:pt x="12007" y="1680"/>
                  </a:cubicBezTo>
                  <a:cubicBezTo>
                    <a:pt x="11946" y="1680"/>
                    <a:pt x="11916" y="1650"/>
                    <a:pt x="11855" y="1650"/>
                  </a:cubicBezTo>
                  <a:cubicBezTo>
                    <a:pt x="11916" y="1589"/>
                    <a:pt x="11946" y="1589"/>
                    <a:pt x="12037" y="1559"/>
                  </a:cubicBezTo>
                  <a:cubicBezTo>
                    <a:pt x="12189" y="1528"/>
                    <a:pt x="12250" y="1376"/>
                    <a:pt x="12189" y="1224"/>
                  </a:cubicBezTo>
                  <a:cubicBezTo>
                    <a:pt x="12167" y="1114"/>
                    <a:pt x="12081" y="1036"/>
                    <a:pt x="11978" y="1036"/>
                  </a:cubicBezTo>
                  <a:cubicBezTo>
                    <a:pt x="11939" y="1036"/>
                    <a:pt x="11897" y="1047"/>
                    <a:pt x="11855" y="1072"/>
                  </a:cubicBezTo>
                  <a:cubicBezTo>
                    <a:pt x="11460" y="1194"/>
                    <a:pt x="11095" y="1346"/>
                    <a:pt x="10730" y="1498"/>
                  </a:cubicBezTo>
                  <a:lnTo>
                    <a:pt x="10518" y="1498"/>
                  </a:lnTo>
                  <a:cubicBezTo>
                    <a:pt x="10518" y="1194"/>
                    <a:pt x="10639" y="829"/>
                    <a:pt x="10791" y="616"/>
                  </a:cubicBezTo>
                  <a:cubicBezTo>
                    <a:pt x="10852" y="495"/>
                    <a:pt x="10821" y="343"/>
                    <a:pt x="10700" y="282"/>
                  </a:cubicBezTo>
                  <a:cubicBezTo>
                    <a:pt x="10652" y="246"/>
                    <a:pt x="10599" y="229"/>
                    <a:pt x="10549" y="229"/>
                  </a:cubicBezTo>
                  <a:cubicBezTo>
                    <a:pt x="10473" y="229"/>
                    <a:pt x="10402" y="269"/>
                    <a:pt x="10366" y="343"/>
                  </a:cubicBezTo>
                  <a:cubicBezTo>
                    <a:pt x="10183" y="677"/>
                    <a:pt x="9970" y="1255"/>
                    <a:pt x="10062" y="1802"/>
                  </a:cubicBezTo>
                  <a:cubicBezTo>
                    <a:pt x="9727" y="1954"/>
                    <a:pt x="9332" y="2106"/>
                    <a:pt x="8998" y="2288"/>
                  </a:cubicBezTo>
                  <a:cubicBezTo>
                    <a:pt x="8907" y="1863"/>
                    <a:pt x="9210" y="829"/>
                    <a:pt x="9362" y="495"/>
                  </a:cubicBezTo>
                  <a:lnTo>
                    <a:pt x="9423" y="343"/>
                  </a:lnTo>
                  <a:cubicBezTo>
                    <a:pt x="9454" y="191"/>
                    <a:pt x="9362" y="69"/>
                    <a:pt x="9271" y="8"/>
                  </a:cubicBezTo>
                  <a:cubicBezTo>
                    <a:pt x="9245" y="3"/>
                    <a:pt x="9220" y="1"/>
                    <a:pt x="9196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6"/>
            <p:cNvSpPr/>
            <p:nvPr/>
          </p:nvSpPr>
          <p:spPr>
            <a:xfrm>
              <a:off x="14203925" y="2180225"/>
              <a:ext cx="275875" cy="182700"/>
            </a:xfrm>
            <a:custGeom>
              <a:avLst/>
              <a:gdLst/>
              <a:ahLst/>
              <a:cxnLst/>
              <a:rect l="l" t="t" r="r" b="b"/>
              <a:pathLst>
                <a:path w="11035" h="7308" extrusionOk="0">
                  <a:moveTo>
                    <a:pt x="9130" y="1"/>
                  </a:moveTo>
                  <a:cubicBezTo>
                    <a:pt x="8823" y="1"/>
                    <a:pt x="8509" y="39"/>
                    <a:pt x="8299" y="39"/>
                  </a:cubicBezTo>
                  <a:cubicBezTo>
                    <a:pt x="7083" y="131"/>
                    <a:pt x="5928" y="404"/>
                    <a:pt x="4803" y="830"/>
                  </a:cubicBezTo>
                  <a:cubicBezTo>
                    <a:pt x="2858" y="1559"/>
                    <a:pt x="1673" y="3018"/>
                    <a:pt x="639" y="4720"/>
                  </a:cubicBezTo>
                  <a:cubicBezTo>
                    <a:pt x="396" y="5146"/>
                    <a:pt x="1" y="5632"/>
                    <a:pt x="274" y="6088"/>
                  </a:cubicBezTo>
                  <a:cubicBezTo>
                    <a:pt x="761" y="7000"/>
                    <a:pt x="2524" y="7152"/>
                    <a:pt x="3375" y="7274"/>
                  </a:cubicBezTo>
                  <a:cubicBezTo>
                    <a:pt x="3594" y="7296"/>
                    <a:pt x="3816" y="7307"/>
                    <a:pt x="4037" y="7307"/>
                  </a:cubicBezTo>
                  <a:cubicBezTo>
                    <a:pt x="6209" y="7307"/>
                    <a:pt x="8426" y="6248"/>
                    <a:pt x="9667" y="4538"/>
                  </a:cubicBezTo>
                  <a:cubicBezTo>
                    <a:pt x="10335" y="3565"/>
                    <a:pt x="11034" y="1590"/>
                    <a:pt x="10001" y="283"/>
                  </a:cubicBezTo>
                  <a:cubicBezTo>
                    <a:pt x="9837" y="53"/>
                    <a:pt x="9489" y="1"/>
                    <a:pt x="9130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6"/>
            <p:cNvSpPr/>
            <p:nvPr/>
          </p:nvSpPr>
          <p:spPr>
            <a:xfrm>
              <a:off x="14176575" y="2173400"/>
              <a:ext cx="307025" cy="195700"/>
            </a:xfrm>
            <a:custGeom>
              <a:avLst/>
              <a:gdLst/>
              <a:ahLst/>
              <a:cxnLst/>
              <a:rect l="l" t="t" r="r" b="b"/>
              <a:pathLst>
                <a:path w="12281" h="7828" extrusionOk="0">
                  <a:moveTo>
                    <a:pt x="9196" y="1"/>
                  </a:moveTo>
                  <a:cubicBezTo>
                    <a:pt x="9079" y="1"/>
                    <a:pt x="8987" y="60"/>
                    <a:pt x="8937" y="160"/>
                  </a:cubicBezTo>
                  <a:lnTo>
                    <a:pt x="8907" y="312"/>
                  </a:lnTo>
                  <a:cubicBezTo>
                    <a:pt x="8633" y="1103"/>
                    <a:pt x="8359" y="1984"/>
                    <a:pt x="8542" y="2531"/>
                  </a:cubicBezTo>
                  <a:cubicBezTo>
                    <a:pt x="8299" y="2623"/>
                    <a:pt x="8025" y="2774"/>
                    <a:pt x="7752" y="2896"/>
                  </a:cubicBezTo>
                  <a:cubicBezTo>
                    <a:pt x="7539" y="3018"/>
                    <a:pt x="7265" y="3139"/>
                    <a:pt x="7022" y="3230"/>
                  </a:cubicBezTo>
                  <a:cubicBezTo>
                    <a:pt x="7144" y="2744"/>
                    <a:pt x="7326" y="2136"/>
                    <a:pt x="7600" y="1923"/>
                  </a:cubicBezTo>
                  <a:cubicBezTo>
                    <a:pt x="7721" y="1832"/>
                    <a:pt x="7721" y="1650"/>
                    <a:pt x="7630" y="1528"/>
                  </a:cubicBezTo>
                  <a:cubicBezTo>
                    <a:pt x="7597" y="1463"/>
                    <a:pt x="7530" y="1433"/>
                    <a:pt x="7456" y="1433"/>
                  </a:cubicBezTo>
                  <a:cubicBezTo>
                    <a:pt x="7391" y="1433"/>
                    <a:pt x="7322" y="1456"/>
                    <a:pt x="7265" y="1498"/>
                  </a:cubicBezTo>
                  <a:cubicBezTo>
                    <a:pt x="6809" y="1832"/>
                    <a:pt x="6627" y="2623"/>
                    <a:pt x="6475" y="3291"/>
                  </a:cubicBezTo>
                  <a:cubicBezTo>
                    <a:pt x="6414" y="3352"/>
                    <a:pt x="6414" y="3443"/>
                    <a:pt x="6384" y="3504"/>
                  </a:cubicBezTo>
                  <a:cubicBezTo>
                    <a:pt x="5928" y="3747"/>
                    <a:pt x="5472" y="3930"/>
                    <a:pt x="5016" y="4112"/>
                  </a:cubicBezTo>
                  <a:lnTo>
                    <a:pt x="5137" y="3778"/>
                  </a:lnTo>
                  <a:cubicBezTo>
                    <a:pt x="5168" y="3686"/>
                    <a:pt x="5198" y="3595"/>
                    <a:pt x="5198" y="3504"/>
                  </a:cubicBezTo>
                  <a:cubicBezTo>
                    <a:pt x="5289" y="3352"/>
                    <a:pt x="5320" y="3170"/>
                    <a:pt x="5411" y="2987"/>
                  </a:cubicBezTo>
                  <a:cubicBezTo>
                    <a:pt x="5624" y="2319"/>
                    <a:pt x="5928" y="1559"/>
                    <a:pt x="6414" y="1194"/>
                  </a:cubicBezTo>
                  <a:cubicBezTo>
                    <a:pt x="6536" y="1103"/>
                    <a:pt x="6566" y="951"/>
                    <a:pt x="6505" y="799"/>
                  </a:cubicBezTo>
                  <a:cubicBezTo>
                    <a:pt x="6446" y="739"/>
                    <a:pt x="6361" y="693"/>
                    <a:pt x="6267" y="693"/>
                  </a:cubicBezTo>
                  <a:cubicBezTo>
                    <a:pt x="6216" y="693"/>
                    <a:pt x="6163" y="706"/>
                    <a:pt x="6110" y="738"/>
                  </a:cubicBezTo>
                  <a:cubicBezTo>
                    <a:pt x="5472" y="1194"/>
                    <a:pt x="5168" y="2015"/>
                    <a:pt x="4894" y="2744"/>
                  </a:cubicBezTo>
                  <a:cubicBezTo>
                    <a:pt x="4834" y="2926"/>
                    <a:pt x="4803" y="3078"/>
                    <a:pt x="4712" y="3230"/>
                  </a:cubicBezTo>
                  <a:cubicBezTo>
                    <a:pt x="4682" y="3322"/>
                    <a:pt x="4651" y="3413"/>
                    <a:pt x="4590" y="3504"/>
                  </a:cubicBezTo>
                  <a:cubicBezTo>
                    <a:pt x="4530" y="3717"/>
                    <a:pt x="4408" y="4082"/>
                    <a:pt x="4286" y="4142"/>
                  </a:cubicBezTo>
                  <a:cubicBezTo>
                    <a:pt x="4226" y="4203"/>
                    <a:pt x="4195" y="4264"/>
                    <a:pt x="4195" y="4385"/>
                  </a:cubicBezTo>
                  <a:cubicBezTo>
                    <a:pt x="3830" y="4568"/>
                    <a:pt x="3466" y="4720"/>
                    <a:pt x="3131" y="4902"/>
                  </a:cubicBezTo>
                  <a:cubicBezTo>
                    <a:pt x="3040" y="4963"/>
                    <a:pt x="2979" y="4993"/>
                    <a:pt x="2919" y="5024"/>
                  </a:cubicBezTo>
                  <a:cubicBezTo>
                    <a:pt x="2979" y="4902"/>
                    <a:pt x="3010" y="4841"/>
                    <a:pt x="3010" y="4720"/>
                  </a:cubicBezTo>
                  <a:cubicBezTo>
                    <a:pt x="3040" y="4629"/>
                    <a:pt x="3040" y="4568"/>
                    <a:pt x="3071" y="4477"/>
                  </a:cubicBezTo>
                  <a:cubicBezTo>
                    <a:pt x="3375" y="3504"/>
                    <a:pt x="3952" y="2471"/>
                    <a:pt x="4712" y="1559"/>
                  </a:cubicBezTo>
                  <a:cubicBezTo>
                    <a:pt x="4803" y="1437"/>
                    <a:pt x="4803" y="1285"/>
                    <a:pt x="4682" y="1194"/>
                  </a:cubicBezTo>
                  <a:cubicBezTo>
                    <a:pt x="4625" y="1152"/>
                    <a:pt x="4562" y="1129"/>
                    <a:pt x="4499" y="1129"/>
                  </a:cubicBezTo>
                  <a:cubicBezTo>
                    <a:pt x="4425" y="1129"/>
                    <a:pt x="4352" y="1159"/>
                    <a:pt x="4286" y="1224"/>
                  </a:cubicBezTo>
                  <a:cubicBezTo>
                    <a:pt x="3496" y="2167"/>
                    <a:pt x="2888" y="3261"/>
                    <a:pt x="2584" y="4294"/>
                  </a:cubicBezTo>
                  <a:cubicBezTo>
                    <a:pt x="2554" y="4385"/>
                    <a:pt x="2554" y="4446"/>
                    <a:pt x="2523" y="4568"/>
                  </a:cubicBezTo>
                  <a:cubicBezTo>
                    <a:pt x="2432" y="4811"/>
                    <a:pt x="2402" y="5024"/>
                    <a:pt x="2280" y="5176"/>
                  </a:cubicBezTo>
                  <a:cubicBezTo>
                    <a:pt x="2250" y="5206"/>
                    <a:pt x="2219" y="5297"/>
                    <a:pt x="2250" y="5358"/>
                  </a:cubicBezTo>
                  <a:cubicBezTo>
                    <a:pt x="2128" y="5419"/>
                    <a:pt x="2007" y="5480"/>
                    <a:pt x="1916" y="5510"/>
                  </a:cubicBezTo>
                  <a:lnTo>
                    <a:pt x="1672" y="5632"/>
                  </a:lnTo>
                  <a:cubicBezTo>
                    <a:pt x="1156" y="5875"/>
                    <a:pt x="578" y="6118"/>
                    <a:pt x="122" y="6513"/>
                  </a:cubicBezTo>
                  <a:cubicBezTo>
                    <a:pt x="1" y="6574"/>
                    <a:pt x="1" y="6726"/>
                    <a:pt x="92" y="6848"/>
                  </a:cubicBezTo>
                  <a:cubicBezTo>
                    <a:pt x="124" y="6913"/>
                    <a:pt x="192" y="6943"/>
                    <a:pt x="266" y="6943"/>
                  </a:cubicBezTo>
                  <a:cubicBezTo>
                    <a:pt x="331" y="6943"/>
                    <a:pt x="400" y="6920"/>
                    <a:pt x="457" y="6878"/>
                  </a:cubicBezTo>
                  <a:cubicBezTo>
                    <a:pt x="882" y="6544"/>
                    <a:pt x="1399" y="6300"/>
                    <a:pt x="1916" y="6088"/>
                  </a:cubicBezTo>
                  <a:lnTo>
                    <a:pt x="2128" y="5966"/>
                  </a:lnTo>
                  <a:cubicBezTo>
                    <a:pt x="2280" y="5905"/>
                    <a:pt x="2463" y="5814"/>
                    <a:pt x="2615" y="5753"/>
                  </a:cubicBezTo>
                  <a:cubicBezTo>
                    <a:pt x="3587" y="6422"/>
                    <a:pt x="4651" y="6969"/>
                    <a:pt x="5715" y="7455"/>
                  </a:cubicBezTo>
                  <a:lnTo>
                    <a:pt x="6384" y="7790"/>
                  </a:lnTo>
                  <a:cubicBezTo>
                    <a:pt x="6419" y="7816"/>
                    <a:pt x="6460" y="7828"/>
                    <a:pt x="6501" y="7828"/>
                  </a:cubicBezTo>
                  <a:cubicBezTo>
                    <a:pt x="6599" y="7828"/>
                    <a:pt x="6697" y="7763"/>
                    <a:pt x="6718" y="7699"/>
                  </a:cubicBezTo>
                  <a:cubicBezTo>
                    <a:pt x="6809" y="7577"/>
                    <a:pt x="6718" y="7395"/>
                    <a:pt x="6627" y="7334"/>
                  </a:cubicBezTo>
                  <a:lnTo>
                    <a:pt x="5928" y="6999"/>
                  </a:lnTo>
                  <a:cubicBezTo>
                    <a:pt x="4986" y="6544"/>
                    <a:pt x="4043" y="6088"/>
                    <a:pt x="3162" y="5480"/>
                  </a:cubicBezTo>
                  <a:lnTo>
                    <a:pt x="3375" y="5358"/>
                  </a:lnTo>
                  <a:cubicBezTo>
                    <a:pt x="3800" y="5176"/>
                    <a:pt x="4226" y="4963"/>
                    <a:pt x="4651" y="4750"/>
                  </a:cubicBezTo>
                  <a:cubicBezTo>
                    <a:pt x="5958" y="5419"/>
                    <a:pt x="7478" y="6179"/>
                    <a:pt x="8937" y="6969"/>
                  </a:cubicBezTo>
                  <a:cubicBezTo>
                    <a:pt x="8995" y="7101"/>
                    <a:pt x="9068" y="7148"/>
                    <a:pt x="9131" y="7148"/>
                  </a:cubicBezTo>
                  <a:cubicBezTo>
                    <a:pt x="9199" y="7148"/>
                    <a:pt x="9256" y="7093"/>
                    <a:pt x="9271" y="7030"/>
                  </a:cubicBezTo>
                  <a:cubicBezTo>
                    <a:pt x="9362" y="6939"/>
                    <a:pt x="9302" y="6787"/>
                    <a:pt x="9150" y="6696"/>
                  </a:cubicBezTo>
                  <a:cubicBezTo>
                    <a:pt x="7873" y="5966"/>
                    <a:pt x="6505" y="5297"/>
                    <a:pt x="5259" y="4689"/>
                  </a:cubicBezTo>
                  <a:cubicBezTo>
                    <a:pt x="5624" y="4537"/>
                    <a:pt x="6019" y="4355"/>
                    <a:pt x="6384" y="4203"/>
                  </a:cubicBezTo>
                  <a:cubicBezTo>
                    <a:pt x="6384" y="4203"/>
                    <a:pt x="6414" y="4203"/>
                    <a:pt x="6414" y="4233"/>
                  </a:cubicBezTo>
                  <a:cubicBezTo>
                    <a:pt x="6566" y="4294"/>
                    <a:pt x="6779" y="4355"/>
                    <a:pt x="6961" y="4416"/>
                  </a:cubicBezTo>
                  <a:cubicBezTo>
                    <a:pt x="7326" y="4537"/>
                    <a:pt x="7721" y="4659"/>
                    <a:pt x="7995" y="4841"/>
                  </a:cubicBezTo>
                  <a:cubicBezTo>
                    <a:pt x="8036" y="4869"/>
                    <a:pt x="8089" y="4884"/>
                    <a:pt x="8146" y="4884"/>
                  </a:cubicBezTo>
                  <a:cubicBezTo>
                    <a:pt x="8216" y="4884"/>
                    <a:pt x="8292" y="4861"/>
                    <a:pt x="8359" y="4811"/>
                  </a:cubicBezTo>
                  <a:cubicBezTo>
                    <a:pt x="8451" y="4689"/>
                    <a:pt x="8451" y="4537"/>
                    <a:pt x="8329" y="4416"/>
                  </a:cubicBezTo>
                  <a:cubicBezTo>
                    <a:pt x="7995" y="4142"/>
                    <a:pt x="7539" y="3990"/>
                    <a:pt x="7144" y="3899"/>
                  </a:cubicBezTo>
                  <a:cubicBezTo>
                    <a:pt x="7113" y="3899"/>
                    <a:pt x="7113" y="3899"/>
                    <a:pt x="7083" y="3838"/>
                  </a:cubicBezTo>
                  <a:cubicBezTo>
                    <a:pt x="7326" y="3686"/>
                    <a:pt x="7630" y="3595"/>
                    <a:pt x="7903" y="3443"/>
                  </a:cubicBezTo>
                  <a:lnTo>
                    <a:pt x="8815" y="2987"/>
                  </a:lnTo>
                  <a:cubicBezTo>
                    <a:pt x="9271" y="3230"/>
                    <a:pt x="10062" y="3322"/>
                    <a:pt x="10821" y="3352"/>
                  </a:cubicBezTo>
                  <a:cubicBezTo>
                    <a:pt x="11247" y="3382"/>
                    <a:pt x="11673" y="3382"/>
                    <a:pt x="11885" y="3474"/>
                  </a:cubicBezTo>
                  <a:cubicBezTo>
                    <a:pt x="11911" y="3479"/>
                    <a:pt x="11935" y="3481"/>
                    <a:pt x="11959" y="3481"/>
                  </a:cubicBezTo>
                  <a:cubicBezTo>
                    <a:pt x="12077" y="3481"/>
                    <a:pt x="12174" y="3418"/>
                    <a:pt x="12250" y="3291"/>
                  </a:cubicBezTo>
                  <a:cubicBezTo>
                    <a:pt x="12280" y="3139"/>
                    <a:pt x="12189" y="3018"/>
                    <a:pt x="12037" y="2926"/>
                  </a:cubicBezTo>
                  <a:cubicBezTo>
                    <a:pt x="11794" y="2866"/>
                    <a:pt x="11369" y="2835"/>
                    <a:pt x="10882" y="2774"/>
                  </a:cubicBezTo>
                  <a:cubicBezTo>
                    <a:pt x="10457" y="2744"/>
                    <a:pt x="9879" y="2714"/>
                    <a:pt x="9454" y="2623"/>
                  </a:cubicBezTo>
                  <a:cubicBezTo>
                    <a:pt x="9910" y="2410"/>
                    <a:pt x="10426" y="2227"/>
                    <a:pt x="10882" y="2015"/>
                  </a:cubicBezTo>
                  <a:cubicBezTo>
                    <a:pt x="11217" y="2015"/>
                    <a:pt x="11581" y="2106"/>
                    <a:pt x="11825" y="2167"/>
                  </a:cubicBezTo>
                  <a:cubicBezTo>
                    <a:pt x="11858" y="2180"/>
                    <a:pt x="11890" y="2186"/>
                    <a:pt x="11920" y="2186"/>
                  </a:cubicBezTo>
                  <a:cubicBezTo>
                    <a:pt x="12027" y="2186"/>
                    <a:pt x="12111" y="2110"/>
                    <a:pt x="12159" y="2015"/>
                  </a:cubicBezTo>
                  <a:cubicBezTo>
                    <a:pt x="12189" y="1863"/>
                    <a:pt x="12128" y="1711"/>
                    <a:pt x="12007" y="1680"/>
                  </a:cubicBezTo>
                  <a:cubicBezTo>
                    <a:pt x="11977" y="1680"/>
                    <a:pt x="11946" y="1650"/>
                    <a:pt x="11855" y="1650"/>
                  </a:cubicBezTo>
                  <a:cubicBezTo>
                    <a:pt x="11946" y="1619"/>
                    <a:pt x="11977" y="1619"/>
                    <a:pt x="12037" y="1559"/>
                  </a:cubicBezTo>
                  <a:cubicBezTo>
                    <a:pt x="12189" y="1528"/>
                    <a:pt x="12280" y="1376"/>
                    <a:pt x="12189" y="1224"/>
                  </a:cubicBezTo>
                  <a:cubicBezTo>
                    <a:pt x="12167" y="1112"/>
                    <a:pt x="12077" y="1049"/>
                    <a:pt x="11971" y="1049"/>
                  </a:cubicBezTo>
                  <a:cubicBezTo>
                    <a:pt x="11933" y="1049"/>
                    <a:pt x="11894" y="1057"/>
                    <a:pt x="11855" y="1072"/>
                  </a:cubicBezTo>
                  <a:cubicBezTo>
                    <a:pt x="11490" y="1194"/>
                    <a:pt x="11095" y="1346"/>
                    <a:pt x="10761" y="1498"/>
                  </a:cubicBezTo>
                  <a:lnTo>
                    <a:pt x="10518" y="1498"/>
                  </a:lnTo>
                  <a:cubicBezTo>
                    <a:pt x="10518" y="1194"/>
                    <a:pt x="10639" y="860"/>
                    <a:pt x="10791" y="616"/>
                  </a:cubicBezTo>
                  <a:cubicBezTo>
                    <a:pt x="10882" y="495"/>
                    <a:pt x="10821" y="343"/>
                    <a:pt x="10730" y="282"/>
                  </a:cubicBezTo>
                  <a:cubicBezTo>
                    <a:pt x="10688" y="250"/>
                    <a:pt x="10642" y="237"/>
                    <a:pt x="10596" y="237"/>
                  </a:cubicBezTo>
                  <a:cubicBezTo>
                    <a:pt x="10510" y="237"/>
                    <a:pt x="10425" y="283"/>
                    <a:pt x="10366" y="343"/>
                  </a:cubicBezTo>
                  <a:cubicBezTo>
                    <a:pt x="10183" y="708"/>
                    <a:pt x="10001" y="1255"/>
                    <a:pt x="10062" y="1802"/>
                  </a:cubicBezTo>
                  <a:cubicBezTo>
                    <a:pt x="9727" y="1954"/>
                    <a:pt x="9362" y="2106"/>
                    <a:pt x="8998" y="2288"/>
                  </a:cubicBezTo>
                  <a:cubicBezTo>
                    <a:pt x="8937" y="1863"/>
                    <a:pt x="9241" y="860"/>
                    <a:pt x="9393" y="495"/>
                  </a:cubicBezTo>
                  <a:lnTo>
                    <a:pt x="9423" y="343"/>
                  </a:lnTo>
                  <a:cubicBezTo>
                    <a:pt x="9454" y="191"/>
                    <a:pt x="9393" y="100"/>
                    <a:pt x="9271" y="9"/>
                  </a:cubicBezTo>
                  <a:cubicBezTo>
                    <a:pt x="9245" y="3"/>
                    <a:pt x="9220" y="1"/>
                    <a:pt x="9196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6"/>
            <p:cNvSpPr/>
            <p:nvPr/>
          </p:nvSpPr>
          <p:spPr>
            <a:xfrm>
              <a:off x="14501800" y="2616400"/>
              <a:ext cx="221925" cy="146900"/>
            </a:xfrm>
            <a:custGeom>
              <a:avLst/>
              <a:gdLst/>
              <a:ahLst/>
              <a:cxnLst/>
              <a:rect l="l" t="t" r="r" b="b"/>
              <a:pathLst>
                <a:path w="8877" h="5876" extrusionOk="0">
                  <a:moveTo>
                    <a:pt x="2423" y="0"/>
                  </a:moveTo>
                  <a:cubicBezTo>
                    <a:pt x="2106" y="0"/>
                    <a:pt x="1785" y="15"/>
                    <a:pt x="1460" y="40"/>
                  </a:cubicBezTo>
                  <a:cubicBezTo>
                    <a:pt x="1095" y="70"/>
                    <a:pt x="548" y="40"/>
                    <a:pt x="366" y="404"/>
                  </a:cubicBezTo>
                  <a:cubicBezTo>
                    <a:pt x="1" y="1164"/>
                    <a:pt x="700" y="2380"/>
                    <a:pt x="1065" y="2988"/>
                  </a:cubicBezTo>
                  <a:cubicBezTo>
                    <a:pt x="1977" y="4660"/>
                    <a:pt x="3861" y="5845"/>
                    <a:pt x="5776" y="5875"/>
                  </a:cubicBezTo>
                  <a:cubicBezTo>
                    <a:pt x="6718" y="5875"/>
                    <a:pt x="8360" y="5480"/>
                    <a:pt x="8725" y="4143"/>
                  </a:cubicBezTo>
                  <a:cubicBezTo>
                    <a:pt x="8877" y="3748"/>
                    <a:pt x="8299" y="3201"/>
                    <a:pt x="8086" y="2927"/>
                  </a:cubicBezTo>
                  <a:cubicBezTo>
                    <a:pt x="7478" y="2137"/>
                    <a:pt x="6749" y="1559"/>
                    <a:pt x="5959" y="982"/>
                  </a:cubicBezTo>
                  <a:cubicBezTo>
                    <a:pt x="4867" y="230"/>
                    <a:pt x="3678" y="0"/>
                    <a:pt x="2423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6"/>
            <p:cNvSpPr/>
            <p:nvPr/>
          </p:nvSpPr>
          <p:spPr>
            <a:xfrm>
              <a:off x="14488125" y="2611900"/>
              <a:ext cx="234850" cy="159275"/>
            </a:xfrm>
            <a:custGeom>
              <a:avLst/>
              <a:gdLst/>
              <a:ahLst/>
              <a:cxnLst/>
              <a:rect l="l" t="t" r="r" b="b"/>
              <a:pathLst>
                <a:path w="9394" h="6371" extrusionOk="0">
                  <a:moveTo>
                    <a:pt x="258" y="1"/>
                  </a:moveTo>
                  <a:cubicBezTo>
                    <a:pt x="159" y="1"/>
                    <a:pt x="84" y="80"/>
                    <a:pt x="31" y="159"/>
                  </a:cubicBezTo>
                  <a:cubicBezTo>
                    <a:pt x="1" y="280"/>
                    <a:pt x="92" y="402"/>
                    <a:pt x="183" y="432"/>
                  </a:cubicBezTo>
                  <a:cubicBezTo>
                    <a:pt x="609" y="554"/>
                    <a:pt x="1034" y="767"/>
                    <a:pt x="1399" y="1010"/>
                  </a:cubicBezTo>
                  <a:lnTo>
                    <a:pt x="1612" y="1131"/>
                  </a:lnTo>
                  <a:cubicBezTo>
                    <a:pt x="1703" y="1192"/>
                    <a:pt x="1855" y="1283"/>
                    <a:pt x="1977" y="1344"/>
                  </a:cubicBezTo>
                  <a:cubicBezTo>
                    <a:pt x="1977" y="2286"/>
                    <a:pt x="2129" y="3259"/>
                    <a:pt x="2281" y="4171"/>
                  </a:cubicBezTo>
                  <a:cubicBezTo>
                    <a:pt x="2311" y="4353"/>
                    <a:pt x="2372" y="4566"/>
                    <a:pt x="2402" y="4779"/>
                  </a:cubicBezTo>
                  <a:cubicBezTo>
                    <a:pt x="2402" y="4870"/>
                    <a:pt x="2524" y="4961"/>
                    <a:pt x="2615" y="4961"/>
                  </a:cubicBezTo>
                  <a:cubicBezTo>
                    <a:pt x="2736" y="4961"/>
                    <a:pt x="2828" y="4840"/>
                    <a:pt x="2828" y="4718"/>
                  </a:cubicBezTo>
                  <a:cubicBezTo>
                    <a:pt x="2767" y="4536"/>
                    <a:pt x="2736" y="4323"/>
                    <a:pt x="2706" y="4110"/>
                  </a:cubicBezTo>
                  <a:cubicBezTo>
                    <a:pt x="2554" y="3289"/>
                    <a:pt x="2433" y="2408"/>
                    <a:pt x="2402" y="1618"/>
                  </a:cubicBezTo>
                  <a:lnTo>
                    <a:pt x="2402" y="1618"/>
                  </a:lnTo>
                  <a:cubicBezTo>
                    <a:pt x="2463" y="1648"/>
                    <a:pt x="2524" y="1679"/>
                    <a:pt x="2584" y="1739"/>
                  </a:cubicBezTo>
                  <a:cubicBezTo>
                    <a:pt x="2919" y="1922"/>
                    <a:pt x="3223" y="2074"/>
                    <a:pt x="3588" y="2256"/>
                  </a:cubicBezTo>
                  <a:cubicBezTo>
                    <a:pt x="3770" y="3441"/>
                    <a:pt x="3952" y="4809"/>
                    <a:pt x="4104" y="6086"/>
                  </a:cubicBezTo>
                  <a:cubicBezTo>
                    <a:pt x="3957" y="6110"/>
                    <a:pt x="4008" y="6155"/>
                    <a:pt x="4081" y="6155"/>
                  </a:cubicBezTo>
                  <a:cubicBezTo>
                    <a:pt x="4099" y="6155"/>
                    <a:pt x="4117" y="6152"/>
                    <a:pt x="4135" y="6147"/>
                  </a:cubicBezTo>
                  <a:cubicBezTo>
                    <a:pt x="4256" y="6147"/>
                    <a:pt x="4347" y="6025"/>
                    <a:pt x="4347" y="5903"/>
                  </a:cubicBezTo>
                  <a:cubicBezTo>
                    <a:pt x="4226" y="4718"/>
                    <a:pt x="4043" y="3472"/>
                    <a:pt x="3831" y="2378"/>
                  </a:cubicBezTo>
                  <a:lnTo>
                    <a:pt x="3831" y="2378"/>
                  </a:lnTo>
                  <a:cubicBezTo>
                    <a:pt x="4104" y="2560"/>
                    <a:pt x="4408" y="2712"/>
                    <a:pt x="4712" y="2864"/>
                  </a:cubicBezTo>
                  <a:lnTo>
                    <a:pt x="4712" y="2925"/>
                  </a:lnTo>
                  <a:lnTo>
                    <a:pt x="4834" y="3381"/>
                  </a:lnTo>
                  <a:cubicBezTo>
                    <a:pt x="4925" y="3685"/>
                    <a:pt x="5016" y="3989"/>
                    <a:pt x="5016" y="4232"/>
                  </a:cubicBezTo>
                  <a:cubicBezTo>
                    <a:pt x="5016" y="4353"/>
                    <a:pt x="5107" y="4475"/>
                    <a:pt x="5199" y="4475"/>
                  </a:cubicBezTo>
                  <a:cubicBezTo>
                    <a:pt x="5320" y="4475"/>
                    <a:pt x="5442" y="4384"/>
                    <a:pt x="5442" y="4293"/>
                  </a:cubicBezTo>
                  <a:cubicBezTo>
                    <a:pt x="5442" y="3928"/>
                    <a:pt x="5320" y="3593"/>
                    <a:pt x="5229" y="3259"/>
                  </a:cubicBezTo>
                  <a:lnTo>
                    <a:pt x="5229" y="3198"/>
                  </a:lnTo>
                  <a:cubicBezTo>
                    <a:pt x="5472" y="3320"/>
                    <a:pt x="5685" y="3441"/>
                    <a:pt x="5898" y="3593"/>
                  </a:cubicBezTo>
                  <a:cubicBezTo>
                    <a:pt x="6110" y="3715"/>
                    <a:pt x="6354" y="3867"/>
                    <a:pt x="6627" y="3958"/>
                  </a:cubicBezTo>
                  <a:cubicBezTo>
                    <a:pt x="6658" y="4384"/>
                    <a:pt x="6961" y="4961"/>
                    <a:pt x="7296" y="5478"/>
                  </a:cubicBezTo>
                  <a:cubicBezTo>
                    <a:pt x="7478" y="5782"/>
                    <a:pt x="7630" y="6055"/>
                    <a:pt x="7721" y="6238"/>
                  </a:cubicBezTo>
                  <a:cubicBezTo>
                    <a:pt x="7745" y="6331"/>
                    <a:pt x="7821" y="6370"/>
                    <a:pt x="7896" y="6370"/>
                  </a:cubicBezTo>
                  <a:cubicBezTo>
                    <a:pt x="7920" y="6370"/>
                    <a:pt x="7943" y="6367"/>
                    <a:pt x="7965" y="6359"/>
                  </a:cubicBezTo>
                  <a:cubicBezTo>
                    <a:pt x="8086" y="6329"/>
                    <a:pt x="8147" y="6207"/>
                    <a:pt x="8086" y="6086"/>
                  </a:cubicBezTo>
                  <a:cubicBezTo>
                    <a:pt x="8025" y="5873"/>
                    <a:pt x="7873" y="5600"/>
                    <a:pt x="7630" y="5265"/>
                  </a:cubicBezTo>
                  <a:cubicBezTo>
                    <a:pt x="7448" y="4961"/>
                    <a:pt x="7205" y="4566"/>
                    <a:pt x="7113" y="4232"/>
                  </a:cubicBezTo>
                  <a:lnTo>
                    <a:pt x="7113" y="4232"/>
                  </a:lnTo>
                  <a:cubicBezTo>
                    <a:pt x="7448" y="4414"/>
                    <a:pt x="7813" y="4657"/>
                    <a:pt x="8177" y="4870"/>
                  </a:cubicBezTo>
                  <a:cubicBezTo>
                    <a:pt x="8329" y="5113"/>
                    <a:pt x="8420" y="5387"/>
                    <a:pt x="8512" y="5600"/>
                  </a:cubicBezTo>
                  <a:cubicBezTo>
                    <a:pt x="8537" y="5700"/>
                    <a:pt x="8625" y="5759"/>
                    <a:pt x="8723" y="5759"/>
                  </a:cubicBezTo>
                  <a:cubicBezTo>
                    <a:pt x="8743" y="5759"/>
                    <a:pt x="8764" y="5757"/>
                    <a:pt x="8785" y="5752"/>
                  </a:cubicBezTo>
                  <a:cubicBezTo>
                    <a:pt x="8876" y="5721"/>
                    <a:pt x="8968" y="5600"/>
                    <a:pt x="8937" y="5478"/>
                  </a:cubicBezTo>
                  <a:cubicBezTo>
                    <a:pt x="8937" y="5448"/>
                    <a:pt x="8907" y="5417"/>
                    <a:pt x="8907" y="5387"/>
                  </a:cubicBezTo>
                  <a:lnTo>
                    <a:pt x="8907" y="5387"/>
                  </a:lnTo>
                  <a:cubicBezTo>
                    <a:pt x="8937" y="5417"/>
                    <a:pt x="8968" y="5448"/>
                    <a:pt x="8998" y="5448"/>
                  </a:cubicBezTo>
                  <a:cubicBezTo>
                    <a:pt x="9031" y="5481"/>
                    <a:pt x="9073" y="5494"/>
                    <a:pt x="9116" y="5494"/>
                  </a:cubicBezTo>
                  <a:cubicBezTo>
                    <a:pt x="9189" y="5494"/>
                    <a:pt x="9263" y="5456"/>
                    <a:pt x="9302" y="5417"/>
                  </a:cubicBezTo>
                  <a:cubicBezTo>
                    <a:pt x="9393" y="5326"/>
                    <a:pt x="9332" y="5174"/>
                    <a:pt x="9272" y="5113"/>
                  </a:cubicBezTo>
                  <a:cubicBezTo>
                    <a:pt x="8998" y="4931"/>
                    <a:pt x="8724" y="4718"/>
                    <a:pt x="8481" y="4566"/>
                  </a:cubicBezTo>
                  <a:cubicBezTo>
                    <a:pt x="8451" y="4536"/>
                    <a:pt x="8390" y="4475"/>
                    <a:pt x="8360" y="4414"/>
                  </a:cubicBezTo>
                  <a:cubicBezTo>
                    <a:pt x="8542" y="4262"/>
                    <a:pt x="8846" y="4201"/>
                    <a:pt x="9059" y="4201"/>
                  </a:cubicBezTo>
                  <a:cubicBezTo>
                    <a:pt x="9150" y="4201"/>
                    <a:pt x="9241" y="4080"/>
                    <a:pt x="9241" y="3958"/>
                  </a:cubicBezTo>
                  <a:cubicBezTo>
                    <a:pt x="9241" y="3867"/>
                    <a:pt x="9120" y="3776"/>
                    <a:pt x="8998" y="3776"/>
                  </a:cubicBezTo>
                  <a:cubicBezTo>
                    <a:pt x="8694" y="3806"/>
                    <a:pt x="8208" y="3928"/>
                    <a:pt x="7934" y="4232"/>
                  </a:cubicBezTo>
                  <a:lnTo>
                    <a:pt x="7144" y="3776"/>
                  </a:lnTo>
                  <a:cubicBezTo>
                    <a:pt x="7387" y="3502"/>
                    <a:pt x="8208" y="3289"/>
                    <a:pt x="8512" y="3168"/>
                  </a:cubicBezTo>
                  <a:lnTo>
                    <a:pt x="8633" y="3137"/>
                  </a:lnTo>
                  <a:cubicBezTo>
                    <a:pt x="8755" y="3107"/>
                    <a:pt x="8816" y="2986"/>
                    <a:pt x="8785" y="2864"/>
                  </a:cubicBezTo>
                  <a:cubicBezTo>
                    <a:pt x="8760" y="2763"/>
                    <a:pt x="8672" y="2704"/>
                    <a:pt x="8574" y="2704"/>
                  </a:cubicBezTo>
                  <a:cubicBezTo>
                    <a:pt x="8553" y="2704"/>
                    <a:pt x="8533" y="2707"/>
                    <a:pt x="8512" y="2712"/>
                  </a:cubicBezTo>
                  <a:lnTo>
                    <a:pt x="8390" y="2742"/>
                  </a:lnTo>
                  <a:cubicBezTo>
                    <a:pt x="7752" y="2955"/>
                    <a:pt x="7083" y="3168"/>
                    <a:pt x="6809" y="3563"/>
                  </a:cubicBezTo>
                  <a:cubicBezTo>
                    <a:pt x="6627" y="3441"/>
                    <a:pt x="6384" y="3320"/>
                    <a:pt x="6202" y="3198"/>
                  </a:cubicBezTo>
                  <a:cubicBezTo>
                    <a:pt x="6019" y="3107"/>
                    <a:pt x="5806" y="3016"/>
                    <a:pt x="5624" y="2894"/>
                  </a:cubicBezTo>
                  <a:cubicBezTo>
                    <a:pt x="5946" y="2771"/>
                    <a:pt x="6328" y="2627"/>
                    <a:pt x="6606" y="2627"/>
                  </a:cubicBezTo>
                  <a:cubicBezTo>
                    <a:pt x="6670" y="2627"/>
                    <a:pt x="6728" y="2634"/>
                    <a:pt x="6779" y="2651"/>
                  </a:cubicBezTo>
                  <a:cubicBezTo>
                    <a:pt x="6791" y="2655"/>
                    <a:pt x="6804" y="2657"/>
                    <a:pt x="6817" y="2657"/>
                  </a:cubicBezTo>
                  <a:cubicBezTo>
                    <a:pt x="6901" y="2657"/>
                    <a:pt x="6996" y="2578"/>
                    <a:pt x="7022" y="2499"/>
                  </a:cubicBezTo>
                  <a:cubicBezTo>
                    <a:pt x="7083" y="2378"/>
                    <a:pt x="6992" y="2256"/>
                    <a:pt x="6870" y="2226"/>
                  </a:cubicBezTo>
                  <a:cubicBezTo>
                    <a:pt x="6785" y="2203"/>
                    <a:pt x="6694" y="2193"/>
                    <a:pt x="6600" y="2193"/>
                  </a:cubicBezTo>
                  <a:cubicBezTo>
                    <a:pt x="6191" y="2193"/>
                    <a:pt x="5715" y="2381"/>
                    <a:pt x="5320" y="2530"/>
                  </a:cubicBezTo>
                  <a:cubicBezTo>
                    <a:pt x="5259" y="2560"/>
                    <a:pt x="5199" y="2560"/>
                    <a:pt x="5138" y="2590"/>
                  </a:cubicBezTo>
                  <a:cubicBezTo>
                    <a:pt x="4803" y="2408"/>
                    <a:pt x="4439" y="2195"/>
                    <a:pt x="4104" y="1982"/>
                  </a:cubicBezTo>
                  <a:cubicBezTo>
                    <a:pt x="4226" y="1952"/>
                    <a:pt x="4287" y="1952"/>
                    <a:pt x="4408" y="1922"/>
                  </a:cubicBezTo>
                  <a:cubicBezTo>
                    <a:pt x="4499" y="1891"/>
                    <a:pt x="4560" y="1891"/>
                    <a:pt x="4591" y="1891"/>
                  </a:cubicBezTo>
                  <a:lnTo>
                    <a:pt x="5047" y="1770"/>
                  </a:lnTo>
                  <a:cubicBezTo>
                    <a:pt x="5433" y="1662"/>
                    <a:pt x="5866" y="1555"/>
                    <a:pt x="6258" y="1555"/>
                  </a:cubicBezTo>
                  <a:cubicBezTo>
                    <a:pt x="6420" y="1555"/>
                    <a:pt x="6576" y="1573"/>
                    <a:pt x="6718" y="1618"/>
                  </a:cubicBezTo>
                  <a:cubicBezTo>
                    <a:pt x="6747" y="1625"/>
                    <a:pt x="6776" y="1629"/>
                    <a:pt x="6803" y="1629"/>
                  </a:cubicBezTo>
                  <a:cubicBezTo>
                    <a:pt x="6892" y="1629"/>
                    <a:pt x="6969" y="1589"/>
                    <a:pt x="6992" y="1496"/>
                  </a:cubicBezTo>
                  <a:cubicBezTo>
                    <a:pt x="7022" y="1375"/>
                    <a:pt x="6992" y="1283"/>
                    <a:pt x="6870" y="1223"/>
                  </a:cubicBezTo>
                  <a:cubicBezTo>
                    <a:pt x="6675" y="1154"/>
                    <a:pt x="6474" y="1127"/>
                    <a:pt x="6271" y="1127"/>
                  </a:cubicBezTo>
                  <a:cubicBezTo>
                    <a:pt x="5840" y="1127"/>
                    <a:pt x="5399" y="1251"/>
                    <a:pt x="4986" y="1375"/>
                  </a:cubicBezTo>
                  <a:cubicBezTo>
                    <a:pt x="4834" y="1435"/>
                    <a:pt x="4682" y="1466"/>
                    <a:pt x="4560" y="1496"/>
                  </a:cubicBezTo>
                  <a:cubicBezTo>
                    <a:pt x="4499" y="1496"/>
                    <a:pt x="4408" y="1527"/>
                    <a:pt x="4347" y="1587"/>
                  </a:cubicBezTo>
                  <a:cubicBezTo>
                    <a:pt x="4176" y="1612"/>
                    <a:pt x="3985" y="1695"/>
                    <a:pt x="3854" y="1695"/>
                  </a:cubicBezTo>
                  <a:cubicBezTo>
                    <a:pt x="3822" y="1695"/>
                    <a:pt x="3794" y="1690"/>
                    <a:pt x="3770" y="1679"/>
                  </a:cubicBezTo>
                  <a:cubicBezTo>
                    <a:pt x="3745" y="1670"/>
                    <a:pt x="3723" y="1667"/>
                    <a:pt x="3703" y="1667"/>
                  </a:cubicBezTo>
                  <a:cubicBezTo>
                    <a:pt x="3648" y="1667"/>
                    <a:pt x="3610" y="1695"/>
                    <a:pt x="3588" y="1739"/>
                  </a:cubicBezTo>
                  <a:cubicBezTo>
                    <a:pt x="3314" y="1587"/>
                    <a:pt x="3010" y="1435"/>
                    <a:pt x="2736" y="1283"/>
                  </a:cubicBezTo>
                  <a:cubicBezTo>
                    <a:pt x="2706" y="1223"/>
                    <a:pt x="2615" y="1192"/>
                    <a:pt x="2584" y="1192"/>
                  </a:cubicBezTo>
                  <a:cubicBezTo>
                    <a:pt x="2676" y="1162"/>
                    <a:pt x="2736" y="1162"/>
                    <a:pt x="2858" y="1131"/>
                  </a:cubicBezTo>
                  <a:cubicBezTo>
                    <a:pt x="2919" y="1071"/>
                    <a:pt x="2980" y="1071"/>
                    <a:pt x="3040" y="1040"/>
                  </a:cubicBezTo>
                  <a:cubicBezTo>
                    <a:pt x="3649" y="830"/>
                    <a:pt x="4365" y="745"/>
                    <a:pt x="5079" y="745"/>
                  </a:cubicBezTo>
                  <a:cubicBezTo>
                    <a:pt x="5292" y="745"/>
                    <a:pt x="5505" y="753"/>
                    <a:pt x="5715" y="767"/>
                  </a:cubicBezTo>
                  <a:cubicBezTo>
                    <a:pt x="5806" y="767"/>
                    <a:pt x="5928" y="706"/>
                    <a:pt x="5928" y="584"/>
                  </a:cubicBezTo>
                  <a:cubicBezTo>
                    <a:pt x="5928" y="463"/>
                    <a:pt x="5867" y="371"/>
                    <a:pt x="5746" y="371"/>
                  </a:cubicBezTo>
                  <a:cubicBezTo>
                    <a:pt x="5524" y="351"/>
                    <a:pt x="5303" y="342"/>
                    <a:pt x="5085" y="342"/>
                  </a:cubicBezTo>
                  <a:cubicBezTo>
                    <a:pt x="4317" y="342"/>
                    <a:pt x="3575" y="462"/>
                    <a:pt x="2888" y="675"/>
                  </a:cubicBezTo>
                  <a:cubicBezTo>
                    <a:pt x="2828" y="706"/>
                    <a:pt x="2767" y="706"/>
                    <a:pt x="2706" y="736"/>
                  </a:cubicBezTo>
                  <a:cubicBezTo>
                    <a:pt x="2524" y="827"/>
                    <a:pt x="2372" y="858"/>
                    <a:pt x="2220" y="858"/>
                  </a:cubicBezTo>
                  <a:cubicBezTo>
                    <a:pt x="2159" y="858"/>
                    <a:pt x="2098" y="858"/>
                    <a:pt x="2068" y="888"/>
                  </a:cubicBezTo>
                  <a:cubicBezTo>
                    <a:pt x="1977" y="858"/>
                    <a:pt x="1855" y="767"/>
                    <a:pt x="1794" y="736"/>
                  </a:cubicBezTo>
                  <a:lnTo>
                    <a:pt x="1612" y="615"/>
                  </a:lnTo>
                  <a:cubicBezTo>
                    <a:pt x="1186" y="402"/>
                    <a:pt x="761" y="128"/>
                    <a:pt x="305" y="7"/>
                  </a:cubicBezTo>
                  <a:cubicBezTo>
                    <a:pt x="289" y="3"/>
                    <a:pt x="273" y="1"/>
                    <a:pt x="258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6"/>
            <p:cNvSpPr/>
            <p:nvPr/>
          </p:nvSpPr>
          <p:spPr>
            <a:xfrm>
              <a:off x="14401500" y="2289525"/>
              <a:ext cx="105650" cy="151650"/>
            </a:xfrm>
            <a:custGeom>
              <a:avLst/>
              <a:gdLst/>
              <a:ahLst/>
              <a:cxnLst/>
              <a:rect l="l" t="t" r="r" b="b"/>
              <a:pathLst>
                <a:path w="4226" h="6066" extrusionOk="0">
                  <a:moveTo>
                    <a:pt x="2894" y="1"/>
                  </a:moveTo>
                  <a:cubicBezTo>
                    <a:pt x="2633" y="1"/>
                    <a:pt x="2317" y="336"/>
                    <a:pt x="2098" y="500"/>
                  </a:cubicBezTo>
                  <a:cubicBezTo>
                    <a:pt x="1581" y="956"/>
                    <a:pt x="1156" y="1443"/>
                    <a:pt x="730" y="2051"/>
                  </a:cubicBezTo>
                  <a:cubicBezTo>
                    <a:pt x="92" y="3054"/>
                    <a:pt x="1" y="4117"/>
                    <a:pt x="122" y="5242"/>
                  </a:cubicBezTo>
                  <a:cubicBezTo>
                    <a:pt x="153" y="5516"/>
                    <a:pt x="122" y="5880"/>
                    <a:pt x="396" y="6002"/>
                  </a:cubicBezTo>
                  <a:cubicBezTo>
                    <a:pt x="490" y="6046"/>
                    <a:pt x="597" y="6065"/>
                    <a:pt x="711" y="6065"/>
                  </a:cubicBezTo>
                  <a:cubicBezTo>
                    <a:pt x="1219" y="6065"/>
                    <a:pt x="1872" y="5684"/>
                    <a:pt x="2220" y="5485"/>
                  </a:cubicBezTo>
                  <a:cubicBezTo>
                    <a:pt x="3405" y="4786"/>
                    <a:pt x="4195" y="3449"/>
                    <a:pt x="4195" y="2081"/>
                  </a:cubicBezTo>
                  <a:cubicBezTo>
                    <a:pt x="4226" y="1412"/>
                    <a:pt x="3891" y="257"/>
                    <a:pt x="2980" y="14"/>
                  </a:cubicBezTo>
                  <a:cubicBezTo>
                    <a:pt x="2952" y="5"/>
                    <a:pt x="2923" y="1"/>
                    <a:pt x="2894" y="1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6"/>
            <p:cNvSpPr/>
            <p:nvPr/>
          </p:nvSpPr>
          <p:spPr>
            <a:xfrm>
              <a:off x="14397700" y="2287900"/>
              <a:ext cx="115525" cy="171950"/>
            </a:xfrm>
            <a:custGeom>
              <a:avLst/>
              <a:gdLst/>
              <a:ahLst/>
              <a:cxnLst/>
              <a:rect l="l" t="t" r="r" b="b"/>
              <a:pathLst>
                <a:path w="4621" h="6878" extrusionOk="0">
                  <a:moveTo>
                    <a:pt x="3847" y="0"/>
                  </a:moveTo>
                  <a:cubicBezTo>
                    <a:pt x="3802" y="0"/>
                    <a:pt x="3759" y="21"/>
                    <a:pt x="3739" y="79"/>
                  </a:cubicBezTo>
                  <a:cubicBezTo>
                    <a:pt x="3618" y="261"/>
                    <a:pt x="3466" y="444"/>
                    <a:pt x="3344" y="626"/>
                  </a:cubicBezTo>
                  <a:cubicBezTo>
                    <a:pt x="3314" y="687"/>
                    <a:pt x="3283" y="717"/>
                    <a:pt x="3253" y="717"/>
                  </a:cubicBezTo>
                  <a:cubicBezTo>
                    <a:pt x="3132" y="565"/>
                    <a:pt x="3101" y="383"/>
                    <a:pt x="3040" y="231"/>
                  </a:cubicBezTo>
                  <a:cubicBezTo>
                    <a:pt x="3040" y="140"/>
                    <a:pt x="2980" y="79"/>
                    <a:pt x="2888" y="79"/>
                  </a:cubicBezTo>
                  <a:cubicBezTo>
                    <a:pt x="2828" y="79"/>
                    <a:pt x="2736" y="140"/>
                    <a:pt x="2736" y="231"/>
                  </a:cubicBezTo>
                  <a:cubicBezTo>
                    <a:pt x="2767" y="444"/>
                    <a:pt x="2858" y="778"/>
                    <a:pt x="3101" y="991"/>
                  </a:cubicBezTo>
                  <a:lnTo>
                    <a:pt x="2736" y="1538"/>
                  </a:lnTo>
                  <a:cubicBezTo>
                    <a:pt x="2554" y="1386"/>
                    <a:pt x="2372" y="778"/>
                    <a:pt x="2280" y="596"/>
                  </a:cubicBezTo>
                  <a:lnTo>
                    <a:pt x="2250" y="535"/>
                  </a:lnTo>
                  <a:cubicBezTo>
                    <a:pt x="2227" y="467"/>
                    <a:pt x="2170" y="432"/>
                    <a:pt x="2118" y="432"/>
                  </a:cubicBezTo>
                  <a:cubicBezTo>
                    <a:pt x="2100" y="432"/>
                    <a:pt x="2083" y="436"/>
                    <a:pt x="2068" y="444"/>
                  </a:cubicBezTo>
                  <a:cubicBezTo>
                    <a:pt x="1976" y="474"/>
                    <a:pt x="1946" y="565"/>
                    <a:pt x="1976" y="626"/>
                  </a:cubicBezTo>
                  <a:lnTo>
                    <a:pt x="2007" y="717"/>
                  </a:lnTo>
                  <a:cubicBezTo>
                    <a:pt x="2189" y="1173"/>
                    <a:pt x="2311" y="1660"/>
                    <a:pt x="2584" y="1842"/>
                  </a:cubicBezTo>
                  <a:lnTo>
                    <a:pt x="2372" y="2298"/>
                  </a:lnTo>
                  <a:cubicBezTo>
                    <a:pt x="2280" y="2450"/>
                    <a:pt x="2220" y="2571"/>
                    <a:pt x="2128" y="2723"/>
                  </a:cubicBezTo>
                  <a:cubicBezTo>
                    <a:pt x="2037" y="2450"/>
                    <a:pt x="1916" y="2116"/>
                    <a:pt x="1946" y="1933"/>
                  </a:cubicBezTo>
                  <a:cubicBezTo>
                    <a:pt x="1976" y="1842"/>
                    <a:pt x="1916" y="1781"/>
                    <a:pt x="1824" y="1751"/>
                  </a:cubicBezTo>
                  <a:cubicBezTo>
                    <a:pt x="1810" y="1737"/>
                    <a:pt x="1795" y="1731"/>
                    <a:pt x="1778" y="1731"/>
                  </a:cubicBezTo>
                  <a:cubicBezTo>
                    <a:pt x="1725" y="1731"/>
                    <a:pt x="1665" y="1795"/>
                    <a:pt x="1642" y="1842"/>
                  </a:cubicBezTo>
                  <a:cubicBezTo>
                    <a:pt x="1581" y="2146"/>
                    <a:pt x="1764" y="2602"/>
                    <a:pt x="1885" y="2967"/>
                  </a:cubicBezTo>
                  <a:cubicBezTo>
                    <a:pt x="1916" y="2997"/>
                    <a:pt x="1916" y="3027"/>
                    <a:pt x="1916" y="3119"/>
                  </a:cubicBezTo>
                  <a:cubicBezTo>
                    <a:pt x="1764" y="3362"/>
                    <a:pt x="1642" y="3605"/>
                    <a:pt x="1490" y="3818"/>
                  </a:cubicBezTo>
                  <a:cubicBezTo>
                    <a:pt x="1490" y="3757"/>
                    <a:pt x="1460" y="3666"/>
                    <a:pt x="1429" y="3635"/>
                  </a:cubicBezTo>
                  <a:cubicBezTo>
                    <a:pt x="1429" y="3605"/>
                    <a:pt x="1369" y="3514"/>
                    <a:pt x="1369" y="3483"/>
                  </a:cubicBezTo>
                  <a:cubicBezTo>
                    <a:pt x="1338" y="3362"/>
                    <a:pt x="1338" y="3301"/>
                    <a:pt x="1308" y="3179"/>
                  </a:cubicBezTo>
                  <a:cubicBezTo>
                    <a:pt x="1186" y="2815"/>
                    <a:pt x="1065" y="2359"/>
                    <a:pt x="1186" y="1994"/>
                  </a:cubicBezTo>
                  <a:cubicBezTo>
                    <a:pt x="1217" y="1933"/>
                    <a:pt x="1186" y="1842"/>
                    <a:pt x="1125" y="1812"/>
                  </a:cubicBezTo>
                  <a:cubicBezTo>
                    <a:pt x="1103" y="1804"/>
                    <a:pt x="1080" y="1800"/>
                    <a:pt x="1058" y="1800"/>
                  </a:cubicBezTo>
                  <a:cubicBezTo>
                    <a:pt x="992" y="1800"/>
                    <a:pt x="935" y="1834"/>
                    <a:pt x="913" y="1903"/>
                  </a:cubicBezTo>
                  <a:cubicBezTo>
                    <a:pt x="761" y="2298"/>
                    <a:pt x="913" y="2815"/>
                    <a:pt x="1034" y="3271"/>
                  </a:cubicBezTo>
                  <a:cubicBezTo>
                    <a:pt x="1065" y="3362"/>
                    <a:pt x="1125" y="3453"/>
                    <a:pt x="1125" y="3575"/>
                  </a:cubicBezTo>
                  <a:cubicBezTo>
                    <a:pt x="1125" y="3605"/>
                    <a:pt x="1156" y="3666"/>
                    <a:pt x="1156" y="3726"/>
                  </a:cubicBezTo>
                  <a:cubicBezTo>
                    <a:pt x="1186" y="3818"/>
                    <a:pt x="1247" y="4061"/>
                    <a:pt x="1217" y="4122"/>
                  </a:cubicBezTo>
                  <a:cubicBezTo>
                    <a:pt x="1217" y="4182"/>
                    <a:pt x="1217" y="4243"/>
                    <a:pt x="1247" y="4274"/>
                  </a:cubicBezTo>
                  <a:cubicBezTo>
                    <a:pt x="1156" y="4486"/>
                    <a:pt x="1065" y="4699"/>
                    <a:pt x="943" y="4882"/>
                  </a:cubicBezTo>
                  <a:cubicBezTo>
                    <a:pt x="913" y="4942"/>
                    <a:pt x="913" y="4973"/>
                    <a:pt x="882" y="5003"/>
                  </a:cubicBezTo>
                  <a:cubicBezTo>
                    <a:pt x="852" y="4942"/>
                    <a:pt x="852" y="4882"/>
                    <a:pt x="791" y="4821"/>
                  </a:cubicBezTo>
                  <a:cubicBezTo>
                    <a:pt x="791" y="4790"/>
                    <a:pt x="761" y="4730"/>
                    <a:pt x="761" y="4699"/>
                  </a:cubicBezTo>
                  <a:cubicBezTo>
                    <a:pt x="578" y="4122"/>
                    <a:pt x="487" y="3453"/>
                    <a:pt x="548" y="2815"/>
                  </a:cubicBezTo>
                  <a:cubicBezTo>
                    <a:pt x="548" y="2723"/>
                    <a:pt x="457" y="2663"/>
                    <a:pt x="396" y="2663"/>
                  </a:cubicBezTo>
                  <a:cubicBezTo>
                    <a:pt x="305" y="2663"/>
                    <a:pt x="244" y="2723"/>
                    <a:pt x="244" y="2815"/>
                  </a:cubicBezTo>
                  <a:cubicBezTo>
                    <a:pt x="183" y="3483"/>
                    <a:pt x="274" y="4213"/>
                    <a:pt x="487" y="4821"/>
                  </a:cubicBezTo>
                  <a:cubicBezTo>
                    <a:pt x="487" y="4851"/>
                    <a:pt x="548" y="4882"/>
                    <a:pt x="548" y="4973"/>
                  </a:cubicBezTo>
                  <a:cubicBezTo>
                    <a:pt x="578" y="5094"/>
                    <a:pt x="639" y="5246"/>
                    <a:pt x="609" y="5307"/>
                  </a:cubicBezTo>
                  <a:cubicBezTo>
                    <a:pt x="609" y="5337"/>
                    <a:pt x="609" y="5398"/>
                    <a:pt x="639" y="5429"/>
                  </a:cubicBezTo>
                  <a:cubicBezTo>
                    <a:pt x="609" y="5489"/>
                    <a:pt x="578" y="5550"/>
                    <a:pt x="548" y="5611"/>
                  </a:cubicBezTo>
                  <a:lnTo>
                    <a:pt x="457" y="5733"/>
                  </a:lnTo>
                  <a:cubicBezTo>
                    <a:pt x="305" y="6037"/>
                    <a:pt x="122" y="6341"/>
                    <a:pt x="31" y="6675"/>
                  </a:cubicBezTo>
                  <a:cubicBezTo>
                    <a:pt x="1" y="6766"/>
                    <a:pt x="92" y="6827"/>
                    <a:pt x="153" y="6857"/>
                  </a:cubicBezTo>
                  <a:cubicBezTo>
                    <a:pt x="174" y="6871"/>
                    <a:pt x="193" y="6877"/>
                    <a:pt x="211" y="6877"/>
                  </a:cubicBezTo>
                  <a:cubicBezTo>
                    <a:pt x="271" y="6877"/>
                    <a:pt x="312" y="6813"/>
                    <a:pt x="335" y="6766"/>
                  </a:cubicBezTo>
                  <a:cubicBezTo>
                    <a:pt x="426" y="6462"/>
                    <a:pt x="578" y="6189"/>
                    <a:pt x="730" y="5885"/>
                  </a:cubicBezTo>
                  <a:lnTo>
                    <a:pt x="791" y="5763"/>
                  </a:lnTo>
                  <a:cubicBezTo>
                    <a:pt x="852" y="5702"/>
                    <a:pt x="913" y="5581"/>
                    <a:pt x="943" y="5489"/>
                  </a:cubicBezTo>
                  <a:cubicBezTo>
                    <a:pt x="1612" y="5489"/>
                    <a:pt x="2280" y="5398"/>
                    <a:pt x="2980" y="5246"/>
                  </a:cubicBezTo>
                  <a:cubicBezTo>
                    <a:pt x="3132" y="5185"/>
                    <a:pt x="3283" y="5185"/>
                    <a:pt x="3375" y="5155"/>
                  </a:cubicBezTo>
                  <a:cubicBezTo>
                    <a:pt x="3466" y="5155"/>
                    <a:pt x="3527" y="5094"/>
                    <a:pt x="3496" y="4973"/>
                  </a:cubicBezTo>
                  <a:cubicBezTo>
                    <a:pt x="3496" y="4898"/>
                    <a:pt x="3455" y="4843"/>
                    <a:pt x="3373" y="4843"/>
                  </a:cubicBezTo>
                  <a:cubicBezTo>
                    <a:pt x="3355" y="4843"/>
                    <a:pt x="3335" y="4846"/>
                    <a:pt x="3314" y="4851"/>
                  </a:cubicBezTo>
                  <a:cubicBezTo>
                    <a:pt x="3162" y="4882"/>
                    <a:pt x="3010" y="4882"/>
                    <a:pt x="2888" y="4942"/>
                  </a:cubicBezTo>
                  <a:cubicBezTo>
                    <a:pt x="2280" y="5034"/>
                    <a:pt x="1703" y="5155"/>
                    <a:pt x="1095" y="5155"/>
                  </a:cubicBezTo>
                  <a:cubicBezTo>
                    <a:pt x="1156" y="5125"/>
                    <a:pt x="1156" y="5094"/>
                    <a:pt x="1186" y="5034"/>
                  </a:cubicBezTo>
                  <a:cubicBezTo>
                    <a:pt x="1308" y="4821"/>
                    <a:pt x="1399" y="4578"/>
                    <a:pt x="1551" y="4334"/>
                  </a:cubicBezTo>
                  <a:cubicBezTo>
                    <a:pt x="2402" y="4182"/>
                    <a:pt x="3344" y="4030"/>
                    <a:pt x="4287" y="3909"/>
                  </a:cubicBezTo>
                  <a:cubicBezTo>
                    <a:pt x="4469" y="3818"/>
                    <a:pt x="4499" y="3757"/>
                    <a:pt x="4499" y="3666"/>
                  </a:cubicBezTo>
                  <a:cubicBezTo>
                    <a:pt x="4499" y="3619"/>
                    <a:pt x="4446" y="3554"/>
                    <a:pt x="4393" y="3554"/>
                  </a:cubicBezTo>
                  <a:cubicBezTo>
                    <a:pt x="4377" y="3554"/>
                    <a:pt x="4361" y="3560"/>
                    <a:pt x="4347" y="3575"/>
                  </a:cubicBezTo>
                  <a:cubicBezTo>
                    <a:pt x="3496" y="3666"/>
                    <a:pt x="2645" y="3818"/>
                    <a:pt x="1824" y="3939"/>
                  </a:cubicBezTo>
                  <a:cubicBezTo>
                    <a:pt x="1946" y="3757"/>
                    <a:pt x="2068" y="3514"/>
                    <a:pt x="2189" y="3331"/>
                  </a:cubicBezTo>
                  <a:lnTo>
                    <a:pt x="2220" y="3331"/>
                  </a:lnTo>
                  <a:cubicBezTo>
                    <a:pt x="2341" y="3301"/>
                    <a:pt x="2402" y="3271"/>
                    <a:pt x="2524" y="3210"/>
                  </a:cubicBezTo>
                  <a:cubicBezTo>
                    <a:pt x="2736" y="3149"/>
                    <a:pt x="2949" y="3058"/>
                    <a:pt x="3132" y="3058"/>
                  </a:cubicBezTo>
                  <a:cubicBezTo>
                    <a:pt x="3192" y="3058"/>
                    <a:pt x="3283" y="2997"/>
                    <a:pt x="3283" y="2906"/>
                  </a:cubicBezTo>
                  <a:cubicBezTo>
                    <a:pt x="3283" y="2845"/>
                    <a:pt x="3192" y="2754"/>
                    <a:pt x="3132" y="2754"/>
                  </a:cubicBezTo>
                  <a:cubicBezTo>
                    <a:pt x="2888" y="2754"/>
                    <a:pt x="2645" y="2845"/>
                    <a:pt x="2402" y="2906"/>
                  </a:cubicBezTo>
                  <a:lnTo>
                    <a:pt x="2372" y="2906"/>
                  </a:lnTo>
                  <a:cubicBezTo>
                    <a:pt x="2432" y="2754"/>
                    <a:pt x="2524" y="2602"/>
                    <a:pt x="2645" y="2419"/>
                  </a:cubicBezTo>
                  <a:cubicBezTo>
                    <a:pt x="2706" y="2268"/>
                    <a:pt x="2828" y="2085"/>
                    <a:pt x="2888" y="1933"/>
                  </a:cubicBezTo>
                  <a:cubicBezTo>
                    <a:pt x="3192" y="1903"/>
                    <a:pt x="3587" y="1660"/>
                    <a:pt x="3952" y="1447"/>
                  </a:cubicBezTo>
                  <a:cubicBezTo>
                    <a:pt x="4165" y="1325"/>
                    <a:pt x="4378" y="1173"/>
                    <a:pt x="4499" y="1143"/>
                  </a:cubicBezTo>
                  <a:cubicBezTo>
                    <a:pt x="4560" y="1082"/>
                    <a:pt x="4621" y="1021"/>
                    <a:pt x="4560" y="930"/>
                  </a:cubicBezTo>
                  <a:cubicBezTo>
                    <a:pt x="4538" y="886"/>
                    <a:pt x="4499" y="857"/>
                    <a:pt x="4444" y="857"/>
                  </a:cubicBezTo>
                  <a:cubicBezTo>
                    <a:pt x="4424" y="857"/>
                    <a:pt x="4402" y="861"/>
                    <a:pt x="4378" y="869"/>
                  </a:cubicBezTo>
                  <a:cubicBezTo>
                    <a:pt x="4226" y="900"/>
                    <a:pt x="4043" y="1052"/>
                    <a:pt x="3800" y="1204"/>
                  </a:cubicBezTo>
                  <a:cubicBezTo>
                    <a:pt x="3587" y="1325"/>
                    <a:pt x="3314" y="1508"/>
                    <a:pt x="3101" y="1599"/>
                  </a:cubicBezTo>
                  <a:cubicBezTo>
                    <a:pt x="3253" y="1325"/>
                    <a:pt x="3405" y="1082"/>
                    <a:pt x="3557" y="839"/>
                  </a:cubicBezTo>
                  <a:cubicBezTo>
                    <a:pt x="3709" y="717"/>
                    <a:pt x="3891" y="626"/>
                    <a:pt x="4043" y="565"/>
                  </a:cubicBezTo>
                  <a:cubicBezTo>
                    <a:pt x="4104" y="535"/>
                    <a:pt x="4165" y="444"/>
                    <a:pt x="4165" y="383"/>
                  </a:cubicBezTo>
                  <a:cubicBezTo>
                    <a:pt x="4104" y="292"/>
                    <a:pt x="4043" y="261"/>
                    <a:pt x="3952" y="261"/>
                  </a:cubicBezTo>
                  <a:cubicBezTo>
                    <a:pt x="3922" y="261"/>
                    <a:pt x="3922" y="261"/>
                    <a:pt x="3891" y="292"/>
                  </a:cubicBezTo>
                  <a:cubicBezTo>
                    <a:pt x="3922" y="261"/>
                    <a:pt x="3922" y="231"/>
                    <a:pt x="3952" y="231"/>
                  </a:cubicBezTo>
                  <a:cubicBezTo>
                    <a:pt x="3983" y="140"/>
                    <a:pt x="3983" y="79"/>
                    <a:pt x="3922" y="18"/>
                  </a:cubicBezTo>
                  <a:cubicBezTo>
                    <a:pt x="3900" y="7"/>
                    <a:pt x="3873" y="0"/>
                    <a:pt x="3847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6"/>
            <p:cNvSpPr/>
            <p:nvPr/>
          </p:nvSpPr>
          <p:spPr>
            <a:xfrm>
              <a:off x="14311850" y="2716200"/>
              <a:ext cx="398950" cy="223525"/>
            </a:xfrm>
            <a:custGeom>
              <a:avLst/>
              <a:gdLst/>
              <a:ahLst/>
              <a:cxnLst/>
              <a:rect l="l" t="t" r="r" b="b"/>
              <a:pathLst>
                <a:path w="15958" h="8941" extrusionOk="0">
                  <a:moveTo>
                    <a:pt x="6961" y="0"/>
                  </a:moveTo>
                  <a:cubicBezTo>
                    <a:pt x="5213" y="0"/>
                    <a:pt x="3518" y="498"/>
                    <a:pt x="1824" y="1184"/>
                  </a:cubicBezTo>
                  <a:cubicBezTo>
                    <a:pt x="1216" y="1397"/>
                    <a:pt x="334" y="1671"/>
                    <a:pt x="213" y="2339"/>
                  </a:cubicBezTo>
                  <a:cubicBezTo>
                    <a:pt x="0" y="3768"/>
                    <a:pt x="1763" y="5440"/>
                    <a:pt x="2644" y="6260"/>
                  </a:cubicBezTo>
                  <a:cubicBezTo>
                    <a:pt x="4404" y="7952"/>
                    <a:pt x="6900" y="8941"/>
                    <a:pt x="9374" y="8941"/>
                  </a:cubicBezTo>
                  <a:cubicBezTo>
                    <a:pt x="10234" y="8941"/>
                    <a:pt x="11092" y="8821"/>
                    <a:pt x="11915" y="8570"/>
                  </a:cubicBezTo>
                  <a:cubicBezTo>
                    <a:pt x="13465" y="8084"/>
                    <a:pt x="15958" y="6504"/>
                    <a:pt x="15897" y="4163"/>
                  </a:cubicBezTo>
                  <a:cubicBezTo>
                    <a:pt x="15958" y="3464"/>
                    <a:pt x="14742" y="2856"/>
                    <a:pt x="14195" y="2491"/>
                  </a:cubicBezTo>
                  <a:cubicBezTo>
                    <a:pt x="12797" y="1519"/>
                    <a:pt x="11277" y="911"/>
                    <a:pt x="9666" y="424"/>
                  </a:cubicBezTo>
                  <a:cubicBezTo>
                    <a:pt x="8746" y="128"/>
                    <a:pt x="7846" y="0"/>
                    <a:pt x="6961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6"/>
            <p:cNvSpPr/>
            <p:nvPr/>
          </p:nvSpPr>
          <p:spPr>
            <a:xfrm>
              <a:off x="14270050" y="2703600"/>
              <a:ext cx="458225" cy="258225"/>
            </a:xfrm>
            <a:custGeom>
              <a:avLst/>
              <a:gdLst/>
              <a:ahLst/>
              <a:cxnLst/>
              <a:rect l="l" t="t" r="r" b="b"/>
              <a:pathLst>
                <a:path w="18329" h="10329" extrusionOk="0">
                  <a:moveTo>
                    <a:pt x="9550" y="1"/>
                  </a:moveTo>
                  <a:cubicBezTo>
                    <a:pt x="9518" y="1"/>
                    <a:pt x="9486" y="6"/>
                    <a:pt x="9453" y="17"/>
                  </a:cubicBezTo>
                  <a:cubicBezTo>
                    <a:pt x="7782" y="381"/>
                    <a:pt x="6171" y="1080"/>
                    <a:pt x="4924" y="1932"/>
                  </a:cubicBezTo>
                  <a:cubicBezTo>
                    <a:pt x="4803" y="2023"/>
                    <a:pt x="4742" y="2084"/>
                    <a:pt x="4620" y="2175"/>
                  </a:cubicBezTo>
                  <a:cubicBezTo>
                    <a:pt x="4347" y="2357"/>
                    <a:pt x="4134" y="2539"/>
                    <a:pt x="3861" y="2631"/>
                  </a:cubicBezTo>
                  <a:cubicBezTo>
                    <a:pt x="3800" y="2661"/>
                    <a:pt x="3678" y="2691"/>
                    <a:pt x="3648" y="2783"/>
                  </a:cubicBezTo>
                  <a:cubicBezTo>
                    <a:pt x="3496" y="2752"/>
                    <a:pt x="3283" y="2691"/>
                    <a:pt x="3131" y="2661"/>
                  </a:cubicBezTo>
                  <a:lnTo>
                    <a:pt x="2797" y="2600"/>
                  </a:lnTo>
                  <a:cubicBezTo>
                    <a:pt x="2065" y="2403"/>
                    <a:pt x="1281" y="2232"/>
                    <a:pt x="517" y="2232"/>
                  </a:cubicBezTo>
                  <a:cubicBezTo>
                    <a:pt x="456" y="2232"/>
                    <a:pt x="395" y="2233"/>
                    <a:pt x="335" y="2235"/>
                  </a:cubicBezTo>
                  <a:cubicBezTo>
                    <a:pt x="152" y="2235"/>
                    <a:pt x="0" y="2387"/>
                    <a:pt x="0" y="2600"/>
                  </a:cubicBezTo>
                  <a:lnTo>
                    <a:pt x="0" y="2631"/>
                  </a:lnTo>
                  <a:cubicBezTo>
                    <a:pt x="0" y="2813"/>
                    <a:pt x="183" y="2965"/>
                    <a:pt x="365" y="2965"/>
                  </a:cubicBezTo>
                  <a:cubicBezTo>
                    <a:pt x="421" y="2963"/>
                    <a:pt x="478" y="2962"/>
                    <a:pt x="534" y="2962"/>
                  </a:cubicBezTo>
                  <a:cubicBezTo>
                    <a:pt x="1238" y="2962"/>
                    <a:pt x="1941" y="3130"/>
                    <a:pt x="2645" y="3299"/>
                  </a:cubicBezTo>
                  <a:lnTo>
                    <a:pt x="2979" y="3391"/>
                  </a:lnTo>
                  <a:cubicBezTo>
                    <a:pt x="3253" y="3421"/>
                    <a:pt x="3496" y="3512"/>
                    <a:pt x="3739" y="3543"/>
                  </a:cubicBezTo>
                  <a:cubicBezTo>
                    <a:pt x="4195" y="5093"/>
                    <a:pt x="4955" y="6582"/>
                    <a:pt x="5684" y="8011"/>
                  </a:cubicBezTo>
                  <a:cubicBezTo>
                    <a:pt x="5836" y="8315"/>
                    <a:pt x="5988" y="8679"/>
                    <a:pt x="6140" y="8983"/>
                  </a:cubicBezTo>
                  <a:cubicBezTo>
                    <a:pt x="6203" y="9109"/>
                    <a:pt x="6324" y="9177"/>
                    <a:pt x="6453" y="9177"/>
                  </a:cubicBezTo>
                  <a:cubicBezTo>
                    <a:pt x="6511" y="9177"/>
                    <a:pt x="6570" y="9164"/>
                    <a:pt x="6627" y="9135"/>
                  </a:cubicBezTo>
                  <a:cubicBezTo>
                    <a:pt x="6839" y="9044"/>
                    <a:pt x="6900" y="8831"/>
                    <a:pt x="6779" y="8619"/>
                  </a:cubicBezTo>
                  <a:cubicBezTo>
                    <a:pt x="6627" y="8315"/>
                    <a:pt x="6475" y="7980"/>
                    <a:pt x="6323" y="7676"/>
                  </a:cubicBezTo>
                  <a:cubicBezTo>
                    <a:pt x="5684" y="6400"/>
                    <a:pt x="5016" y="5032"/>
                    <a:pt x="4560" y="3664"/>
                  </a:cubicBezTo>
                  <a:lnTo>
                    <a:pt x="4560" y="3664"/>
                  </a:lnTo>
                  <a:cubicBezTo>
                    <a:pt x="4651" y="3694"/>
                    <a:pt x="4772" y="3694"/>
                    <a:pt x="4894" y="3725"/>
                  </a:cubicBezTo>
                  <a:cubicBezTo>
                    <a:pt x="5502" y="3846"/>
                    <a:pt x="6140" y="3968"/>
                    <a:pt x="6779" y="4120"/>
                  </a:cubicBezTo>
                  <a:cubicBezTo>
                    <a:pt x="7690" y="5974"/>
                    <a:pt x="8724" y="8102"/>
                    <a:pt x="9636" y="10199"/>
                  </a:cubicBezTo>
                  <a:cubicBezTo>
                    <a:pt x="9657" y="10264"/>
                    <a:pt x="9785" y="10328"/>
                    <a:pt x="9912" y="10328"/>
                  </a:cubicBezTo>
                  <a:cubicBezTo>
                    <a:pt x="9964" y="10328"/>
                    <a:pt x="10017" y="10317"/>
                    <a:pt x="10061" y="10290"/>
                  </a:cubicBezTo>
                  <a:cubicBezTo>
                    <a:pt x="10244" y="10230"/>
                    <a:pt x="10335" y="9986"/>
                    <a:pt x="10244" y="9804"/>
                  </a:cubicBezTo>
                  <a:cubicBezTo>
                    <a:pt x="9423" y="7919"/>
                    <a:pt x="8511" y="5974"/>
                    <a:pt x="7660" y="4272"/>
                  </a:cubicBezTo>
                  <a:lnTo>
                    <a:pt x="7660" y="4272"/>
                  </a:lnTo>
                  <a:cubicBezTo>
                    <a:pt x="8238" y="4424"/>
                    <a:pt x="8754" y="4515"/>
                    <a:pt x="9332" y="4667"/>
                  </a:cubicBezTo>
                  <a:cubicBezTo>
                    <a:pt x="9332" y="4667"/>
                    <a:pt x="9332" y="4728"/>
                    <a:pt x="9362" y="4728"/>
                  </a:cubicBezTo>
                  <a:cubicBezTo>
                    <a:pt x="9484" y="4941"/>
                    <a:pt x="9636" y="5123"/>
                    <a:pt x="9818" y="5366"/>
                  </a:cubicBezTo>
                  <a:cubicBezTo>
                    <a:pt x="10122" y="5822"/>
                    <a:pt x="10487" y="6278"/>
                    <a:pt x="10578" y="6704"/>
                  </a:cubicBezTo>
                  <a:cubicBezTo>
                    <a:pt x="10628" y="6854"/>
                    <a:pt x="10760" y="6963"/>
                    <a:pt x="10924" y="6963"/>
                  </a:cubicBezTo>
                  <a:cubicBezTo>
                    <a:pt x="10959" y="6963"/>
                    <a:pt x="10996" y="6958"/>
                    <a:pt x="11034" y="6947"/>
                  </a:cubicBezTo>
                  <a:cubicBezTo>
                    <a:pt x="11247" y="6916"/>
                    <a:pt x="11338" y="6734"/>
                    <a:pt x="11307" y="6491"/>
                  </a:cubicBezTo>
                  <a:cubicBezTo>
                    <a:pt x="11156" y="5944"/>
                    <a:pt x="10791" y="5397"/>
                    <a:pt x="10487" y="4910"/>
                  </a:cubicBezTo>
                  <a:cubicBezTo>
                    <a:pt x="10487" y="4880"/>
                    <a:pt x="10426" y="4880"/>
                    <a:pt x="10426" y="4819"/>
                  </a:cubicBezTo>
                  <a:lnTo>
                    <a:pt x="10426" y="4819"/>
                  </a:lnTo>
                  <a:cubicBezTo>
                    <a:pt x="10852" y="4910"/>
                    <a:pt x="11307" y="5032"/>
                    <a:pt x="11733" y="5093"/>
                  </a:cubicBezTo>
                  <a:cubicBezTo>
                    <a:pt x="12189" y="5184"/>
                    <a:pt x="12645" y="5275"/>
                    <a:pt x="13101" y="5366"/>
                  </a:cubicBezTo>
                  <a:cubicBezTo>
                    <a:pt x="13374" y="6035"/>
                    <a:pt x="14165" y="6764"/>
                    <a:pt x="14985" y="7494"/>
                  </a:cubicBezTo>
                  <a:cubicBezTo>
                    <a:pt x="15441" y="7859"/>
                    <a:pt x="15867" y="8254"/>
                    <a:pt x="16049" y="8527"/>
                  </a:cubicBezTo>
                  <a:cubicBezTo>
                    <a:pt x="16120" y="8616"/>
                    <a:pt x="16232" y="8663"/>
                    <a:pt x="16343" y="8663"/>
                  </a:cubicBezTo>
                  <a:cubicBezTo>
                    <a:pt x="16423" y="8663"/>
                    <a:pt x="16502" y="8639"/>
                    <a:pt x="16566" y="8588"/>
                  </a:cubicBezTo>
                  <a:cubicBezTo>
                    <a:pt x="16718" y="8467"/>
                    <a:pt x="16748" y="8254"/>
                    <a:pt x="16627" y="8102"/>
                  </a:cubicBezTo>
                  <a:cubicBezTo>
                    <a:pt x="16414" y="7798"/>
                    <a:pt x="15988" y="7372"/>
                    <a:pt x="15441" y="6947"/>
                  </a:cubicBezTo>
                  <a:cubicBezTo>
                    <a:pt x="14985" y="6582"/>
                    <a:pt x="14377" y="6005"/>
                    <a:pt x="14043" y="5579"/>
                  </a:cubicBezTo>
                  <a:lnTo>
                    <a:pt x="14043" y="5579"/>
                  </a:lnTo>
                  <a:cubicBezTo>
                    <a:pt x="14742" y="5731"/>
                    <a:pt x="15441" y="5883"/>
                    <a:pt x="16140" y="6096"/>
                  </a:cubicBezTo>
                  <a:cubicBezTo>
                    <a:pt x="16505" y="6400"/>
                    <a:pt x="16870" y="6764"/>
                    <a:pt x="17052" y="7068"/>
                  </a:cubicBezTo>
                  <a:cubicBezTo>
                    <a:pt x="17135" y="7171"/>
                    <a:pt x="17259" y="7246"/>
                    <a:pt x="17377" y="7246"/>
                  </a:cubicBezTo>
                  <a:cubicBezTo>
                    <a:pt x="17434" y="7246"/>
                    <a:pt x="17490" y="7229"/>
                    <a:pt x="17539" y="7190"/>
                  </a:cubicBezTo>
                  <a:cubicBezTo>
                    <a:pt x="17691" y="7068"/>
                    <a:pt x="17782" y="6856"/>
                    <a:pt x="17660" y="6704"/>
                  </a:cubicBezTo>
                  <a:cubicBezTo>
                    <a:pt x="17630" y="6643"/>
                    <a:pt x="17569" y="6582"/>
                    <a:pt x="17539" y="6552"/>
                  </a:cubicBezTo>
                  <a:lnTo>
                    <a:pt x="17539" y="6552"/>
                  </a:lnTo>
                  <a:cubicBezTo>
                    <a:pt x="17630" y="6582"/>
                    <a:pt x="17691" y="6582"/>
                    <a:pt x="17812" y="6612"/>
                  </a:cubicBezTo>
                  <a:cubicBezTo>
                    <a:pt x="17855" y="6634"/>
                    <a:pt x="17897" y="6643"/>
                    <a:pt x="17939" y="6643"/>
                  </a:cubicBezTo>
                  <a:cubicBezTo>
                    <a:pt x="18075" y="6643"/>
                    <a:pt x="18198" y="6539"/>
                    <a:pt x="18268" y="6400"/>
                  </a:cubicBezTo>
                  <a:cubicBezTo>
                    <a:pt x="18329" y="6187"/>
                    <a:pt x="18238" y="6005"/>
                    <a:pt x="18025" y="5944"/>
                  </a:cubicBezTo>
                  <a:cubicBezTo>
                    <a:pt x="17508" y="5731"/>
                    <a:pt x="16961" y="5579"/>
                    <a:pt x="16444" y="5427"/>
                  </a:cubicBezTo>
                  <a:cubicBezTo>
                    <a:pt x="16353" y="5366"/>
                    <a:pt x="16262" y="5275"/>
                    <a:pt x="16171" y="5245"/>
                  </a:cubicBezTo>
                  <a:cubicBezTo>
                    <a:pt x="16444" y="4910"/>
                    <a:pt x="16870" y="4637"/>
                    <a:pt x="17204" y="4515"/>
                  </a:cubicBezTo>
                  <a:cubicBezTo>
                    <a:pt x="17387" y="4454"/>
                    <a:pt x="17478" y="4272"/>
                    <a:pt x="17387" y="4059"/>
                  </a:cubicBezTo>
                  <a:cubicBezTo>
                    <a:pt x="17341" y="3922"/>
                    <a:pt x="17210" y="3854"/>
                    <a:pt x="17070" y="3854"/>
                  </a:cubicBezTo>
                  <a:cubicBezTo>
                    <a:pt x="17024" y="3854"/>
                    <a:pt x="16976" y="3862"/>
                    <a:pt x="16931" y="3877"/>
                  </a:cubicBezTo>
                  <a:cubicBezTo>
                    <a:pt x="16414" y="4059"/>
                    <a:pt x="15715" y="4576"/>
                    <a:pt x="15381" y="5214"/>
                  </a:cubicBezTo>
                  <a:cubicBezTo>
                    <a:pt x="14833" y="5093"/>
                    <a:pt x="14317" y="4941"/>
                    <a:pt x="13770" y="4819"/>
                  </a:cubicBezTo>
                  <a:cubicBezTo>
                    <a:pt x="14043" y="4272"/>
                    <a:pt x="15259" y="3451"/>
                    <a:pt x="15715" y="3147"/>
                  </a:cubicBezTo>
                  <a:lnTo>
                    <a:pt x="15897" y="3056"/>
                  </a:lnTo>
                  <a:cubicBezTo>
                    <a:pt x="16049" y="2935"/>
                    <a:pt x="16110" y="2691"/>
                    <a:pt x="15988" y="2539"/>
                  </a:cubicBezTo>
                  <a:cubicBezTo>
                    <a:pt x="15918" y="2451"/>
                    <a:pt x="15816" y="2404"/>
                    <a:pt x="15713" y="2404"/>
                  </a:cubicBezTo>
                  <a:cubicBezTo>
                    <a:pt x="15640" y="2404"/>
                    <a:pt x="15566" y="2428"/>
                    <a:pt x="15502" y="2479"/>
                  </a:cubicBezTo>
                  <a:lnTo>
                    <a:pt x="15289" y="2600"/>
                  </a:lnTo>
                  <a:cubicBezTo>
                    <a:pt x="14347" y="3239"/>
                    <a:pt x="13314" y="3998"/>
                    <a:pt x="13070" y="4728"/>
                  </a:cubicBezTo>
                  <a:cubicBezTo>
                    <a:pt x="12645" y="4637"/>
                    <a:pt x="12250" y="4576"/>
                    <a:pt x="11855" y="4485"/>
                  </a:cubicBezTo>
                  <a:cubicBezTo>
                    <a:pt x="11490" y="4424"/>
                    <a:pt x="11125" y="4333"/>
                    <a:pt x="10730" y="4272"/>
                  </a:cubicBezTo>
                  <a:cubicBezTo>
                    <a:pt x="11307" y="3816"/>
                    <a:pt x="12007" y="3269"/>
                    <a:pt x="12493" y="3269"/>
                  </a:cubicBezTo>
                  <a:cubicBezTo>
                    <a:pt x="12675" y="3269"/>
                    <a:pt x="12827" y="3087"/>
                    <a:pt x="12827" y="2904"/>
                  </a:cubicBezTo>
                  <a:cubicBezTo>
                    <a:pt x="12827" y="2691"/>
                    <a:pt x="12645" y="2539"/>
                    <a:pt x="12463" y="2539"/>
                  </a:cubicBezTo>
                  <a:cubicBezTo>
                    <a:pt x="11642" y="2600"/>
                    <a:pt x="10791" y="3269"/>
                    <a:pt x="10061" y="3877"/>
                  </a:cubicBezTo>
                  <a:cubicBezTo>
                    <a:pt x="9940" y="3968"/>
                    <a:pt x="9879" y="4029"/>
                    <a:pt x="9788" y="4120"/>
                  </a:cubicBezTo>
                  <a:cubicBezTo>
                    <a:pt x="9119" y="3968"/>
                    <a:pt x="8420" y="3816"/>
                    <a:pt x="7782" y="3603"/>
                  </a:cubicBezTo>
                  <a:cubicBezTo>
                    <a:pt x="7934" y="3543"/>
                    <a:pt x="8086" y="3421"/>
                    <a:pt x="8207" y="3360"/>
                  </a:cubicBezTo>
                  <a:cubicBezTo>
                    <a:pt x="8298" y="3269"/>
                    <a:pt x="8420" y="3208"/>
                    <a:pt x="8511" y="3147"/>
                  </a:cubicBezTo>
                  <a:cubicBezTo>
                    <a:pt x="8724" y="3056"/>
                    <a:pt x="8967" y="2904"/>
                    <a:pt x="9180" y="2752"/>
                  </a:cubicBezTo>
                  <a:cubicBezTo>
                    <a:pt x="10010" y="2218"/>
                    <a:pt x="10928" y="1626"/>
                    <a:pt x="11791" y="1626"/>
                  </a:cubicBezTo>
                  <a:cubicBezTo>
                    <a:pt x="11812" y="1626"/>
                    <a:pt x="11833" y="1627"/>
                    <a:pt x="11855" y="1628"/>
                  </a:cubicBezTo>
                  <a:cubicBezTo>
                    <a:pt x="12037" y="1628"/>
                    <a:pt x="12219" y="1476"/>
                    <a:pt x="12219" y="1293"/>
                  </a:cubicBezTo>
                  <a:cubicBezTo>
                    <a:pt x="12219" y="1111"/>
                    <a:pt x="12067" y="928"/>
                    <a:pt x="11885" y="928"/>
                  </a:cubicBezTo>
                  <a:cubicBezTo>
                    <a:pt x="11838" y="926"/>
                    <a:pt x="11792" y="925"/>
                    <a:pt x="11745" y="925"/>
                  </a:cubicBezTo>
                  <a:cubicBezTo>
                    <a:pt x="10700" y="925"/>
                    <a:pt x="9688" y="1562"/>
                    <a:pt x="8815" y="2144"/>
                  </a:cubicBezTo>
                  <a:cubicBezTo>
                    <a:pt x="8572" y="2296"/>
                    <a:pt x="8359" y="2387"/>
                    <a:pt x="8146" y="2509"/>
                  </a:cubicBezTo>
                  <a:lnTo>
                    <a:pt x="7812" y="2752"/>
                  </a:lnTo>
                  <a:cubicBezTo>
                    <a:pt x="7538" y="2935"/>
                    <a:pt x="7143" y="3208"/>
                    <a:pt x="6900" y="3208"/>
                  </a:cubicBezTo>
                  <a:cubicBezTo>
                    <a:pt x="6779" y="3208"/>
                    <a:pt x="6687" y="3269"/>
                    <a:pt x="6596" y="3360"/>
                  </a:cubicBezTo>
                  <a:cubicBezTo>
                    <a:pt x="6049" y="3239"/>
                    <a:pt x="5532" y="3117"/>
                    <a:pt x="5016" y="3056"/>
                  </a:cubicBezTo>
                  <a:cubicBezTo>
                    <a:pt x="4894" y="2995"/>
                    <a:pt x="4772" y="2995"/>
                    <a:pt x="4712" y="2965"/>
                  </a:cubicBezTo>
                  <a:cubicBezTo>
                    <a:pt x="4803" y="2904"/>
                    <a:pt x="4924" y="2783"/>
                    <a:pt x="5076" y="2691"/>
                  </a:cubicBezTo>
                  <a:cubicBezTo>
                    <a:pt x="5168" y="2631"/>
                    <a:pt x="5259" y="2539"/>
                    <a:pt x="5350" y="2509"/>
                  </a:cubicBezTo>
                  <a:cubicBezTo>
                    <a:pt x="6535" y="1688"/>
                    <a:pt x="8055" y="1020"/>
                    <a:pt x="9605" y="685"/>
                  </a:cubicBezTo>
                  <a:cubicBezTo>
                    <a:pt x="9788" y="655"/>
                    <a:pt x="9909" y="473"/>
                    <a:pt x="9879" y="260"/>
                  </a:cubicBezTo>
                  <a:cubicBezTo>
                    <a:pt x="9829" y="110"/>
                    <a:pt x="9697" y="1"/>
                    <a:pt x="9550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14434175" y="2308150"/>
              <a:ext cx="204450" cy="237150"/>
            </a:xfrm>
            <a:custGeom>
              <a:avLst/>
              <a:gdLst/>
              <a:ahLst/>
              <a:cxnLst/>
              <a:rect l="l" t="t" r="r" b="b"/>
              <a:pathLst>
                <a:path w="8178" h="9486" extrusionOk="0">
                  <a:moveTo>
                    <a:pt x="6251" y="0"/>
                  </a:moveTo>
                  <a:cubicBezTo>
                    <a:pt x="5803" y="0"/>
                    <a:pt x="5223" y="425"/>
                    <a:pt x="4894" y="576"/>
                  </a:cubicBezTo>
                  <a:cubicBezTo>
                    <a:pt x="3831" y="1154"/>
                    <a:pt x="3010" y="1913"/>
                    <a:pt x="2159" y="2765"/>
                  </a:cubicBezTo>
                  <a:cubicBezTo>
                    <a:pt x="761" y="4193"/>
                    <a:pt x="335" y="5956"/>
                    <a:pt x="153" y="7871"/>
                  </a:cubicBezTo>
                  <a:cubicBezTo>
                    <a:pt x="122" y="8327"/>
                    <a:pt x="1" y="8935"/>
                    <a:pt x="365" y="9239"/>
                  </a:cubicBezTo>
                  <a:cubicBezTo>
                    <a:pt x="610" y="9417"/>
                    <a:pt x="935" y="9485"/>
                    <a:pt x="1292" y="9485"/>
                  </a:cubicBezTo>
                  <a:cubicBezTo>
                    <a:pt x="2089" y="9485"/>
                    <a:pt x="3041" y="9145"/>
                    <a:pt x="3587" y="8935"/>
                  </a:cubicBezTo>
                  <a:cubicBezTo>
                    <a:pt x="5776" y="8175"/>
                    <a:pt x="7569" y="6169"/>
                    <a:pt x="7934" y="3889"/>
                  </a:cubicBezTo>
                  <a:cubicBezTo>
                    <a:pt x="8177" y="2795"/>
                    <a:pt x="7964" y="789"/>
                    <a:pt x="6505" y="59"/>
                  </a:cubicBezTo>
                  <a:cubicBezTo>
                    <a:pt x="6428" y="18"/>
                    <a:pt x="6342" y="0"/>
                    <a:pt x="6251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14419750" y="2311150"/>
              <a:ext cx="231025" cy="261250"/>
            </a:xfrm>
            <a:custGeom>
              <a:avLst/>
              <a:gdLst/>
              <a:ahLst/>
              <a:cxnLst/>
              <a:rect l="l" t="t" r="r" b="b"/>
              <a:pathLst>
                <a:path w="9241" h="10450" extrusionOk="0">
                  <a:moveTo>
                    <a:pt x="6657" y="0"/>
                  </a:moveTo>
                  <a:cubicBezTo>
                    <a:pt x="6505" y="0"/>
                    <a:pt x="6383" y="91"/>
                    <a:pt x="6383" y="243"/>
                  </a:cubicBezTo>
                  <a:cubicBezTo>
                    <a:pt x="6353" y="608"/>
                    <a:pt x="6414" y="1186"/>
                    <a:pt x="6718" y="1611"/>
                  </a:cubicBezTo>
                  <a:cubicBezTo>
                    <a:pt x="6505" y="1915"/>
                    <a:pt x="6231" y="2189"/>
                    <a:pt x="5988" y="2493"/>
                  </a:cubicBezTo>
                  <a:cubicBezTo>
                    <a:pt x="5745" y="2128"/>
                    <a:pt x="5623" y="1125"/>
                    <a:pt x="5532" y="730"/>
                  </a:cubicBezTo>
                  <a:lnTo>
                    <a:pt x="5502" y="578"/>
                  </a:lnTo>
                  <a:cubicBezTo>
                    <a:pt x="5471" y="426"/>
                    <a:pt x="5350" y="365"/>
                    <a:pt x="5198" y="365"/>
                  </a:cubicBezTo>
                  <a:cubicBezTo>
                    <a:pt x="5046" y="395"/>
                    <a:pt x="4985" y="517"/>
                    <a:pt x="4985" y="669"/>
                  </a:cubicBezTo>
                  <a:lnTo>
                    <a:pt x="5016" y="821"/>
                  </a:lnTo>
                  <a:cubicBezTo>
                    <a:pt x="5137" y="1611"/>
                    <a:pt x="5228" y="2493"/>
                    <a:pt x="5623" y="2857"/>
                  </a:cubicBezTo>
                  <a:cubicBezTo>
                    <a:pt x="5441" y="3100"/>
                    <a:pt x="5289" y="3313"/>
                    <a:pt x="5076" y="3556"/>
                  </a:cubicBezTo>
                  <a:cubicBezTo>
                    <a:pt x="4924" y="3739"/>
                    <a:pt x="4772" y="3952"/>
                    <a:pt x="4590" y="4164"/>
                  </a:cubicBezTo>
                  <a:cubicBezTo>
                    <a:pt x="4468" y="3648"/>
                    <a:pt x="4377" y="3040"/>
                    <a:pt x="4529" y="2736"/>
                  </a:cubicBezTo>
                  <a:cubicBezTo>
                    <a:pt x="4590" y="2645"/>
                    <a:pt x="4529" y="2462"/>
                    <a:pt x="4408" y="2401"/>
                  </a:cubicBezTo>
                  <a:cubicBezTo>
                    <a:pt x="4373" y="2376"/>
                    <a:pt x="4336" y="2364"/>
                    <a:pt x="4300" y="2364"/>
                  </a:cubicBezTo>
                  <a:cubicBezTo>
                    <a:pt x="4207" y="2364"/>
                    <a:pt x="4117" y="2436"/>
                    <a:pt x="4073" y="2523"/>
                  </a:cubicBezTo>
                  <a:cubicBezTo>
                    <a:pt x="3830" y="3009"/>
                    <a:pt x="3982" y="3800"/>
                    <a:pt x="4134" y="4407"/>
                  </a:cubicBezTo>
                  <a:cubicBezTo>
                    <a:pt x="4134" y="4499"/>
                    <a:pt x="4164" y="4559"/>
                    <a:pt x="4164" y="4651"/>
                  </a:cubicBezTo>
                  <a:cubicBezTo>
                    <a:pt x="3860" y="5015"/>
                    <a:pt x="3557" y="5411"/>
                    <a:pt x="3253" y="5745"/>
                  </a:cubicBezTo>
                  <a:cubicBezTo>
                    <a:pt x="3253" y="5623"/>
                    <a:pt x="3222" y="5502"/>
                    <a:pt x="3222" y="5411"/>
                  </a:cubicBezTo>
                  <a:cubicBezTo>
                    <a:pt x="3222" y="5319"/>
                    <a:pt x="3192" y="5228"/>
                    <a:pt x="3192" y="5137"/>
                  </a:cubicBezTo>
                  <a:cubicBezTo>
                    <a:pt x="3192" y="4955"/>
                    <a:pt x="3161" y="4803"/>
                    <a:pt x="3161" y="4590"/>
                  </a:cubicBezTo>
                  <a:cubicBezTo>
                    <a:pt x="3070" y="3921"/>
                    <a:pt x="3009" y="3161"/>
                    <a:pt x="3313" y="2584"/>
                  </a:cubicBezTo>
                  <a:cubicBezTo>
                    <a:pt x="3374" y="2493"/>
                    <a:pt x="3344" y="2310"/>
                    <a:pt x="3192" y="2249"/>
                  </a:cubicBezTo>
                  <a:cubicBezTo>
                    <a:pt x="3153" y="2230"/>
                    <a:pt x="3112" y="2220"/>
                    <a:pt x="3071" y="2220"/>
                  </a:cubicBezTo>
                  <a:cubicBezTo>
                    <a:pt x="2983" y="2220"/>
                    <a:pt x="2899" y="2267"/>
                    <a:pt x="2857" y="2371"/>
                  </a:cubicBezTo>
                  <a:cubicBezTo>
                    <a:pt x="2462" y="3040"/>
                    <a:pt x="2553" y="3921"/>
                    <a:pt x="2614" y="4651"/>
                  </a:cubicBezTo>
                  <a:cubicBezTo>
                    <a:pt x="2614" y="4833"/>
                    <a:pt x="2645" y="5015"/>
                    <a:pt x="2645" y="5167"/>
                  </a:cubicBezTo>
                  <a:cubicBezTo>
                    <a:pt x="2645" y="5259"/>
                    <a:pt x="2645" y="5350"/>
                    <a:pt x="2705" y="5471"/>
                  </a:cubicBezTo>
                  <a:cubicBezTo>
                    <a:pt x="2736" y="5714"/>
                    <a:pt x="2766" y="6049"/>
                    <a:pt x="2705" y="6201"/>
                  </a:cubicBezTo>
                  <a:cubicBezTo>
                    <a:pt x="2645" y="6262"/>
                    <a:pt x="2645" y="6353"/>
                    <a:pt x="2705" y="6414"/>
                  </a:cubicBezTo>
                  <a:lnTo>
                    <a:pt x="2006" y="7325"/>
                  </a:lnTo>
                  <a:cubicBezTo>
                    <a:pt x="1976" y="7417"/>
                    <a:pt x="1946" y="7447"/>
                    <a:pt x="1854" y="7538"/>
                  </a:cubicBezTo>
                  <a:cubicBezTo>
                    <a:pt x="1854" y="7417"/>
                    <a:pt x="1824" y="7325"/>
                    <a:pt x="1824" y="7234"/>
                  </a:cubicBezTo>
                  <a:cubicBezTo>
                    <a:pt x="1824" y="7143"/>
                    <a:pt x="1794" y="7082"/>
                    <a:pt x="1794" y="6991"/>
                  </a:cubicBezTo>
                  <a:cubicBezTo>
                    <a:pt x="1642" y="6018"/>
                    <a:pt x="1702" y="4833"/>
                    <a:pt x="1976" y="3769"/>
                  </a:cubicBezTo>
                  <a:cubicBezTo>
                    <a:pt x="2006" y="3617"/>
                    <a:pt x="1946" y="3496"/>
                    <a:pt x="1794" y="3465"/>
                  </a:cubicBezTo>
                  <a:cubicBezTo>
                    <a:pt x="1768" y="3460"/>
                    <a:pt x="1744" y="3458"/>
                    <a:pt x="1720" y="3458"/>
                  </a:cubicBezTo>
                  <a:cubicBezTo>
                    <a:pt x="1604" y="3458"/>
                    <a:pt x="1515" y="3521"/>
                    <a:pt x="1490" y="3648"/>
                  </a:cubicBezTo>
                  <a:cubicBezTo>
                    <a:pt x="1186" y="4803"/>
                    <a:pt x="1094" y="6018"/>
                    <a:pt x="1277" y="7082"/>
                  </a:cubicBezTo>
                  <a:cubicBezTo>
                    <a:pt x="1277" y="7143"/>
                    <a:pt x="1338" y="7234"/>
                    <a:pt x="1338" y="7356"/>
                  </a:cubicBezTo>
                  <a:cubicBezTo>
                    <a:pt x="1368" y="7569"/>
                    <a:pt x="1398" y="7812"/>
                    <a:pt x="1368" y="7994"/>
                  </a:cubicBezTo>
                  <a:cubicBezTo>
                    <a:pt x="1368" y="8055"/>
                    <a:pt x="1368" y="8146"/>
                    <a:pt x="1398" y="8177"/>
                  </a:cubicBezTo>
                  <a:cubicBezTo>
                    <a:pt x="1338" y="8268"/>
                    <a:pt x="1246" y="8359"/>
                    <a:pt x="1186" y="8450"/>
                  </a:cubicBezTo>
                  <a:lnTo>
                    <a:pt x="1034" y="8632"/>
                  </a:lnTo>
                  <a:cubicBezTo>
                    <a:pt x="639" y="9088"/>
                    <a:pt x="274" y="9544"/>
                    <a:pt x="31" y="10091"/>
                  </a:cubicBezTo>
                  <a:cubicBezTo>
                    <a:pt x="0" y="10183"/>
                    <a:pt x="31" y="10335"/>
                    <a:pt x="152" y="10426"/>
                  </a:cubicBezTo>
                  <a:cubicBezTo>
                    <a:pt x="185" y="10442"/>
                    <a:pt x="220" y="10450"/>
                    <a:pt x="254" y="10450"/>
                  </a:cubicBezTo>
                  <a:cubicBezTo>
                    <a:pt x="349" y="10450"/>
                    <a:pt x="442" y="10393"/>
                    <a:pt x="487" y="10304"/>
                  </a:cubicBezTo>
                  <a:cubicBezTo>
                    <a:pt x="730" y="9848"/>
                    <a:pt x="1064" y="9392"/>
                    <a:pt x="1398" y="8967"/>
                  </a:cubicBezTo>
                  <a:lnTo>
                    <a:pt x="1550" y="8784"/>
                  </a:lnTo>
                  <a:cubicBezTo>
                    <a:pt x="1672" y="8632"/>
                    <a:pt x="1794" y="8511"/>
                    <a:pt x="1885" y="8359"/>
                  </a:cubicBezTo>
                  <a:cubicBezTo>
                    <a:pt x="3009" y="8572"/>
                    <a:pt x="4164" y="8572"/>
                    <a:pt x="5319" y="8572"/>
                  </a:cubicBezTo>
                  <a:lnTo>
                    <a:pt x="6049" y="8572"/>
                  </a:lnTo>
                  <a:cubicBezTo>
                    <a:pt x="6201" y="8572"/>
                    <a:pt x="6323" y="8450"/>
                    <a:pt x="6323" y="8298"/>
                  </a:cubicBezTo>
                  <a:cubicBezTo>
                    <a:pt x="6323" y="8146"/>
                    <a:pt x="6201" y="8025"/>
                    <a:pt x="6049" y="8025"/>
                  </a:cubicBezTo>
                  <a:lnTo>
                    <a:pt x="5289" y="8025"/>
                  </a:lnTo>
                  <a:cubicBezTo>
                    <a:pt x="4256" y="8025"/>
                    <a:pt x="3222" y="8025"/>
                    <a:pt x="2250" y="7873"/>
                  </a:cubicBezTo>
                  <a:cubicBezTo>
                    <a:pt x="2280" y="7781"/>
                    <a:pt x="2341" y="7721"/>
                    <a:pt x="2401" y="7690"/>
                  </a:cubicBezTo>
                  <a:cubicBezTo>
                    <a:pt x="2675" y="7356"/>
                    <a:pt x="2918" y="6961"/>
                    <a:pt x="3222" y="6626"/>
                  </a:cubicBezTo>
                  <a:cubicBezTo>
                    <a:pt x="4681" y="6626"/>
                    <a:pt x="6323" y="6657"/>
                    <a:pt x="7903" y="6748"/>
                  </a:cubicBezTo>
                  <a:cubicBezTo>
                    <a:pt x="8085" y="6626"/>
                    <a:pt x="8237" y="6535"/>
                    <a:pt x="8237" y="6383"/>
                  </a:cubicBezTo>
                  <a:cubicBezTo>
                    <a:pt x="8237" y="6231"/>
                    <a:pt x="8146" y="6110"/>
                    <a:pt x="8025" y="6110"/>
                  </a:cubicBezTo>
                  <a:cubicBezTo>
                    <a:pt x="6566" y="6049"/>
                    <a:pt x="5107" y="6018"/>
                    <a:pt x="3739" y="6018"/>
                  </a:cubicBezTo>
                  <a:cubicBezTo>
                    <a:pt x="3982" y="5714"/>
                    <a:pt x="4256" y="5411"/>
                    <a:pt x="4499" y="5107"/>
                  </a:cubicBezTo>
                  <a:lnTo>
                    <a:pt x="4529" y="5107"/>
                  </a:lnTo>
                  <a:cubicBezTo>
                    <a:pt x="4712" y="5107"/>
                    <a:pt x="4864" y="5076"/>
                    <a:pt x="5046" y="5015"/>
                  </a:cubicBezTo>
                  <a:cubicBezTo>
                    <a:pt x="5319" y="4994"/>
                    <a:pt x="5577" y="4959"/>
                    <a:pt x="5810" y="4959"/>
                  </a:cubicBezTo>
                  <a:cubicBezTo>
                    <a:pt x="5915" y="4959"/>
                    <a:pt x="6016" y="4966"/>
                    <a:pt x="6110" y="4985"/>
                  </a:cubicBezTo>
                  <a:cubicBezTo>
                    <a:pt x="6135" y="4990"/>
                    <a:pt x="6160" y="4993"/>
                    <a:pt x="6183" y="4993"/>
                  </a:cubicBezTo>
                  <a:cubicBezTo>
                    <a:pt x="6300" y="4993"/>
                    <a:pt x="6388" y="4929"/>
                    <a:pt x="6414" y="4803"/>
                  </a:cubicBezTo>
                  <a:cubicBezTo>
                    <a:pt x="6475" y="4651"/>
                    <a:pt x="6383" y="4529"/>
                    <a:pt x="6231" y="4499"/>
                  </a:cubicBezTo>
                  <a:cubicBezTo>
                    <a:pt x="6097" y="4465"/>
                    <a:pt x="5951" y="4452"/>
                    <a:pt x="5798" y="4452"/>
                  </a:cubicBezTo>
                  <a:cubicBezTo>
                    <a:pt x="5536" y="4452"/>
                    <a:pt x="5254" y="4491"/>
                    <a:pt x="4985" y="4529"/>
                  </a:cubicBezTo>
                  <a:lnTo>
                    <a:pt x="4894" y="4529"/>
                  </a:lnTo>
                  <a:cubicBezTo>
                    <a:pt x="5107" y="4316"/>
                    <a:pt x="5289" y="4043"/>
                    <a:pt x="5471" y="3800"/>
                  </a:cubicBezTo>
                  <a:cubicBezTo>
                    <a:pt x="5654" y="3556"/>
                    <a:pt x="5897" y="3313"/>
                    <a:pt x="6079" y="3040"/>
                  </a:cubicBezTo>
                  <a:cubicBezTo>
                    <a:pt x="6139" y="3051"/>
                    <a:pt x="6203" y="3056"/>
                    <a:pt x="6270" y="3056"/>
                  </a:cubicBezTo>
                  <a:cubicBezTo>
                    <a:pt x="6746" y="3056"/>
                    <a:pt x="7385" y="2793"/>
                    <a:pt x="8025" y="2553"/>
                  </a:cubicBezTo>
                  <a:cubicBezTo>
                    <a:pt x="8389" y="2401"/>
                    <a:pt x="8785" y="2249"/>
                    <a:pt x="8997" y="2219"/>
                  </a:cubicBezTo>
                  <a:cubicBezTo>
                    <a:pt x="9149" y="2189"/>
                    <a:pt x="9241" y="2067"/>
                    <a:pt x="9241" y="1915"/>
                  </a:cubicBezTo>
                  <a:cubicBezTo>
                    <a:pt x="9180" y="1763"/>
                    <a:pt x="9089" y="1672"/>
                    <a:pt x="8937" y="1672"/>
                  </a:cubicBezTo>
                  <a:cubicBezTo>
                    <a:pt x="8663" y="1733"/>
                    <a:pt x="8268" y="1885"/>
                    <a:pt x="7873" y="2067"/>
                  </a:cubicBezTo>
                  <a:cubicBezTo>
                    <a:pt x="7478" y="2219"/>
                    <a:pt x="6961" y="2432"/>
                    <a:pt x="6566" y="2523"/>
                  </a:cubicBezTo>
                  <a:cubicBezTo>
                    <a:pt x="6870" y="2128"/>
                    <a:pt x="7204" y="1763"/>
                    <a:pt x="7569" y="1368"/>
                  </a:cubicBezTo>
                  <a:cubicBezTo>
                    <a:pt x="7873" y="1216"/>
                    <a:pt x="8207" y="1155"/>
                    <a:pt x="8481" y="1125"/>
                  </a:cubicBezTo>
                  <a:cubicBezTo>
                    <a:pt x="8633" y="1125"/>
                    <a:pt x="8693" y="973"/>
                    <a:pt x="8693" y="851"/>
                  </a:cubicBezTo>
                  <a:cubicBezTo>
                    <a:pt x="8693" y="699"/>
                    <a:pt x="8541" y="608"/>
                    <a:pt x="8420" y="608"/>
                  </a:cubicBezTo>
                  <a:cubicBezTo>
                    <a:pt x="8389" y="608"/>
                    <a:pt x="8359" y="608"/>
                    <a:pt x="8268" y="669"/>
                  </a:cubicBezTo>
                  <a:lnTo>
                    <a:pt x="8389" y="547"/>
                  </a:lnTo>
                  <a:cubicBezTo>
                    <a:pt x="8511" y="426"/>
                    <a:pt x="8511" y="274"/>
                    <a:pt x="8389" y="213"/>
                  </a:cubicBezTo>
                  <a:cubicBezTo>
                    <a:pt x="8329" y="152"/>
                    <a:pt x="8260" y="122"/>
                    <a:pt x="8199" y="122"/>
                  </a:cubicBezTo>
                  <a:cubicBezTo>
                    <a:pt x="8139" y="122"/>
                    <a:pt x="8085" y="152"/>
                    <a:pt x="8055" y="213"/>
                  </a:cubicBezTo>
                  <a:cubicBezTo>
                    <a:pt x="7782" y="456"/>
                    <a:pt x="7508" y="730"/>
                    <a:pt x="7265" y="1034"/>
                  </a:cubicBezTo>
                  <a:lnTo>
                    <a:pt x="7022" y="1155"/>
                  </a:lnTo>
                  <a:cubicBezTo>
                    <a:pt x="6900" y="882"/>
                    <a:pt x="6870" y="547"/>
                    <a:pt x="6870" y="274"/>
                  </a:cubicBezTo>
                  <a:cubicBezTo>
                    <a:pt x="6870" y="122"/>
                    <a:pt x="6809" y="0"/>
                    <a:pt x="6657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13829300" y="2193525"/>
              <a:ext cx="180875" cy="213600"/>
            </a:xfrm>
            <a:custGeom>
              <a:avLst/>
              <a:gdLst/>
              <a:ahLst/>
              <a:cxnLst/>
              <a:rect l="l" t="t" r="r" b="b"/>
              <a:pathLst>
                <a:path w="7235" h="8544" extrusionOk="0">
                  <a:moveTo>
                    <a:pt x="2147" y="0"/>
                  </a:moveTo>
                  <a:cubicBezTo>
                    <a:pt x="1496" y="0"/>
                    <a:pt x="832" y="182"/>
                    <a:pt x="335" y="693"/>
                  </a:cubicBezTo>
                  <a:cubicBezTo>
                    <a:pt x="1" y="997"/>
                    <a:pt x="305" y="1787"/>
                    <a:pt x="366" y="2213"/>
                  </a:cubicBezTo>
                  <a:cubicBezTo>
                    <a:pt x="548" y="3277"/>
                    <a:pt x="973" y="4188"/>
                    <a:pt x="1460" y="5131"/>
                  </a:cubicBezTo>
                  <a:cubicBezTo>
                    <a:pt x="2311" y="6742"/>
                    <a:pt x="3709" y="7562"/>
                    <a:pt x="5320" y="8261"/>
                  </a:cubicBezTo>
                  <a:cubicBezTo>
                    <a:pt x="5572" y="8366"/>
                    <a:pt x="5881" y="8543"/>
                    <a:pt x="6169" y="8543"/>
                  </a:cubicBezTo>
                  <a:cubicBezTo>
                    <a:pt x="6298" y="8543"/>
                    <a:pt x="6423" y="8508"/>
                    <a:pt x="6536" y="8413"/>
                  </a:cubicBezTo>
                  <a:cubicBezTo>
                    <a:pt x="7235" y="7866"/>
                    <a:pt x="7174" y="6316"/>
                    <a:pt x="7144" y="5556"/>
                  </a:cubicBezTo>
                  <a:cubicBezTo>
                    <a:pt x="7053" y="3489"/>
                    <a:pt x="5837" y="1422"/>
                    <a:pt x="3983" y="450"/>
                  </a:cubicBezTo>
                  <a:cubicBezTo>
                    <a:pt x="3540" y="213"/>
                    <a:pt x="2852" y="0"/>
                    <a:pt x="2147" y="0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13831575" y="2179675"/>
              <a:ext cx="182400" cy="251925"/>
            </a:xfrm>
            <a:custGeom>
              <a:avLst/>
              <a:gdLst/>
              <a:ahLst/>
              <a:cxnLst/>
              <a:rect l="l" t="t" r="r" b="b"/>
              <a:pathLst>
                <a:path w="7296" h="10077" extrusionOk="0">
                  <a:moveTo>
                    <a:pt x="2524" y="1"/>
                  </a:moveTo>
                  <a:cubicBezTo>
                    <a:pt x="2402" y="1"/>
                    <a:pt x="2281" y="61"/>
                    <a:pt x="2250" y="183"/>
                  </a:cubicBezTo>
                  <a:cubicBezTo>
                    <a:pt x="2220" y="396"/>
                    <a:pt x="2250" y="791"/>
                    <a:pt x="2281" y="1216"/>
                  </a:cubicBezTo>
                  <a:cubicBezTo>
                    <a:pt x="2341" y="1581"/>
                    <a:pt x="2372" y="2068"/>
                    <a:pt x="2341" y="2463"/>
                  </a:cubicBezTo>
                  <a:cubicBezTo>
                    <a:pt x="2098" y="2068"/>
                    <a:pt x="1825" y="1703"/>
                    <a:pt x="1612" y="1308"/>
                  </a:cubicBezTo>
                  <a:cubicBezTo>
                    <a:pt x="1582" y="1004"/>
                    <a:pt x="1582" y="700"/>
                    <a:pt x="1642" y="487"/>
                  </a:cubicBezTo>
                  <a:cubicBezTo>
                    <a:pt x="1673" y="365"/>
                    <a:pt x="1612" y="244"/>
                    <a:pt x="1460" y="213"/>
                  </a:cubicBezTo>
                  <a:cubicBezTo>
                    <a:pt x="1440" y="208"/>
                    <a:pt x="1419" y="206"/>
                    <a:pt x="1400" y="206"/>
                  </a:cubicBezTo>
                  <a:cubicBezTo>
                    <a:pt x="1300" y="206"/>
                    <a:pt x="1212" y="269"/>
                    <a:pt x="1186" y="396"/>
                  </a:cubicBezTo>
                  <a:cubicBezTo>
                    <a:pt x="1186" y="457"/>
                    <a:pt x="1186" y="487"/>
                    <a:pt x="1156" y="517"/>
                  </a:cubicBezTo>
                  <a:cubicBezTo>
                    <a:pt x="1126" y="487"/>
                    <a:pt x="1126" y="396"/>
                    <a:pt x="1065" y="365"/>
                  </a:cubicBezTo>
                  <a:cubicBezTo>
                    <a:pt x="1042" y="273"/>
                    <a:pt x="947" y="233"/>
                    <a:pt x="850" y="233"/>
                  </a:cubicBezTo>
                  <a:cubicBezTo>
                    <a:pt x="820" y="233"/>
                    <a:pt x="790" y="237"/>
                    <a:pt x="761" y="244"/>
                  </a:cubicBezTo>
                  <a:cubicBezTo>
                    <a:pt x="670" y="305"/>
                    <a:pt x="609" y="457"/>
                    <a:pt x="670" y="548"/>
                  </a:cubicBezTo>
                  <a:cubicBezTo>
                    <a:pt x="822" y="852"/>
                    <a:pt x="974" y="1156"/>
                    <a:pt x="1156" y="1460"/>
                  </a:cubicBezTo>
                  <a:cubicBezTo>
                    <a:pt x="1156" y="1551"/>
                    <a:pt x="1186" y="1612"/>
                    <a:pt x="1186" y="1703"/>
                  </a:cubicBezTo>
                  <a:cubicBezTo>
                    <a:pt x="1138" y="1708"/>
                    <a:pt x="1089" y="1711"/>
                    <a:pt x="1039" y="1711"/>
                  </a:cubicBezTo>
                  <a:cubicBezTo>
                    <a:pt x="809" y="1711"/>
                    <a:pt x="577" y="1656"/>
                    <a:pt x="426" y="1581"/>
                  </a:cubicBezTo>
                  <a:cubicBezTo>
                    <a:pt x="398" y="1574"/>
                    <a:pt x="367" y="1570"/>
                    <a:pt x="337" y="1570"/>
                  </a:cubicBezTo>
                  <a:cubicBezTo>
                    <a:pt x="240" y="1570"/>
                    <a:pt x="146" y="1610"/>
                    <a:pt x="123" y="1703"/>
                  </a:cubicBezTo>
                  <a:cubicBezTo>
                    <a:pt x="92" y="1824"/>
                    <a:pt x="123" y="1976"/>
                    <a:pt x="244" y="2007"/>
                  </a:cubicBezTo>
                  <a:cubicBezTo>
                    <a:pt x="425" y="2097"/>
                    <a:pt x="682" y="2156"/>
                    <a:pt x="957" y="2156"/>
                  </a:cubicBezTo>
                  <a:cubicBezTo>
                    <a:pt x="1143" y="2156"/>
                    <a:pt x="1337" y="2129"/>
                    <a:pt x="1521" y="2068"/>
                  </a:cubicBezTo>
                  <a:cubicBezTo>
                    <a:pt x="1734" y="2372"/>
                    <a:pt x="1916" y="2645"/>
                    <a:pt x="2068" y="2919"/>
                  </a:cubicBezTo>
                  <a:cubicBezTo>
                    <a:pt x="1961" y="2952"/>
                    <a:pt x="1815" y="2964"/>
                    <a:pt x="1655" y="2964"/>
                  </a:cubicBezTo>
                  <a:cubicBezTo>
                    <a:pt x="1223" y="2964"/>
                    <a:pt x="678" y="2872"/>
                    <a:pt x="457" y="2827"/>
                  </a:cubicBezTo>
                  <a:lnTo>
                    <a:pt x="305" y="2797"/>
                  </a:lnTo>
                  <a:cubicBezTo>
                    <a:pt x="295" y="2794"/>
                    <a:pt x="285" y="2792"/>
                    <a:pt x="275" y="2792"/>
                  </a:cubicBezTo>
                  <a:cubicBezTo>
                    <a:pt x="188" y="2792"/>
                    <a:pt x="86" y="2898"/>
                    <a:pt x="31" y="2979"/>
                  </a:cubicBezTo>
                  <a:cubicBezTo>
                    <a:pt x="1" y="3101"/>
                    <a:pt x="123" y="3223"/>
                    <a:pt x="244" y="3253"/>
                  </a:cubicBezTo>
                  <a:lnTo>
                    <a:pt x="396" y="3283"/>
                  </a:lnTo>
                  <a:cubicBezTo>
                    <a:pt x="857" y="3360"/>
                    <a:pt x="1343" y="3437"/>
                    <a:pt x="1738" y="3437"/>
                  </a:cubicBezTo>
                  <a:cubicBezTo>
                    <a:pt x="1967" y="3437"/>
                    <a:pt x="2166" y="3411"/>
                    <a:pt x="2311" y="3344"/>
                  </a:cubicBezTo>
                  <a:cubicBezTo>
                    <a:pt x="2493" y="3557"/>
                    <a:pt x="2615" y="3739"/>
                    <a:pt x="2737" y="3982"/>
                  </a:cubicBezTo>
                  <a:cubicBezTo>
                    <a:pt x="2858" y="4165"/>
                    <a:pt x="3010" y="4347"/>
                    <a:pt x="3132" y="4560"/>
                  </a:cubicBezTo>
                  <a:cubicBezTo>
                    <a:pt x="2676" y="4499"/>
                    <a:pt x="2129" y="4438"/>
                    <a:pt x="1916" y="4256"/>
                  </a:cubicBezTo>
                  <a:cubicBezTo>
                    <a:pt x="1870" y="4210"/>
                    <a:pt x="1810" y="4188"/>
                    <a:pt x="1753" y="4188"/>
                  </a:cubicBezTo>
                  <a:cubicBezTo>
                    <a:pt x="1696" y="4188"/>
                    <a:pt x="1642" y="4210"/>
                    <a:pt x="1612" y="4256"/>
                  </a:cubicBezTo>
                  <a:cubicBezTo>
                    <a:pt x="1521" y="4317"/>
                    <a:pt x="1521" y="4469"/>
                    <a:pt x="1612" y="4560"/>
                  </a:cubicBezTo>
                  <a:cubicBezTo>
                    <a:pt x="1977" y="4894"/>
                    <a:pt x="2676" y="4955"/>
                    <a:pt x="3223" y="5016"/>
                  </a:cubicBezTo>
                  <a:cubicBezTo>
                    <a:pt x="3314" y="5016"/>
                    <a:pt x="3375" y="5016"/>
                    <a:pt x="3466" y="5046"/>
                  </a:cubicBezTo>
                  <a:cubicBezTo>
                    <a:pt x="3679" y="5411"/>
                    <a:pt x="3922" y="5776"/>
                    <a:pt x="4135" y="6141"/>
                  </a:cubicBezTo>
                  <a:cubicBezTo>
                    <a:pt x="4044" y="6110"/>
                    <a:pt x="3922" y="6110"/>
                    <a:pt x="3831" y="6080"/>
                  </a:cubicBezTo>
                  <a:cubicBezTo>
                    <a:pt x="3770" y="6080"/>
                    <a:pt x="3679" y="6019"/>
                    <a:pt x="3618" y="6019"/>
                  </a:cubicBezTo>
                  <a:cubicBezTo>
                    <a:pt x="3466" y="5989"/>
                    <a:pt x="3314" y="5958"/>
                    <a:pt x="3132" y="5928"/>
                  </a:cubicBezTo>
                  <a:cubicBezTo>
                    <a:pt x="2524" y="5806"/>
                    <a:pt x="1825" y="5654"/>
                    <a:pt x="1460" y="5229"/>
                  </a:cubicBezTo>
                  <a:cubicBezTo>
                    <a:pt x="1407" y="5194"/>
                    <a:pt x="1334" y="5159"/>
                    <a:pt x="1270" y="5159"/>
                  </a:cubicBezTo>
                  <a:cubicBezTo>
                    <a:pt x="1224" y="5159"/>
                    <a:pt x="1182" y="5177"/>
                    <a:pt x="1156" y="5229"/>
                  </a:cubicBezTo>
                  <a:cubicBezTo>
                    <a:pt x="1065" y="5320"/>
                    <a:pt x="1034" y="5472"/>
                    <a:pt x="1156" y="5533"/>
                  </a:cubicBezTo>
                  <a:cubicBezTo>
                    <a:pt x="1642" y="6019"/>
                    <a:pt x="2402" y="6232"/>
                    <a:pt x="3041" y="6323"/>
                  </a:cubicBezTo>
                  <a:lnTo>
                    <a:pt x="3496" y="6445"/>
                  </a:lnTo>
                  <a:cubicBezTo>
                    <a:pt x="3588" y="6445"/>
                    <a:pt x="3648" y="6475"/>
                    <a:pt x="3770" y="6475"/>
                  </a:cubicBezTo>
                  <a:cubicBezTo>
                    <a:pt x="3952" y="6536"/>
                    <a:pt x="4256" y="6597"/>
                    <a:pt x="4378" y="6688"/>
                  </a:cubicBezTo>
                  <a:cubicBezTo>
                    <a:pt x="4408" y="6718"/>
                    <a:pt x="4500" y="6748"/>
                    <a:pt x="4560" y="6748"/>
                  </a:cubicBezTo>
                  <a:cubicBezTo>
                    <a:pt x="4743" y="7052"/>
                    <a:pt x="4955" y="7326"/>
                    <a:pt x="5138" y="7600"/>
                  </a:cubicBezTo>
                  <a:cubicBezTo>
                    <a:pt x="5168" y="7630"/>
                    <a:pt x="5199" y="7691"/>
                    <a:pt x="5259" y="7752"/>
                  </a:cubicBezTo>
                  <a:cubicBezTo>
                    <a:pt x="5168" y="7752"/>
                    <a:pt x="5047" y="7691"/>
                    <a:pt x="4986" y="7691"/>
                  </a:cubicBezTo>
                  <a:cubicBezTo>
                    <a:pt x="4895" y="7691"/>
                    <a:pt x="4834" y="7691"/>
                    <a:pt x="4803" y="7660"/>
                  </a:cubicBezTo>
                  <a:cubicBezTo>
                    <a:pt x="3892" y="7508"/>
                    <a:pt x="2919" y="7144"/>
                    <a:pt x="2068" y="6597"/>
                  </a:cubicBezTo>
                  <a:cubicBezTo>
                    <a:pt x="2027" y="6576"/>
                    <a:pt x="1983" y="6566"/>
                    <a:pt x="1942" y="6566"/>
                  </a:cubicBezTo>
                  <a:cubicBezTo>
                    <a:pt x="1858" y="6566"/>
                    <a:pt x="1784" y="6607"/>
                    <a:pt x="1764" y="6688"/>
                  </a:cubicBezTo>
                  <a:cubicBezTo>
                    <a:pt x="1673" y="6779"/>
                    <a:pt x="1703" y="6931"/>
                    <a:pt x="1825" y="6992"/>
                  </a:cubicBezTo>
                  <a:cubicBezTo>
                    <a:pt x="2737" y="7539"/>
                    <a:pt x="3770" y="7934"/>
                    <a:pt x="4712" y="8086"/>
                  </a:cubicBezTo>
                  <a:cubicBezTo>
                    <a:pt x="4803" y="8086"/>
                    <a:pt x="4864" y="8116"/>
                    <a:pt x="4955" y="8116"/>
                  </a:cubicBezTo>
                  <a:cubicBezTo>
                    <a:pt x="5138" y="8147"/>
                    <a:pt x="5351" y="8147"/>
                    <a:pt x="5472" y="8268"/>
                  </a:cubicBezTo>
                  <a:cubicBezTo>
                    <a:pt x="5503" y="8299"/>
                    <a:pt x="5594" y="8299"/>
                    <a:pt x="5655" y="8299"/>
                  </a:cubicBezTo>
                  <a:cubicBezTo>
                    <a:pt x="5746" y="8390"/>
                    <a:pt x="5776" y="8511"/>
                    <a:pt x="5867" y="8572"/>
                  </a:cubicBezTo>
                  <a:lnTo>
                    <a:pt x="5959" y="8755"/>
                  </a:lnTo>
                  <a:cubicBezTo>
                    <a:pt x="6232" y="9180"/>
                    <a:pt x="6536" y="9636"/>
                    <a:pt x="6931" y="10031"/>
                  </a:cubicBezTo>
                  <a:cubicBezTo>
                    <a:pt x="6962" y="10062"/>
                    <a:pt x="7015" y="10077"/>
                    <a:pt x="7072" y="10077"/>
                  </a:cubicBezTo>
                  <a:cubicBezTo>
                    <a:pt x="7129" y="10077"/>
                    <a:pt x="7190" y="10062"/>
                    <a:pt x="7235" y="10031"/>
                  </a:cubicBezTo>
                  <a:cubicBezTo>
                    <a:pt x="7296" y="9940"/>
                    <a:pt x="7296" y="9788"/>
                    <a:pt x="7235" y="9727"/>
                  </a:cubicBezTo>
                  <a:cubicBezTo>
                    <a:pt x="6870" y="9423"/>
                    <a:pt x="6627" y="8998"/>
                    <a:pt x="6354" y="8572"/>
                  </a:cubicBezTo>
                  <a:lnTo>
                    <a:pt x="6232" y="8390"/>
                  </a:lnTo>
                  <a:cubicBezTo>
                    <a:pt x="6171" y="8238"/>
                    <a:pt x="6050" y="8116"/>
                    <a:pt x="5959" y="7964"/>
                  </a:cubicBezTo>
                  <a:cubicBezTo>
                    <a:pt x="6414" y="7052"/>
                    <a:pt x="6779" y="6080"/>
                    <a:pt x="7083" y="5107"/>
                  </a:cubicBezTo>
                  <a:cubicBezTo>
                    <a:pt x="7144" y="4894"/>
                    <a:pt x="7235" y="4712"/>
                    <a:pt x="7266" y="4469"/>
                  </a:cubicBezTo>
                  <a:cubicBezTo>
                    <a:pt x="7296" y="4347"/>
                    <a:pt x="7235" y="4195"/>
                    <a:pt x="7114" y="4165"/>
                  </a:cubicBezTo>
                  <a:cubicBezTo>
                    <a:pt x="7093" y="4160"/>
                    <a:pt x="7071" y="4157"/>
                    <a:pt x="7049" y="4157"/>
                  </a:cubicBezTo>
                  <a:cubicBezTo>
                    <a:pt x="6943" y="4157"/>
                    <a:pt x="6835" y="4216"/>
                    <a:pt x="6810" y="4317"/>
                  </a:cubicBezTo>
                  <a:cubicBezTo>
                    <a:pt x="6718" y="4560"/>
                    <a:pt x="6658" y="4742"/>
                    <a:pt x="6627" y="4955"/>
                  </a:cubicBezTo>
                  <a:cubicBezTo>
                    <a:pt x="6354" y="5837"/>
                    <a:pt x="6050" y="6718"/>
                    <a:pt x="5655" y="7539"/>
                  </a:cubicBezTo>
                  <a:cubicBezTo>
                    <a:pt x="5624" y="7478"/>
                    <a:pt x="5594" y="7448"/>
                    <a:pt x="5563" y="7356"/>
                  </a:cubicBezTo>
                  <a:cubicBezTo>
                    <a:pt x="5320" y="7022"/>
                    <a:pt x="5107" y="6718"/>
                    <a:pt x="4864" y="6384"/>
                  </a:cubicBezTo>
                  <a:cubicBezTo>
                    <a:pt x="5259" y="5168"/>
                    <a:pt x="5746" y="3709"/>
                    <a:pt x="6232" y="2372"/>
                  </a:cubicBezTo>
                  <a:cubicBezTo>
                    <a:pt x="6293" y="2189"/>
                    <a:pt x="6202" y="2068"/>
                    <a:pt x="6080" y="2007"/>
                  </a:cubicBezTo>
                  <a:cubicBezTo>
                    <a:pt x="6055" y="1990"/>
                    <a:pt x="6024" y="1982"/>
                    <a:pt x="5993" y="1982"/>
                  </a:cubicBezTo>
                  <a:cubicBezTo>
                    <a:pt x="5911" y="1982"/>
                    <a:pt x="5820" y="2032"/>
                    <a:pt x="5776" y="2098"/>
                  </a:cubicBezTo>
                  <a:cubicBezTo>
                    <a:pt x="5320" y="3344"/>
                    <a:pt x="4864" y="4590"/>
                    <a:pt x="4530" y="5776"/>
                  </a:cubicBezTo>
                  <a:lnTo>
                    <a:pt x="3952" y="4864"/>
                  </a:lnTo>
                  <a:lnTo>
                    <a:pt x="3952" y="4803"/>
                  </a:lnTo>
                  <a:cubicBezTo>
                    <a:pt x="4013" y="4651"/>
                    <a:pt x="4044" y="4499"/>
                    <a:pt x="4044" y="4317"/>
                  </a:cubicBezTo>
                  <a:cubicBezTo>
                    <a:pt x="4074" y="3982"/>
                    <a:pt x="4165" y="3648"/>
                    <a:pt x="4317" y="3405"/>
                  </a:cubicBezTo>
                  <a:cubicBezTo>
                    <a:pt x="4378" y="3283"/>
                    <a:pt x="4348" y="3131"/>
                    <a:pt x="4226" y="3101"/>
                  </a:cubicBezTo>
                  <a:cubicBezTo>
                    <a:pt x="4185" y="3081"/>
                    <a:pt x="4142" y="3071"/>
                    <a:pt x="4100" y="3071"/>
                  </a:cubicBezTo>
                  <a:cubicBezTo>
                    <a:pt x="4017" y="3071"/>
                    <a:pt x="3942" y="3111"/>
                    <a:pt x="3922" y="3192"/>
                  </a:cubicBezTo>
                  <a:cubicBezTo>
                    <a:pt x="3740" y="3496"/>
                    <a:pt x="3648" y="3891"/>
                    <a:pt x="3618" y="4286"/>
                  </a:cubicBezTo>
                  <a:lnTo>
                    <a:pt x="3618" y="4347"/>
                  </a:lnTo>
                  <a:lnTo>
                    <a:pt x="3162" y="3679"/>
                  </a:lnTo>
                  <a:cubicBezTo>
                    <a:pt x="3010" y="3435"/>
                    <a:pt x="2828" y="3192"/>
                    <a:pt x="2676" y="2949"/>
                  </a:cubicBezTo>
                  <a:cubicBezTo>
                    <a:pt x="2858" y="2523"/>
                    <a:pt x="2828" y="1855"/>
                    <a:pt x="2737" y="1156"/>
                  </a:cubicBezTo>
                  <a:cubicBezTo>
                    <a:pt x="2706" y="791"/>
                    <a:pt x="2706" y="457"/>
                    <a:pt x="2706" y="244"/>
                  </a:cubicBezTo>
                  <a:cubicBezTo>
                    <a:pt x="2706" y="153"/>
                    <a:pt x="2645" y="31"/>
                    <a:pt x="2524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13959250" y="2099825"/>
              <a:ext cx="184675" cy="282250"/>
            </a:xfrm>
            <a:custGeom>
              <a:avLst/>
              <a:gdLst/>
              <a:ahLst/>
              <a:cxnLst/>
              <a:rect l="l" t="t" r="r" b="b"/>
              <a:pathLst>
                <a:path w="7387" h="11290" extrusionOk="0">
                  <a:moveTo>
                    <a:pt x="1871" y="0"/>
                  </a:moveTo>
                  <a:cubicBezTo>
                    <a:pt x="1431" y="0"/>
                    <a:pt x="990" y="99"/>
                    <a:pt x="578" y="337"/>
                  </a:cubicBezTo>
                  <a:cubicBezTo>
                    <a:pt x="61" y="550"/>
                    <a:pt x="152" y="1584"/>
                    <a:pt x="122" y="2070"/>
                  </a:cubicBezTo>
                  <a:cubicBezTo>
                    <a:pt x="0" y="3347"/>
                    <a:pt x="152" y="4562"/>
                    <a:pt x="426" y="5809"/>
                  </a:cubicBezTo>
                  <a:cubicBezTo>
                    <a:pt x="882" y="7906"/>
                    <a:pt x="2189" y="9335"/>
                    <a:pt x="3800" y="10642"/>
                  </a:cubicBezTo>
                  <a:cubicBezTo>
                    <a:pt x="4110" y="10900"/>
                    <a:pt x="4529" y="11289"/>
                    <a:pt x="4946" y="11289"/>
                  </a:cubicBezTo>
                  <a:cubicBezTo>
                    <a:pt x="5020" y="11289"/>
                    <a:pt x="5094" y="11277"/>
                    <a:pt x="5168" y="11249"/>
                  </a:cubicBezTo>
                  <a:cubicBezTo>
                    <a:pt x="6140" y="10854"/>
                    <a:pt x="6596" y="9061"/>
                    <a:pt x="6809" y="8210"/>
                  </a:cubicBezTo>
                  <a:cubicBezTo>
                    <a:pt x="7387" y="5809"/>
                    <a:pt x="6627" y="3043"/>
                    <a:pt x="4864" y="1310"/>
                  </a:cubicBezTo>
                  <a:cubicBezTo>
                    <a:pt x="4243" y="712"/>
                    <a:pt x="3057" y="0"/>
                    <a:pt x="1871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13952400" y="2085450"/>
              <a:ext cx="194575" cy="337700"/>
            </a:xfrm>
            <a:custGeom>
              <a:avLst/>
              <a:gdLst/>
              <a:ahLst/>
              <a:cxnLst/>
              <a:rect l="l" t="t" r="r" b="b"/>
              <a:pathLst>
                <a:path w="7783" h="13508" extrusionOk="0">
                  <a:moveTo>
                    <a:pt x="1794" y="1"/>
                  </a:moveTo>
                  <a:cubicBezTo>
                    <a:pt x="1642" y="31"/>
                    <a:pt x="1551" y="153"/>
                    <a:pt x="1551" y="305"/>
                  </a:cubicBezTo>
                  <a:cubicBezTo>
                    <a:pt x="1642" y="730"/>
                    <a:pt x="1703" y="1095"/>
                    <a:pt x="1825" y="1520"/>
                  </a:cubicBezTo>
                  <a:cubicBezTo>
                    <a:pt x="1825" y="1581"/>
                    <a:pt x="1794" y="1703"/>
                    <a:pt x="1794" y="1794"/>
                  </a:cubicBezTo>
                  <a:cubicBezTo>
                    <a:pt x="1490" y="1733"/>
                    <a:pt x="1156" y="1551"/>
                    <a:pt x="943" y="1399"/>
                  </a:cubicBezTo>
                  <a:cubicBezTo>
                    <a:pt x="902" y="1371"/>
                    <a:pt x="837" y="1356"/>
                    <a:pt x="771" y="1356"/>
                  </a:cubicBezTo>
                  <a:cubicBezTo>
                    <a:pt x="691" y="1356"/>
                    <a:pt x="612" y="1379"/>
                    <a:pt x="578" y="1429"/>
                  </a:cubicBezTo>
                  <a:cubicBezTo>
                    <a:pt x="487" y="1551"/>
                    <a:pt x="487" y="1733"/>
                    <a:pt x="609" y="1824"/>
                  </a:cubicBezTo>
                  <a:cubicBezTo>
                    <a:pt x="924" y="2082"/>
                    <a:pt x="1429" y="2313"/>
                    <a:pt x="1969" y="2313"/>
                  </a:cubicBezTo>
                  <a:cubicBezTo>
                    <a:pt x="2002" y="2313"/>
                    <a:pt x="2035" y="2312"/>
                    <a:pt x="2068" y="2311"/>
                  </a:cubicBezTo>
                  <a:cubicBezTo>
                    <a:pt x="2159" y="2706"/>
                    <a:pt x="2281" y="3071"/>
                    <a:pt x="2402" y="3496"/>
                  </a:cubicBezTo>
                  <a:cubicBezTo>
                    <a:pt x="2388" y="3497"/>
                    <a:pt x="2374" y="3497"/>
                    <a:pt x="2359" y="3497"/>
                  </a:cubicBezTo>
                  <a:cubicBezTo>
                    <a:pt x="1886" y="3497"/>
                    <a:pt x="933" y="3035"/>
                    <a:pt x="609" y="2858"/>
                  </a:cubicBezTo>
                  <a:lnTo>
                    <a:pt x="457" y="2767"/>
                  </a:lnTo>
                  <a:cubicBezTo>
                    <a:pt x="414" y="2741"/>
                    <a:pt x="371" y="2730"/>
                    <a:pt x="330" y="2730"/>
                  </a:cubicBezTo>
                  <a:cubicBezTo>
                    <a:pt x="226" y="2730"/>
                    <a:pt x="136" y="2801"/>
                    <a:pt x="92" y="2888"/>
                  </a:cubicBezTo>
                  <a:cubicBezTo>
                    <a:pt x="1" y="3040"/>
                    <a:pt x="92" y="3192"/>
                    <a:pt x="183" y="3253"/>
                  </a:cubicBezTo>
                  <a:lnTo>
                    <a:pt x="335" y="3344"/>
                  </a:lnTo>
                  <a:cubicBezTo>
                    <a:pt x="1020" y="3673"/>
                    <a:pt x="1803" y="4026"/>
                    <a:pt x="2374" y="4026"/>
                  </a:cubicBezTo>
                  <a:cubicBezTo>
                    <a:pt x="2437" y="4026"/>
                    <a:pt x="2497" y="4022"/>
                    <a:pt x="2554" y="4013"/>
                  </a:cubicBezTo>
                  <a:cubicBezTo>
                    <a:pt x="2615" y="4317"/>
                    <a:pt x="2736" y="4590"/>
                    <a:pt x="2858" y="4894"/>
                  </a:cubicBezTo>
                  <a:cubicBezTo>
                    <a:pt x="2919" y="5168"/>
                    <a:pt x="3040" y="5411"/>
                    <a:pt x="3132" y="5685"/>
                  </a:cubicBezTo>
                  <a:cubicBezTo>
                    <a:pt x="2615" y="5502"/>
                    <a:pt x="2007" y="5229"/>
                    <a:pt x="1825" y="4925"/>
                  </a:cubicBezTo>
                  <a:cubicBezTo>
                    <a:pt x="1785" y="4865"/>
                    <a:pt x="1681" y="4819"/>
                    <a:pt x="1588" y="4819"/>
                  </a:cubicBezTo>
                  <a:cubicBezTo>
                    <a:pt x="1538" y="4819"/>
                    <a:pt x="1492" y="4832"/>
                    <a:pt x="1460" y="4864"/>
                  </a:cubicBezTo>
                  <a:cubicBezTo>
                    <a:pt x="1338" y="4925"/>
                    <a:pt x="1277" y="5077"/>
                    <a:pt x="1369" y="5229"/>
                  </a:cubicBezTo>
                  <a:cubicBezTo>
                    <a:pt x="1673" y="5715"/>
                    <a:pt x="2463" y="6019"/>
                    <a:pt x="3101" y="6292"/>
                  </a:cubicBezTo>
                  <a:lnTo>
                    <a:pt x="3344" y="6414"/>
                  </a:lnTo>
                  <a:cubicBezTo>
                    <a:pt x="3496" y="6900"/>
                    <a:pt x="3648" y="7387"/>
                    <a:pt x="3770" y="7903"/>
                  </a:cubicBezTo>
                  <a:cubicBezTo>
                    <a:pt x="3648" y="7812"/>
                    <a:pt x="3527" y="7782"/>
                    <a:pt x="3405" y="7691"/>
                  </a:cubicBezTo>
                  <a:cubicBezTo>
                    <a:pt x="3344" y="7660"/>
                    <a:pt x="3223" y="7630"/>
                    <a:pt x="3192" y="7600"/>
                  </a:cubicBezTo>
                  <a:cubicBezTo>
                    <a:pt x="3040" y="7508"/>
                    <a:pt x="2858" y="7387"/>
                    <a:pt x="2645" y="7326"/>
                  </a:cubicBezTo>
                  <a:cubicBezTo>
                    <a:pt x="2007" y="6992"/>
                    <a:pt x="1277" y="6596"/>
                    <a:pt x="974" y="5989"/>
                  </a:cubicBezTo>
                  <a:cubicBezTo>
                    <a:pt x="932" y="5885"/>
                    <a:pt x="848" y="5838"/>
                    <a:pt x="750" y="5838"/>
                  </a:cubicBezTo>
                  <a:cubicBezTo>
                    <a:pt x="705" y="5838"/>
                    <a:pt x="657" y="5848"/>
                    <a:pt x="609" y="5867"/>
                  </a:cubicBezTo>
                  <a:cubicBezTo>
                    <a:pt x="487" y="5958"/>
                    <a:pt x="426" y="6110"/>
                    <a:pt x="487" y="6262"/>
                  </a:cubicBezTo>
                  <a:cubicBezTo>
                    <a:pt x="882" y="7022"/>
                    <a:pt x="1703" y="7448"/>
                    <a:pt x="2402" y="7812"/>
                  </a:cubicBezTo>
                  <a:cubicBezTo>
                    <a:pt x="2585" y="7903"/>
                    <a:pt x="2736" y="7995"/>
                    <a:pt x="2888" y="8086"/>
                  </a:cubicBezTo>
                  <a:cubicBezTo>
                    <a:pt x="2949" y="8116"/>
                    <a:pt x="3040" y="8147"/>
                    <a:pt x="3162" y="8238"/>
                  </a:cubicBezTo>
                  <a:cubicBezTo>
                    <a:pt x="3375" y="8359"/>
                    <a:pt x="3709" y="8511"/>
                    <a:pt x="3800" y="8663"/>
                  </a:cubicBezTo>
                  <a:cubicBezTo>
                    <a:pt x="3831" y="8724"/>
                    <a:pt x="3922" y="8755"/>
                    <a:pt x="3983" y="8815"/>
                  </a:cubicBezTo>
                  <a:cubicBezTo>
                    <a:pt x="4104" y="9180"/>
                    <a:pt x="4256" y="9575"/>
                    <a:pt x="4378" y="9940"/>
                  </a:cubicBezTo>
                  <a:cubicBezTo>
                    <a:pt x="4408" y="10031"/>
                    <a:pt x="4408" y="10092"/>
                    <a:pt x="4439" y="10183"/>
                  </a:cubicBezTo>
                  <a:cubicBezTo>
                    <a:pt x="4317" y="10122"/>
                    <a:pt x="4256" y="10062"/>
                    <a:pt x="4135" y="10031"/>
                  </a:cubicBezTo>
                  <a:lnTo>
                    <a:pt x="3922" y="9910"/>
                  </a:lnTo>
                  <a:cubicBezTo>
                    <a:pt x="2919" y="9454"/>
                    <a:pt x="1946" y="8694"/>
                    <a:pt x="1126" y="7812"/>
                  </a:cubicBezTo>
                  <a:cubicBezTo>
                    <a:pt x="1080" y="7767"/>
                    <a:pt x="1019" y="7744"/>
                    <a:pt x="955" y="7744"/>
                  </a:cubicBezTo>
                  <a:cubicBezTo>
                    <a:pt x="890" y="7744"/>
                    <a:pt x="822" y="7767"/>
                    <a:pt x="761" y="7812"/>
                  </a:cubicBezTo>
                  <a:cubicBezTo>
                    <a:pt x="639" y="7934"/>
                    <a:pt x="639" y="8086"/>
                    <a:pt x="761" y="8207"/>
                  </a:cubicBezTo>
                  <a:cubicBezTo>
                    <a:pt x="1581" y="9150"/>
                    <a:pt x="2645" y="9940"/>
                    <a:pt x="3679" y="10457"/>
                  </a:cubicBezTo>
                  <a:lnTo>
                    <a:pt x="3922" y="10548"/>
                  </a:lnTo>
                  <a:cubicBezTo>
                    <a:pt x="4135" y="10669"/>
                    <a:pt x="4378" y="10730"/>
                    <a:pt x="4469" y="10882"/>
                  </a:cubicBezTo>
                  <a:cubicBezTo>
                    <a:pt x="4530" y="10943"/>
                    <a:pt x="4591" y="10973"/>
                    <a:pt x="4682" y="10973"/>
                  </a:cubicBezTo>
                  <a:cubicBezTo>
                    <a:pt x="4712" y="11095"/>
                    <a:pt x="4743" y="11217"/>
                    <a:pt x="4773" y="11338"/>
                  </a:cubicBezTo>
                  <a:lnTo>
                    <a:pt x="4864" y="11612"/>
                  </a:lnTo>
                  <a:cubicBezTo>
                    <a:pt x="5047" y="12220"/>
                    <a:pt x="5199" y="12828"/>
                    <a:pt x="5533" y="13375"/>
                  </a:cubicBezTo>
                  <a:cubicBezTo>
                    <a:pt x="5603" y="13468"/>
                    <a:pt x="5708" y="13507"/>
                    <a:pt x="5808" y="13507"/>
                  </a:cubicBezTo>
                  <a:cubicBezTo>
                    <a:pt x="5839" y="13507"/>
                    <a:pt x="5869" y="13503"/>
                    <a:pt x="5898" y="13496"/>
                  </a:cubicBezTo>
                  <a:cubicBezTo>
                    <a:pt x="5989" y="13405"/>
                    <a:pt x="6050" y="13253"/>
                    <a:pt x="5958" y="13101"/>
                  </a:cubicBezTo>
                  <a:cubicBezTo>
                    <a:pt x="5654" y="12615"/>
                    <a:pt x="5502" y="12037"/>
                    <a:pt x="5320" y="11490"/>
                  </a:cubicBezTo>
                  <a:lnTo>
                    <a:pt x="5229" y="11247"/>
                  </a:lnTo>
                  <a:cubicBezTo>
                    <a:pt x="5168" y="11034"/>
                    <a:pt x="5138" y="10852"/>
                    <a:pt x="5047" y="10669"/>
                  </a:cubicBezTo>
                  <a:cubicBezTo>
                    <a:pt x="5898" y="9788"/>
                    <a:pt x="6566" y="8755"/>
                    <a:pt x="7265" y="7751"/>
                  </a:cubicBezTo>
                  <a:cubicBezTo>
                    <a:pt x="7417" y="7508"/>
                    <a:pt x="7569" y="7296"/>
                    <a:pt x="7721" y="7083"/>
                  </a:cubicBezTo>
                  <a:cubicBezTo>
                    <a:pt x="7782" y="6992"/>
                    <a:pt x="7752" y="6779"/>
                    <a:pt x="7630" y="6718"/>
                  </a:cubicBezTo>
                  <a:cubicBezTo>
                    <a:pt x="7588" y="6686"/>
                    <a:pt x="7538" y="6673"/>
                    <a:pt x="7489" y="6673"/>
                  </a:cubicBezTo>
                  <a:cubicBezTo>
                    <a:pt x="7396" y="6673"/>
                    <a:pt x="7305" y="6719"/>
                    <a:pt x="7265" y="6779"/>
                  </a:cubicBezTo>
                  <a:cubicBezTo>
                    <a:pt x="7113" y="7022"/>
                    <a:pt x="6961" y="7235"/>
                    <a:pt x="6810" y="7448"/>
                  </a:cubicBezTo>
                  <a:cubicBezTo>
                    <a:pt x="6202" y="8359"/>
                    <a:pt x="5594" y="9271"/>
                    <a:pt x="4864" y="10062"/>
                  </a:cubicBezTo>
                  <a:cubicBezTo>
                    <a:pt x="4834" y="9970"/>
                    <a:pt x="4773" y="9910"/>
                    <a:pt x="4773" y="9788"/>
                  </a:cubicBezTo>
                  <a:lnTo>
                    <a:pt x="4317" y="8420"/>
                  </a:lnTo>
                  <a:cubicBezTo>
                    <a:pt x="5199" y="7144"/>
                    <a:pt x="6202" y="5685"/>
                    <a:pt x="7205" y="4317"/>
                  </a:cubicBezTo>
                  <a:cubicBezTo>
                    <a:pt x="7448" y="3982"/>
                    <a:pt x="7417" y="3800"/>
                    <a:pt x="7296" y="3709"/>
                  </a:cubicBezTo>
                  <a:cubicBezTo>
                    <a:pt x="7245" y="3684"/>
                    <a:pt x="7185" y="3669"/>
                    <a:pt x="7126" y="3669"/>
                  </a:cubicBezTo>
                  <a:cubicBezTo>
                    <a:pt x="7044" y="3669"/>
                    <a:pt x="6967" y="3698"/>
                    <a:pt x="6931" y="3770"/>
                  </a:cubicBezTo>
                  <a:cubicBezTo>
                    <a:pt x="5958" y="5016"/>
                    <a:pt x="5047" y="6292"/>
                    <a:pt x="4256" y="7508"/>
                  </a:cubicBezTo>
                  <a:cubicBezTo>
                    <a:pt x="4135" y="7113"/>
                    <a:pt x="4044" y="6688"/>
                    <a:pt x="3892" y="6262"/>
                  </a:cubicBezTo>
                  <a:cubicBezTo>
                    <a:pt x="3892" y="6262"/>
                    <a:pt x="3892" y="6232"/>
                    <a:pt x="3922" y="6232"/>
                  </a:cubicBezTo>
                  <a:cubicBezTo>
                    <a:pt x="3983" y="6080"/>
                    <a:pt x="4104" y="5897"/>
                    <a:pt x="4195" y="5685"/>
                  </a:cubicBezTo>
                  <a:cubicBezTo>
                    <a:pt x="4378" y="5320"/>
                    <a:pt x="4530" y="4925"/>
                    <a:pt x="4803" y="4712"/>
                  </a:cubicBezTo>
                  <a:cubicBezTo>
                    <a:pt x="4895" y="4590"/>
                    <a:pt x="4895" y="4438"/>
                    <a:pt x="4803" y="4317"/>
                  </a:cubicBezTo>
                  <a:cubicBezTo>
                    <a:pt x="4743" y="4271"/>
                    <a:pt x="4674" y="4248"/>
                    <a:pt x="4606" y="4248"/>
                  </a:cubicBezTo>
                  <a:cubicBezTo>
                    <a:pt x="4537" y="4248"/>
                    <a:pt x="4469" y="4271"/>
                    <a:pt x="4408" y="4317"/>
                  </a:cubicBezTo>
                  <a:cubicBezTo>
                    <a:pt x="4104" y="4621"/>
                    <a:pt x="3861" y="5077"/>
                    <a:pt x="3679" y="5472"/>
                  </a:cubicBezTo>
                  <a:cubicBezTo>
                    <a:pt x="3679" y="5502"/>
                    <a:pt x="3648" y="5502"/>
                    <a:pt x="3648" y="5533"/>
                  </a:cubicBezTo>
                  <a:cubicBezTo>
                    <a:pt x="3527" y="5229"/>
                    <a:pt x="3466" y="4925"/>
                    <a:pt x="3344" y="4621"/>
                  </a:cubicBezTo>
                  <a:cubicBezTo>
                    <a:pt x="3223" y="4286"/>
                    <a:pt x="3132" y="3982"/>
                    <a:pt x="3040" y="3648"/>
                  </a:cubicBezTo>
                  <a:cubicBezTo>
                    <a:pt x="3375" y="3223"/>
                    <a:pt x="3588" y="2432"/>
                    <a:pt x="3740" y="1642"/>
                  </a:cubicBezTo>
                  <a:cubicBezTo>
                    <a:pt x="3800" y="1216"/>
                    <a:pt x="3922" y="791"/>
                    <a:pt x="3983" y="578"/>
                  </a:cubicBezTo>
                  <a:cubicBezTo>
                    <a:pt x="4074" y="426"/>
                    <a:pt x="3983" y="274"/>
                    <a:pt x="3831" y="213"/>
                  </a:cubicBezTo>
                  <a:cubicBezTo>
                    <a:pt x="3791" y="198"/>
                    <a:pt x="3752" y="190"/>
                    <a:pt x="3715" y="190"/>
                  </a:cubicBezTo>
                  <a:cubicBezTo>
                    <a:pt x="3608" y="190"/>
                    <a:pt x="3519" y="253"/>
                    <a:pt x="3496" y="365"/>
                  </a:cubicBezTo>
                  <a:cubicBezTo>
                    <a:pt x="3375" y="639"/>
                    <a:pt x="3284" y="1064"/>
                    <a:pt x="3192" y="1551"/>
                  </a:cubicBezTo>
                  <a:cubicBezTo>
                    <a:pt x="3101" y="2007"/>
                    <a:pt x="2980" y="2584"/>
                    <a:pt x="2797" y="3010"/>
                  </a:cubicBezTo>
                  <a:cubicBezTo>
                    <a:pt x="2645" y="2493"/>
                    <a:pt x="2524" y="1976"/>
                    <a:pt x="2402" y="1490"/>
                  </a:cubicBezTo>
                  <a:cubicBezTo>
                    <a:pt x="2433" y="1125"/>
                    <a:pt x="2585" y="760"/>
                    <a:pt x="2706" y="517"/>
                  </a:cubicBezTo>
                  <a:cubicBezTo>
                    <a:pt x="2767" y="365"/>
                    <a:pt x="2706" y="213"/>
                    <a:pt x="2585" y="153"/>
                  </a:cubicBezTo>
                  <a:cubicBezTo>
                    <a:pt x="2550" y="127"/>
                    <a:pt x="2511" y="116"/>
                    <a:pt x="2471" y="116"/>
                  </a:cubicBezTo>
                  <a:cubicBezTo>
                    <a:pt x="2369" y="116"/>
                    <a:pt x="2263" y="187"/>
                    <a:pt x="2220" y="274"/>
                  </a:cubicBezTo>
                  <a:cubicBezTo>
                    <a:pt x="2159" y="305"/>
                    <a:pt x="2159" y="335"/>
                    <a:pt x="2129" y="426"/>
                  </a:cubicBezTo>
                  <a:cubicBezTo>
                    <a:pt x="2129" y="335"/>
                    <a:pt x="2098" y="305"/>
                    <a:pt x="2098" y="213"/>
                  </a:cubicBezTo>
                  <a:cubicBezTo>
                    <a:pt x="2068" y="61"/>
                    <a:pt x="1946" y="1"/>
                    <a:pt x="1794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6"/>
            <p:cNvSpPr/>
            <p:nvPr/>
          </p:nvSpPr>
          <p:spPr>
            <a:xfrm>
              <a:off x="13663650" y="2278425"/>
              <a:ext cx="177850" cy="282275"/>
            </a:xfrm>
            <a:custGeom>
              <a:avLst/>
              <a:gdLst/>
              <a:ahLst/>
              <a:cxnLst/>
              <a:rect l="l" t="t" r="r" b="b"/>
              <a:pathLst>
                <a:path w="7114" h="11291" extrusionOk="0">
                  <a:moveTo>
                    <a:pt x="3278" y="1"/>
                  </a:moveTo>
                  <a:cubicBezTo>
                    <a:pt x="3249" y="1"/>
                    <a:pt x="3221" y="1"/>
                    <a:pt x="3192" y="2"/>
                  </a:cubicBezTo>
                  <a:cubicBezTo>
                    <a:pt x="2675" y="2"/>
                    <a:pt x="2250" y="853"/>
                    <a:pt x="2007" y="1248"/>
                  </a:cubicBezTo>
                  <a:cubicBezTo>
                    <a:pt x="1338" y="2282"/>
                    <a:pt x="912" y="3346"/>
                    <a:pt x="578" y="4501"/>
                  </a:cubicBezTo>
                  <a:cubicBezTo>
                    <a:pt x="1" y="6476"/>
                    <a:pt x="456" y="8270"/>
                    <a:pt x="1216" y="10124"/>
                  </a:cubicBezTo>
                  <a:cubicBezTo>
                    <a:pt x="1399" y="10580"/>
                    <a:pt x="1611" y="11188"/>
                    <a:pt x="2098" y="11279"/>
                  </a:cubicBezTo>
                  <a:cubicBezTo>
                    <a:pt x="2153" y="11287"/>
                    <a:pt x="2208" y="11291"/>
                    <a:pt x="2263" y="11291"/>
                  </a:cubicBezTo>
                  <a:cubicBezTo>
                    <a:pt x="3252" y="11291"/>
                    <a:pt x="4317" y="10061"/>
                    <a:pt x="4864" y="9486"/>
                  </a:cubicBezTo>
                  <a:cubicBezTo>
                    <a:pt x="6475" y="7783"/>
                    <a:pt x="7113" y="5078"/>
                    <a:pt x="6384" y="2829"/>
                  </a:cubicBezTo>
                  <a:cubicBezTo>
                    <a:pt x="6055" y="1723"/>
                    <a:pt x="4933" y="1"/>
                    <a:pt x="3278" y="1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6"/>
            <p:cNvSpPr/>
            <p:nvPr/>
          </p:nvSpPr>
          <p:spPr>
            <a:xfrm>
              <a:off x="13659850" y="2268400"/>
              <a:ext cx="189225" cy="325450"/>
            </a:xfrm>
            <a:custGeom>
              <a:avLst/>
              <a:gdLst/>
              <a:ahLst/>
              <a:cxnLst/>
              <a:rect l="l" t="t" r="r" b="b"/>
              <a:pathLst>
                <a:path w="7569" h="13018" extrusionOk="0">
                  <a:moveTo>
                    <a:pt x="4517" y="0"/>
                  </a:moveTo>
                  <a:cubicBezTo>
                    <a:pt x="4407" y="0"/>
                    <a:pt x="4331" y="59"/>
                    <a:pt x="4256" y="160"/>
                  </a:cubicBezTo>
                  <a:lnTo>
                    <a:pt x="3922" y="1315"/>
                  </a:lnTo>
                  <a:cubicBezTo>
                    <a:pt x="3891" y="1376"/>
                    <a:pt x="3800" y="1467"/>
                    <a:pt x="3770" y="1497"/>
                  </a:cubicBezTo>
                  <a:cubicBezTo>
                    <a:pt x="3526" y="1315"/>
                    <a:pt x="3314" y="1041"/>
                    <a:pt x="3222" y="768"/>
                  </a:cubicBezTo>
                  <a:cubicBezTo>
                    <a:pt x="3199" y="650"/>
                    <a:pt x="3102" y="605"/>
                    <a:pt x="2989" y="605"/>
                  </a:cubicBezTo>
                  <a:cubicBezTo>
                    <a:pt x="2956" y="605"/>
                    <a:pt x="2922" y="609"/>
                    <a:pt x="2888" y="616"/>
                  </a:cubicBezTo>
                  <a:cubicBezTo>
                    <a:pt x="2767" y="646"/>
                    <a:pt x="2706" y="798"/>
                    <a:pt x="2736" y="950"/>
                  </a:cubicBezTo>
                  <a:cubicBezTo>
                    <a:pt x="2888" y="1345"/>
                    <a:pt x="3222" y="1832"/>
                    <a:pt x="3709" y="2075"/>
                  </a:cubicBezTo>
                  <a:lnTo>
                    <a:pt x="3496" y="3199"/>
                  </a:lnTo>
                  <a:cubicBezTo>
                    <a:pt x="3070" y="3017"/>
                    <a:pt x="2463" y="2136"/>
                    <a:pt x="2280" y="1832"/>
                  </a:cubicBezTo>
                  <a:lnTo>
                    <a:pt x="2159" y="1680"/>
                  </a:lnTo>
                  <a:cubicBezTo>
                    <a:pt x="2122" y="1606"/>
                    <a:pt x="2052" y="1566"/>
                    <a:pt x="1968" y="1566"/>
                  </a:cubicBezTo>
                  <a:cubicBezTo>
                    <a:pt x="1914" y="1566"/>
                    <a:pt x="1854" y="1583"/>
                    <a:pt x="1794" y="1619"/>
                  </a:cubicBezTo>
                  <a:cubicBezTo>
                    <a:pt x="1672" y="1680"/>
                    <a:pt x="1642" y="1832"/>
                    <a:pt x="1703" y="1984"/>
                  </a:cubicBezTo>
                  <a:lnTo>
                    <a:pt x="1794" y="2105"/>
                  </a:lnTo>
                  <a:cubicBezTo>
                    <a:pt x="2280" y="2774"/>
                    <a:pt x="2797" y="3503"/>
                    <a:pt x="3344" y="3686"/>
                  </a:cubicBezTo>
                  <a:cubicBezTo>
                    <a:pt x="3314" y="3990"/>
                    <a:pt x="3222" y="4263"/>
                    <a:pt x="3192" y="4567"/>
                  </a:cubicBezTo>
                  <a:cubicBezTo>
                    <a:pt x="3162" y="4841"/>
                    <a:pt x="3070" y="5114"/>
                    <a:pt x="3040" y="5358"/>
                  </a:cubicBezTo>
                  <a:cubicBezTo>
                    <a:pt x="2706" y="4962"/>
                    <a:pt x="2311" y="4446"/>
                    <a:pt x="2311" y="4111"/>
                  </a:cubicBezTo>
                  <a:cubicBezTo>
                    <a:pt x="2311" y="3959"/>
                    <a:pt x="2159" y="3838"/>
                    <a:pt x="2037" y="3838"/>
                  </a:cubicBezTo>
                  <a:cubicBezTo>
                    <a:pt x="1885" y="3838"/>
                    <a:pt x="1794" y="3959"/>
                    <a:pt x="1794" y="4111"/>
                  </a:cubicBezTo>
                  <a:cubicBezTo>
                    <a:pt x="1824" y="4689"/>
                    <a:pt x="2311" y="5297"/>
                    <a:pt x="2767" y="5783"/>
                  </a:cubicBezTo>
                  <a:cubicBezTo>
                    <a:pt x="2797" y="5874"/>
                    <a:pt x="2888" y="5905"/>
                    <a:pt x="2919" y="5965"/>
                  </a:cubicBezTo>
                  <a:cubicBezTo>
                    <a:pt x="2797" y="6482"/>
                    <a:pt x="2736" y="6969"/>
                    <a:pt x="2615" y="7424"/>
                  </a:cubicBezTo>
                  <a:cubicBezTo>
                    <a:pt x="2554" y="7303"/>
                    <a:pt x="2463" y="7181"/>
                    <a:pt x="2432" y="7121"/>
                  </a:cubicBezTo>
                  <a:cubicBezTo>
                    <a:pt x="2402" y="7029"/>
                    <a:pt x="2311" y="6969"/>
                    <a:pt x="2280" y="6877"/>
                  </a:cubicBezTo>
                  <a:cubicBezTo>
                    <a:pt x="2189" y="6725"/>
                    <a:pt x="2098" y="6573"/>
                    <a:pt x="1976" y="6391"/>
                  </a:cubicBezTo>
                  <a:cubicBezTo>
                    <a:pt x="1581" y="5814"/>
                    <a:pt x="1125" y="5145"/>
                    <a:pt x="1186" y="4506"/>
                  </a:cubicBezTo>
                  <a:cubicBezTo>
                    <a:pt x="1186" y="4355"/>
                    <a:pt x="1064" y="4233"/>
                    <a:pt x="912" y="4233"/>
                  </a:cubicBezTo>
                  <a:cubicBezTo>
                    <a:pt x="760" y="4233"/>
                    <a:pt x="639" y="4355"/>
                    <a:pt x="639" y="4506"/>
                  </a:cubicBezTo>
                  <a:cubicBezTo>
                    <a:pt x="639" y="5297"/>
                    <a:pt x="1095" y="6026"/>
                    <a:pt x="1551" y="6695"/>
                  </a:cubicBezTo>
                  <a:cubicBezTo>
                    <a:pt x="1672" y="6847"/>
                    <a:pt x="1733" y="6999"/>
                    <a:pt x="1855" y="7151"/>
                  </a:cubicBezTo>
                  <a:cubicBezTo>
                    <a:pt x="1885" y="7242"/>
                    <a:pt x="1976" y="7303"/>
                    <a:pt x="2007" y="7394"/>
                  </a:cubicBezTo>
                  <a:cubicBezTo>
                    <a:pt x="2159" y="7576"/>
                    <a:pt x="2341" y="7880"/>
                    <a:pt x="2341" y="8032"/>
                  </a:cubicBezTo>
                  <a:cubicBezTo>
                    <a:pt x="2341" y="8093"/>
                    <a:pt x="2402" y="8184"/>
                    <a:pt x="2463" y="8215"/>
                  </a:cubicBezTo>
                  <a:cubicBezTo>
                    <a:pt x="2402" y="8610"/>
                    <a:pt x="2311" y="8975"/>
                    <a:pt x="2280" y="9370"/>
                  </a:cubicBezTo>
                  <a:cubicBezTo>
                    <a:pt x="2280" y="9431"/>
                    <a:pt x="2250" y="9522"/>
                    <a:pt x="2250" y="9583"/>
                  </a:cubicBezTo>
                  <a:cubicBezTo>
                    <a:pt x="2159" y="9522"/>
                    <a:pt x="2128" y="9400"/>
                    <a:pt x="2037" y="9309"/>
                  </a:cubicBezTo>
                  <a:cubicBezTo>
                    <a:pt x="2007" y="9248"/>
                    <a:pt x="1946" y="9218"/>
                    <a:pt x="1885" y="9127"/>
                  </a:cubicBezTo>
                  <a:cubicBezTo>
                    <a:pt x="1277" y="8306"/>
                    <a:pt x="791" y="7242"/>
                    <a:pt x="517" y="6087"/>
                  </a:cubicBezTo>
                  <a:cubicBezTo>
                    <a:pt x="492" y="5960"/>
                    <a:pt x="382" y="5897"/>
                    <a:pt x="276" y="5897"/>
                  </a:cubicBezTo>
                  <a:cubicBezTo>
                    <a:pt x="255" y="5897"/>
                    <a:pt x="234" y="5900"/>
                    <a:pt x="213" y="5905"/>
                  </a:cubicBezTo>
                  <a:cubicBezTo>
                    <a:pt x="61" y="5935"/>
                    <a:pt x="1" y="6087"/>
                    <a:pt x="31" y="6209"/>
                  </a:cubicBezTo>
                  <a:cubicBezTo>
                    <a:pt x="335" y="7394"/>
                    <a:pt x="821" y="8519"/>
                    <a:pt x="1490" y="9431"/>
                  </a:cubicBezTo>
                  <a:cubicBezTo>
                    <a:pt x="1520" y="9522"/>
                    <a:pt x="1581" y="9583"/>
                    <a:pt x="1642" y="9613"/>
                  </a:cubicBezTo>
                  <a:cubicBezTo>
                    <a:pt x="1794" y="9826"/>
                    <a:pt x="1946" y="10008"/>
                    <a:pt x="1976" y="10190"/>
                  </a:cubicBezTo>
                  <a:cubicBezTo>
                    <a:pt x="1976" y="10282"/>
                    <a:pt x="2037" y="10312"/>
                    <a:pt x="2098" y="10342"/>
                  </a:cubicBezTo>
                  <a:cubicBezTo>
                    <a:pt x="2037" y="10464"/>
                    <a:pt x="2037" y="10586"/>
                    <a:pt x="2007" y="10738"/>
                  </a:cubicBezTo>
                  <a:lnTo>
                    <a:pt x="1976" y="10981"/>
                  </a:lnTo>
                  <a:cubicBezTo>
                    <a:pt x="1855" y="11558"/>
                    <a:pt x="1733" y="12166"/>
                    <a:pt x="1733" y="12774"/>
                  </a:cubicBezTo>
                  <a:cubicBezTo>
                    <a:pt x="1733" y="12926"/>
                    <a:pt x="1855" y="13017"/>
                    <a:pt x="2007" y="13017"/>
                  </a:cubicBezTo>
                  <a:cubicBezTo>
                    <a:pt x="2159" y="13017"/>
                    <a:pt x="2280" y="12896"/>
                    <a:pt x="2250" y="12744"/>
                  </a:cubicBezTo>
                  <a:cubicBezTo>
                    <a:pt x="2189" y="12197"/>
                    <a:pt x="2311" y="11649"/>
                    <a:pt x="2432" y="11102"/>
                  </a:cubicBezTo>
                  <a:lnTo>
                    <a:pt x="2463" y="10829"/>
                  </a:lnTo>
                  <a:cubicBezTo>
                    <a:pt x="2493" y="10646"/>
                    <a:pt x="2554" y="10464"/>
                    <a:pt x="2584" y="10312"/>
                  </a:cubicBezTo>
                  <a:cubicBezTo>
                    <a:pt x="3678" y="9978"/>
                    <a:pt x="4742" y="9400"/>
                    <a:pt x="5776" y="8853"/>
                  </a:cubicBezTo>
                  <a:lnTo>
                    <a:pt x="6444" y="8519"/>
                  </a:lnTo>
                  <a:cubicBezTo>
                    <a:pt x="6566" y="8458"/>
                    <a:pt x="6657" y="8306"/>
                    <a:pt x="6566" y="8184"/>
                  </a:cubicBezTo>
                  <a:cubicBezTo>
                    <a:pt x="6521" y="8095"/>
                    <a:pt x="6428" y="8039"/>
                    <a:pt x="6334" y="8039"/>
                  </a:cubicBezTo>
                  <a:cubicBezTo>
                    <a:pt x="6299" y="8039"/>
                    <a:pt x="6264" y="8046"/>
                    <a:pt x="6232" y="8063"/>
                  </a:cubicBezTo>
                  <a:lnTo>
                    <a:pt x="5533" y="8397"/>
                  </a:lnTo>
                  <a:cubicBezTo>
                    <a:pt x="4621" y="8914"/>
                    <a:pt x="3678" y="9400"/>
                    <a:pt x="2706" y="9735"/>
                  </a:cubicBezTo>
                  <a:cubicBezTo>
                    <a:pt x="2706" y="9674"/>
                    <a:pt x="2736" y="9583"/>
                    <a:pt x="2736" y="9461"/>
                  </a:cubicBezTo>
                  <a:lnTo>
                    <a:pt x="2949" y="8093"/>
                  </a:lnTo>
                  <a:cubicBezTo>
                    <a:pt x="4286" y="7424"/>
                    <a:pt x="5776" y="6665"/>
                    <a:pt x="7265" y="5965"/>
                  </a:cubicBezTo>
                  <a:cubicBezTo>
                    <a:pt x="7478" y="5965"/>
                    <a:pt x="7569" y="5814"/>
                    <a:pt x="7478" y="5722"/>
                  </a:cubicBezTo>
                  <a:cubicBezTo>
                    <a:pt x="7434" y="5635"/>
                    <a:pt x="7344" y="5564"/>
                    <a:pt x="7251" y="5564"/>
                  </a:cubicBezTo>
                  <a:cubicBezTo>
                    <a:pt x="7215" y="5564"/>
                    <a:pt x="7178" y="5575"/>
                    <a:pt x="7144" y="5601"/>
                  </a:cubicBezTo>
                  <a:cubicBezTo>
                    <a:pt x="5776" y="6209"/>
                    <a:pt x="4408" y="6877"/>
                    <a:pt x="3192" y="7546"/>
                  </a:cubicBezTo>
                  <a:cubicBezTo>
                    <a:pt x="3314" y="7121"/>
                    <a:pt x="3374" y="6725"/>
                    <a:pt x="3466" y="6330"/>
                  </a:cubicBezTo>
                  <a:lnTo>
                    <a:pt x="3496" y="6330"/>
                  </a:lnTo>
                  <a:cubicBezTo>
                    <a:pt x="3648" y="6239"/>
                    <a:pt x="3800" y="6117"/>
                    <a:pt x="3952" y="6026"/>
                  </a:cubicBezTo>
                  <a:cubicBezTo>
                    <a:pt x="4256" y="5783"/>
                    <a:pt x="4590" y="5570"/>
                    <a:pt x="4894" y="5479"/>
                  </a:cubicBezTo>
                  <a:cubicBezTo>
                    <a:pt x="5046" y="5449"/>
                    <a:pt x="5137" y="5297"/>
                    <a:pt x="5107" y="5175"/>
                  </a:cubicBezTo>
                  <a:cubicBezTo>
                    <a:pt x="5056" y="5049"/>
                    <a:pt x="4942" y="4985"/>
                    <a:pt x="4853" y="4985"/>
                  </a:cubicBezTo>
                  <a:cubicBezTo>
                    <a:pt x="4835" y="4985"/>
                    <a:pt x="4818" y="4988"/>
                    <a:pt x="4803" y="4993"/>
                  </a:cubicBezTo>
                  <a:cubicBezTo>
                    <a:pt x="4378" y="5114"/>
                    <a:pt x="3982" y="5358"/>
                    <a:pt x="3648" y="5631"/>
                  </a:cubicBezTo>
                  <a:lnTo>
                    <a:pt x="3618" y="5662"/>
                  </a:lnTo>
                  <a:cubicBezTo>
                    <a:pt x="3678" y="5358"/>
                    <a:pt x="3739" y="5054"/>
                    <a:pt x="3770" y="4750"/>
                  </a:cubicBezTo>
                  <a:cubicBezTo>
                    <a:pt x="3830" y="4415"/>
                    <a:pt x="3891" y="4111"/>
                    <a:pt x="3952" y="3777"/>
                  </a:cubicBezTo>
                  <a:cubicBezTo>
                    <a:pt x="4438" y="3595"/>
                    <a:pt x="4955" y="2987"/>
                    <a:pt x="5472" y="2409"/>
                  </a:cubicBezTo>
                  <a:cubicBezTo>
                    <a:pt x="5745" y="2075"/>
                    <a:pt x="6019" y="1771"/>
                    <a:pt x="6201" y="1649"/>
                  </a:cubicBezTo>
                  <a:cubicBezTo>
                    <a:pt x="6323" y="1558"/>
                    <a:pt x="6353" y="1376"/>
                    <a:pt x="6232" y="1254"/>
                  </a:cubicBezTo>
                  <a:cubicBezTo>
                    <a:pt x="6195" y="1199"/>
                    <a:pt x="6104" y="1156"/>
                    <a:pt x="6017" y="1156"/>
                  </a:cubicBezTo>
                  <a:cubicBezTo>
                    <a:pt x="5959" y="1156"/>
                    <a:pt x="5903" y="1175"/>
                    <a:pt x="5867" y="1224"/>
                  </a:cubicBezTo>
                  <a:cubicBezTo>
                    <a:pt x="5624" y="1376"/>
                    <a:pt x="5350" y="1710"/>
                    <a:pt x="5046" y="2075"/>
                  </a:cubicBezTo>
                  <a:cubicBezTo>
                    <a:pt x="4803" y="2409"/>
                    <a:pt x="4408" y="2835"/>
                    <a:pt x="4074" y="3078"/>
                  </a:cubicBezTo>
                  <a:lnTo>
                    <a:pt x="4408" y="1619"/>
                  </a:lnTo>
                  <a:cubicBezTo>
                    <a:pt x="4590" y="1345"/>
                    <a:pt x="4894" y="1072"/>
                    <a:pt x="5107" y="920"/>
                  </a:cubicBezTo>
                  <a:cubicBezTo>
                    <a:pt x="5198" y="859"/>
                    <a:pt x="5259" y="707"/>
                    <a:pt x="5168" y="555"/>
                  </a:cubicBezTo>
                  <a:cubicBezTo>
                    <a:pt x="5127" y="474"/>
                    <a:pt x="5046" y="433"/>
                    <a:pt x="4961" y="433"/>
                  </a:cubicBezTo>
                  <a:cubicBezTo>
                    <a:pt x="4918" y="433"/>
                    <a:pt x="4874" y="444"/>
                    <a:pt x="4833" y="464"/>
                  </a:cubicBezTo>
                  <a:cubicBezTo>
                    <a:pt x="4803" y="494"/>
                    <a:pt x="4742" y="494"/>
                    <a:pt x="4712" y="555"/>
                  </a:cubicBezTo>
                  <a:cubicBezTo>
                    <a:pt x="4712" y="464"/>
                    <a:pt x="4742" y="433"/>
                    <a:pt x="4742" y="342"/>
                  </a:cubicBezTo>
                  <a:cubicBezTo>
                    <a:pt x="4803" y="190"/>
                    <a:pt x="4712" y="99"/>
                    <a:pt x="4590" y="8"/>
                  </a:cubicBezTo>
                  <a:cubicBezTo>
                    <a:pt x="4564" y="3"/>
                    <a:pt x="4540" y="0"/>
                    <a:pt x="4517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14092225" y="2057925"/>
              <a:ext cx="209750" cy="346700"/>
            </a:xfrm>
            <a:custGeom>
              <a:avLst/>
              <a:gdLst/>
              <a:ahLst/>
              <a:cxnLst/>
              <a:rect l="l" t="t" r="r" b="b"/>
              <a:pathLst>
                <a:path w="8390" h="13868" extrusionOk="0">
                  <a:moveTo>
                    <a:pt x="3371" y="0"/>
                  </a:moveTo>
                  <a:cubicBezTo>
                    <a:pt x="3222" y="0"/>
                    <a:pt x="3071" y="12"/>
                    <a:pt x="2919" y="38"/>
                  </a:cubicBezTo>
                  <a:cubicBezTo>
                    <a:pt x="2311" y="99"/>
                    <a:pt x="1946" y="1223"/>
                    <a:pt x="1672" y="1710"/>
                  </a:cubicBezTo>
                  <a:cubicBezTo>
                    <a:pt x="973" y="3017"/>
                    <a:pt x="639" y="4415"/>
                    <a:pt x="426" y="5874"/>
                  </a:cubicBezTo>
                  <a:cubicBezTo>
                    <a:pt x="1" y="8336"/>
                    <a:pt x="821" y="10494"/>
                    <a:pt x="2007" y="12622"/>
                  </a:cubicBezTo>
                  <a:cubicBezTo>
                    <a:pt x="2311" y="13108"/>
                    <a:pt x="2615" y="13837"/>
                    <a:pt x="3223" y="13868"/>
                  </a:cubicBezTo>
                  <a:cubicBezTo>
                    <a:pt x="4469" y="13868"/>
                    <a:pt x="5685" y="12105"/>
                    <a:pt x="6353" y="11284"/>
                  </a:cubicBezTo>
                  <a:cubicBezTo>
                    <a:pt x="8025" y="8974"/>
                    <a:pt x="8390" y="5631"/>
                    <a:pt x="7204" y="2986"/>
                  </a:cubicBezTo>
                  <a:cubicBezTo>
                    <a:pt x="6643" y="1779"/>
                    <a:pt x="5173" y="0"/>
                    <a:pt x="3371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14086150" y="2039475"/>
              <a:ext cx="226475" cy="407700"/>
            </a:xfrm>
            <a:custGeom>
              <a:avLst/>
              <a:gdLst/>
              <a:ahLst/>
              <a:cxnLst/>
              <a:rect l="l" t="t" r="r" b="b"/>
              <a:pathLst>
                <a:path w="9059" h="16308" extrusionOk="0">
                  <a:moveTo>
                    <a:pt x="4557" y="0"/>
                  </a:moveTo>
                  <a:cubicBezTo>
                    <a:pt x="4418" y="0"/>
                    <a:pt x="4306" y="109"/>
                    <a:pt x="4256" y="259"/>
                  </a:cubicBezTo>
                  <a:cubicBezTo>
                    <a:pt x="4195" y="715"/>
                    <a:pt x="4104" y="1232"/>
                    <a:pt x="4043" y="1718"/>
                  </a:cubicBezTo>
                  <a:cubicBezTo>
                    <a:pt x="4013" y="1779"/>
                    <a:pt x="3922" y="1900"/>
                    <a:pt x="3891" y="1992"/>
                  </a:cubicBezTo>
                  <a:cubicBezTo>
                    <a:pt x="3557" y="1779"/>
                    <a:pt x="3283" y="1475"/>
                    <a:pt x="3131" y="1171"/>
                  </a:cubicBezTo>
                  <a:cubicBezTo>
                    <a:pt x="3074" y="1076"/>
                    <a:pt x="2982" y="1028"/>
                    <a:pt x="2883" y="1028"/>
                  </a:cubicBezTo>
                  <a:cubicBezTo>
                    <a:pt x="2824" y="1028"/>
                    <a:pt x="2763" y="1046"/>
                    <a:pt x="2706" y="1080"/>
                  </a:cubicBezTo>
                  <a:cubicBezTo>
                    <a:pt x="2554" y="1141"/>
                    <a:pt x="2523" y="1353"/>
                    <a:pt x="2584" y="1475"/>
                  </a:cubicBezTo>
                  <a:cubicBezTo>
                    <a:pt x="2827" y="1900"/>
                    <a:pt x="3314" y="2448"/>
                    <a:pt x="3922" y="2660"/>
                  </a:cubicBezTo>
                  <a:cubicBezTo>
                    <a:pt x="3891" y="3116"/>
                    <a:pt x="3861" y="3633"/>
                    <a:pt x="3800" y="4089"/>
                  </a:cubicBezTo>
                  <a:cubicBezTo>
                    <a:pt x="3283" y="3937"/>
                    <a:pt x="2432" y="2934"/>
                    <a:pt x="2128" y="2599"/>
                  </a:cubicBezTo>
                  <a:lnTo>
                    <a:pt x="1976" y="2448"/>
                  </a:lnTo>
                  <a:cubicBezTo>
                    <a:pt x="1928" y="2383"/>
                    <a:pt x="1846" y="2345"/>
                    <a:pt x="1757" y="2345"/>
                  </a:cubicBezTo>
                  <a:cubicBezTo>
                    <a:pt x="1677" y="2345"/>
                    <a:pt x="1592" y="2376"/>
                    <a:pt x="1520" y="2448"/>
                  </a:cubicBezTo>
                  <a:cubicBezTo>
                    <a:pt x="1429" y="2569"/>
                    <a:pt x="1368" y="2751"/>
                    <a:pt x="1520" y="2903"/>
                  </a:cubicBezTo>
                  <a:lnTo>
                    <a:pt x="1642" y="3055"/>
                  </a:lnTo>
                  <a:cubicBezTo>
                    <a:pt x="2341" y="3815"/>
                    <a:pt x="3101" y="4606"/>
                    <a:pt x="3770" y="4727"/>
                  </a:cubicBezTo>
                  <a:cubicBezTo>
                    <a:pt x="3739" y="5062"/>
                    <a:pt x="3739" y="5457"/>
                    <a:pt x="3709" y="5791"/>
                  </a:cubicBezTo>
                  <a:cubicBezTo>
                    <a:pt x="3709" y="6095"/>
                    <a:pt x="3648" y="6429"/>
                    <a:pt x="3618" y="6764"/>
                  </a:cubicBezTo>
                  <a:cubicBezTo>
                    <a:pt x="3162" y="6369"/>
                    <a:pt x="2584" y="5791"/>
                    <a:pt x="2554" y="5366"/>
                  </a:cubicBezTo>
                  <a:cubicBezTo>
                    <a:pt x="2526" y="5202"/>
                    <a:pt x="2401" y="5087"/>
                    <a:pt x="2244" y="5087"/>
                  </a:cubicBezTo>
                  <a:cubicBezTo>
                    <a:pt x="2226" y="5087"/>
                    <a:pt x="2208" y="5089"/>
                    <a:pt x="2189" y="5092"/>
                  </a:cubicBezTo>
                  <a:cubicBezTo>
                    <a:pt x="1976" y="5153"/>
                    <a:pt x="1885" y="5274"/>
                    <a:pt x="1915" y="5487"/>
                  </a:cubicBezTo>
                  <a:cubicBezTo>
                    <a:pt x="2007" y="6156"/>
                    <a:pt x="2736" y="6855"/>
                    <a:pt x="3344" y="7372"/>
                  </a:cubicBezTo>
                  <a:lnTo>
                    <a:pt x="3587" y="7615"/>
                  </a:lnTo>
                  <a:cubicBezTo>
                    <a:pt x="3526" y="8223"/>
                    <a:pt x="3466" y="8831"/>
                    <a:pt x="3435" y="9408"/>
                  </a:cubicBezTo>
                  <a:cubicBezTo>
                    <a:pt x="3344" y="9287"/>
                    <a:pt x="3222" y="9165"/>
                    <a:pt x="3131" y="9043"/>
                  </a:cubicBezTo>
                  <a:cubicBezTo>
                    <a:pt x="3040" y="8983"/>
                    <a:pt x="2979" y="8891"/>
                    <a:pt x="2919" y="8831"/>
                  </a:cubicBezTo>
                  <a:cubicBezTo>
                    <a:pt x="2767" y="8679"/>
                    <a:pt x="2615" y="8496"/>
                    <a:pt x="2463" y="8283"/>
                  </a:cubicBezTo>
                  <a:cubicBezTo>
                    <a:pt x="1915" y="7645"/>
                    <a:pt x="1308" y="6885"/>
                    <a:pt x="1216" y="6125"/>
                  </a:cubicBezTo>
                  <a:cubicBezTo>
                    <a:pt x="1216" y="5962"/>
                    <a:pt x="1070" y="5847"/>
                    <a:pt x="930" y="5847"/>
                  </a:cubicBezTo>
                  <a:cubicBezTo>
                    <a:pt x="914" y="5847"/>
                    <a:pt x="898" y="5849"/>
                    <a:pt x="882" y="5852"/>
                  </a:cubicBezTo>
                  <a:cubicBezTo>
                    <a:pt x="730" y="5913"/>
                    <a:pt x="578" y="6034"/>
                    <a:pt x="608" y="6186"/>
                  </a:cubicBezTo>
                  <a:cubicBezTo>
                    <a:pt x="730" y="7189"/>
                    <a:pt x="1399" y="7980"/>
                    <a:pt x="2007" y="8709"/>
                  </a:cubicBezTo>
                  <a:cubicBezTo>
                    <a:pt x="2159" y="8891"/>
                    <a:pt x="2311" y="9043"/>
                    <a:pt x="2432" y="9195"/>
                  </a:cubicBezTo>
                  <a:cubicBezTo>
                    <a:pt x="2523" y="9287"/>
                    <a:pt x="2584" y="9378"/>
                    <a:pt x="2675" y="9469"/>
                  </a:cubicBezTo>
                  <a:cubicBezTo>
                    <a:pt x="2858" y="9712"/>
                    <a:pt x="3162" y="9986"/>
                    <a:pt x="3162" y="10198"/>
                  </a:cubicBezTo>
                  <a:cubicBezTo>
                    <a:pt x="3162" y="10290"/>
                    <a:pt x="3222" y="10381"/>
                    <a:pt x="3314" y="10411"/>
                  </a:cubicBezTo>
                  <a:cubicBezTo>
                    <a:pt x="3283" y="10897"/>
                    <a:pt x="3283" y="11384"/>
                    <a:pt x="3222" y="11840"/>
                  </a:cubicBezTo>
                  <a:lnTo>
                    <a:pt x="3222" y="12083"/>
                  </a:lnTo>
                  <a:cubicBezTo>
                    <a:pt x="3162" y="11992"/>
                    <a:pt x="3040" y="11901"/>
                    <a:pt x="2979" y="11840"/>
                  </a:cubicBezTo>
                  <a:lnTo>
                    <a:pt x="2767" y="11627"/>
                  </a:lnTo>
                  <a:cubicBezTo>
                    <a:pt x="1915" y="10715"/>
                    <a:pt x="1186" y="9469"/>
                    <a:pt x="700" y="8192"/>
                  </a:cubicBezTo>
                  <a:cubicBezTo>
                    <a:pt x="625" y="8068"/>
                    <a:pt x="509" y="7964"/>
                    <a:pt x="370" y="7964"/>
                  </a:cubicBezTo>
                  <a:cubicBezTo>
                    <a:pt x="339" y="7964"/>
                    <a:pt x="307" y="7969"/>
                    <a:pt x="274" y="7980"/>
                  </a:cubicBezTo>
                  <a:cubicBezTo>
                    <a:pt x="122" y="8071"/>
                    <a:pt x="1" y="8223"/>
                    <a:pt x="92" y="8405"/>
                  </a:cubicBezTo>
                  <a:cubicBezTo>
                    <a:pt x="608" y="9803"/>
                    <a:pt x="1399" y="11110"/>
                    <a:pt x="2311" y="12083"/>
                  </a:cubicBezTo>
                  <a:lnTo>
                    <a:pt x="2554" y="12326"/>
                  </a:lnTo>
                  <a:cubicBezTo>
                    <a:pt x="2736" y="12508"/>
                    <a:pt x="2979" y="12691"/>
                    <a:pt x="3040" y="12934"/>
                  </a:cubicBezTo>
                  <a:cubicBezTo>
                    <a:pt x="3070" y="12995"/>
                    <a:pt x="3131" y="13086"/>
                    <a:pt x="3222" y="13116"/>
                  </a:cubicBezTo>
                  <a:cubicBezTo>
                    <a:pt x="3222" y="13268"/>
                    <a:pt x="3222" y="13420"/>
                    <a:pt x="3192" y="13572"/>
                  </a:cubicBezTo>
                  <a:lnTo>
                    <a:pt x="3162" y="13876"/>
                  </a:lnTo>
                  <a:cubicBezTo>
                    <a:pt x="3070" y="14606"/>
                    <a:pt x="3040" y="15335"/>
                    <a:pt x="3162" y="16034"/>
                  </a:cubicBezTo>
                  <a:cubicBezTo>
                    <a:pt x="3192" y="16186"/>
                    <a:pt x="3344" y="16308"/>
                    <a:pt x="3496" y="16308"/>
                  </a:cubicBezTo>
                  <a:cubicBezTo>
                    <a:pt x="3678" y="16278"/>
                    <a:pt x="3800" y="16126"/>
                    <a:pt x="3770" y="15943"/>
                  </a:cubicBezTo>
                  <a:cubicBezTo>
                    <a:pt x="3648" y="15274"/>
                    <a:pt x="3739" y="14606"/>
                    <a:pt x="3770" y="13907"/>
                  </a:cubicBezTo>
                  <a:lnTo>
                    <a:pt x="3800" y="13603"/>
                  </a:lnTo>
                  <a:cubicBezTo>
                    <a:pt x="3800" y="13390"/>
                    <a:pt x="3830" y="13147"/>
                    <a:pt x="3830" y="12934"/>
                  </a:cubicBezTo>
                  <a:cubicBezTo>
                    <a:pt x="5137" y="12326"/>
                    <a:pt x="6323" y="11536"/>
                    <a:pt x="7478" y="10715"/>
                  </a:cubicBezTo>
                  <a:cubicBezTo>
                    <a:pt x="7751" y="10533"/>
                    <a:pt x="7995" y="10381"/>
                    <a:pt x="8238" y="10198"/>
                  </a:cubicBezTo>
                  <a:cubicBezTo>
                    <a:pt x="8390" y="10077"/>
                    <a:pt x="8451" y="9894"/>
                    <a:pt x="8329" y="9742"/>
                  </a:cubicBezTo>
                  <a:cubicBezTo>
                    <a:pt x="8253" y="9647"/>
                    <a:pt x="8153" y="9600"/>
                    <a:pt x="8052" y="9600"/>
                  </a:cubicBezTo>
                  <a:cubicBezTo>
                    <a:pt x="7991" y="9600"/>
                    <a:pt x="7930" y="9617"/>
                    <a:pt x="7873" y="9651"/>
                  </a:cubicBezTo>
                  <a:cubicBezTo>
                    <a:pt x="7599" y="9864"/>
                    <a:pt x="7387" y="10016"/>
                    <a:pt x="7113" y="10198"/>
                  </a:cubicBezTo>
                  <a:cubicBezTo>
                    <a:pt x="6049" y="10928"/>
                    <a:pt x="4985" y="11688"/>
                    <a:pt x="3830" y="12205"/>
                  </a:cubicBezTo>
                  <a:lnTo>
                    <a:pt x="3830" y="11901"/>
                  </a:lnTo>
                  <a:cubicBezTo>
                    <a:pt x="3891" y="11323"/>
                    <a:pt x="3891" y="10776"/>
                    <a:pt x="3922" y="10229"/>
                  </a:cubicBezTo>
                  <a:cubicBezTo>
                    <a:pt x="5411" y="9195"/>
                    <a:pt x="7113" y="8071"/>
                    <a:pt x="8815" y="7037"/>
                  </a:cubicBezTo>
                  <a:cubicBezTo>
                    <a:pt x="8967" y="6916"/>
                    <a:pt x="9058" y="6733"/>
                    <a:pt x="8937" y="6581"/>
                  </a:cubicBezTo>
                  <a:cubicBezTo>
                    <a:pt x="8895" y="6477"/>
                    <a:pt x="8769" y="6430"/>
                    <a:pt x="8654" y="6430"/>
                  </a:cubicBezTo>
                  <a:cubicBezTo>
                    <a:pt x="8600" y="6430"/>
                    <a:pt x="8550" y="6440"/>
                    <a:pt x="8511" y="6460"/>
                  </a:cubicBezTo>
                  <a:cubicBezTo>
                    <a:pt x="6961" y="7432"/>
                    <a:pt x="5411" y="8435"/>
                    <a:pt x="4043" y="9408"/>
                  </a:cubicBezTo>
                  <a:cubicBezTo>
                    <a:pt x="4074" y="8891"/>
                    <a:pt x="4165" y="8405"/>
                    <a:pt x="4195" y="7888"/>
                  </a:cubicBezTo>
                  <a:cubicBezTo>
                    <a:pt x="4195" y="7888"/>
                    <a:pt x="4226" y="7888"/>
                    <a:pt x="4226" y="7828"/>
                  </a:cubicBezTo>
                  <a:cubicBezTo>
                    <a:pt x="4408" y="7676"/>
                    <a:pt x="4560" y="7524"/>
                    <a:pt x="4773" y="7372"/>
                  </a:cubicBezTo>
                  <a:cubicBezTo>
                    <a:pt x="5107" y="7037"/>
                    <a:pt x="5472" y="6733"/>
                    <a:pt x="5836" y="6581"/>
                  </a:cubicBezTo>
                  <a:cubicBezTo>
                    <a:pt x="5988" y="6521"/>
                    <a:pt x="6049" y="6308"/>
                    <a:pt x="6019" y="6156"/>
                  </a:cubicBezTo>
                  <a:cubicBezTo>
                    <a:pt x="5943" y="6029"/>
                    <a:pt x="5804" y="5966"/>
                    <a:pt x="5671" y="5966"/>
                  </a:cubicBezTo>
                  <a:cubicBezTo>
                    <a:pt x="5645" y="5966"/>
                    <a:pt x="5619" y="5968"/>
                    <a:pt x="5593" y="5973"/>
                  </a:cubicBezTo>
                  <a:cubicBezTo>
                    <a:pt x="5137" y="6156"/>
                    <a:pt x="4681" y="6551"/>
                    <a:pt x="4347" y="6916"/>
                  </a:cubicBezTo>
                  <a:cubicBezTo>
                    <a:pt x="4317" y="6976"/>
                    <a:pt x="4317" y="6976"/>
                    <a:pt x="4256" y="6976"/>
                  </a:cubicBezTo>
                  <a:cubicBezTo>
                    <a:pt x="4317" y="6581"/>
                    <a:pt x="4317" y="6217"/>
                    <a:pt x="4347" y="5821"/>
                  </a:cubicBezTo>
                  <a:cubicBezTo>
                    <a:pt x="4377" y="5396"/>
                    <a:pt x="4377" y="5031"/>
                    <a:pt x="4408" y="4606"/>
                  </a:cubicBezTo>
                  <a:cubicBezTo>
                    <a:pt x="4985" y="4302"/>
                    <a:pt x="5533" y="3511"/>
                    <a:pt x="6019" y="2721"/>
                  </a:cubicBezTo>
                  <a:cubicBezTo>
                    <a:pt x="6323" y="2296"/>
                    <a:pt x="6596" y="1870"/>
                    <a:pt x="6779" y="1688"/>
                  </a:cubicBezTo>
                  <a:cubicBezTo>
                    <a:pt x="6900" y="1566"/>
                    <a:pt x="6900" y="1384"/>
                    <a:pt x="6779" y="1232"/>
                  </a:cubicBezTo>
                  <a:cubicBezTo>
                    <a:pt x="6718" y="1171"/>
                    <a:pt x="6642" y="1141"/>
                    <a:pt x="6562" y="1141"/>
                  </a:cubicBezTo>
                  <a:cubicBezTo>
                    <a:pt x="6482" y="1141"/>
                    <a:pt x="6399" y="1171"/>
                    <a:pt x="6323" y="1232"/>
                  </a:cubicBezTo>
                  <a:cubicBezTo>
                    <a:pt x="6049" y="1444"/>
                    <a:pt x="5776" y="1870"/>
                    <a:pt x="5472" y="2356"/>
                  </a:cubicBezTo>
                  <a:cubicBezTo>
                    <a:pt x="5168" y="2812"/>
                    <a:pt x="4803" y="3390"/>
                    <a:pt x="4469" y="3755"/>
                  </a:cubicBezTo>
                  <a:cubicBezTo>
                    <a:pt x="4499" y="3147"/>
                    <a:pt x="4560" y="2508"/>
                    <a:pt x="4651" y="1900"/>
                  </a:cubicBezTo>
                  <a:cubicBezTo>
                    <a:pt x="4833" y="1566"/>
                    <a:pt x="5137" y="1201"/>
                    <a:pt x="5411" y="989"/>
                  </a:cubicBezTo>
                  <a:cubicBezTo>
                    <a:pt x="5533" y="897"/>
                    <a:pt x="5563" y="685"/>
                    <a:pt x="5441" y="533"/>
                  </a:cubicBezTo>
                  <a:cubicBezTo>
                    <a:pt x="5368" y="478"/>
                    <a:pt x="5274" y="434"/>
                    <a:pt x="5177" y="434"/>
                  </a:cubicBezTo>
                  <a:cubicBezTo>
                    <a:pt x="5112" y="434"/>
                    <a:pt x="5046" y="454"/>
                    <a:pt x="4985" y="502"/>
                  </a:cubicBezTo>
                  <a:lnTo>
                    <a:pt x="4864" y="624"/>
                  </a:lnTo>
                  <a:cubicBezTo>
                    <a:pt x="4864" y="533"/>
                    <a:pt x="4925" y="472"/>
                    <a:pt x="4925" y="381"/>
                  </a:cubicBezTo>
                  <a:cubicBezTo>
                    <a:pt x="4955" y="198"/>
                    <a:pt x="4833" y="46"/>
                    <a:pt x="4651" y="16"/>
                  </a:cubicBezTo>
                  <a:cubicBezTo>
                    <a:pt x="4619" y="5"/>
                    <a:pt x="4587" y="0"/>
                    <a:pt x="4557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13757875" y="2281125"/>
              <a:ext cx="181650" cy="203700"/>
            </a:xfrm>
            <a:custGeom>
              <a:avLst/>
              <a:gdLst/>
              <a:ahLst/>
              <a:cxnLst/>
              <a:rect l="l" t="t" r="r" b="b"/>
              <a:pathLst>
                <a:path w="7266" h="8148" extrusionOk="0">
                  <a:moveTo>
                    <a:pt x="2136" y="0"/>
                  </a:moveTo>
                  <a:cubicBezTo>
                    <a:pt x="1460" y="0"/>
                    <a:pt x="776" y="183"/>
                    <a:pt x="305" y="715"/>
                  </a:cubicBezTo>
                  <a:cubicBezTo>
                    <a:pt x="1" y="1019"/>
                    <a:pt x="274" y="1809"/>
                    <a:pt x="365" y="2174"/>
                  </a:cubicBezTo>
                  <a:cubicBezTo>
                    <a:pt x="608" y="3177"/>
                    <a:pt x="1034" y="4089"/>
                    <a:pt x="1520" y="4970"/>
                  </a:cubicBezTo>
                  <a:cubicBezTo>
                    <a:pt x="2402" y="6490"/>
                    <a:pt x="3770" y="7250"/>
                    <a:pt x="5350" y="7888"/>
                  </a:cubicBezTo>
                  <a:cubicBezTo>
                    <a:pt x="5616" y="7990"/>
                    <a:pt x="5922" y="8147"/>
                    <a:pt x="6196" y="8147"/>
                  </a:cubicBezTo>
                  <a:cubicBezTo>
                    <a:pt x="6330" y="8147"/>
                    <a:pt x="6456" y="8110"/>
                    <a:pt x="6566" y="8010"/>
                  </a:cubicBezTo>
                  <a:cubicBezTo>
                    <a:pt x="7265" y="7493"/>
                    <a:pt x="7144" y="5973"/>
                    <a:pt x="7113" y="5244"/>
                  </a:cubicBezTo>
                  <a:cubicBezTo>
                    <a:pt x="6992" y="3238"/>
                    <a:pt x="5745" y="1262"/>
                    <a:pt x="3922" y="380"/>
                  </a:cubicBezTo>
                  <a:cubicBezTo>
                    <a:pt x="3481" y="183"/>
                    <a:pt x="2812" y="0"/>
                    <a:pt x="2136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13763200" y="2265550"/>
              <a:ext cx="182400" cy="241100"/>
            </a:xfrm>
            <a:custGeom>
              <a:avLst/>
              <a:gdLst/>
              <a:ahLst/>
              <a:cxnLst/>
              <a:rect l="l" t="t" r="r" b="b"/>
              <a:pathLst>
                <a:path w="7296" h="9644" extrusionOk="0">
                  <a:moveTo>
                    <a:pt x="2310" y="0"/>
                  </a:moveTo>
                  <a:cubicBezTo>
                    <a:pt x="2219" y="0"/>
                    <a:pt x="2098" y="92"/>
                    <a:pt x="2098" y="213"/>
                  </a:cubicBezTo>
                  <a:cubicBezTo>
                    <a:pt x="2067" y="426"/>
                    <a:pt x="2098" y="821"/>
                    <a:pt x="2128" y="1186"/>
                  </a:cubicBezTo>
                  <a:cubicBezTo>
                    <a:pt x="2158" y="1581"/>
                    <a:pt x="2219" y="2037"/>
                    <a:pt x="2219" y="2402"/>
                  </a:cubicBezTo>
                  <a:cubicBezTo>
                    <a:pt x="1946" y="2067"/>
                    <a:pt x="1733" y="1672"/>
                    <a:pt x="1490" y="1307"/>
                  </a:cubicBezTo>
                  <a:cubicBezTo>
                    <a:pt x="1459" y="1034"/>
                    <a:pt x="1459" y="699"/>
                    <a:pt x="1490" y="456"/>
                  </a:cubicBezTo>
                  <a:cubicBezTo>
                    <a:pt x="1520" y="365"/>
                    <a:pt x="1399" y="244"/>
                    <a:pt x="1307" y="213"/>
                  </a:cubicBezTo>
                  <a:cubicBezTo>
                    <a:pt x="1285" y="202"/>
                    <a:pt x="1263" y="197"/>
                    <a:pt x="1241" y="197"/>
                  </a:cubicBezTo>
                  <a:cubicBezTo>
                    <a:pt x="1144" y="197"/>
                    <a:pt x="1059" y="296"/>
                    <a:pt x="1034" y="396"/>
                  </a:cubicBezTo>
                  <a:lnTo>
                    <a:pt x="1034" y="517"/>
                  </a:lnTo>
                  <a:cubicBezTo>
                    <a:pt x="1003" y="456"/>
                    <a:pt x="1003" y="426"/>
                    <a:pt x="943" y="365"/>
                  </a:cubicBezTo>
                  <a:cubicBezTo>
                    <a:pt x="902" y="284"/>
                    <a:pt x="835" y="244"/>
                    <a:pt x="758" y="244"/>
                  </a:cubicBezTo>
                  <a:cubicBezTo>
                    <a:pt x="720" y="244"/>
                    <a:pt x="679" y="254"/>
                    <a:pt x="639" y="274"/>
                  </a:cubicBezTo>
                  <a:cubicBezTo>
                    <a:pt x="547" y="365"/>
                    <a:pt x="487" y="456"/>
                    <a:pt x="578" y="578"/>
                  </a:cubicBezTo>
                  <a:cubicBezTo>
                    <a:pt x="730" y="882"/>
                    <a:pt x="912" y="1155"/>
                    <a:pt x="1064" y="1459"/>
                  </a:cubicBezTo>
                  <a:cubicBezTo>
                    <a:pt x="1064" y="1520"/>
                    <a:pt x="1095" y="1611"/>
                    <a:pt x="1095" y="1642"/>
                  </a:cubicBezTo>
                  <a:cubicBezTo>
                    <a:pt x="1034" y="1649"/>
                    <a:pt x="969" y="1653"/>
                    <a:pt x="903" y="1653"/>
                  </a:cubicBezTo>
                  <a:cubicBezTo>
                    <a:pt x="705" y="1653"/>
                    <a:pt x="494" y="1619"/>
                    <a:pt x="335" y="1551"/>
                  </a:cubicBezTo>
                  <a:cubicBezTo>
                    <a:pt x="313" y="1543"/>
                    <a:pt x="290" y="1540"/>
                    <a:pt x="266" y="1540"/>
                  </a:cubicBezTo>
                  <a:cubicBezTo>
                    <a:pt x="188" y="1540"/>
                    <a:pt x="100" y="1579"/>
                    <a:pt x="31" y="1672"/>
                  </a:cubicBezTo>
                  <a:cubicBezTo>
                    <a:pt x="0" y="1794"/>
                    <a:pt x="31" y="1915"/>
                    <a:pt x="152" y="1976"/>
                  </a:cubicBezTo>
                  <a:cubicBezTo>
                    <a:pt x="329" y="2047"/>
                    <a:pt x="587" y="2097"/>
                    <a:pt x="849" y="2097"/>
                  </a:cubicBezTo>
                  <a:cubicBezTo>
                    <a:pt x="1040" y="2097"/>
                    <a:pt x="1233" y="2070"/>
                    <a:pt x="1399" y="2006"/>
                  </a:cubicBezTo>
                  <a:lnTo>
                    <a:pt x="1976" y="2827"/>
                  </a:lnTo>
                  <a:cubicBezTo>
                    <a:pt x="1871" y="2875"/>
                    <a:pt x="1709" y="2893"/>
                    <a:pt x="1527" y="2893"/>
                  </a:cubicBezTo>
                  <a:cubicBezTo>
                    <a:pt x="1129" y="2893"/>
                    <a:pt x="634" y="2808"/>
                    <a:pt x="426" y="2766"/>
                  </a:cubicBezTo>
                  <a:lnTo>
                    <a:pt x="274" y="2736"/>
                  </a:lnTo>
                  <a:cubicBezTo>
                    <a:pt x="152" y="2736"/>
                    <a:pt x="31" y="2827"/>
                    <a:pt x="0" y="2918"/>
                  </a:cubicBezTo>
                  <a:cubicBezTo>
                    <a:pt x="0" y="3040"/>
                    <a:pt x="92" y="3162"/>
                    <a:pt x="183" y="3192"/>
                  </a:cubicBezTo>
                  <a:lnTo>
                    <a:pt x="335" y="3222"/>
                  </a:lnTo>
                  <a:cubicBezTo>
                    <a:pt x="712" y="3288"/>
                    <a:pt x="1117" y="3345"/>
                    <a:pt x="1476" y="3345"/>
                  </a:cubicBezTo>
                  <a:cubicBezTo>
                    <a:pt x="1781" y="3345"/>
                    <a:pt x="2054" y="3304"/>
                    <a:pt x="2250" y="3192"/>
                  </a:cubicBezTo>
                  <a:cubicBezTo>
                    <a:pt x="2402" y="3374"/>
                    <a:pt x="2554" y="3617"/>
                    <a:pt x="2706" y="3800"/>
                  </a:cubicBezTo>
                  <a:cubicBezTo>
                    <a:pt x="2827" y="3982"/>
                    <a:pt x="2979" y="4195"/>
                    <a:pt x="3070" y="4377"/>
                  </a:cubicBezTo>
                  <a:cubicBezTo>
                    <a:pt x="2614" y="4347"/>
                    <a:pt x="2098" y="4286"/>
                    <a:pt x="1854" y="4104"/>
                  </a:cubicBezTo>
                  <a:cubicBezTo>
                    <a:pt x="1827" y="4076"/>
                    <a:pt x="1781" y="4061"/>
                    <a:pt x="1731" y="4061"/>
                  </a:cubicBezTo>
                  <a:cubicBezTo>
                    <a:pt x="1669" y="4061"/>
                    <a:pt x="1601" y="4084"/>
                    <a:pt x="1551" y="4134"/>
                  </a:cubicBezTo>
                  <a:cubicBezTo>
                    <a:pt x="1490" y="4225"/>
                    <a:pt x="1490" y="4377"/>
                    <a:pt x="1611" y="4438"/>
                  </a:cubicBezTo>
                  <a:cubicBezTo>
                    <a:pt x="1976" y="4742"/>
                    <a:pt x="2675" y="4833"/>
                    <a:pt x="3192" y="4864"/>
                  </a:cubicBezTo>
                  <a:lnTo>
                    <a:pt x="3435" y="4864"/>
                  </a:lnTo>
                  <a:cubicBezTo>
                    <a:pt x="3648" y="5198"/>
                    <a:pt x="3921" y="5563"/>
                    <a:pt x="4134" y="5928"/>
                  </a:cubicBezTo>
                  <a:cubicBezTo>
                    <a:pt x="4043" y="5897"/>
                    <a:pt x="3952" y="5897"/>
                    <a:pt x="3830" y="5897"/>
                  </a:cubicBezTo>
                  <a:cubicBezTo>
                    <a:pt x="3769" y="5897"/>
                    <a:pt x="3678" y="5867"/>
                    <a:pt x="3617" y="5867"/>
                  </a:cubicBezTo>
                  <a:cubicBezTo>
                    <a:pt x="3465" y="5806"/>
                    <a:pt x="3313" y="5776"/>
                    <a:pt x="3161" y="5776"/>
                  </a:cubicBezTo>
                  <a:cubicBezTo>
                    <a:pt x="2554" y="5654"/>
                    <a:pt x="1915" y="5563"/>
                    <a:pt x="1520" y="5168"/>
                  </a:cubicBezTo>
                  <a:cubicBezTo>
                    <a:pt x="1490" y="5137"/>
                    <a:pt x="1437" y="5122"/>
                    <a:pt x="1380" y="5122"/>
                  </a:cubicBezTo>
                  <a:cubicBezTo>
                    <a:pt x="1323" y="5122"/>
                    <a:pt x="1262" y="5137"/>
                    <a:pt x="1216" y="5168"/>
                  </a:cubicBezTo>
                  <a:cubicBezTo>
                    <a:pt x="1155" y="5259"/>
                    <a:pt x="1155" y="5411"/>
                    <a:pt x="1216" y="5472"/>
                  </a:cubicBezTo>
                  <a:cubicBezTo>
                    <a:pt x="1703" y="5958"/>
                    <a:pt x="2432" y="6079"/>
                    <a:pt x="3070" y="6201"/>
                  </a:cubicBezTo>
                  <a:cubicBezTo>
                    <a:pt x="3253" y="6231"/>
                    <a:pt x="3374" y="6262"/>
                    <a:pt x="3526" y="6262"/>
                  </a:cubicBezTo>
                  <a:cubicBezTo>
                    <a:pt x="3617" y="6262"/>
                    <a:pt x="3709" y="6323"/>
                    <a:pt x="3769" y="6323"/>
                  </a:cubicBezTo>
                  <a:cubicBezTo>
                    <a:pt x="3952" y="6353"/>
                    <a:pt x="4256" y="6383"/>
                    <a:pt x="4377" y="6475"/>
                  </a:cubicBezTo>
                  <a:cubicBezTo>
                    <a:pt x="4399" y="6496"/>
                    <a:pt x="4451" y="6518"/>
                    <a:pt x="4501" y="6518"/>
                  </a:cubicBezTo>
                  <a:cubicBezTo>
                    <a:pt x="4521" y="6518"/>
                    <a:pt x="4542" y="6514"/>
                    <a:pt x="4560" y="6505"/>
                  </a:cubicBezTo>
                  <a:lnTo>
                    <a:pt x="5137" y="7295"/>
                  </a:lnTo>
                  <a:cubicBezTo>
                    <a:pt x="5168" y="7326"/>
                    <a:pt x="5198" y="7417"/>
                    <a:pt x="5259" y="7447"/>
                  </a:cubicBezTo>
                  <a:cubicBezTo>
                    <a:pt x="5168" y="7447"/>
                    <a:pt x="5046" y="7417"/>
                    <a:pt x="4985" y="7417"/>
                  </a:cubicBezTo>
                  <a:cubicBezTo>
                    <a:pt x="4894" y="7417"/>
                    <a:pt x="4833" y="7417"/>
                    <a:pt x="4803" y="7386"/>
                  </a:cubicBezTo>
                  <a:cubicBezTo>
                    <a:pt x="3921" y="7265"/>
                    <a:pt x="2979" y="6931"/>
                    <a:pt x="2128" y="6414"/>
                  </a:cubicBezTo>
                  <a:cubicBezTo>
                    <a:pt x="2088" y="6394"/>
                    <a:pt x="2050" y="6383"/>
                    <a:pt x="2015" y="6383"/>
                  </a:cubicBezTo>
                  <a:cubicBezTo>
                    <a:pt x="1946" y="6383"/>
                    <a:pt x="1885" y="6424"/>
                    <a:pt x="1824" y="6505"/>
                  </a:cubicBezTo>
                  <a:cubicBezTo>
                    <a:pt x="1763" y="6627"/>
                    <a:pt x="1794" y="6718"/>
                    <a:pt x="1915" y="6809"/>
                  </a:cubicBezTo>
                  <a:cubicBezTo>
                    <a:pt x="2827" y="7326"/>
                    <a:pt x="3800" y="7690"/>
                    <a:pt x="4742" y="7782"/>
                  </a:cubicBezTo>
                  <a:cubicBezTo>
                    <a:pt x="4833" y="7782"/>
                    <a:pt x="4894" y="7782"/>
                    <a:pt x="4985" y="7842"/>
                  </a:cubicBezTo>
                  <a:cubicBezTo>
                    <a:pt x="5168" y="7842"/>
                    <a:pt x="5350" y="7873"/>
                    <a:pt x="5502" y="7934"/>
                  </a:cubicBezTo>
                  <a:cubicBezTo>
                    <a:pt x="5532" y="7964"/>
                    <a:pt x="5563" y="7979"/>
                    <a:pt x="5589" y="7979"/>
                  </a:cubicBezTo>
                  <a:cubicBezTo>
                    <a:pt x="5616" y="7979"/>
                    <a:pt x="5639" y="7964"/>
                    <a:pt x="5654" y="7934"/>
                  </a:cubicBezTo>
                  <a:cubicBezTo>
                    <a:pt x="5745" y="8025"/>
                    <a:pt x="5776" y="8086"/>
                    <a:pt x="5867" y="8207"/>
                  </a:cubicBezTo>
                  <a:lnTo>
                    <a:pt x="5958" y="8390"/>
                  </a:lnTo>
                  <a:cubicBezTo>
                    <a:pt x="6231" y="8815"/>
                    <a:pt x="6535" y="9241"/>
                    <a:pt x="6931" y="9575"/>
                  </a:cubicBezTo>
                  <a:cubicBezTo>
                    <a:pt x="6961" y="9621"/>
                    <a:pt x="7014" y="9643"/>
                    <a:pt x="7071" y="9643"/>
                  </a:cubicBezTo>
                  <a:cubicBezTo>
                    <a:pt x="7128" y="9643"/>
                    <a:pt x="7189" y="9621"/>
                    <a:pt x="7235" y="9575"/>
                  </a:cubicBezTo>
                  <a:cubicBezTo>
                    <a:pt x="7295" y="9514"/>
                    <a:pt x="7295" y="9362"/>
                    <a:pt x="7174" y="9271"/>
                  </a:cubicBezTo>
                  <a:cubicBezTo>
                    <a:pt x="6839" y="8967"/>
                    <a:pt x="6566" y="8602"/>
                    <a:pt x="6323" y="8177"/>
                  </a:cubicBezTo>
                  <a:lnTo>
                    <a:pt x="6201" y="7994"/>
                  </a:lnTo>
                  <a:cubicBezTo>
                    <a:pt x="6110" y="7873"/>
                    <a:pt x="6019" y="7721"/>
                    <a:pt x="5928" y="7599"/>
                  </a:cubicBezTo>
                  <a:cubicBezTo>
                    <a:pt x="6353" y="6718"/>
                    <a:pt x="6657" y="5745"/>
                    <a:pt x="6931" y="4803"/>
                  </a:cubicBezTo>
                  <a:cubicBezTo>
                    <a:pt x="6991" y="4590"/>
                    <a:pt x="7022" y="4377"/>
                    <a:pt x="7113" y="4195"/>
                  </a:cubicBezTo>
                  <a:cubicBezTo>
                    <a:pt x="7143" y="4073"/>
                    <a:pt x="7083" y="3952"/>
                    <a:pt x="6961" y="3921"/>
                  </a:cubicBezTo>
                  <a:cubicBezTo>
                    <a:pt x="6940" y="3916"/>
                    <a:pt x="6919" y="3914"/>
                    <a:pt x="6899" y="3914"/>
                  </a:cubicBezTo>
                  <a:cubicBezTo>
                    <a:pt x="6800" y="3914"/>
                    <a:pt x="6713" y="3973"/>
                    <a:pt x="6687" y="4073"/>
                  </a:cubicBezTo>
                  <a:cubicBezTo>
                    <a:pt x="6627" y="4256"/>
                    <a:pt x="6566" y="4499"/>
                    <a:pt x="6505" y="4681"/>
                  </a:cubicBezTo>
                  <a:cubicBezTo>
                    <a:pt x="6231" y="5502"/>
                    <a:pt x="6019" y="6414"/>
                    <a:pt x="5624" y="7235"/>
                  </a:cubicBezTo>
                  <a:cubicBezTo>
                    <a:pt x="5593" y="7143"/>
                    <a:pt x="5563" y="7113"/>
                    <a:pt x="5502" y="7022"/>
                  </a:cubicBezTo>
                  <a:cubicBezTo>
                    <a:pt x="5289" y="6718"/>
                    <a:pt x="5046" y="6383"/>
                    <a:pt x="4833" y="6079"/>
                  </a:cubicBezTo>
                  <a:cubicBezTo>
                    <a:pt x="5168" y="4864"/>
                    <a:pt x="5593" y="3496"/>
                    <a:pt x="6079" y="2158"/>
                  </a:cubicBezTo>
                  <a:cubicBezTo>
                    <a:pt x="5988" y="2098"/>
                    <a:pt x="5897" y="1976"/>
                    <a:pt x="5776" y="1946"/>
                  </a:cubicBezTo>
                  <a:cubicBezTo>
                    <a:pt x="5755" y="1939"/>
                    <a:pt x="5733" y="1935"/>
                    <a:pt x="5711" y="1935"/>
                  </a:cubicBezTo>
                  <a:cubicBezTo>
                    <a:pt x="5634" y="1935"/>
                    <a:pt x="5556" y="1980"/>
                    <a:pt x="5532" y="2098"/>
                  </a:cubicBezTo>
                  <a:cubicBezTo>
                    <a:pt x="5107" y="3283"/>
                    <a:pt x="4712" y="4529"/>
                    <a:pt x="4377" y="5654"/>
                  </a:cubicBezTo>
                  <a:cubicBezTo>
                    <a:pt x="4195" y="5380"/>
                    <a:pt x="4013" y="5107"/>
                    <a:pt x="3800" y="4803"/>
                  </a:cubicBezTo>
                  <a:lnTo>
                    <a:pt x="3800" y="4772"/>
                  </a:lnTo>
                  <a:cubicBezTo>
                    <a:pt x="3830" y="4620"/>
                    <a:pt x="3830" y="4469"/>
                    <a:pt x="3891" y="4256"/>
                  </a:cubicBezTo>
                  <a:cubicBezTo>
                    <a:pt x="3921" y="3921"/>
                    <a:pt x="3952" y="3587"/>
                    <a:pt x="4104" y="3344"/>
                  </a:cubicBezTo>
                  <a:cubicBezTo>
                    <a:pt x="4195" y="3253"/>
                    <a:pt x="4134" y="3131"/>
                    <a:pt x="4043" y="3040"/>
                  </a:cubicBezTo>
                  <a:cubicBezTo>
                    <a:pt x="4002" y="3020"/>
                    <a:pt x="3962" y="3010"/>
                    <a:pt x="3924" y="3010"/>
                  </a:cubicBezTo>
                  <a:cubicBezTo>
                    <a:pt x="3847" y="3010"/>
                    <a:pt x="3780" y="3050"/>
                    <a:pt x="3739" y="3131"/>
                  </a:cubicBezTo>
                  <a:cubicBezTo>
                    <a:pt x="3526" y="3435"/>
                    <a:pt x="3496" y="3861"/>
                    <a:pt x="3465" y="4195"/>
                  </a:cubicBezTo>
                  <a:lnTo>
                    <a:pt x="3465" y="4225"/>
                  </a:lnTo>
                  <a:cubicBezTo>
                    <a:pt x="3313" y="4013"/>
                    <a:pt x="3161" y="3800"/>
                    <a:pt x="3010" y="3587"/>
                  </a:cubicBezTo>
                  <a:cubicBezTo>
                    <a:pt x="2858" y="3344"/>
                    <a:pt x="2675" y="3131"/>
                    <a:pt x="2523" y="2888"/>
                  </a:cubicBezTo>
                  <a:cubicBezTo>
                    <a:pt x="2706" y="2493"/>
                    <a:pt x="2614" y="1794"/>
                    <a:pt x="2554" y="1155"/>
                  </a:cubicBezTo>
                  <a:cubicBezTo>
                    <a:pt x="2523" y="760"/>
                    <a:pt x="2462" y="426"/>
                    <a:pt x="2523" y="244"/>
                  </a:cubicBezTo>
                  <a:cubicBezTo>
                    <a:pt x="2523" y="122"/>
                    <a:pt x="2432" y="0"/>
                    <a:pt x="2310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13022300" y="2292025"/>
              <a:ext cx="1538800" cy="1198475"/>
            </a:xfrm>
            <a:custGeom>
              <a:avLst/>
              <a:gdLst/>
              <a:ahLst/>
              <a:cxnLst/>
              <a:rect l="l" t="t" r="r" b="b"/>
              <a:pathLst>
                <a:path w="61552" h="47939" extrusionOk="0">
                  <a:moveTo>
                    <a:pt x="44761" y="1"/>
                  </a:moveTo>
                  <a:cubicBezTo>
                    <a:pt x="44087" y="1"/>
                    <a:pt x="43383" y="33"/>
                    <a:pt x="42646" y="96"/>
                  </a:cubicBezTo>
                  <a:cubicBezTo>
                    <a:pt x="36323" y="613"/>
                    <a:pt x="30244" y="3622"/>
                    <a:pt x="30183" y="10400"/>
                  </a:cubicBezTo>
                  <a:cubicBezTo>
                    <a:pt x="28667" y="4004"/>
                    <a:pt x="22969" y="2122"/>
                    <a:pt x="17896" y="2122"/>
                  </a:cubicBezTo>
                  <a:cubicBezTo>
                    <a:pt x="15954" y="2122"/>
                    <a:pt x="14104" y="2398"/>
                    <a:pt x="12615" y="2802"/>
                  </a:cubicBezTo>
                  <a:cubicBezTo>
                    <a:pt x="4985" y="4838"/>
                    <a:pt x="1" y="15142"/>
                    <a:pt x="2493" y="22559"/>
                  </a:cubicBezTo>
                  <a:cubicBezTo>
                    <a:pt x="7296" y="36875"/>
                    <a:pt x="16110" y="42255"/>
                    <a:pt x="25290" y="46723"/>
                  </a:cubicBezTo>
                  <a:cubicBezTo>
                    <a:pt x="27516" y="47614"/>
                    <a:pt x="29417" y="47938"/>
                    <a:pt x="31046" y="47938"/>
                  </a:cubicBezTo>
                  <a:cubicBezTo>
                    <a:pt x="34754" y="47938"/>
                    <a:pt x="37052" y="46257"/>
                    <a:pt x="38573" y="45751"/>
                  </a:cubicBezTo>
                  <a:cubicBezTo>
                    <a:pt x="45533" y="43380"/>
                    <a:pt x="52038" y="36176"/>
                    <a:pt x="56020" y="30188"/>
                  </a:cubicBezTo>
                  <a:cubicBezTo>
                    <a:pt x="60306" y="23714"/>
                    <a:pt x="61552" y="13866"/>
                    <a:pt x="57266" y="7300"/>
                  </a:cubicBezTo>
                  <a:cubicBezTo>
                    <a:pt x="54082" y="2347"/>
                    <a:pt x="50532" y="1"/>
                    <a:pt x="44761" y="1"/>
                  </a:cubicBezTo>
                  <a:close/>
                </a:path>
              </a:pathLst>
            </a:custGeom>
            <a:solidFill>
              <a:srgbClr val="00C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14063350" y="2405150"/>
              <a:ext cx="49425" cy="51050"/>
            </a:xfrm>
            <a:custGeom>
              <a:avLst/>
              <a:gdLst/>
              <a:ahLst/>
              <a:cxnLst/>
              <a:rect l="l" t="t" r="r" b="b"/>
              <a:pathLst>
                <a:path w="1977" h="2042" extrusionOk="0">
                  <a:moveTo>
                    <a:pt x="944" y="1"/>
                  </a:moveTo>
                  <a:cubicBezTo>
                    <a:pt x="911" y="1"/>
                    <a:pt x="907" y="45"/>
                    <a:pt x="882" y="70"/>
                  </a:cubicBezTo>
                  <a:cubicBezTo>
                    <a:pt x="882" y="90"/>
                    <a:pt x="879" y="97"/>
                    <a:pt x="873" y="97"/>
                  </a:cubicBezTo>
                  <a:cubicBezTo>
                    <a:pt x="862" y="97"/>
                    <a:pt x="842" y="70"/>
                    <a:pt x="821" y="70"/>
                  </a:cubicBezTo>
                  <a:lnTo>
                    <a:pt x="548" y="70"/>
                  </a:lnTo>
                  <a:cubicBezTo>
                    <a:pt x="517" y="70"/>
                    <a:pt x="517" y="131"/>
                    <a:pt x="457" y="161"/>
                  </a:cubicBezTo>
                  <a:cubicBezTo>
                    <a:pt x="457" y="161"/>
                    <a:pt x="457" y="192"/>
                    <a:pt x="517" y="222"/>
                  </a:cubicBezTo>
                  <a:lnTo>
                    <a:pt x="517" y="313"/>
                  </a:lnTo>
                  <a:lnTo>
                    <a:pt x="517" y="374"/>
                  </a:lnTo>
                  <a:cubicBezTo>
                    <a:pt x="517" y="394"/>
                    <a:pt x="521" y="401"/>
                    <a:pt x="526" y="401"/>
                  </a:cubicBezTo>
                  <a:cubicBezTo>
                    <a:pt x="538" y="401"/>
                    <a:pt x="558" y="374"/>
                    <a:pt x="578" y="374"/>
                  </a:cubicBezTo>
                  <a:cubicBezTo>
                    <a:pt x="609" y="374"/>
                    <a:pt x="700" y="435"/>
                    <a:pt x="730" y="435"/>
                  </a:cubicBezTo>
                  <a:cubicBezTo>
                    <a:pt x="761" y="435"/>
                    <a:pt x="730" y="465"/>
                    <a:pt x="700" y="465"/>
                  </a:cubicBezTo>
                  <a:cubicBezTo>
                    <a:pt x="669" y="465"/>
                    <a:pt x="669" y="495"/>
                    <a:pt x="669" y="556"/>
                  </a:cubicBezTo>
                  <a:cubicBezTo>
                    <a:pt x="609" y="556"/>
                    <a:pt x="578" y="587"/>
                    <a:pt x="578" y="587"/>
                  </a:cubicBezTo>
                  <a:lnTo>
                    <a:pt x="548" y="647"/>
                  </a:lnTo>
                  <a:cubicBezTo>
                    <a:pt x="517" y="647"/>
                    <a:pt x="517" y="647"/>
                    <a:pt x="457" y="617"/>
                  </a:cubicBezTo>
                  <a:cubicBezTo>
                    <a:pt x="441" y="602"/>
                    <a:pt x="434" y="594"/>
                    <a:pt x="426" y="594"/>
                  </a:cubicBezTo>
                  <a:cubicBezTo>
                    <a:pt x="419" y="594"/>
                    <a:pt x="411" y="602"/>
                    <a:pt x="396" y="617"/>
                  </a:cubicBezTo>
                  <a:cubicBezTo>
                    <a:pt x="365" y="617"/>
                    <a:pt x="305" y="647"/>
                    <a:pt x="274" y="647"/>
                  </a:cubicBezTo>
                  <a:cubicBezTo>
                    <a:pt x="244" y="647"/>
                    <a:pt x="274" y="617"/>
                    <a:pt x="244" y="587"/>
                  </a:cubicBezTo>
                  <a:cubicBezTo>
                    <a:pt x="229" y="571"/>
                    <a:pt x="206" y="571"/>
                    <a:pt x="183" y="571"/>
                  </a:cubicBezTo>
                  <a:cubicBezTo>
                    <a:pt x="160" y="571"/>
                    <a:pt x="137" y="571"/>
                    <a:pt x="122" y="556"/>
                  </a:cubicBezTo>
                  <a:cubicBezTo>
                    <a:pt x="92" y="556"/>
                    <a:pt x="92" y="587"/>
                    <a:pt x="61" y="587"/>
                  </a:cubicBezTo>
                  <a:cubicBezTo>
                    <a:pt x="61" y="617"/>
                    <a:pt x="1" y="617"/>
                    <a:pt x="1" y="647"/>
                  </a:cubicBezTo>
                  <a:cubicBezTo>
                    <a:pt x="1" y="647"/>
                    <a:pt x="1" y="739"/>
                    <a:pt x="61" y="739"/>
                  </a:cubicBezTo>
                  <a:cubicBezTo>
                    <a:pt x="77" y="754"/>
                    <a:pt x="92" y="754"/>
                    <a:pt x="103" y="754"/>
                  </a:cubicBezTo>
                  <a:cubicBezTo>
                    <a:pt x="115" y="754"/>
                    <a:pt x="122" y="754"/>
                    <a:pt x="122" y="769"/>
                  </a:cubicBezTo>
                  <a:cubicBezTo>
                    <a:pt x="122" y="799"/>
                    <a:pt x="122" y="860"/>
                    <a:pt x="153" y="860"/>
                  </a:cubicBezTo>
                  <a:lnTo>
                    <a:pt x="244" y="891"/>
                  </a:lnTo>
                  <a:lnTo>
                    <a:pt x="213" y="921"/>
                  </a:lnTo>
                  <a:cubicBezTo>
                    <a:pt x="213" y="951"/>
                    <a:pt x="122" y="951"/>
                    <a:pt x="122" y="951"/>
                  </a:cubicBezTo>
                  <a:cubicBezTo>
                    <a:pt x="122" y="951"/>
                    <a:pt x="122" y="1012"/>
                    <a:pt x="153" y="1043"/>
                  </a:cubicBezTo>
                  <a:cubicBezTo>
                    <a:pt x="153" y="1073"/>
                    <a:pt x="213" y="1073"/>
                    <a:pt x="244" y="1073"/>
                  </a:cubicBezTo>
                  <a:cubicBezTo>
                    <a:pt x="274" y="1073"/>
                    <a:pt x="274" y="1103"/>
                    <a:pt x="305" y="1103"/>
                  </a:cubicBezTo>
                  <a:cubicBezTo>
                    <a:pt x="365" y="1103"/>
                    <a:pt x="365" y="1103"/>
                    <a:pt x="396" y="1073"/>
                  </a:cubicBezTo>
                  <a:cubicBezTo>
                    <a:pt x="426" y="1073"/>
                    <a:pt x="426" y="1073"/>
                    <a:pt x="426" y="1103"/>
                  </a:cubicBezTo>
                  <a:cubicBezTo>
                    <a:pt x="426" y="1103"/>
                    <a:pt x="426" y="1164"/>
                    <a:pt x="457" y="1164"/>
                  </a:cubicBezTo>
                  <a:cubicBezTo>
                    <a:pt x="517" y="1164"/>
                    <a:pt x="548" y="1103"/>
                    <a:pt x="578" y="1103"/>
                  </a:cubicBezTo>
                  <a:cubicBezTo>
                    <a:pt x="609" y="1103"/>
                    <a:pt x="609" y="1164"/>
                    <a:pt x="578" y="1195"/>
                  </a:cubicBezTo>
                  <a:cubicBezTo>
                    <a:pt x="563" y="1210"/>
                    <a:pt x="555" y="1210"/>
                    <a:pt x="552" y="1210"/>
                  </a:cubicBezTo>
                  <a:cubicBezTo>
                    <a:pt x="548" y="1210"/>
                    <a:pt x="548" y="1210"/>
                    <a:pt x="548" y="1225"/>
                  </a:cubicBezTo>
                  <a:lnTo>
                    <a:pt x="548" y="1316"/>
                  </a:lnTo>
                  <a:cubicBezTo>
                    <a:pt x="548" y="1347"/>
                    <a:pt x="517" y="1347"/>
                    <a:pt x="457" y="1347"/>
                  </a:cubicBezTo>
                  <a:cubicBezTo>
                    <a:pt x="426" y="1347"/>
                    <a:pt x="457" y="1407"/>
                    <a:pt x="457" y="1407"/>
                  </a:cubicBezTo>
                  <a:cubicBezTo>
                    <a:pt x="457" y="1468"/>
                    <a:pt x="517" y="1468"/>
                    <a:pt x="517" y="1499"/>
                  </a:cubicBezTo>
                  <a:cubicBezTo>
                    <a:pt x="517" y="1514"/>
                    <a:pt x="502" y="1514"/>
                    <a:pt x="487" y="1514"/>
                  </a:cubicBezTo>
                  <a:cubicBezTo>
                    <a:pt x="472" y="1514"/>
                    <a:pt x="457" y="1514"/>
                    <a:pt x="457" y="1529"/>
                  </a:cubicBezTo>
                  <a:lnTo>
                    <a:pt x="457" y="1620"/>
                  </a:lnTo>
                  <a:cubicBezTo>
                    <a:pt x="457" y="1630"/>
                    <a:pt x="453" y="1634"/>
                    <a:pt x="448" y="1634"/>
                  </a:cubicBezTo>
                  <a:cubicBezTo>
                    <a:pt x="436" y="1634"/>
                    <a:pt x="416" y="1620"/>
                    <a:pt x="396" y="1620"/>
                  </a:cubicBezTo>
                  <a:cubicBezTo>
                    <a:pt x="365" y="1620"/>
                    <a:pt x="365" y="1620"/>
                    <a:pt x="365" y="1651"/>
                  </a:cubicBezTo>
                  <a:lnTo>
                    <a:pt x="365" y="1772"/>
                  </a:lnTo>
                  <a:cubicBezTo>
                    <a:pt x="305" y="1802"/>
                    <a:pt x="305" y="1802"/>
                    <a:pt x="365" y="1833"/>
                  </a:cubicBezTo>
                  <a:cubicBezTo>
                    <a:pt x="396" y="1833"/>
                    <a:pt x="457" y="1924"/>
                    <a:pt x="457" y="1924"/>
                  </a:cubicBezTo>
                  <a:cubicBezTo>
                    <a:pt x="457" y="1924"/>
                    <a:pt x="517" y="1954"/>
                    <a:pt x="548" y="1954"/>
                  </a:cubicBezTo>
                  <a:lnTo>
                    <a:pt x="730" y="1954"/>
                  </a:lnTo>
                  <a:cubicBezTo>
                    <a:pt x="821" y="1954"/>
                    <a:pt x="761" y="1985"/>
                    <a:pt x="821" y="2015"/>
                  </a:cubicBezTo>
                  <a:cubicBezTo>
                    <a:pt x="831" y="2034"/>
                    <a:pt x="840" y="2041"/>
                    <a:pt x="851" y="2041"/>
                  </a:cubicBezTo>
                  <a:cubicBezTo>
                    <a:pt x="876" y="2041"/>
                    <a:pt x="910" y="2006"/>
                    <a:pt x="973" y="1985"/>
                  </a:cubicBezTo>
                  <a:cubicBezTo>
                    <a:pt x="1004" y="1954"/>
                    <a:pt x="1019" y="1947"/>
                    <a:pt x="1027" y="1947"/>
                  </a:cubicBezTo>
                  <a:cubicBezTo>
                    <a:pt x="1034" y="1947"/>
                    <a:pt x="1034" y="1954"/>
                    <a:pt x="1034" y="1954"/>
                  </a:cubicBezTo>
                  <a:lnTo>
                    <a:pt x="1186" y="1863"/>
                  </a:lnTo>
                  <a:cubicBezTo>
                    <a:pt x="1216" y="1833"/>
                    <a:pt x="1277" y="1833"/>
                    <a:pt x="1277" y="1833"/>
                  </a:cubicBezTo>
                  <a:lnTo>
                    <a:pt x="1429" y="1833"/>
                  </a:lnTo>
                  <a:cubicBezTo>
                    <a:pt x="1460" y="1833"/>
                    <a:pt x="1490" y="1802"/>
                    <a:pt x="1520" y="1772"/>
                  </a:cubicBezTo>
                  <a:cubicBezTo>
                    <a:pt x="1581" y="1711"/>
                    <a:pt x="1612" y="1711"/>
                    <a:pt x="1612" y="1711"/>
                  </a:cubicBezTo>
                  <a:cubicBezTo>
                    <a:pt x="1612" y="1711"/>
                    <a:pt x="1631" y="1706"/>
                    <a:pt x="1658" y="1706"/>
                  </a:cubicBezTo>
                  <a:cubicBezTo>
                    <a:pt x="1699" y="1706"/>
                    <a:pt x="1758" y="1717"/>
                    <a:pt x="1794" y="1772"/>
                  </a:cubicBezTo>
                  <a:cubicBezTo>
                    <a:pt x="1806" y="1776"/>
                    <a:pt x="1818" y="1778"/>
                    <a:pt x="1828" y="1778"/>
                  </a:cubicBezTo>
                  <a:cubicBezTo>
                    <a:pt x="1893" y="1778"/>
                    <a:pt x="1920" y="1703"/>
                    <a:pt x="1946" y="1651"/>
                  </a:cubicBezTo>
                  <a:cubicBezTo>
                    <a:pt x="1976" y="1620"/>
                    <a:pt x="1946" y="1529"/>
                    <a:pt x="1946" y="1499"/>
                  </a:cubicBezTo>
                  <a:cubicBezTo>
                    <a:pt x="1946" y="1407"/>
                    <a:pt x="1976" y="1407"/>
                    <a:pt x="1976" y="1316"/>
                  </a:cubicBezTo>
                  <a:cubicBezTo>
                    <a:pt x="1794" y="1195"/>
                    <a:pt x="1764" y="1164"/>
                    <a:pt x="1733" y="1103"/>
                  </a:cubicBezTo>
                  <a:cubicBezTo>
                    <a:pt x="1672" y="1073"/>
                    <a:pt x="1733" y="1073"/>
                    <a:pt x="1642" y="1012"/>
                  </a:cubicBezTo>
                  <a:cubicBezTo>
                    <a:pt x="1581" y="951"/>
                    <a:pt x="1642" y="1012"/>
                    <a:pt x="1642" y="921"/>
                  </a:cubicBezTo>
                  <a:cubicBezTo>
                    <a:pt x="1642" y="830"/>
                    <a:pt x="1612" y="830"/>
                    <a:pt x="1520" y="830"/>
                  </a:cubicBezTo>
                  <a:cubicBezTo>
                    <a:pt x="1460" y="830"/>
                    <a:pt x="1460" y="708"/>
                    <a:pt x="1460" y="708"/>
                  </a:cubicBezTo>
                  <a:cubicBezTo>
                    <a:pt x="1460" y="688"/>
                    <a:pt x="1473" y="681"/>
                    <a:pt x="1492" y="681"/>
                  </a:cubicBezTo>
                  <a:cubicBezTo>
                    <a:pt x="1531" y="681"/>
                    <a:pt x="1591" y="708"/>
                    <a:pt x="1612" y="708"/>
                  </a:cubicBezTo>
                  <a:cubicBezTo>
                    <a:pt x="1642" y="708"/>
                    <a:pt x="1642" y="647"/>
                    <a:pt x="1642" y="617"/>
                  </a:cubicBezTo>
                  <a:cubicBezTo>
                    <a:pt x="1642" y="587"/>
                    <a:pt x="1672" y="587"/>
                    <a:pt x="1764" y="526"/>
                  </a:cubicBezTo>
                  <a:cubicBezTo>
                    <a:pt x="1794" y="495"/>
                    <a:pt x="1764" y="465"/>
                    <a:pt x="1794" y="374"/>
                  </a:cubicBezTo>
                  <a:lnTo>
                    <a:pt x="1794" y="313"/>
                  </a:lnTo>
                  <a:cubicBezTo>
                    <a:pt x="1794" y="283"/>
                    <a:pt x="1672" y="283"/>
                    <a:pt x="1672" y="283"/>
                  </a:cubicBezTo>
                  <a:cubicBezTo>
                    <a:pt x="1642" y="283"/>
                    <a:pt x="1612" y="222"/>
                    <a:pt x="1612" y="192"/>
                  </a:cubicBezTo>
                  <a:cubicBezTo>
                    <a:pt x="1612" y="161"/>
                    <a:pt x="1520" y="161"/>
                    <a:pt x="1490" y="161"/>
                  </a:cubicBezTo>
                  <a:cubicBezTo>
                    <a:pt x="1460" y="161"/>
                    <a:pt x="1460" y="131"/>
                    <a:pt x="1460" y="70"/>
                  </a:cubicBezTo>
                  <a:cubicBezTo>
                    <a:pt x="1460" y="40"/>
                    <a:pt x="1368" y="9"/>
                    <a:pt x="1338" y="9"/>
                  </a:cubicBezTo>
                  <a:cubicBezTo>
                    <a:pt x="1308" y="9"/>
                    <a:pt x="1216" y="9"/>
                    <a:pt x="1216" y="40"/>
                  </a:cubicBezTo>
                  <a:cubicBezTo>
                    <a:pt x="1186" y="40"/>
                    <a:pt x="1186" y="40"/>
                    <a:pt x="1125" y="70"/>
                  </a:cubicBezTo>
                  <a:cubicBezTo>
                    <a:pt x="1064" y="70"/>
                    <a:pt x="1064" y="40"/>
                    <a:pt x="1064" y="40"/>
                  </a:cubicBezTo>
                  <a:cubicBezTo>
                    <a:pt x="1064" y="40"/>
                    <a:pt x="1004" y="9"/>
                    <a:pt x="973" y="9"/>
                  </a:cubicBezTo>
                  <a:cubicBezTo>
                    <a:pt x="962" y="3"/>
                    <a:pt x="952" y="1"/>
                    <a:pt x="944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14286000" y="2586975"/>
              <a:ext cx="22075" cy="33475"/>
            </a:xfrm>
            <a:custGeom>
              <a:avLst/>
              <a:gdLst/>
              <a:ahLst/>
              <a:cxnLst/>
              <a:rect l="l" t="t" r="r" b="b"/>
              <a:pathLst>
                <a:path w="883" h="1339" extrusionOk="0">
                  <a:moveTo>
                    <a:pt x="365" y="1"/>
                  </a:moveTo>
                  <a:cubicBezTo>
                    <a:pt x="335" y="1"/>
                    <a:pt x="335" y="31"/>
                    <a:pt x="305" y="31"/>
                  </a:cubicBezTo>
                  <a:cubicBezTo>
                    <a:pt x="274" y="31"/>
                    <a:pt x="305" y="61"/>
                    <a:pt x="274" y="92"/>
                  </a:cubicBezTo>
                  <a:cubicBezTo>
                    <a:pt x="213" y="153"/>
                    <a:pt x="213" y="153"/>
                    <a:pt x="183" y="153"/>
                  </a:cubicBezTo>
                  <a:cubicBezTo>
                    <a:pt x="153" y="153"/>
                    <a:pt x="153" y="153"/>
                    <a:pt x="122" y="183"/>
                  </a:cubicBezTo>
                  <a:cubicBezTo>
                    <a:pt x="61" y="183"/>
                    <a:pt x="61" y="213"/>
                    <a:pt x="31" y="213"/>
                  </a:cubicBezTo>
                  <a:cubicBezTo>
                    <a:pt x="1" y="213"/>
                    <a:pt x="1" y="305"/>
                    <a:pt x="1" y="305"/>
                  </a:cubicBezTo>
                  <a:cubicBezTo>
                    <a:pt x="1" y="335"/>
                    <a:pt x="1" y="335"/>
                    <a:pt x="31" y="365"/>
                  </a:cubicBezTo>
                  <a:cubicBezTo>
                    <a:pt x="61" y="365"/>
                    <a:pt x="61" y="365"/>
                    <a:pt x="61" y="426"/>
                  </a:cubicBezTo>
                  <a:lnTo>
                    <a:pt x="61" y="487"/>
                  </a:lnTo>
                  <a:cubicBezTo>
                    <a:pt x="61" y="517"/>
                    <a:pt x="61" y="517"/>
                    <a:pt x="122" y="517"/>
                  </a:cubicBezTo>
                  <a:cubicBezTo>
                    <a:pt x="153" y="578"/>
                    <a:pt x="153" y="609"/>
                    <a:pt x="153" y="639"/>
                  </a:cubicBezTo>
                  <a:cubicBezTo>
                    <a:pt x="153" y="669"/>
                    <a:pt x="122" y="730"/>
                    <a:pt x="153" y="730"/>
                  </a:cubicBezTo>
                  <a:cubicBezTo>
                    <a:pt x="183" y="730"/>
                    <a:pt x="213" y="761"/>
                    <a:pt x="213" y="791"/>
                  </a:cubicBezTo>
                  <a:cubicBezTo>
                    <a:pt x="213" y="821"/>
                    <a:pt x="274" y="821"/>
                    <a:pt x="274" y="882"/>
                  </a:cubicBezTo>
                  <a:cubicBezTo>
                    <a:pt x="274" y="913"/>
                    <a:pt x="213" y="943"/>
                    <a:pt x="213" y="943"/>
                  </a:cubicBezTo>
                  <a:cubicBezTo>
                    <a:pt x="213" y="973"/>
                    <a:pt x="274" y="973"/>
                    <a:pt x="213" y="1034"/>
                  </a:cubicBezTo>
                  <a:cubicBezTo>
                    <a:pt x="213" y="1065"/>
                    <a:pt x="183" y="1065"/>
                    <a:pt x="213" y="1095"/>
                  </a:cubicBezTo>
                  <a:cubicBezTo>
                    <a:pt x="213" y="1125"/>
                    <a:pt x="213" y="1186"/>
                    <a:pt x="274" y="1186"/>
                  </a:cubicBezTo>
                  <a:cubicBezTo>
                    <a:pt x="274" y="1186"/>
                    <a:pt x="274" y="1217"/>
                    <a:pt x="305" y="1217"/>
                  </a:cubicBezTo>
                  <a:cubicBezTo>
                    <a:pt x="335" y="1217"/>
                    <a:pt x="335" y="1217"/>
                    <a:pt x="365" y="1247"/>
                  </a:cubicBezTo>
                  <a:cubicBezTo>
                    <a:pt x="365" y="1277"/>
                    <a:pt x="365" y="1338"/>
                    <a:pt x="426" y="1338"/>
                  </a:cubicBezTo>
                  <a:lnTo>
                    <a:pt x="517" y="1338"/>
                  </a:lnTo>
                  <a:cubicBezTo>
                    <a:pt x="578" y="1338"/>
                    <a:pt x="609" y="1338"/>
                    <a:pt x="609" y="1277"/>
                  </a:cubicBezTo>
                  <a:cubicBezTo>
                    <a:pt x="639" y="1247"/>
                    <a:pt x="578" y="1217"/>
                    <a:pt x="609" y="1217"/>
                  </a:cubicBezTo>
                  <a:cubicBezTo>
                    <a:pt x="639" y="1186"/>
                    <a:pt x="639" y="1186"/>
                    <a:pt x="669" y="1186"/>
                  </a:cubicBezTo>
                  <a:lnTo>
                    <a:pt x="791" y="1186"/>
                  </a:lnTo>
                  <a:cubicBezTo>
                    <a:pt x="821" y="1186"/>
                    <a:pt x="882" y="1186"/>
                    <a:pt x="882" y="1125"/>
                  </a:cubicBezTo>
                  <a:cubicBezTo>
                    <a:pt x="882" y="1095"/>
                    <a:pt x="821" y="1095"/>
                    <a:pt x="821" y="1065"/>
                  </a:cubicBezTo>
                  <a:lnTo>
                    <a:pt x="821" y="943"/>
                  </a:lnTo>
                  <a:lnTo>
                    <a:pt x="821" y="821"/>
                  </a:lnTo>
                  <a:lnTo>
                    <a:pt x="821" y="761"/>
                  </a:lnTo>
                  <a:cubicBezTo>
                    <a:pt x="821" y="730"/>
                    <a:pt x="821" y="730"/>
                    <a:pt x="791" y="669"/>
                  </a:cubicBezTo>
                  <a:cubicBezTo>
                    <a:pt x="791" y="669"/>
                    <a:pt x="760" y="669"/>
                    <a:pt x="760" y="639"/>
                  </a:cubicBezTo>
                  <a:cubicBezTo>
                    <a:pt x="760" y="632"/>
                    <a:pt x="759" y="630"/>
                    <a:pt x="757" y="630"/>
                  </a:cubicBezTo>
                  <a:cubicBezTo>
                    <a:pt x="753" y="630"/>
                    <a:pt x="748" y="637"/>
                    <a:pt x="747" y="637"/>
                  </a:cubicBezTo>
                  <a:cubicBezTo>
                    <a:pt x="746" y="637"/>
                    <a:pt x="749" y="631"/>
                    <a:pt x="760" y="609"/>
                  </a:cubicBezTo>
                  <a:cubicBezTo>
                    <a:pt x="669" y="426"/>
                    <a:pt x="669" y="426"/>
                    <a:pt x="669" y="365"/>
                  </a:cubicBezTo>
                  <a:cubicBezTo>
                    <a:pt x="669" y="350"/>
                    <a:pt x="669" y="350"/>
                    <a:pt x="665" y="350"/>
                  </a:cubicBezTo>
                  <a:cubicBezTo>
                    <a:pt x="662" y="350"/>
                    <a:pt x="654" y="350"/>
                    <a:pt x="639" y="335"/>
                  </a:cubicBezTo>
                  <a:cubicBezTo>
                    <a:pt x="639" y="305"/>
                    <a:pt x="639" y="305"/>
                    <a:pt x="609" y="274"/>
                  </a:cubicBezTo>
                  <a:cubicBezTo>
                    <a:pt x="609" y="244"/>
                    <a:pt x="601" y="244"/>
                    <a:pt x="593" y="244"/>
                  </a:cubicBezTo>
                  <a:cubicBezTo>
                    <a:pt x="586" y="244"/>
                    <a:pt x="578" y="244"/>
                    <a:pt x="578" y="213"/>
                  </a:cubicBezTo>
                  <a:cubicBezTo>
                    <a:pt x="517" y="183"/>
                    <a:pt x="517" y="183"/>
                    <a:pt x="517" y="153"/>
                  </a:cubicBezTo>
                  <a:cubicBezTo>
                    <a:pt x="517" y="92"/>
                    <a:pt x="457" y="61"/>
                    <a:pt x="457" y="61"/>
                  </a:cubicBezTo>
                  <a:cubicBezTo>
                    <a:pt x="457" y="31"/>
                    <a:pt x="426" y="1"/>
                    <a:pt x="426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14285250" y="2563425"/>
              <a:ext cx="10650" cy="21975"/>
            </a:xfrm>
            <a:custGeom>
              <a:avLst/>
              <a:gdLst/>
              <a:ahLst/>
              <a:cxnLst/>
              <a:rect l="l" t="t" r="r" b="b"/>
              <a:pathLst>
                <a:path w="426" h="879" extrusionOk="0">
                  <a:moveTo>
                    <a:pt x="213" y="0"/>
                  </a:moveTo>
                  <a:cubicBezTo>
                    <a:pt x="213" y="0"/>
                    <a:pt x="243" y="92"/>
                    <a:pt x="183" y="152"/>
                  </a:cubicBezTo>
                  <a:cubicBezTo>
                    <a:pt x="61" y="213"/>
                    <a:pt x="91" y="213"/>
                    <a:pt x="61" y="244"/>
                  </a:cubicBezTo>
                  <a:lnTo>
                    <a:pt x="0" y="335"/>
                  </a:lnTo>
                  <a:lnTo>
                    <a:pt x="0" y="456"/>
                  </a:lnTo>
                  <a:cubicBezTo>
                    <a:pt x="0" y="456"/>
                    <a:pt x="61" y="487"/>
                    <a:pt x="61" y="517"/>
                  </a:cubicBezTo>
                  <a:lnTo>
                    <a:pt x="61" y="608"/>
                  </a:lnTo>
                  <a:cubicBezTo>
                    <a:pt x="61" y="639"/>
                    <a:pt x="61" y="669"/>
                    <a:pt x="91" y="700"/>
                  </a:cubicBezTo>
                  <a:cubicBezTo>
                    <a:pt x="91" y="760"/>
                    <a:pt x="183" y="760"/>
                    <a:pt x="183" y="791"/>
                  </a:cubicBezTo>
                  <a:cubicBezTo>
                    <a:pt x="183" y="821"/>
                    <a:pt x="183" y="852"/>
                    <a:pt x="213" y="852"/>
                  </a:cubicBezTo>
                  <a:cubicBezTo>
                    <a:pt x="233" y="852"/>
                    <a:pt x="267" y="879"/>
                    <a:pt x="296" y="879"/>
                  </a:cubicBezTo>
                  <a:cubicBezTo>
                    <a:pt x="311" y="879"/>
                    <a:pt x="324" y="872"/>
                    <a:pt x="335" y="852"/>
                  </a:cubicBezTo>
                  <a:cubicBezTo>
                    <a:pt x="350" y="836"/>
                    <a:pt x="365" y="836"/>
                    <a:pt x="376" y="836"/>
                  </a:cubicBezTo>
                  <a:cubicBezTo>
                    <a:pt x="388" y="836"/>
                    <a:pt x="395" y="836"/>
                    <a:pt x="395" y="821"/>
                  </a:cubicBezTo>
                  <a:cubicBezTo>
                    <a:pt x="395" y="791"/>
                    <a:pt x="426" y="700"/>
                    <a:pt x="395" y="669"/>
                  </a:cubicBezTo>
                  <a:cubicBezTo>
                    <a:pt x="365" y="639"/>
                    <a:pt x="365" y="639"/>
                    <a:pt x="365" y="608"/>
                  </a:cubicBezTo>
                  <a:cubicBezTo>
                    <a:pt x="365" y="548"/>
                    <a:pt x="395" y="548"/>
                    <a:pt x="395" y="517"/>
                  </a:cubicBezTo>
                  <a:lnTo>
                    <a:pt x="395" y="396"/>
                  </a:lnTo>
                  <a:cubicBezTo>
                    <a:pt x="395" y="365"/>
                    <a:pt x="365" y="335"/>
                    <a:pt x="365" y="335"/>
                  </a:cubicBezTo>
                  <a:cubicBezTo>
                    <a:pt x="365" y="335"/>
                    <a:pt x="335" y="244"/>
                    <a:pt x="335" y="213"/>
                  </a:cubicBezTo>
                  <a:lnTo>
                    <a:pt x="335" y="152"/>
                  </a:lnTo>
                  <a:lnTo>
                    <a:pt x="335" y="61"/>
                  </a:lnTo>
                  <a:cubicBezTo>
                    <a:pt x="335" y="31"/>
                    <a:pt x="243" y="0"/>
                    <a:pt x="213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14330825" y="2624975"/>
              <a:ext cx="27400" cy="20125"/>
            </a:xfrm>
            <a:custGeom>
              <a:avLst/>
              <a:gdLst/>
              <a:ahLst/>
              <a:cxnLst/>
              <a:rect l="l" t="t" r="r" b="b"/>
              <a:pathLst>
                <a:path w="1096" h="805" extrusionOk="0">
                  <a:moveTo>
                    <a:pt x="244" y="0"/>
                  </a:moveTo>
                  <a:cubicBezTo>
                    <a:pt x="214" y="0"/>
                    <a:pt x="214" y="31"/>
                    <a:pt x="183" y="61"/>
                  </a:cubicBezTo>
                  <a:cubicBezTo>
                    <a:pt x="183" y="122"/>
                    <a:pt x="92" y="122"/>
                    <a:pt x="92" y="122"/>
                  </a:cubicBezTo>
                  <a:cubicBezTo>
                    <a:pt x="92" y="122"/>
                    <a:pt x="62" y="152"/>
                    <a:pt x="31" y="152"/>
                  </a:cubicBezTo>
                  <a:cubicBezTo>
                    <a:pt x="1" y="152"/>
                    <a:pt x="1" y="183"/>
                    <a:pt x="1" y="213"/>
                  </a:cubicBezTo>
                  <a:cubicBezTo>
                    <a:pt x="1" y="274"/>
                    <a:pt x="31" y="304"/>
                    <a:pt x="62" y="304"/>
                  </a:cubicBezTo>
                  <a:cubicBezTo>
                    <a:pt x="92" y="335"/>
                    <a:pt x="92" y="335"/>
                    <a:pt x="153" y="335"/>
                  </a:cubicBezTo>
                  <a:lnTo>
                    <a:pt x="214" y="335"/>
                  </a:lnTo>
                  <a:cubicBezTo>
                    <a:pt x="244" y="335"/>
                    <a:pt x="244" y="426"/>
                    <a:pt x="305" y="426"/>
                  </a:cubicBezTo>
                  <a:lnTo>
                    <a:pt x="366" y="487"/>
                  </a:lnTo>
                  <a:cubicBezTo>
                    <a:pt x="396" y="517"/>
                    <a:pt x="487" y="578"/>
                    <a:pt x="518" y="578"/>
                  </a:cubicBezTo>
                  <a:cubicBezTo>
                    <a:pt x="548" y="608"/>
                    <a:pt x="548" y="608"/>
                    <a:pt x="639" y="608"/>
                  </a:cubicBezTo>
                  <a:cubicBezTo>
                    <a:pt x="700" y="608"/>
                    <a:pt x="670" y="608"/>
                    <a:pt x="700" y="639"/>
                  </a:cubicBezTo>
                  <a:cubicBezTo>
                    <a:pt x="761" y="639"/>
                    <a:pt x="761" y="669"/>
                    <a:pt x="791" y="730"/>
                  </a:cubicBezTo>
                  <a:lnTo>
                    <a:pt x="852" y="791"/>
                  </a:lnTo>
                  <a:cubicBezTo>
                    <a:pt x="872" y="801"/>
                    <a:pt x="886" y="804"/>
                    <a:pt x="896" y="804"/>
                  </a:cubicBezTo>
                  <a:cubicBezTo>
                    <a:pt x="916" y="804"/>
                    <a:pt x="923" y="791"/>
                    <a:pt x="943" y="791"/>
                  </a:cubicBezTo>
                  <a:lnTo>
                    <a:pt x="1065" y="791"/>
                  </a:lnTo>
                  <a:cubicBezTo>
                    <a:pt x="1095" y="791"/>
                    <a:pt x="1065" y="760"/>
                    <a:pt x="1065" y="730"/>
                  </a:cubicBezTo>
                  <a:lnTo>
                    <a:pt x="1065" y="608"/>
                  </a:lnTo>
                  <a:cubicBezTo>
                    <a:pt x="1065" y="517"/>
                    <a:pt x="1004" y="517"/>
                    <a:pt x="1004" y="487"/>
                  </a:cubicBezTo>
                  <a:cubicBezTo>
                    <a:pt x="974" y="456"/>
                    <a:pt x="1004" y="456"/>
                    <a:pt x="974" y="426"/>
                  </a:cubicBezTo>
                  <a:cubicBezTo>
                    <a:pt x="943" y="365"/>
                    <a:pt x="974" y="365"/>
                    <a:pt x="974" y="335"/>
                  </a:cubicBezTo>
                  <a:lnTo>
                    <a:pt x="974" y="213"/>
                  </a:lnTo>
                  <a:lnTo>
                    <a:pt x="974" y="122"/>
                  </a:lnTo>
                  <a:cubicBezTo>
                    <a:pt x="978" y="126"/>
                    <a:pt x="982" y="128"/>
                    <a:pt x="985" y="128"/>
                  </a:cubicBezTo>
                  <a:cubicBezTo>
                    <a:pt x="1004" y="128"/>
                    <a:pt x="1004" y="61"/>
                    <a:pt x="1004" y="61"/>
                  </a:cubicBezTo>
                  <a:cubicBezTo>
                    <a:pt x="974" y="61"/>
                    <a:pt x="913" y="31"/>
                    <a:pt x="852" y="31"/>
                  </a:cubicBezTo>
                  <a:lnTo>
                    <a:pt x="791" y="31"/>
                  </a:lnTo>
                  <a:lnTo>
                    <a:pt x="700" y="61"/>
                  </a:lnTo>
                  <a:cubicBezTo>
                    <a:pt x="700" y="61"/>
                    <a:pt x="639" y="122"/>
                    <a:pt x="578" y="122"/>
                  </a:cubicBezTo>
                  <a:lnTo>
                    <a:pt x="487" y="122"/>
                  </a:lnTo>
                  <a:cubicBezTo>
                    <a:pt x="457" y="122"/>
                    <a:pt x="396" y="61"/>
                    <a:pt x="366" y="31"/>
                  </a:cubicBezTo>
                  <a:cubicBezTo>
                    <a:pt x="335" y="0"/>
                    <a:pt x="305" y="0"/>
                    <a:pt x="244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14081600" y="2375725"/>
              <a:ext cx="9900" cy="8300"/>
            </a:xfrm>
            <a:custGeom>
              <a:avLst/>
              <a:gdLst/>
              <a:ahLst/>
              <a:cxnLst/>
              <a:rect l="l" t="t" r="r" b="b"/>
              <a:pathLst>
                <a:path w="396" h="332" extrusionOk="0">
                  <a:moveTo>
                    <a:pt x="31" y="1"/>
                  </a:moveTo>
                  <a:lnTo>
                    <a:pt x="0" y="62"/>
                  </a:lnTo>
                  <a:lnTo>
                    <a:pt x="0" y="153"/>
                  </a:lnTo>
                  <a:cubicBezTo>
                    <a:pt x="0" y="213"/>
                    <a:pt x="31" y="213"/>
                    <a:pt x="91" y="213"/>
                  </a:cubicBezTo>
                  <a:cubicBezTo>
                    <a:pt x="122" y="213"/>
                    <a:pt x="122" y="213"/>
                    <a:pt x="122" y="244"/>
                  </a:cubicBezTo>
                  <a:lnTo>
                    <a:pt x="122" y="305"/>
                  </a:lnTo>
                  <a:cubicBezTo>
                    <a:pt x="122" y="325"/>
                    <a:pt x="128" y="332"/>
                    <a:pt x="137" y="332"/>
                  </a:cubicBezTo>
                  <a:cubicBezTo>
                    <a:pt x="156" y="332"/>
                    <a:pt x="183" y="305"/>
                    <a:pt x="183" y="305"/>
                  </a:cubicBezTo>
                  <a:lnTo>
                    <a:pt x="334" y="305"/>
                  </a:lnTo>
                  <a:cubicBezTo>
                    <a:pt x="395" y="305"/>
                    <a:pt x="334" y="244"/>
                    <a:pt x="334" y="213"/>
                  </a:cubicBezTo>
                  <a:cubicBezTo>
                    <a:pt x="319" y="183"/>
                    <a:pt x="312" y="168"/>
                    <a:pt x="308" y="168"/>
                  </a:cubicBezTo>
                  <a:cubicBezTo>
                    <a:pt x="304" y="168"/>
                    <a:pt x="304" y="183"/>
                    <a:pt x="304" y="213"/>
                  </a:cubicBezTo>
                  <a:cubicBezTo>
                    <a:pt x="304" y="213"/>
                    <a:pt x="274" y="153"/>
                    <a:pt x="243" y="153"/>
                  </a:cubicBezTo>
                  <a:cubicBezTo>
                    <a:pt x="183" y="153"/>
                    <a:pt x="152" y="122"/>
                    <a:pt x="152" y="92"/>
                  </a:cubicBezTo>
                  <a:cubicBezTo>
                    <a:pt x="152" y="62"/>
                    <a:pt x="122" y="1"/>
                    <a:pt x="122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14072475" y="2364325"/>
              <a:ext cx="9900" cy="10675"/>
            </a:xfrm>
            <a:custGeom>
              <a:avLst/>
              <a:gdLst/>
              <a:ahLst/>
              <a:cxnLst/>
              <a:rect l="l" t="t" r="r" b="b"/>
              <a:pathLst>
                <a:path w="396" h="427" extrusionOk="0">
                  <a:moveTo>
                    <a:pt x="365" y="1"/>
                  </a:moveTo>
                  <a:cubicBezTo>
                    <a:pt x="335" y="1"/>
                    <a:pt x="304" y="1"/>
                    <a:pt x="244" y="62"/>
                  </a:cubicBezTo>
                  <a:cubicBezTo>
                    <a:pt x="213" y="62"/>
                    <a:pt x="244" y="122"/>
                    <a:pt x="183" y="122"/>
                  </a:cubicBezTo>
                  <a:cubicBezTo>
                    <a:pt x="92" y="153"/>
                    <a:pt x="92" y="214"/>
                    <a:pt x="61" y="214"/>
                  </a:cubicBezTo>
                  <a:cubicBezTo>
                    <a:pt x="31" y="214"/>
                    <a:pt x="31" y="214"/>
                    <a:pt x="31" y="244"/>
                  </a:cubicBezTo>
                  <a:cubicBezTo>
                    <a:pt x="31" y="274"/>
                    <a:pt x="0" y="305"/>
                    <a:pt x="0" y="305"/>
                  </a:cubicBezTo>
                  <a:cubicBezTo>
                    <a:pt x="31" y="305"/>
                    <a:pt x="152" y="305"/>
                    <a:pt x="92" y="366"/>
                  </a:cubicBezTo>
                  <a:cubicBezTo>
                    <a:pt x="61" y="396"/>
                    <a:pt x="92" y="426"/>
                    <a:pt x="183" y="426"/>
                  </a:cubicBezTo>
                  <a:cubicBezTo>
                    <a:pt x="213" y="426"/>
                    <a:pt x="304" y="396"/>
                    <a:pt x="304" y="366"/>
                  </a:cubicBezTo>
                  <a:cubicBezTo>
                    <a:pt x="304" y="305"/>
                    <a:pt x="304" y="305"/>
                    <a:pt x="335" y="305"/>
                  </a:cubicBezTo>
                  <a:cubicBezTo>
                    <a:pt x="335" y="305"/>
                    <a:pt x="396" y="274"/>
                    <a:pt x="396" y="244"/>
                  </a:cubicBezTo>
                  <a:lnTo>
                    <a:pt x="396" y="214"/>
                  </a:lnTo>
                  <a:lnTo>
                    <a:pt x="396" y="122"/>
                  </a:lnTo>
                  <a:cubicBezTo>
                    <a:pt x="396" y="92"/>
                    <a:pt x="396" y="62"/>
                    <a:pt x="365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14154550" y="2290625"/>
              <a:ext cx="114750" cy="124275"/>
            </a:xfrm>
            <a:custGeom>
              <a:avLst/>
              <a:gdLst/>
              <a:ahLst/>
              <a:cxnLst/>
              <a:rect l="l" t="t" r="r" b="b"/>
              <a:pathLst>
                <a:path w="4590" h="4971" extrusionOk="0">
                  <a:moveTo>
                    <a:pt x="274" y="0"/>
                  </a:moveTo>
                  <a:cubicBezTo>
                    <a:pt x="578" y="122"/>
                    <a:pt x="578" y="152"/>
                    <a:pt x="578" y="183"/>
                  </a:cubicBezTo>
                  <a:lnTo>
                    <a:pt x="578" y="274"/>
                  </a:lnTo>
                  <a:cubicBezTo>
                    <a:pt x="578" y="304"/>
                    <a:pt x="578" y="304"/>
                    <a:pt x="608" y="335"/>
                  </a:cubicBezTo>
                  <a:cubicBezTo>
                    <a:pt x="638" y="365"/>
                    <a:pt x="608" y="365"/>
                    <a:pt x="608" y="426"/>
                  </a:cubicBezTo>
                  <a:cubicBezTo>
                    <a:pt x="578" y="456"/>
                    <a:pt x="608" y="456"/>
                    <a:pt x="578" y="487"/>
                  </a:cubicBezTo>
                  <a:cubicBezTo>
                    <a:pt x="568" y="497"/>
                    <a:pt x="557" y="500"/>
                    <a:pt x="546" y="500"/>
                  </a:cubicBezTo>
                  <a:cubicBezTo>
                    <a:pt x="524" y="500"/>
                    <a:pt x="497" y="487"/>
                    <a:pt x="456" y="487"/>
                  </a:cubicBezTo>
                  <a:cubicBezTo>
                    <a:pt x="426" y="487"/>
                    <a:pt x="456" y="517"/>
                    <a:pt x="456" y="608"/>
                  </a:cubicBezTo>
                  <a:cubicBezTo>
                    <a:pt x="456" y="639"/>
                    <a:pt x="395" y="639"/>
                    <a:pt x="395" y="639"/>
                  </a:cubicBezTo>
                  <a:lnTo>
                    <a:pt x="395" y="760"/>
                  </a:lnTo>
                  <a:cubicBezTo>
                    <a:pt x="395" y="791"/>
                    <a:pt x="365" y="791"/>
                    <a:pt x="304" y="791"/>
                  </a:cubicBezTo>
                  <a:cubicBezTo>
                    <a:pt x="274" y="791"/>
                    <a:pt x="274" y="791"/>
                    <a:pt x="243" y="760"/>
                  </a:cubicBezTo>
                  <a:cubicBezTo>
                    <a:pt x="213" y="730"/>
                    <a:pt x="152" y="730"/>
                    <a:pt x="152" y="730"/>
                  </a:cubicBezTo>
                  <a:lnTo>
                    <a:pt x="152" y="791"/>
                  </a:lnTo>
                  <a:cubicBezTo>
                    <a:pt x="152" y="821"/>
                    <a:pt x="243" y="821"/>
                    <a:pt x="243" y="821"/>
                  </a:cubicBezTo>
                  <a:lnTo>
                    <a:pt x="395" y="821"/>
                  </a:lnTo>
                  <a:cubicBezTo>
                    <a:pt x="426" y="821"/>
                    <a:pt x="426" y="912"/>
                    <a:pt x="426" y="912"/>
                  </a:cubicBezTo>
                  <a:cubicBezTo>
                    <a:pt x="426" y="912"/>
                    <a:pt x="395" y="943"/>
                    <a:pt x="334" y="943"/>
                  </a:cubicBezTo>
                  <a:lnTo>
                    <a:pt x="152" y="943"/>
                  </a:lnTo>
                  <a:cubicBezTo>
                    <a:pt x="152" y="943"/>
                    <a:pt x="122" y="973"/>
                    <a:pt x="122" y="1034"/>
                  </a:cubicBezTo>
                  <a:cubicBezTo>
                    <a:pt x="122" y="1064"/>
                    <a:pt x="213" y="1095"/>
                    <a:pt x="152" y="1125"/>
                  </a:cubicBezTo>
                  <a:lnTo>
                    <a:pt x="31" y="1125"/>
                  </a:lnTo>
                  <a:cubicBezTo>
                    <a:pt x="0" y="1125"/>
                    <a:pt x="31" y="1186"/>
                    <a:pt x="31" y="1216"/>
                  </a:cubicBezTo>
                  <a:cubicBezTo>
                    <a:pt x="31" y="1247"/>
                    <a:pt x="91" y="1247"/>
                    <a:pt x="122" y="1247"/>
                  </a:cubicBezTo>
                  <a:cubicBezTo>
                    <a:pt x="152" y="1247"/>
                    <a:pt x="243" y="1277"/>
                    <a:pt x="243" y="1277"/>
                  </a:cubicBezTo>
                  <a:cubicBezTo>
                    <a:pt x="243" y="1277"/>
                    <a:pt x="213" y="1338"/>
                    <a:pt x="152" y="1338"/>
                  </a:cubicBezTo>
                  <a:cubicBezTo>
                    <a:pt x="122" y="1338"/>
                    <a:pt x="91" y="1338"/>
                    <a:pt x="91" y="1277"/>
                  </a:cubicBezTo>
                  <a:cubicBezTo>
                    <a:pt x="31" y="1277"/>
                    <a:pt x="91" y="1368"/>
                    <a:pt x="91" y="1368"/>
                  </a:cubicBezTo>
                  <a:lnTo>
                    <a:pt x="91" y="1429"/>
                  </a:lnTo>
                  <a:cubicBezTo>
                    <a:pt x="91" y="1429"/>
                    <a:pt x="122" y="1490"/>
                    <a:pt x="152" y="1490"/>
                  </a:cubicBezTo>
                  <a:cubicBezTo>
                    <a:pt x="183" y="1490"/>
                    <a:pt x="152" y="1642"/>
                    <a:pt x="152" y="1672"/>
                  </a:cubicBezTo>
                  <a:cubicBezTo>
                    <a:pt x="152" y="1703"/>
                    <a:pt x="183" y="1703"/>
                    <a:pt x="243" y="1703"/>
                  </a:cubicBezTo>
                  <a:cubicBezTo>
                    <a:pt x="274" y="1703"/>
                    <a:pt x="274" y="1672"/>
                    <a:pt x="304" y="1642"/>
                  </a:cubicBezTo>
                  <a:cubicBezTo>
                    <a:pt x="314" y="1622"/>
                    <a:pt x="328" y="1615"/>
                    <a:pt x="343" y="1615"/>
                  </a:cubicBezTo>
                  <a:cubicBezTo>
                    <a:pt x="375" y="1615"/>
                    <a:pt x="416" y="1642"/>
                    <a:pt x="456" y="1642"/>
                  </a:cubicBezTo>
                  <a:lnTo>
                    <a:pt x="517" y="1642"/>
                  </a:lnTo>
                  <a:cubicBezTo>
                    <a:pt x="547" y="1642"/>
                    <a:pt x="608" y="1581"/>
                    <a:pt x="669" y="1581"/>
                  </a:cubicBezTo>
                  <a:cubicBezTo>
                    <a:pt x="699" y="1581"/>
                    <a:pt x="669" y="1672"/>
                    <a:pt x="669" y="1672"/>
                  </a:cubicBezTo>
                  <a:lnTo>
                    <a:pt x="578" y="1672"/>
                  </a:lnTo>
                  <a:cubicBezTo>
                    <a:pt x="578" y="1672"/>
                    <a:pt x="547" y="1672"/>
                    <a:pt x="517" y="1703"/>
                  </a:cubicBezTo>
                  <a:cubicBezTo>
                    <a:pt x="517" y="1733"/>
                    <a:pt x="426" y="1733"/>
                    <a:pt x="426" y="1733"/>
                  </a:cubicBezTo>
                  <a:lnTo>
                    <a:pt x="334" y="1703"/>
                  </a:lnTo>
                  <a:lnTo>
                    <a:pt x="274" y="1703"/>
                  </a:lnTo>
                  <a:lnTo>
                    <a:pt x="183" y="1733"/>
                  </a:lnTo>
                  <a:lnTo>
                    <a:pt x="183" y="1824"/>
                  </a:lnTo>
                  <a:cubicBezTo>
                    <a:pt x="183" y="1855"/>
                    <a:pt x="243" y="1855"/>
                    <a:pt x="274" y="1855"/>
                  </a:cubicBezTo>
                  <a:cubicBezTo>
                    <a:pt x="304" y="1855"/>
                    <a:pt x="304" y="1855"/>
                    <a:pt x="334" y="1885"/>
                  </a:cubicBezTo>
                  <a:cubicBezTo>
                    <a:pt x="395" y="1885"/>
                    <a:pt x="334" y="1946"/>
                    <a:pt x="334" y="1976"/>
                  </a:cubicBezTo>
                  <a:cubicBezTo>
                    <a:pt x="334" y="1986"/>
                    <a:pt x="341" y="1990"/>
                    <a:pt x="351" y="1990"/>
                  </a:cubicBezTo>
                  <a:cubicBezTo>
                    <a:pt x="372" y="1990"/>
                    <a:pt x="405" y="1976"/>
                    <a:pt x="426" y="1976"/>
                  </a:cubicBezTo>
                  <a:cubicBezTo>
                    <a:pt x="456" y="1976"/>
                    <a:pt x="426" y="1885"/>
                    <a:pt x="456" y="1885"/>
                  </a:cubicBezTo>
                  <a:cubicBezTo>
                    <a:pt x="476" y="1885"/>
                    <a:pt x="483" y="1871"/>
                    <a:pt x="503" y="1871"/>
                  </a:cubicBezTo>
                  <a:cubicBezTo>
                    <a:pt x="513" y="1871"/>
                    <a:pt x="527" y="1875"/>
                    <a:pt x="547" y="1885"/>
                  </a:cubicBezTo>
                  <a:cubicBezTo>
                    <a:pt x="578" y="1885"/>
                    <a:pt x="578" y="1946"/>
                    <a:pt x="547" y="1976"/>
                  </a:cubicBezTo>
                  <a:cubicBezTo>
                    <a:pt x="547" y="2007"/>
                    <a:pt x="517" y="2007"/>
                    <a:pt x="456" y="2007"/>
                  </a:cubicBezTo>
                  <a:lnTo>
                    <a:pt x="395" y="2007"/>
                  </a:lnTo>
                  <a:lnTo>
                    <a:pt x="334" y="2037"/>
                  </a:lnTo>
                  <a:lnTo>
                    <a:pt x="334" y="2128"/>
                  </a:lnTo>
                  <a:lnTo>
                    <a:pt x="395" y="2159"/>
                  </a:lnTo>
                  <a:cubicBezTo>
                    <a:pt x="395" y="2189"/>
                    <a:pt x="426" y="2189"/>
                    <a:pt x="456" y="2189"/>
                  </a:cubicBezTo>
                  <a:cubicBezTo>
                    <a:pt x="486" y="2189"/>
                    <a:pt x="486" y="2159"/>
                    <a:pt x="578" y="2159"/>
                  </a:cubicBezTo>
                  <a:lnTo>
                    <a:pt x="638" y="2159"/>
                  </a:lnTo>
                  <a:cubicBezTo>
                    <a:pt x="699" y="2159"/>
                    <a:pt x="638" y="2128"/>
                    <a:pt x="699" y="2098"/>
                  </a:cubicBezTo>
                  <a:cubicBezTo>
                    <a:pt x="730" y="2037"/>
                    <a:pt x="699" y="2007"/>
                    <a:pt x="730" y="1976"/>
                  </a:cubicBezTo>
                  <a:cubicBezTo>
                    <a:pt x="745" y="1961"/>
                    <a:pt x="752" y="1953"/>
                    <a:pt x="760" y="1953"/>
                  </a:cubicBezTo>
                  <a:cubicBezTo>
                    <a:pt x="768" y="1953"/>
                    <a:pt x="775" y="1961"/>
                    <a:pt x="790" y="1976"/>
                  </a:cubicBezTo>
                  <a:cubicBezTo>
                    <a:pt x="851" y="1976"/>
                    <a:pt x="790" y="2037"/>
                    <a:pt x="790" y="2037"/>
                  </a:cubicBezTo>
                  <a:cubicBezTo>
                    <a:pt x="790" y="2037"/>
                    <a:pt x="760" y="2098"/>
                    <a:pt x="760" y="2128"/>
                  </a:cubicBezTo>
                  <a:cubicBezTo>
                    <a:pt x="760" y="2159"/>
                    <a:pt x="730" y="2189"/>
                    <a:pt x="730" y="2189"/>
                  </a:cubicBezTo>
                  <a:lnTo>
                    <a:pt x="638" y="2280"/>
                  </a:lnTo>
                  <a:cubicBezTo>
                    <a:pt x="638" y="2310"/>
                    <a:pt x="730" y="2310"/>
                    <a:pt x="760" y="2310"/>
                  </a:cubicBezTo>
                  <a:cubicBezTo>
                    <a:pt x="790" y="2310"/>
                    <a:pt x="730" y="2341"/>
                    <a:pt x="699" y="2341"/>
                  </a:cubicBezTo>
                  <a:cubicBezTo>
                    <a:pt x="638" y="2341"/>
                    <a:pt x="608" y="2432"/>
                    <a:pt x="578" y="2432"/>
                  </a:cubicBezTo>
                  <a:cubicBezTo>
                    <a:pt x="547" y="2462"/>
                    <a:pt x="578" y="2493"/>
                    <a:pt x="638" y="2493"/>
                  </a:cubicBezTo>
                  <a:cubicBezTo>
                    <a:pt x="699" y="2554"/>
                    <a:pt x="638" y="2554"/>
                    <a:pt x="638" y="2584"/>
                  </a:cubicBezTo>
                  <a:cubicBezTo>
                    <a:pt x="638" y="2599"/>
                    <a:pt x="654" y="2599"/>
                    <a:pt x="673" y="2599"/>
                  </a:cubicBezTo>
                  <a:cubicBezTo>
                    <a:pt x="692" y="2599"/>
                    <a:pt x="714" y="2599"/>
                    <a:pt x="730" y="2614"/>
                  </a:cubicBezTo>
                  <a:cubicBezTo>
                    <a:pt x="760" y="2614"/>
                    <a:pt x="790" y="2584"/>
                    <a:pt x="790" y="2554"/>
                  </a:cubicBezTo>
                  <a:cubicBezTo>
                    <a:pt x="811" y="2533"/>
                    <a:pt x="828" y="2527"/>
                    <a:pt x="842" y="2527"/>
                  </a:cubicBezTo>
                  <a:cubicBezTo>
                    <a:pt x="871" y="2527"/>
                    <a:pt x="892" y="2554"/>
                    <a:pt x="912" y="2554"/>
                  </a:cubicBezTo>
                  <a:cubicBezTo>
                    <a:pt x="942" y="2554"/>
                    <a:pt x="942" y="2584"/>
                    <a:pt x="912" y="2614"/>
                  </a:cubicBezTo>
                  <a:lnTo>
                    <a:pt x="912" y="2706"/>
                  </a:lnTo>
                  <a:lnTo>
                    <a:pt x="851" y="2736"/>
                  </a:lnTo>
                  <a:lnTo>
                    <a:pt x="851" y="2858"/>
                  </a:lnTo>
                  <a:cubicBezTo>
                    <a:pt x="851" y="2858"/>
                    <a:pt x="882" y="2918"/>
                    <a:pt x="912" y="2918"/>
                  </a:cubicBezTo>
                  <a:cubicBezTo>
                    <a:pt x="1003" y="2918"/>
                    <a:pt x="1003" y="3010"/>
                    <a:pt x="1003" y="3040"/>
                  </a:cubicBezTo>
                  <a:cubicBezTo>
                    <a:pt x="1003" y="3070"/>
                    <a:pt x="1034" y="3070"/>
                    <a:pt x="1064" y="3070"/>
                  </a:cubicBezTo>
                  <a:cubicBezTo>
                    <a:pt x="1094" y="3070"/>
                    <a:pt x="1186" y="3101"/>
                    <a:pt x="1186" y="3101"/>
                  </a:cubicBezTo>
                  <a:lnTo>
                    <a:pt x="1216" y="3192"/>
                  </a:lnTo>
                  <a:cubicBezTo>
                    <a:pt x="1216" y="3192"/>
                    <a:pt x="1338" y="3222"/>
                    <a:pt x="1368" y="3222"/>
                  </a:cubicBezTo>
                  <a:cubicBezTo>
                    <a:pt x="1398" y="3222"/>
                    <a:pt x="1459" y="3222"/>
                    <a:pt x="1490" y="3253"/>
                  </a:cubicBezTo>
                  <a:cubicBezTo>
                    <a:pt x="1520" y="3253"/>
                    <a:pt x="1550" y="3222"/>
                    <a:pt x="1611" y="3222"/>
                  </a:cubicBezTo>
                  <a:cubicBezTo>
                    <a:pt x="1641" y="3222"/>
                    <a:pt x="1641" y="3222"/>
                    <a:pt x="1672" y="3253"/>
                  </a:cubicBezTo>
                  <a:cubicBezTo>
                    <a:pt x="1681" y="3272"/>
                    <a:pt x="1688" y="3279"/>
                    <a:pt x="1694" y="3279"/>
                  </a:cubicBezTo>
                  <a:cubicBezTo>
                    <a:pt x="1708" y="3279"/>
                    <a:pt x="1721" y="3243"/>
                    <a:pt x="1763" y="3222"/>
                  </a:cubicBezTo>
                  <a:cubicBezTo>
                    <a:pt x="1793" y="3222"/>
                    <a:pt x="1824" y="3192"/>
                    <a:pt x="1854" y="3162"/>
                  </a:cubicBezTo>
                  <a:cubicBezTo>
                    <a:pt x="1915" y="3101"/>
                    <a:pt x="1915" y="3070"/>
                    <a:pt x="1976" y="3040"/>
                  </a:cubicBezTo>
                  <a:cubicBezTo>
                    <a:pt x="2006" y="3010"/>
                    <a:pt x="1976" y="3010"/>
                    <a:pt x="1976" y="2949"/>
                  </a:cubicBezTo>
                  <a:cubicBezTo>
                    <a:pt x="1976" y="2918"/>
                    <a:pt x="2006" y="2918"/>
                    <a:pt x="2006" y="2888"/>
                  </a:cubicBezTo>
                  <a:lnTo>
                    <a:pt x="2006" y="2797"/>
                  </a:lnTo>
                  <a:lnTo>
                    <a:pt x="2006" y="2736"/>
                  </a:lnTo>
                  <a:cubicBezTo>
                    <a:pt x="2006" y="2726"/>
                    <a:pt x="2006" y="2723"/>
                    <a:pt x="2010" y="2723"/>
                  </a:cubicBezTo>
                  <a:cubicBezTo>
                    <a:pt x="2016" y="2723"/>
                    <a:pt x="2037" y="2736"/>
                    <a:pt x="2097" y="2736"/>
                  </a:cubicBezTo>
                  <a:cubicBezTo>
                    <a:pt x="2158" y="2736"/>
                    <a:pt x="2128" y="2736"/>
                    <a:pt x="2158" y="2706"/>
                  </a:cubicBezTo>
                  <a:cubicBezTo>
                    <a:pt x="2219" y="2645"/>
                    <a:pt x="2158" y="2645"/>
                    <a:pt x="2158" y="2614"/>
                  </a:cubicBezTo>
                  <a:cubicBezTo>
                    <a:pt x="2158" y="2584"/>
                    <a:pt x="2158" y="2554"/>
                    <a:pt x="2128" y="2554"/>
                  </a:cubicBezTo>
                  <a:cubicBezTo>
                    <a:pt x="2097" y="2554"/>
                    <a:pt x="2097" y="2493"/>
                    <a:pt x="2097" y="2462"/>
                  </a:cubicBezTo>
                  <a:cubicBezTo>
                    <a:pt x="2097" y="2447"/>
                    <a:pt x="2105" y="2440"/>
                    <a:pt x="2124" y="2440"/>
                  </a:cubicBezTo>
                  <a:cubicBezTo>
                    <a:pt x="2143" y="2440"/>
                    <a:pt x="2173" y="2447"/>
                    <a:pt x="2219" y="2462"/>
                  </a:cubicBezTo>
                  <a:cubicBezTo>
                    <a:pt x="2249" y="2462"/>
                    <a:pt x="2249" y="2493"/>
                    <a:pt x="2249" y="2554"/>
                  </a:cubicBezTo>
                  <a:cubicBezTo>
                    <a:pt x="2280" y="2584"/>
                    <a:pt x="2249" y="2614"/>
                    <a:pt x="2249" y="2614"/>
                  </a:cubicBezTo>
                  <a:lnTo>
                    <a:pt x="2310" y="2706"/>
                  </a:lnTo>
                  <a:cubicBezTo>
                    <a:pt x="2310" y="2716"/>
                    <a:pt x="2320" y="2719"/>
                    <a:pt x="2334" y="2719"/>
                  </a:cubicBezTo>
                  <a:cubicBezTo>
                    <a:pt x="2361" y="2719"/>
                    <a:pt x="2401" y="2706"/>
                    <a:pt x="2401" y="2706"/>
                  </a:cubicBezTo>
                  <a:lnTo>
                    <a:pt x="2401" y="2766"/>
                  </a:lnTo>
                  <a:cubicBezTo>
                    <a:pt x="2401" y="2797"/>
                    <a:pt x="2493" y="2797"/>
                    <a:pt x="2493" y="2797"/>
                  </a:cubicBezTo>
                  <a:lnTo>
                    <a:pt x="2523" y="2888"/>
                  </a:lnTo>
                  <a:cubicBezTo>
                    <a:pt x="2523" y="2888"/>
                    <a:pt x="2553" y="2918"/>
                    <a:pt x="2584" y="2918"/>
                  </a:cubicBezTo>
                  <a:cubicBezTo>
                    <a:pt x="2614" y="2918"/>
                    <a:pt x="2584" y="2949"/>
                    <a:pt x="2584" y="3010"/>
                  </a:cubicBezTo>
                  <a:cubicBezTo>
                    <a:pt x="2584" y="3040"/>
                    <a:pt x="2614" y="3070"/>
                    <a:pt x="2614" y="3070"/>
                  </a:cubicBezTo>
                  <a:cubicBezTo>
                    <a:pt x="2614" y="3101"/>
                    <a:pt x="2675" y="3162"/>
                    <a:pt x="2736" y="3162"/>
                  </a:cubicBezTo>
                  <a:lnTo>
                    <a:pt x="2827" y="3162"/>
                  </a:lnTo>
                  <a:cubicBezTo>
                    <a:pt x="2857" y="3162"/>
                    <a:pt x="2888" y="3192"/>
                    <a:pt x="2888" y="3192"/>
                  </a:cubicBezTo>
                  <a:lnTo>
                    <a:pt x="2888" y="3253"/>
                  </a:lnTo>
                  <a:cubicBezTo>
                    <a:pt x="2888" y="3314"/>
                    <a:pt x="2888" y="3344"/>
                    <a:pt x="2918" y="3344"/>
                  </a:cubicBezTo>
                  <a:cubicBezTo>
                    <a:pt x="2979" y="3344"/>
                    <a:pt x="3009" y="3374"/>
                    <a:pt x="3009" y="3374"/>
                  </a:cubicBezTo>
                  <a:cubicBezTo>
                    <a:pt x="3009" y="3374"/>
                    <a:pt x="3040" y="3466"/>
                    <a:pt x="3070" y="3496"/>
                  </a:cubicBezTo>
                  <a:lnTo>
                    <a:pt x="3161" y="3557"/>
                  </a:lnTo>
                  <a:cubicBezTo>
                    <a:pt x="3192" y="3617"/>
                    <a:pt x="3252" y="3709"/>
                    <a:pt x="3313" y="3769"/>
                  </a:cubicBezTo>
                  <a:cubicBezTo>
                    <a:pt x="3344" y="3769"/>
                    <a:pt x="3344" y="3800"/>
                    <a:pt x="3404" y="3830"/>
                  </a:cubicBezTo>
                  <a:cubicBezTo>
                    <a:pt x="3435" y="3861"/>
                    <a:pt x="3465" y="3861"/>
                    <a:pt x="3465" y="3921"/>
                  </a:cubicBezTo>
                  <a:cubicBezTo>
                    <a:pt x="3465" y="3952"/>
                    <a:pt x="3496" y="3982"/>
                    <a:pt x="3496" y="3982"/>
                  </a:cubicBezTo>
                  <a:cubicBezTo>
                    <a:pt x="3496" y="3992"/>
                    <a:pt x="3506" y="3996"/>
                    <a:pt x="3520" y="3996"/>
                  </a:cubicBezTo>
                  <a:cubicBezTo>
                    <a:pt x="3550" y="3996"/>
                    <a:pt x="3597" y="3982"/>
                    <a:pt x="3617" y="3982"/>
                  </a:cubicBezTo>
                  <a:cubicBezTo>
                    <a:pt x="3648" y="3982"/>
                    <a:pt x="3648" y="4073"/>
                    <a:pt x="3617" y="4104"/>
                  </a:cubicBezTo>
                  <a:lnTo>
                    <a:pt x="3617" y="4165"/>
                  </a:lnTo>
                  <a:cubicBezTo>
                    <a:pt x="3617" y="4225"/>
                    <a:pt x="3617" y="4225"/>
                    <a:pt x="3587" y="4256"/>
                  </a:cubicBezTo>
                  <a:lnTo>
                    <a:pt x="3496" y="4256"/>
                  </a:lnTo>
                  <a:cubicBezTo>
                    <a:pt x="3465" y="4256"/>
                    <a:pt x="3556" y="4286"/>
                    <a:pt x="3556" y="4317"/>
                  </a:cubicBezTo>
                  <a:cubicBezTo>
                    <a:pt x="3556" y="4377"/>
                    <a:pt x="3496" y="4408"/>
                    <a:pt x="3465" y="4408"/>
                  </a:cubicBezTo>
                  <a:cubicBezTo>
                    <a:pt x="3435" y="4408"/>
                    <a:pt x="3374" y="4317"/>
                    <a:pt x="3374" y="4286"/>
                  </a:cubicBezTo>
                  <a:cubicBezTo>
                    <a:pt x="3374" y="4276"/>
                    <a:pt x="3371" y="4273"/>
                    <a:pt x="3366" y="4273"/>
                  </a:cubicBezTo>
                  <a:cubicBezTo>
                    <a:pt x="3357" y="4273"/>
                    <a:pt x="3344" y="4286"/>
                    <a:pt x="3344" y="4286"/>
                  </a:cubicBezTo>
                  <a:cubicBezTo>
                    <a:pt x="3344" y="4286"/>
                    <a:pt x="3344" y="4377"/>
                    <a:pt x="3313" y="4377"/>
                  </a:cubicBezTo>
                  <a:cubicBezTo>
                    <a:pt x="3283" y="4377"/>
                    <a:pt x="3252" y="4377"/>
                    <a:pt x="3252" y="4408"/>
                  </a:cubicBezTo>
                  <a:cubicBezTo>
                    <a:pt x="3252" y="4438"/>
                    <a:pt x="3252" y="4469"/>
                    <a:pt x="3283" y="4529"/>
                  </a:cubicBezTo>
                  <a:cubicBezTo>
                    <a:pt x="3313" y="4560"/>
                    <a:pt x="3313" y="4560"/>
                    <a:pt x="3374" y="4590"/>
                  </a:cubicBezTo>
                  <a:cubicBezTo>
                    <a:pt x="3465" y="4621"/>
                    <a:pt x="3435" y="4681"/>
                    <a:pt x="3435" y="4681"/>
                  </a:cubicBezTo>
                  <a:cubicBezTo>
                    <a:pt x="3435" y="4712"/>
                    <a:pt x="3465" y="4773"/>
                    <a:pt x="3465" y="4773"/>
                  </a:cubicBezTo>
                  <a:cubicBezTo>
                    <a:pt x="3465" y="4773"/>
                    <a:pt x="3496" y="4773"/>
                    <a:pt x="3526" y="4742"/>
                  </a:cubicBezTo>
                  <a:cubicBezTo>
                    <a:pt x="3546" y="4732"/>
                    <a:pt x="3563" y="4729"/>
                    <a:pt x="3577" y="4729"/>
                  </a:cubicBezTo>
                  <a:cubicBezTo>
                    <a:pt x="3604" y="4729"/>
                    <a:pt x="3617" y="4742"/>
                    <a:pt x="3617" y="4742"/>
                  </a:cubicBezTo>
                  <a:lnTo>
                    <a:pt x="3678" y="4833"/>
                  </a:lnTo>
                  <a:cubicBezTo>
                    <a:pt x="3678" y="4833"/>
                    <a:pt x="3678" y="4864"/>
                    <a:pt x="3648" y="4864"/>
                  </a:cubicBezTo>
                  <a:cubicBezTo>
                    <a:pt x="3617" y="4864"/>
                    <a:pt x="3617" y="4833"/>
                    <a:pt x="3556" y="4773"/>
                  </a:cubicBezTo>
                  <a:cubicBezTo>
                    <a:pt x="3496" y="4773"/>
                    <a:pt x="3465" y="4833"/>
                    <a:pt x="3465" y="4833"/>
                  </a:cubicBezTo>
                  <a:lnTo>
                    <a:pt x="3496" y="4894"/>
                  </a:lnTo>
                  <a:cubicBezTo>
                    <a:pt x="3506" y="4904"/>
                    <a:pt x="3513" y="4908"/>
                    <a:pt x="3519" y="4908"/>
                  </a:cubicBezTo>
                  <a:cubicBezTo>
                    <a:pt x="3533" y="4908"/>
                    <a:pt x="3546" y="4894"/>
                    <a:pt x="3587" y="4894"/>
                  </a:cubicBezTo>
                  <a:cubicBezTo>
                    <a:pt x="3617" y="4894"/>
                    <a:pt x="3617" y="4894"/>
                    <a:pt x="3617" y="4925"/>
                  </a:cubicBezTo>
                  <a:cubicBezTo>
                    <a:pt x="3617" y="4955"/>
                    <a:pt x="3625" y="4970"/>
                    <a:pt x="3636" y="4970"/>
                  </a:cubicBezTo>
                  <a:cubicBezTo>
                    <a:pt x="3648" y="4970"/>
                    <a:pt x="3663" y="4955"/>
                    <a:pt x="3678" y="4925"/>
                  </a:cubicBezTo>
                  <a:cubicBezTo>
                    <a:pt x="3739" y="4925"/>
                    <a:pt x="3739" y="4894"/>
                    <a:pt x="3739" y="4894"/>
                  </a:cubicBezTo>
                  <a:cubicBezTo>
                    <a:pt x="3739" y="4884"/>
                    <a:pt x="3746" y="4881"/>
                    <a:pt x="3755" y="4881"/>
                  </a:cubicBezTo>
                  <a:cubicBezTo>
                    <a:pt x="3773" y="4881"/>
                    <a:pt x="3800" y="4894"/>
                    <a:pt x="3800" y="4894"/>
                  </a:cubicBezTo>
                  <a:cubicBezTo>
                    <a:pt x="3800" y="4894"/>
                    <a:pt x="3830" y="4864"/>
                    <a:pt x="3830" y="4833"/>
                  </a:cubicBezTo>
                  <a:cubicBezTo>
                    <a:pt x="3830" y="4773"/>
                    <a:pt x="3830" y="4773"/>
                    <a:pt x="3800" y="4742"/>
                  </a:cubicBezTo>
                  <a:lnTo>
                    <a:pt x="3769" y="4712"/>
                  </a:lnTo>
                  <a:cubicBezTo>
                    <a:pt x="3739" y="4681"/>
                    <a:pt x="3769" y="4681"/>
                    <a:pt x="3769" y="4621"/>
                  </a:cubicBezTo>
                  <a:cubicBezTo>
                    <a:pt x="3739" y="4590"/>
                    <a:pt x="3800" y="4590"/>
                    <a:pt x="3800" y="4560"/>
                  </a:cubicBezTo>
                  <a:cubicBezTo>
                    <a:pt x="3800" y="4529"/>
                    <a:pt x="3800" y="4529"/>
                    <a:pt x="3739" y="4469"/>
                  </a:cubicBezTo>
                  <a:cubicBezTo>
                    <a:pt x="3739" y="4469"/>
                    <a:pt x="3769" y="4438"/>
                    <a:pt x="3769" y="4408"/>
                  </a:cubicBezTo>
                  <a:cubicBezTo>
                    <a:pt x="3769" y="4377"/>
                    <a:pt x="3769" y="4377"/>
                    <a:pt x="3739" y="4377"/>
                  </a:cubicBezTo>
                  <a:cubicBezTo>
                    <a:pt x="3678" y="4377"/>
                    <a:pt x="3678" y="4317"/>
                    <a:pt x="3678" y="4286"/>
                  </a:cubicBezTo>
                  <a:cubicBezTo>
                    <a:pt x="3678" y="4276"/>
                    <a:pt x="3685" y="4273"/>
                    <a:pt x="3694" y="4273"/>
                  </a:cubicBezTo>
                  <a:cubicBezTo>
                    <a:pt x="3712" y="4273"/>
                    <a:pt x="3739" y="4286"/>
                    <a:pt x="3739" y="4286"/>
                  </a:cubicBezTo>
                  <a:lnTo>
                    <a:pt x="3769" y="4286"/>
                  </a:lnTo>
                  <a:cubicBezTo>
                    <a:pt x="3769" y="4286"/>
                    <a:pt x="3830" y="4317"/>
                    <a:pt x="3830" y="4377"/>
                  </a:cubicBezTo>
                  <a:cubicBezTo>
                    <a:pt x="3830" y="4408"/>
                    <a:pt x="3921" y="4438"/>
                    <a:pt x="3921" y="4438"/>
                  </a:cubicBezTo>
                  <a:lnTo>
                    <a:pt x="3952" y="4469"/>
                  </a:lnTo>
                  <a:lnTo>
                    <a:pt x="3952" y="4560"/>
                  </a:lnTo>
                  <a:cubicBezTo>
                    <a:pt x="3952" y="4590"/>
                    <a:pt x="4043" y="4590"/>
                    <a:pt x="4043" y="4621"/>
                  </a:cubicBezTo>
                  <a:cubicBezTo>
                    <a:pt x="4073" y="4621"/>
                    <a:pt x="4104" y="4560"/>
                    <a:pt x="4104" y="4560"/>
                  </a:cubicBezTo>
                  <a:cubicBezTo>
                    <a:pt x="4112" y="4551"/>
                    <a:pt x="4119" y="4547"/>
                    <a:pt x="4125" y="4547"/>
                  </a:cubicBezTo>
                  <a:cubicBezTo>
                    <a:pt x="4139" y="4547"/>
                    <a:pt x="4152" y="4569"/>
                    <a:pt x="4195" y="4590"/>
                  </a:cubicBezTo>
                  <a:cubicBezTo>
                    <a:pt x="4201" y="4596"/>
                    <a:pt x="4207" y="4599"/>
                    <a:pt x="4213" y="4599"/>
                  </a:cubicBezTo>
                  <a:cubicBezTo>
                    <a:pt x="4236" y="4599"/>
                    <a:pt x="4256" y="4560"/>
                    <a:pt x="4256" y="4560"/>
                  </a:cubicBezTo>
                  <a:cubicBezTo>
                    <a:pt x="4286" y="4560"/>
                    <a:pt x="4286" y="4529"/>
                    <a:pt x="4256" y="4469"/>
                  </a:cubicBezTo>
                  <a:cubicBezTo>
                    <a:pt x="4225" y="4438"/>
                    <a:pt x="4256" y="4438"/>
                    <a:pt x="4225" y="4438"/>
                  </a:cubicBezTo>
                  <a:cubicBezTo>
                    <a:pt x="4195" y="4438"/>
                    <a:pt x="4225" y="4408"/>
                    <a:pt x="4195" y="4377"/>
                  </a:cubicBezTo>
                  <a:lnTo>
                    <a:pt x="4164" y="4317"/>
                  </a:lnTo>
                  <a:lnTo>
                    <a:pt x="4195" y="4286"/>
                  </a:lnTo>
                  <a:cubicBezTo>
                    <a:pt x="4225" y="4256"/>
                    <a:pt x="4225" y="4256"/>
                    <a:pt x="4225" y="4225"/>
                  </a:cubicBezTo>
                  <a:cubicBezTo>
                    <a:pt x="4225" y="4205"/>
                    <a:pt x="4229" y="4198"/>
                    <a:pt x="4233" y="4198"/>
                  </a:cubicBezTo>
                  <a:cubicBezTo>
                    <a:pt x="4242" y="4198"/>
                    <a:pt x="4256" y="4225"/>
                    <a:pt x="4256" y="4225"/>
                  </a:cubicBezTo>
                  <a:lnTo>
                    <a:pt x="4347" y="4225"/>
                  </a:lnTo>
                  <a:cubicBezTo>
                    <a:pt x="4347" y="4225"/>
                    <a:pt x="4377" y="4225"/>
                    <a:pt x="4408" y="4256"/>
                  </a:cubicBezTo>
                  <a:cubicBezTo>
                    <a:pt x="4418" y="4266"/>
                    <a:pt x="4424" y="4269"/>
                    <a:pt x="4432" y="4269"/>
                  </a:cubicBezTo>
                  <a:cubicBezTo>
                    <a:pt x="4448" y="4269"/>
                    <a:pt x="4468" y="4256"/>
                    <a:pt x="4529" y="4256"/>
                  </a:cubicBezTo>
                  <a:cubicBezTo>
                    <a:pt x="4590" y="4256"/>
                    <a:pt x="4559" y="4225"/>
                    <a:pt x="4529" y="4165"/>
                  </a:cubicBezTo>
                  <a:cubicBezTo>
                    <a:pt x="4529" y="4134"/>
                    <a:pt x="4559" y="4104"/>
                    <a:pt x="4559" y="4104"/>
                  </a:cubicBezTo>
                  <a:cubicBezTo>
                    <a:pt x="4559" y="4013"/>
                    <a:pt x="4559" y="3952"/>
                    <a:pt x="4529" y="3921"/>
                  </a:cubicBezTo>
                  <a:cubicBezTo>
                    <a:pt x="4499" y="3861"/>
                    <a:pt x="4529" y="3800"/>
                    <a:pt x="4529" y="3800"/>
                  </a:cubicBezTo>
                  <a:cubicBezTo>
                    <a:pt x="4529" y="3800"/>
                    <a:pt x="4499" y="3709"/>
                    <a:pt x="4408" y="3709"/>
                  </a:cubicBezTo>
                  <a:cubicBezTo>
                    <a:pt x="4377" y="3709"/>
                    <a:pt x="4377" y="3648"/>
                    <a:pt x="4347" y="3648"/>
                  </a:cubicBezTo>
                  <a:cubicBezTo>
                    <a:pt x="4316" y="3648"/>
                    <a:pt x="4316" y="3617"/>
                    <a:pt x="4347" y="3526"/>
                  </a:cubicBezTo>
                  <a:cubicBezTo>
                    <a:pt x="4377" y="3466"/>
                    <a:pt x="4316" y="3466"/>
                    <a:pt x="4256" y="3405"/>
                  </a:cubicBezTo>
                  <a:cubicBezTo>
                    <a:pt x="4225" y="3405"/>
                    <a:pt x="4225" y="3344"/>
                    <a:pt x="4225" y="3314"/>
                  </a:cubicBezTo>
                  <a:lnTo>
                    <a:pt x="4134" y="3222"/>
                  </a:lnTo>
                  <a:cubicBezTo>
                    <a:pt x="4104" y="3192"/>
                    <a:pt x="4073" y="3101"/>
                    <a:pt x="4043" y="3070"/>
                  </a:cubicBezTo>
                  <a:cubicBezTo>
                    <a:pt x="4012" y="3070"/>
                    <a:pt x="4012" y="3040"/>
                    <a:pt x="4012" y="3010"/>
                  </a:cubicBezTo>
                  <a:cubicBezTo>
                    <a:pt x="4012" y="2949"/>
                    <a:pt x="4012" y="2918"/>
                    <a:pt x="4043" y="2918"/>
                  </a:cubicBezTo>
                  <a:cubicBezTo>
                    <a:pt x="4073" y="2918"/>
                    <a:pt x="4134" y="2918"/>
                    <a:pt x="4104" y="2888"/>
                  </a:cubicBezTo>
                  <a:cubicBezTo>
                    <a:pt x="4104" y="2858"/>
                    <a:pt x="4104" y="2797"/>
                    <a:pt x="4134" y="2797"/>
                  </a:cubicBezTo>
                  <a:cubicBezTo>
                    <a:pt x="4195" y="2766"/>
                    <a:pt x="4225" y="2766"/>
                    <a:pt x="4225" y="2766"/>
                  </a:cubicBezTo>
                  <a:lnTo>
                    <a:pt x="4256" y="2706"/>
                  </a:lnTo>
                  <a:cubicBezTo>
                    <a:pt x="4256" y="2645"/>
                    <a:pt x="4286" y="2645"/>
                    <a:pt x="4286" y="2584"/>
                  </a:cubicBezTo>
                  <a:cubicBezTo>
                    <a:pt x="4286" y="2493"/>
                    <a:pt x="4256" y="2554"/>
                    <a:pt x="4195" y="2493"/>
                  </a:cubicBezTo>
                  <a:cubicBezTo>
                    <a:pt x="4195" y="2493"/>
                    <a:pt x="4195" y="2432"/>
                    <a:pt x="4225" y="2402"/>
                  </a:cubicBezTo>
                  <a:cubicBezTo>
                    <a:pt x="4256" y="2341"/>
                    <a:pt x="4225" y="2310"/>
                    <a:pt x="4195" y="2250"/>
                  </a:cubicBezTo>
                  <a:cubicBezTo>
                    <a:pt x="4158" y="2195"/>
                    <a:pt x="4144" y="2184"/>
                    <a:pt x="4125" y="2184"/>
                  </a:cubicBezTo>
                  <a:cubicBezTo>
                    <a:pt x="4112" y="2184"/>
                    <a:pt x="4097" y="2189"/>
                    <a:pt x="4073" y="2189"/>
                  </a:cubicBezTo>
                  <a:cubicBezTo>
                    <a:pt x="4043" y="2189"/>
                    <a:pt x="4073" y="2128"/>
                    <a:pt x="4043" y="2128"/>
                  </a:cubicBezTo>
                  <a:cubicBezTo>
                    <a:pt x="4012" y="2098"/>
                    <a:pt x="3952" y="2098"/>
                    <a:pt x="3891" y="2098"/>
                  </a:cubicBezTo>
                  <a:cubicBezTo>
                    <a:pt x="3800" y="2098"/>
                    <a:pt x="3800" y="2007"/>
                    <a:pt x="3769" y="1976"/>
                  </a:cubicBezTo>
                  <a:cubicBezTo>
                    <a:pt x="3739" y="1946"/>
                    <a:pt x="3678" y="1885"/>
                    <a:pt x="3648" y="1885"/>
                  </a:cubicBezTo>
                  <a:cubicBezTo>
                    <a:pt x="3617" y="1885"/>
                    <a:pt x="3465" y="1855"/>
                    <a:pt x="3435" y="1824"/>
                  </a:cubicBezTo>
                  <a:cubicBezTo>
                    <a:pt x="3404" y="1824"/>
                    <a:pt x="3404" y="1824"/>
                    <a:pt x="3344" y="1794"/>
                  </a:cubicBezTo>
                  <a:cubicBezTo>
                    <a:pt x="3313" y="1733"/>
                    <a:pt x="3344" y="1703"/>
                    <a:pt x="3344" y="1672"/>
                  </a:cubicBezTo>
                  <a:lnTo>
                    <a:pt x="3344" y="1551"/>
                  </a:lnTo>
                  <a:cubicBezTo>
                    <a:pt x="3344" y="1540"/>
                    <a:pt x="3340" y="1537"/>
                    <a:pt x="3335" y="1537"/>
                  </a:cubicBezTo>
                  <a:cubicBezTo>
                    <a:pt x="3323" y="1537"/>
                    <a:pt x="3303" y="1551"/>
                    <a:pt x="3283" y="1551"/>
                  </a:cubicBezTo>
                  <a:cubicBezTo>
                    <a:pt x="3252" y="1551"/>
                    <a:pt x="3283" y="1490"/>
                    <a:pt x="3252" y="1490"/>
                  </a:cubicBezTo>
                  <a:cubicBezTo>
                    <a:pt x="3192" y="1429"/>
                    <a:pt x="3192" y="1429"/>
                    <a:pt x="3161" y="1429"/>
                  </a:cubicBezTo>
                  <a:cubicBezTo>
                    <a:pt x="3131" y="1429"/>
                    <a:pt x="3131" y="1368"/>
                    <a:pt x="3070" y="1368"/>
                  </a:cubicBezTo>
                  <a:cubicBezTo>
                    <a:pt x="3040" y="1338"/>
                    <a:pt x="3070" y="1338"/>
                    <a:pt x="3070" y="1277"/>
                  </a:cubicBezTo>
                  <a:cubicBezTo>
                    <a:pt x="3070" y="1247"/>
                    <a:pt x="3070" y="1216"/>
                    <a:pt x="3040" y="1186"/>
                  </a:cubicBezTo>
                  <a:cubicBezTo>
                    <a:pt x="3009" y="1125"/>
                    <a:pt x="3009" y="1125"/>
                    <a:pt x="3009" y="1095"/>
                  </a:cubicBezTo>
                  <a:cubicBezTo>
                    <a:pt x="3009" y="1064"/>
                    <a:pt x="2979" y="1064"/>
                    <a:pt x="2979" y="1064"/>
                  </a:cubicBezTo>
                  <a:cubicBezTo>
                    <a:pt x="2949" y="1064"/>
                    <a:pt x="2949" y="1034"/>
                    <a:pt x="2888" y="1034"/>
                  </a:cubicBezTo>
                  <a:cubicBezTo>
                    <a:pt x="2857" y="1034"/>
                    <a:pt x="2888" y="973"/>
                    <a:pt x="2888" y="943"/>
                  </a:cubicBezTo>
                  <a:cubicBezTo>
                    <a:pt x="2888" y="912"/>
                    <a:pt x="2888" y="882"/>
                    <a:pt x="2857" y="882"/>
                  </a:cubicBezTo>
                  <a:cubicBezTo>
                    <a:pt x="2827" y="882"/>
                    <a:pt x="2857" y="791"/>
                    <a:pt x="2857" y="791"/>
                  </a:cubicBezTo>
                  <a:lnTo>
                    <a:pt x="2888" y="730"/>
                  </a:lnTo>
                  <a:cubicBezTo>
                    <a:pt x="2888" y="730"/>
                    <a:pt x="2888" y="639"/>
                    <a:pt x="2857" y="608"/>
                  </a:cubicBezTo>
                  <a:cubicBezTo>
                    <a:pt x="2827" y="578"/>
                    <a:pt x="2857" y="578"/>
                    <a:pt x="2857" y="517"/>
                  </a:cubicBezTo>
                  <a:cubicBezTo>
                    <a:pt x="2857" y="487"/>
                    <a:pt x="2888" y="456"/>
                    <a:pt x="2888" y="456"/>
                  </a:cubicBezTo>
                  <a:lnTo>
                    <a:pt x="2949" y="365"/>
                  </a:lnTo>
                  <a:cubicBezTo>
                    <a:pt x="2097" y="183"/>
                    <a:pt x="1216" y="61"/>
                    <a:pt x="274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14294350" y="2363225"/>
              <a:ext cx="8400" cy="9375"/>
            </a:xfrm>
            <a:custGeom>
              <a:avLst/>
              <a:gdLst/>
              <a:ahLst/>
              <a:cxnLst/>
              <a:rect l="l" t="t" r="r" b="b"/>
              <a:pathLst>
                <a:path w="336" h="375" extrusionOk="0">
                  <a:moveTo>
                    <a:pt x="232" y="1"/>
                  </a:moveTo>
                  <a:cubicBezTo>
                    <a:pt x="217" y="1"/>
                    <a:pt x="193" y="4"/>
                    <a:pt x="153" y="14"/>
                  </a:cubicBezTo>
                  <a:cubicBezTo>
                    <a:pt x="92" y="45"/>
                    <a:pt x="1" y="45"/>
                    <a:pt x="1" y="45"/>
                  </a:cubicBezTo>
                  <a:cubicBezTo>
                    <a:pt x="1" y="45"/>
                    <a:pt x="1" y="166"/>
                    <a:pt x="31" y="166"/>
                  </a:cubicBezTo>
                  <a:cubicBezTo>
                    <a:pt x="62" y="166"/>
                    <a:pt x="123" y="197"/>
                    <a:pt x="123" y="258"/>
                  </a:cubicBezTo>
                  <a:cubicBezTo>
                    <a:pt x="123" y="288"/>
                    <a:pt x="153" y="288"/>
                    <a:pt x="153" y="318"/>
                  </a:cubicBezTo>
                  <a:cubicBezTo>
                    <a:pt x="174" y="339"/>
                    <a:pt x="209" y="375"/>
                    <a:pt x="239" y="375"/>
                  </a:cubicBezTo>
                  <a:cubicBezTo>
                    <a:pt x="253" y="375"/>
                    <a:pt x="265" y="368"/>
                    <a:pt x="275" y="349"/>
                  </a:cubicBezTo>
                  <a:cubicBezTo>
                    <a:pt x="305" y="318"/>
                    <a:pt x="335" y="288"/>
                    <a:pt x="335" y="197"/>
                  </a:cubicBezTo>
                  <a:cubicBezTo>
                    <a:pt x="335" y="166"/>
                    <a:pt x="275" y="106"/>
                    <a:pt x="275" y="106"/>
                  </a:cubicBezTo>
                  <a:cubicBezTo>
                    <a:pt x="305" y="45"/>
                    <a:pt x="335" y="14"/>
                    <a:pt x="275" y="14"/>
                  </a:cubicBezTo>
                  <a:cubicBezTo>
                    <a:pt x="254" y="14"/>
                    <a:pt x="261" y="1"/>
                    <a:pt x="232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14292850" y="2355750"/>
              <a:ext cx="7625" cy="6675"/>
            </a:xfrm>
            <a:custGeom>
              <a:avLst/>
              <a:gdLst/>
              <a:ahLst/>
              <a:cxnLst/>
              <a:rect l="l" t="t" r="r" b="b"/>
              <a:pathLst>
                <a:path w="305" h="267" extrusionOk="0">
                  <a:moveTo>
                    <a:pt x="100" y="1"/>
                  </a:moveTo>
                  <a:cubicBezTo>
                    <a:pt x="91" y="1"/>
                    <a:pt x="79" y="3"/>
                    <a:pt x="61" y="9"/>
                  </a:cubicBezTo>
                  <a:cubicBezTo>
                    <a:pt x="0" y="40"/>
                    <a:pt x="0" y="131"/>
                    <a:pt x="0" y="131"/>
                  </a:cubicBezTo>
                  <a:cubicBezTo>
                    <a:pt x="0" y="161"/>
                    <a:pt x="31" y="192"/>
                    <a:pt x="61" y="192"/>
                  </a:cubicBezTo>
                  <a:cubicBezTo>
                    <a:pt x="91" y="192"/>
                    <a:pt x="91" y="192"/>
                    <a:pt x="91" y="253"/>
                  </a:cubicBezTo>
                  <a:cubicBezTo>
                    <a:pt x="91" y="263"/>
                    <a:pt x="101" y="266"/>
                    <a:pt x="116" y="266"/>
                  </a:cubicBezTo>
                  <a:cubicBezTo>
                    <a:pt x="145" y="266"/>
                    <a:pt x="193" y="253"/>
                    <a:pt x="213" y="253"/>
                  </a:cubicBezTo>
                  <a:cubicBezTo>
                    <a:pt x="243" y="253"/>
                    <a:pt x="304" y="192"/>
                    <a:pt x="304" y="161"/>
                  </a:cubicBezTo>
                  <a:lnTo>
                    <a:pt x="304" y="161"/>
                  </a:lnTo>
                  <a:cubicBezTo>
                    <a:pt x="286" y="170"/>
                    <a:pt x="274" y="174"/>
                    <a:pt x="264" y="174"/>
                  </a:cubicBezTo>
                  <a:cubicBezTo>
                    <a:pt x="241" y="174"/>
                    <a:pt x="234" y="153"/>
                    <a:pt x="213" y="131"/>
                  </a:cubicBezTo>
                  <a:cubicBezTo>
                    <a:pt x="183" y="101"/>
                    <a:pt x="152" y="101"/>
                    <a:pt x="152" y="40"/>
                  </a:cubicBezTo>
                  <a:cubicBezTo>
                    <a:pt x="103" y="40"/>
                    <a:pt x="133" y="1"/>
                    <a:pt x="100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14422775" y="2659175"/>
              <a:ext cx="22825" cy="10650"/>
            </a:xfrm>
            <a:custGeom>
              <a:avLst/>
              <a:gdLst/>
              <a:ahLst/>
              <a:cxnLst/>
              <a:rect l="l" t="t" r="r" b="b"/>
              <a:pathLst>
                <a:path w="913" h="426" extrusionOk="0">
                  <a:moveTo>
                    <a:pt x="31" y="0"/>
                  </a:moveTo>
                  <a:cubicBezTo>
                    <a:pt x="31" y="0"/>
                    <a:pt x="1" y="31"/>
                    <a:pt x="1" y="91"/>
                  </a:cubicBezTo>
                  <a:cubicBezTo>
                    <a:pt x="1" y="183"/>
                    <a:pt x="1" y="213"/>
                    <a:pt x="62" y="213"/>
                  </a:cubicBezTo>
                  <a:cubicBezTo>
                    <a:pt x="183" y="213"/>
                    <a:pt x="274" y="274"/>
                    <a:pt x="305" y="274"/>
                  </a:cubicBezTo>
                  <a:cubicBezTo>
                    <a:pt x="322" y="274"/>
                    <a:pt x="359" y="254"/>
                    <a:pt x="388" y="254"/>
                  </a:cubicBezTo>
                  <a:cubicBezTo>
                    <a:pt x="410" y="254"/>
                    <a:pt x="426" y="265"/>
                    <a:pt x="426" y="304"/>
                  </a:cubicBezTo>
                  <a:cubicBezTo>
                    <a:pt x="426" y="365"/>
                    <a:pt x="426" y="365"/>
                    <a:pt x="457" y="426"/>
                  </a:cubicBezTo>
                  <a:lnTo>
                    <a:pt x="548" y="426"/>
                  </a:lnTo>
                  <a:cubicBezTo>
                    <a:pt x="609" y="426"/>
                    <a:pt x="639" y="365"/>
                    <a:pt x="670" y="365"/>
                  </a:cubicBezTo>
                  <a:lnTo>
                    <a:pt x="761" y="365"/>
                  </a:lnTo>
                  <a:cubicBezTo>
                    <a:pt x="791" y="365"/>
                    <a:pt x="821" y="335"/>
                    <a:pt x="852" y="335"/>
                  </a:cubicBezTo>
                  <a:cubicBezTo>
                    <a:pt x="913" y="304"/>
                    <a:pt x="913" y="304"/>
                    <a:pt x="913" y="243"/>
                  </a:cubicBezTo>
                  <a:cubicBezTo>
                    <a:pt x="913" y="213"/>
                    <a:pt x="913" y="183"/>
                    <a:pt x="852" y="183"/>
                  </a:cubicBezTo>
                  <a:lnTo>
                    <a:pt x="761" y="183"/>
                  </a:lnTo>
                  <a:cubicBezTo>
                    <a:pt x="720" y="183"/>
                    <a:pt x="693" y="210"/>
                    <a:pt x="671" y="210"/>
                  </a:cubicBezTo>
                  <a:cubicBezTo>
                    <a:pt x="659" y="210"/>
                    <a:pt x="649" y="203"/>
                    <a:pt x="639" y="183"/>
                  </a:cubicBezTo>
                  <a:lnTo>
                    <a:pt x="548" y="91"/>
                  </a:lnTo>
                  <a:cubicBezTo>
                    <a:pt x="518" y="61"/>
                    <a:pt x="487" y="61"/>
                    <a:pt x="457" y="61"/>
                  </a:cubicBezTo>
                  <a:lnTo>
                    <a:pt x="305" y="61"/>
                  </a:lnTo>
                  <a:cubicBezTo>
                    <a:pt x="244" y="61"/>
                    <a:pt x="214" y="31"/>
                    <a:pt x="183" y="31"/>
                  </a:cubicBezTo>
                  <a:cubicBezTo>
                    <a:pt x="153" y="31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14277650" y="2371600"/>
              <a:ext cx="11425" cy="14025"/>
            </a:xfrm>
            <a:custGeom>
              <a:avLst/>
              <a:gdLst/>
              <a:ahLst/>
              <a:cxnLst/>
              <a:rect l="l" t="t" r="r" b="b"/>
              <a:pathLst>
                <a:path w="457" h="561" extrusionOk="0">
                  <a:moveTo>
                    <a:pt x="168" y="0"/>
                  </a:moveTo>
                  <a:cubicBezTo>
                    <a:pt x="132" y="0"/>
                    <a:pt x="91" y="14"/>
                    <a:pt x="91" y="14"/>
                  </a:cubicBezTo>
                  <a:cubicBezTo>
                    <a:pt x="91" y="14"/>
                    <a:pt x="0" y="227"/>
                    <a:pt x="61" y="257"/>
                  </a:cubicBezTo>
                  <a:cubicBezTo>
                    <a:pt x="152" y="287"/>
                    <a:pt x="152" y="318"/>
                    <a:pt x="183" y="378"/>
                  </a:cubicBezTo>
                  <a:cubicBezTo>
                    <a:pt x="183" y="409"/>
                    <a:pt x="183" y="439"/>
                    <a:pt x="213" y="470"/>
                  </a:cubicBezTo>
                  <a:cubicBezTo>
                    <a:pt x="243" y="530"/>
                    <a:pt x="304" y="561"/>
                    <a:pt x="335" y="561"/>
                  </a:cubicBezTo>
                  <a:cubicBezTo>
                    <a:pt x="365" y="561"/>
                    <a:pt x="395" y="561"/>
                    <a:pt x="395" y="470"/>
                  </a:cubicBezTo>
                  <a:cubicBezTo>
                    <a:pt x="456" y="409"/>
                    <a:pt x="456" y="409"/>
                    <a:pt x="365" y="318"/>
                  </a:cubicBezTo>
                  <a:cubicBezTo>
                    <a:pt x="335" y="287"/>
                    <a:pt x="319" y="287"/>
                    <a:pt x="312" y="287"/>
                  </a:cubicBezTo>
                  <a:cubicBezTo>
                    <a:pt x="304" y="287"/>
                    <a:pt x="304" y="287"/>
                    <a:pt x="304" y="257"/>
                  </a:cubicBezTo>
                  <a:cubicBezTo>
                    <a:pt x="304" y="166"/>
                    <a:pt x="335" y="196"/>
                    <a:pt x="304" y="135"/>
                  </a:cubicBezTo>
                  <a:cubicBezTo>
                    <a:pt x="243" y="75"/>
                    <a:pt x="304" y="105"/>
                    <a:pt x="243" y="75"/>
                  </a:cubicBezTo>
                  <a:lnTo>
                    <a:pt x="213" y="14"/>
                  </a:lnTo>
                  <a:cubicBezTo>
                    <a:pt x="203" y="4"/>
                    <a:pt x="186" y="0"/>
                    <a:pt x="168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14479025" y="2659175"/>
              <a:ext cx="9125" cy="12175"/>
            </a:xfrm>
            <a:custGeom>
              <a:avLst/>
              <a:gdLst/>
              <a:ahLst/>
              <a:cxnLst/>
              <a:rect l="l" t="t" r="r" b="b"/>
              <a:pathLst>
                <a:path w="365" h="487" extrusionOk="0">
                  <a:moveTo>
                    <a:pt x="334" y="0"/>
                  </a:moveTo>
                  <a:cubicBezTo>
                    <a:pt x="334" y="0"/>
                    <a:pt x="334" y="61"/>
                    <a:pt x="243" y="91"/>
                  </a:cubicBezTo>
                  <a:cubicBezTo>
                    <a:pt x="182" y="91"/>
                    <a:pt x="182" y="152"/>
                    <a:pt x="152" y="152"/>
                  </a:cubicBezTo>
                  <a:lnTo>
                    <a:pt x="61" y="213"/>
                  </a:lnTo>
                  <a:cubicBezTo>
                    <a:pt x="30" y="274"/>
                    <a:pt x="61" y="274"/>
                    <a:pt x="30" y="304"/>
                  </a:cubicBezTo>
                  <a:cubicBezTo>
                    <a:pt x="0" y="335"/>
                    <a:pt x="0" y="365"/>
                    <a:pt x="0" y="365"/>
                  </a:cubicBezTo>
                  <a:cubicBezTo>
                    <a:pt x="0" y="365"/>
                    <a:pt x="0" y="456"/>
                    <a:pt x="61" y="456"/>
                  </a:cubicBezTo>
                  <a:cubicBezTo>
                    <a:pt x="91" y="456"/>
                    <a:pt x="152" y="487"/>
                    <a:pt x="182" y="487"/>
                  </a:cubicBezTo>
                  <a:cubicBezTo>
                    <a:pt x="213" y="487"/>
                    <a:pt x="243" y="456"/>
                    <a:pt x="304" y="426"/>
                  </a:cubicBezTo>
                  <a:cubicBezTo>
                    <a:pt x="334" y="365"/>
                    <a:pt x="334" y="365"/>
                    <a:pt x="334" y="335"/>
                  </a:cubicBezTo>
                  <a:cubicBezTo>
                    <a:pt x="365" y="304"/>
                    <a:pt x="365" y="213"/>
                    <a:pt x="365" y="183"/>
                  </a:cubicBezTo>
                  <a:lnTo>
                    <a:pt x="365" y="122"/>
                  </a:lnTo>
                  <a:cubicBezTo>
                    <a:pt x="334" y="122"/>
                    <a:pt x="365" y="122"/>
                    <a:pt x="365" y="61"/>
                  </a:cubicBezTo>
                  <a:cubicBezTo>
                    <a:pt x="365" y="31"/>
                    <a:pt x="365" y="0"/>
                    <a:pt x="334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14449375" y="2648950"/>
              <a:ext cx="4575" cy="7300"/>
            </a:xfrm>
            <a:custGeom>
              <a:avLst/>
              <a:gdLst/>
              <a:ahLst/>
              <a:cxnLst/>
              <a:rect l="l" t="t" r="r" b="b"/>
              <a:pathLst>
                <a:path w="183" h="292" extrusionOk="0">
                  <a:moveTo>
                    <a:pt x="32" y="1"/>
                  </a:moveTo>
                  <a:cubicBezTo>
                    <a:pt x="21" y="1"/>
                    <a:pt x="11" y="4"/>
                    <a:pt x="1" y="14"/>
                  </a:cubicBezTo>
                  <a:lnTo>
                    <a:pt x="31" y="166"/>
                  </a:lnTo>
                  <a:cubicBezTo>
                    <a:pt x="31" y="166"/>
                    <a:pt x="56" y="292"/>
                    <a:pt x="106" y="292"/>
                  </a:cubicBezTo>
                  <a:cubicBezTo>
                    <a:pt x="111" y="292"/>
                    <a:pt x="117" y="290"/>
                    <a:pt x="122" y="288"/>
                  </a:cubicBezTo>
                  <a:cubicBezTo>
                    <a:pt x="153" y="257"/>
                    <a:pt x="153" y="197"/>
                    <a:pt x="153" y="166"/>
                  </a:cubicBezTo>
                  <a:cubicBezTo>
                    <a:pt x="153" y="136"/>
                    <a:pt x="183" y="136"/>
                    <a:pt x="153" y="105"/>
                  </a:cubicBezTo>
                  <a:cubicBezTo>
                    <a:pt x="122" y="75"/>
                    <a:pt x="153" y="14"/>
                    <a:pt x="122" y="14"/>
                  </a:cubicBezTo>
                  <a:cubicBezTo>
                    <a:pt x="82" y="14"/>
                    <a:pt x="55" y="1"/>
                    <a:pt x="32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13395400" y="2871175"/>
              <a:ext cx="23200" cy="7925"/>
            </a:xfrm>
            <a:custGeom>
              <a:avLst/>
              <a:gdLst/>
              <a:ahLst/>
              <a:cxnLst/>
              <a:rect l="l" t="t" r="r" b="b"/>
              <a:pathLst>
                <a:path w="928" h="317" extrusionOk="0">
                  <a:moveTo>
                    <a:pt x="578" y="1"/>
                  </a:moveTo>
                  <a:cubicBezTo>
                    <a:pt x="457" y="1"/>
                    <a:pt x="426" y="1"/>
                    <a:pt x="366" y="31"/>
                  </a:cubicBezTo>
                  <a:cubicBezTo>
                    <a:pt x="320" y="46"/>
                    <a:pt x="282" y="54"/>
                    <a:pt x="252" y="54"/>
                  </a:cubicBezTo>
                  <a:cubicBezTo>
                    <a:pt x="221" y="54"/>
                    <a:pt x="198" y="46"/>
                    <a:pt x="183" y="31"/>
                  </a:cubicBezTo>
                  <a:cubicBezTo>
                    <a:pt x="171" y="25"/>
                    <a:pt x="164" y="23"/>
                    <a:pt x="159" y="23"/>
                  </a:cubicBezTo>
                  <a:cubicBezTo>
                    <a:pt x="141" y="23"/>
                    <a:pt x="165" y="61"/>
                    <a:pt x="92" y="61"/>
                  </a:cubicBezTo>
                  <a:cubicBezTo>
                    <a:pt x="1" y="61"/>
                    <a:pt x="62" y="213"/>
                    <a:pt x="62" y="244"/>
                  </a:cubicBezTo>
                  <a:cubicBezTo>
                    <a:pt x="62" y="288"/>
                    <a:pt x="62" y="317"/>
                    <a:pt x="109" y="317"/>
                  </a:cubicBezTo>
                  <a:cubicBezTo>
                    <a:pt x="127" y="317"/>
                    <a:pt x="151" y="313"/>
                    <a:pt x="183" y="305"/>
                  </a:cubicBezTo>
                  <a:cubicBezTo>
                    <a:pt x="274" y="305"/>
                    <a:pt x="396" y="244"/>
                    <a:pt x="426" y="244"/>
                  </a:cubicBezTo>
                  <a:cubicBezTo>
                    <a:pt x="487" y="244"/>
                    <a:pt x="518" y="305"/>
                    <a:pt x="578" y="305"/>
                  </a:cubicBezTo>
                  <a:cubicBezTo>
                    <a:pt x="670" y="305"/>
                    <a:pt x="670" y="305"/>
                    <a:pt x="700" y="244"/>
                  </a:cubicBezTo>
                  <a:cubicBezTo>
                    <a:pt x="730" y="213"/>
                    <a:pt x="670" y="183"/>
                    <a:pt x="730" y="183"/>
                  </a:cubicBezTo>
                  <a:cubicBezTo>
                    <a:pt x="791" y="183"/>
                    <a:pt x="852" y="191"/>
                    <a:pt x="886" y="191"/>
                  </a:cubicBezTo>
                  <a:cubicBezTo>
                    <a:pt x="920" y="191"/>
                    <a:pt x="928" y="183"/>
                    <a:pt x="882" y="153"/>
                  </a:cubicBezTo>
                  <a:cubicBezTo>
                    <a:pt x="822" y="61"/>
                    <a:pt x="822" y="61"/>
                    <a:pt x="730" y="31"/>
                  </a:cubicBezTo>
                  <a:cubicBezTo>
                    <a:pt x="700" y="31"/>
                    <a:pt x="700" y="1"/>
                    <a:pt x="578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13249500" y="2526625"/>
              <a:ext cx="17500" cy="6875"/>
            </a:xfrm>
            <a:custGeom>
              <a:avLst/>
              <a:gdLst/>
              <a:ahLst/>
              <a:cxnLst/>
              <a:rect l="l" t="t" r="r" b="b"/>
              <a:pathLst>
                <a:path w="700" h="275" extrusionOk="0">
                  <a:moveTo>
                    <a:pt x="151" y="1"/>
                  </a:moveTo>
                  <a:cubicBezTo>
                    <a:pt x="140" y="1"/>
                    <a:pt x="131" y="5"/>
                    <a:pt x="122" y="13"/>
                  </a:cubicBezTo>
                  <a:cubicBezTo>
                    <a:pt x="1" y="13"/>
                    <a:pt x="92" y="105"/>
                    <a:pt x="153" y="165"/>
                  </a:cubicBezTo>
                  <a:cubicBezTo>
                    <a:pt x="198" y="211"/>
                    <a:pt x="229" y="211"/>
                    <a:pt x="252" y="211"/>
                  </a:cubicBezTo>
                  <a:cubicBezTo>
                    <a:pt x="274" y="211"/>
                    <a:pt x="290" y="211"/>
                    <a:pt x="305" y="257"/>
                  </a:cubicBezTo>
                  <a:cubicBezTo>
                    <a:pt x="311" y="269"/>
                    <a:pt x="320" y="274"/>
                    <a:pt x="331" y="274"/>
                  </a:cubicBezTo>
                  <a:cubicBezTo>
                    <a:pt x="360" y="274"/>
                    <a:pt x="401" y="239"/>
                    <a:pt x="431" y="239"/>
                  </a:cubicBezTo>
                  <a:cubicBezTo>
                    <a:pt x="441" y="239"/>
                    <a:pt x="450" y="244"/>
                    <a:pt x="457" y="257"/>
                  </a:cubicBezTo>
                  <a:cubicBezTo>
                    <a:pt x="468" y="268"/>
                    <a:pt x="491" y="275"/>
                    <a:pt x="518" y="275"/>
                  </a:cubicBezTo>
                  <a:cubicBezTo>
                    <a:pt x="564" y="275"/>
                    <a:pt x="620" y="254"/>
                    <a:pt x="639" y="196"/>
                  </a:cubicBezTo>
                  <a:cubicBezTo>
                    <a:pt x="639" y="135"/>
                    <a:pt x="700" y="135"/>
                    <a:pt x="609" y="105"/>
                  </a:cubicBezTo>
                  <a:cubicBezTo>
                    <a:pt x="589" y="84"/>
                    <a:pt x="568" y="78"/>
                    <a:pt x="548" y="78"/>
                  </a:cubicBezTo>
                  <a:cubicBezTo>
                    <a:pt x="507" y="78"/>
                    <a:pt x="467" y="105"/>
                    <a:pt x="426" y="105"/>
                  </a:cubicBezTo>
                  <a:cubicBezTo>
                    <a:pt x="335" y="105"/>
                    <a:pt x="335" y="105"/>
                    <a:pt x="274" y="44"/>
                  </a:cubicBezTo>
                  <a:cubicBezTo>
                    <a:pt x="210" y="22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13053790" y="2349449"/>
              <a:ext cx="757075" cy="1083625"/>
            </a:xfrm>
            <a:custGeom>
              <a:avLst/>
              <a:gdLst/>
              <a:ahLst/>
              <a:cxnLst/>
              <a:rect l="l" t="t" r="r" b="b"/>
              <a:pathLst>
                <a:path w="30283" h="43345" extrusionOk="0">
                  <a:moveTo>
                    <a:pt x="6954" y="5498"/>
                  </a:moveTo>
                  <a:cubicBezTo>
                    <a:pt x="6959" y="5498"/>
                    <a:pt x="6964" y="5499"/>
                    <a:pt x="6969" y="5502"/>
                  </a:cubicBezTo>
                  <a:cubicBezTo>
                    <a:pt x="6979" y="5512"/>
                    <a:pt x="6989" y="5512"/>
                    <a:pt x="7002" y="5512"/>
                  </a:cubicBezTo>
                  <a:lnTo>
                    <a:pt x="7002" y="5512"/>
                  </a:lnTo>
                  <a:cubicBezTo>
                    <a:pt x="7027" y="5512"/>
                    <a:pt x="7060" y="5512"/>
                    <a:pt x="7121" y="5593"/>
                  </a:cubicBezTo>
                  <a:cubicBezTo>
                    <a:pt x="7182" y="5654"/>
                    <a:pt x="7273" y="5654"/>
                    <a:pt x="7334" y="5654"/>
                  </a:cubicBezTo>
                  <a:cubicBezTo>
                    <a:pt x="7372" y="5641"/>
                    <a:pt x="7404" y="5634"/>
                    <a:pt x="7429" y="5634"/>
                  </a:cubicBezTo>
                  <a:cubicBezTo>
                    <a:pt x="7465" y="5634"/>
                    <a:pt x="7486" y="5648"/>
                    <a:pt x="7486" y="5684"/>
                  </a:cubicBezTo>
                  <a:cubicBezTo>
                    <a:pt x="7486" y="5775"/>
                    <a:pt x="7516" y="5775"/>
                    <a:pt x="7486" y="5927"/>
                  </a:cubicBezTo>
                  <a:cubicBezTo>
                    <a:pt x="7456" y="6049"/>
                    <a:pt x="7425" y="6079"/>
                    <a:pt x="7516" y="6079"/>
                  </a:cubicBezTo>
                  <a:cubicBezTo>
                    <a:pt x="7562" y="6079"/>
                    <a:pt x="7630" y="6072"/>
                    <a:pt x="7684" y="6072"/>
                  </a:cubicBezTo>
                  <a:cubicBezTo>
                    <a:pt x="7737" y="6072"/>
                    <a:pt x="7775" y="6079"/>
                    <a:pt x="7759" y="6110"/>
                  </a:cubicBezTo>
                  <a:cubicBezTo>
                    <a:pt x="7729" y="6201"/>
                    <a:pt x="7729" y="6201"/>
                    <a:pt x="7668" y="6231"/>
                  </a:cubicBezTo>
                  <a:cubicBezTo>
                    <a:pt x="7668" y="6262"/>
                    <a:pt x="7638" y="6292"/>
                    <a:pt x="7729" y="6353"/>
                  </a:cubicBezTo>
                  <a:cubicBezTo>
                    <a:pt x="7790" y="6383"/>
                    <a:pt x="7881" y="6383"/>
                    <a:pt x="7790" y="6414"/>
                  </a:cubicBezTo>
                  <a:cubicBezTo>
                    <a:pt x="7729" y="6505"/>
                    <a:pt x="7729" y="6505"/>
                    <a:pt x="7729" y="6566"/>
                  </a:cubicBezTo>
                  <a:cubicBezTo>
                    <a:pt x="7729" y="6657"/>
                    <a:pt x="7820" y="6717"/>
                    <a:pt x="7729" y="6717"/>
                  </a:cubicBezTo>
                  <a:cubicBezTo>
                    <a:pt x="7648" y="6717"/>
                    <a:pt x="7675" y="6758"/>
                    <a:pt x="7666" y="6758"/>
                  </a:cubicBezTo>
                  <a:cubicBezTo>
                    <a:pt x="7662" y="6758"/>
                    <a:pt x="7648" y="6748"/>
                    <a:pt x="7608" y="6717"/>
                  </a:cubicBezTo>
                  <a:cubicBezTo>
                    <a:pt x="7543" y="6675"/>
                    <a:pt x="7555" y="6632"/>
                    <a:pt x="7545" y="6632"/>
                  </a:cubicBezTo>
                  <a:lnTo>
                    <a:pt x="7545" y="6632"/>
                  </a:lnTo>
                  <a:cubicBezTo>
                    <a:pt x="7542" y="6632"/>
                    <a:pt x="7534" y="6639"/>
                    <a:pt x="7516" y="6657"/>
                  </a:cubicBezTo>
                  <a:cubicBezTo>
                    <a:pt x="7456" y="6687"/>
                    <a:pt x="7486" y="6717"/>
                    <a:pt x="7364" y="6717"/>
                  </a:cubicBezTo>
                  <a:cubicBezTo>
                    <a:pt x="7273" y="6717"/>
                    <a:pt x="7212" y="6717"/>
                    <a:pt x="7091" y="6687"/>
                  </a:cubicBezTo>
                  <a:cubicBezTo>
                    <a:pt x="7030" y="6687"/>
                    <a:pt x="7000" y="6687"/>
                    <a:pt x="6939" y="6717"/>
                  </a:cubicBezTo>
                  <a:cubicBezTo>
                    <a:pt x="6908" y="6717"/>
                    <a:pt x="6848" y="6809"/>
                    <a:pt x="6848" y="6809"/>
                  </a:cubicBezTo>
                  <a:cubicBezTo>
                    <a:pt x="6848" y="6809"/>
                    <a:pt x="6837" y="6812"/>
                    <a:pt x="6823" y="6812"/>
                  </a:cubicBezTo>
                  <a:cubicBezTo>
                    <a:pt x="6794" y="6812"/>
                    <a:pt x="6746" y="6799"/>
                    <a:pt x="6726" y="6717"/>
                  </a:cubicBezTo>
                  <a:cubicBezTo>
                    <a:pt x="6635" y="6657"/>
                    <a:pt x="6756" y="6596"/>
                    <a:pt x="6696" y="6596"/>
                  </a:cubicBezTo>
                  <a:cubicBezTo>
                    <a:pt x="6665" y="6596"/>
                    <a:pt x="6604" y="6566"/>
                    <a:pt x="6574" y="6566"/>
                  </a:cubicBezTo>
                  <a:cubicBezTo>
                    <a:pt x="6544" y="6566"/>
                    <a:pt x="6513" y="6566"/>
                    <a:pt x="6513" y="6535"/>
                  </a:cubicBezTo>
                  <a:lnTo>
                    <a:pt x="6513" y="6505"/>
                  </a:lnTo>
                  <a:cubicBezTo>
                    <a:pt x="6544" y="6505"/>
                    <a:pt x="6544" y="6505"/>
                    <a:pt x="6574" y="6444"/>
                  </a:cubicBezTo>
                  <a:cubicBezTo>
                    <a:pt x="6604" y="6414"/>
                    <a:pt x="6604" y="6414"/>
                    <a:pt x="6604" y="6383"/>
                  </a:cubicBezTo>
                  <a:cubicBezTo>
                    <a:pt x="6604" y="6322"/>
                    <a:pt x="6635" y="6322"/>
                    <a:pt x="6635" y="6322"/>
                  </a:cubicBezTo>
                  <a:lnTo>
                    <a:pt x="6696" y="6322"/>
                  </a:lnTo>
                  <a:cubicBezTo>
                    <a:pt x="6696" y="6307"/>
                    <a:pt x="6703" y="6307"/>
                    <a:pt x="6707" y="6307"/>
                  </a:cubicBezTo>
                  <a:cubicBezTo>
                    <a:pt x="6711" y="6307"/>
                    <a:pt x="6711" y="6307"/>
                    <a:pt x="6696" y="6292"/>
                  </a:cubicBezTo>
                  <a:cubicBezTo>
                    <a:pt x="6665" y="6277"/>
                    <a:pt x="6650" y="6277"/>
                    <a:pt x="6639" y="6277"/>
                  </a:cubicBezTo>
                  <a:cubicBezTo>
                    <a:pt x="6627" y="6277"/>
                    <a:pt x="6620" y="6277"/>
                    <a:pt x="6604" y="6262"/>
                  </a:cubicBezTo>
                  <a:cubicBezTo>
                    <a:pt x="6574" y="6262"/>
                    <a:pt x="6574" y="6231"/>
                    <a:pt x="6544" y="6231"/>
                  </a:cubicBezTo>
                  <a:lnTo>
                    <a:pt x="6452" y="6231"/>
                  </a:lnTo>
                  <a:cubicBezTo>
                    <a:pt x="6452" y="6231"/>
                    <a:pt x="6422" y="6231"/>
                    <a:pt x="6422" y="6262"/>
                  </a:cubicBezTo>
                  <a:cubicBezTo>
                    <a:pt x="6422" y="6292"/>
                    <a:pt x="6392" y="6292"/>
                    <a:pt x="6331" y="6292"/>
                  </a:cubicBezTo>
                  <a:cubicBezTo>
                    <a:pt x="6301" y="6322"/>
                    <a:pt x="6270" y="6322"/>
                    <a:pt x="6240" y="6322"/>
                  </a:cubicBezTo>
                  <a:cubicBezTo>
                    <a:pt x="6179" y="6322"/>
                    <a:pt x="6149" y="6383"/>
                    <a:pt x="6149" y="6414"/>
                  </a:cubicBezTo>
                  <a:cubicBezTo>
                    <a:pt x="6149" y="6444"/>
                    <a:pt x="6149" y="6444"/>
                    <a:pt x="6118" y="6505"/>
                  </a:cubicBezTo>
                  <a:cubicBezTo>
                    <a:pt x="6027" y="6535"/>
                    <a:pt x="6027" y="6535"/>
                    <a:pt x="5997" y="6535"/>
                  </a:cubicBezTo>
                  <a:cubicBezTo>
                    <a:pt x="5976" y="6535"/>
                    <a:pt x="5929" y="6522"/>
                    <a:pt x="5891" y="6522"/>
                  </a:cubicBezTo>
                  <a:cubicBezTo>
                    <a:pt x="5872" y="6522"/>
                    <a:pt x="5855" y="6525"/>
                    <a:pt x="5845" y="6535"/>
                  </a:cubicBezTo>
                  <a:cubicBezTo>
                    <a:pt x="5814" y="6535"/>
                    <a:pt x="5814" y="6566"/>
                    <a:pt x="5784" y="6566"/>
                  </a:cubicBezTo>
                  <a:cubicBezTo>
                    <a:pt x="5723" y="6566"/>
                    <a:pt x="5693" y="6657"/>
                    <a:pt x="5662" y="6657"/>
                  </a:cubicBezTo>
                  <a:cubicBezTo>
                    <a:pt x="5632" y="6657"/>
                    <a:pt x="5571" y="6657"/>
                    <a:pt x="5541" y="6596"/>
                  </a:cubicBezTo>
                  <a:cubicBezTo>
                    <a:pt x="5510" y="6566"/>
                    <a:pt x="5541" y="6566"/>
                    <a:pt x="5541" y="6535"/>
                  </a:cubicBezTo>
                  <a:cubicBezTo>
                    <a:pt x="5541" y="6505"/>
                    <a:pt x="5510" y="6505"/>
                    <a:pt x="5510" y="6505"/>
                  </a:cubicBezTo>
                  <a:lnTo>
                    <a:pt x="5480" y="6505"/>
                  </a:lnTo>
                  <a:cubicBezTo>
                    <a:pt x="5480" y="6505"/>
                    <a:pt x="5389" y="6596"/>
                    <a:pt x="5297" y="6596"/>
                  </a:cubicBezTo>
                  <a:cubicBezTo>
                    <a:pt x="5216" y="6596"/>
                    <a:pt x="5203" y="6636"/>
                    <a:pt x="5176" y="6663"/>
                  </a:cubicBezTo>
                  <a:lnTo>
                    <a:pt x="5176" y="6663"/>
                  </a:lnTo>
                  <a:cubicBezTo>
                    <a:pt x="5185" y="6640"/>
                    <a:pt x="5193" y="6606"/>
                    <a:pt x="5206" y="6566"/>
                  </a:cubicBezTo>
                  <a:cubicBezTo>
                    <a:pt x="5237" y="6535"/>
                    <a:pt x="5389" y="6505"/>
                    <a:pt x="5449" y="6444"/>
                  </a:cubicBezTo>
                  <a:cubicBezTo>
                    <a:pt x="5480" y="6444"/>
                    <a:pt x="5601" y="6444"/>
                    <a:pt x="5632" y="6414"/>
                  </a:cubicBezTo>
                  <a:cubicBezTo>
                    <a:pt x="5662" y="6383"/>
                    <a:pt x="5784" y="6353"/>
                    <a:pt x="5814" y="6292"/>
                  </a:cubicBezTo>
                  <a:cubicBezTo>
                    <a:pt x="5845" y="6262"/>
                    <a:pt x="5936" y="6201"/>
                    <a:pt x="5997" y="6140"/>
                  </a:cubicBezTo>
                  <a:cubicBezTo>
                    <a:pt x="6088" y="6110"/>
                    <a:pt x="6118" y="6140"/>
                    <a:pt x="6149" y="6079"/>
                  </a:cubicBezTo>
                  <a:lnTo>
                    <a:pt x="6301" y="5988"/>
                  </a:lnTo>
                  <a:cubicBezTo>
                    <a:pt x="6392" y="5958"/>
                    <a:pt x="6392" y="5836"/>
                    <a:pt x="6422" y="5806"/>
                  </a:cubicBezTo>
                  <a:cubicBezTo>
                    <a:pt x="6422" y="5775"/>
                    <a:pt x="6422" y="5745"/>
                    <a:pt x="6513" y="5745"/>
                  </a:cubicBezTo>
                  <a:cubicBezTo>
                    <a:pt x="6539" y="5745"/>
                    <a:pt x="6588" y="5678"/>
                    <a:pt x="6639" y="5678"/>
                  </a:cubicBezTo>
                  <a:cubicBezTo>
                    <a:pt x="6648" y="5678"/>
                    <a:pt x="6657" y="5680"/>
                    <a:pt x="6665" y="5684"/>
                  </a:cubicBezTo>
                  <a:cubicBezTo>
                    <a:pt x="6680" y="5714"/>
                    <a:pt x="6703" y="5730"/>
                    <a:pt x="6722" y="5730"/>
                  </a:cubicBezTo>
                  <a:cubicBezTo>
                    <a:pt x="6741" y="5730"/>
                    <a:pt x="6756" y="5714"/>
                    <a:pt x="6756" y="5684"/>
                  </a:cubicBezTo>
                  <a:cubicBezTo>
                    <a:pt x="6756" y="5669"/>
                    <a:pt x="6779" y="5669"/>
                    <a:pt x="6806" y="5669"/>
                  </a:cubicBezTo>
                  <a:cubicBezTo>
                    <a:pt x="6832" y="5669"/>
                    <a:pt x="6863" y="5669"/>
                    <a:pt x="6878" y="5654"/>
                  </a:cubicBezTo>
                  <a:cubicBezTo>
                    <a:pt x="6906" y="5626"/>
                    <a:pt x="6908" y="5498"/>
                    <a:pt x="6954" y="5498"/>
                  </a:cubicBezTo>
                  <a:close/>
                  <a:moveTo>
                    <a:pt x="7972" y="6748"/>
                  </a:moveTo>
                  <a:cubicBezTo>
                    <a:pt x="8033" y="6748"/>
                    <a:pt x="8063" y="6809"/>
                    <a:pt x="8094" y="6809"/>
                  </a:cubicBezTo>
                  <a:cubicBezTo>
                    <a:pt x="8124" y="6809"/>
                    <a:pt x="8124" y="6839"/>
                    <a:pt x="8124" y="6869"/>
                  </a:cubicBezTo>
                  <a:cubicBezTo>
                    <a:pt x="8124" y="6869"/>
                    <a:pt x="8215" y="6869"/>
                    <a:pt x="8246" y="6900"/>
                  </a:cubicBezTo>
                  <a:cubicBezTo>
                    <a:pt x="8276" y="6900"/>
                    <a:pt x="8337" y="6961"/>
                    <a:pt x="8367" y="6961"/>
                  </a:cubicBezTo>
                  <a:cubicBezTo>
                    <a:pt x="8398" y="6961"/>
                    <a:pt x="8428" y="6900"/>
                    <a:pt x="8459" y="6900"/>
                  </a:cubicBezTo>
                  <a:lnTo>
                    <a:pt x="8550" y="6900"/>
                  </a:lnTo>
                  <a:lnTo>
                    <a:pt x="8702" y="6991"/>
                  </a:lnTo>
                  <a:cubicBezTo>
                    <a:pt x="8702" y="6991"/>
                    <a:pt x="8793" y="6991"/>
                    <a:pt x="8823" y="7021"/>
                  </a:cubicBezTo>
                  <a:cubicBezTo>
                    <a:pt x="8854" y="7021"/>
                    <a:pt x="8884" y="7052"/>
                    <a:pt x="8915" y="7052"/>
                  </a:cubicBezTo>
                  <a:cubicBezTo>
                    <a:pt x="8975" y="7052"/>
                    <a:pt x="9006" y="7113"/>
                    <a:pt x="9006" y="7113"/>
                  </a:cubicBezTo>
                  <a:cubicBezTo>
                    <a:pt x="9006" y="7113"/>
                    <a:pt x="9097" y="7173"/>
                    <a:pt x="9127" y="7173"/>
                  </a:cubicBezTo>
                  <a:cubicBezTo>
                    <a:pt x="9158" y="7173"/>
                    <a:pt x="9127" y="7265"/>
                    <a:pt x="9097" y="7295"/>
                  </a:cubicBezTo>
                  <a:cubicBezTo>
                    <a:pt x="9036" y="7325"/>
                    <a:pt x="9158" y="7325"/>
                    <a:pt x="9158" y="7356"/>
                  </a:cubicBezTo>
                  <a:lnTo>
                    <a:pt x="9279" y="7477"/>
                  </a:lnTo>
                  <a:cubicBezTo>
                    <a:pt x="9279" y="7508"/>
                    <a:pt x="9279" y="7569"/>
                    <a:pt x="9249" y="7599"/>
                  </a:cubicBezTo>
                  <a:cubicBezTo>
                    <a:pt x="9218" y="7614"/>
                    <a:pt x="9203" y="7614"/>
                    <a:pt x="9192" y="7614"/>
                  </a:cubicBezTo>
                  <a:cubicBezTo>
                    <a:pt x="9180" y="7614"/>
                    <a:pt x="9173" y="7614"/>
                    <a:pt x="9158" y="7629"/>
                  </a:cubicBezTo>
                  <a:cubicBezTo>
                    <a:pt x="9127" y="7660"/>
                    <a:pt x="9158" y="7721"/>
                    <a:pt x="9127" y="7781"/>
                  </a:cubicBezTo>
                  <a:cubicBezTo>
                    <a:pt x="9114" y="7820"/>
                    <a:pt x="9107" y="7832"/>
                    <a:pt x="9098" y="7832"/>
                  </a:cubicBezTo>
                  <a:cubicBezTo>
                    <a:pt x="9086" y="7832"/>
                    <a:pt x="9071" y="7812"/>
                    <a:pt x="9036" y="7812"/>
                  </a:cubicBezTo>
                  <a:cubicBezTo>
                    <a:pt x="9016" y="7812"/>
                    <a:pt x="8982" y="7839"/>
                    <a:pt x="8962" y="7839"/>
                  </a:cubicBezTo>
                  <a:cubicBezTo>
                    <a:pt x="8952" y="7839"/>
                    <a:pt x="8945" y="7832"/>
                    <a:pt x="8945" y="7812"/>
                  </a:cubicBezTo>
                  <a:cubicBezTo>
                    <a:pt x="8945" y="7812"/>
                    <a:pt x="8854" y="7721"/>
                    <a:pt x="8884" y="7660"/>
                  </a:cubicBezTo>
                  <a:cubicBezTo>
                    <a:pt x="8945" y="7629"/>
                    <a:pt x="8823" y="7599"/>
                    <a:pt x="8854" y="7599"/>
                  </a:cubicBezTo>
                  <a:cubicBezTo>
                    <a:pt x="8854" y="7569"/>
                    <a:pt x="8823" y="7569"/>
                    <a:pt x="8793" y="7569"/>
                  </a:cubicBezTo>
                  <a:cubicBezTo>
                    <a:pt x="8732" y="7569"/>
                    <a:pt x="8732" y="7508"/>
                    <a:pt x="8732" y="7477"/>
                  </a:cubicBezTo>
                  <a:cubicBezTo>
                    <a:pt x="8732" y="7447"/>
                    <a:pt x="8702" y="7477"/>
                    <a:pt x="8702" y="7417"/>
                  </a:cubicBezTo>
                  <a:cubicBezTo>
                    <a:pt x="8702" y="7356"/>
                    <a:pt x="8671" y="7356"/>
                    <a:pt x="8671" y="7356"/>
                  </a:cubicBezTo>
                  <a:lnTo>
                    <a:pt x="8641" y="7356"/>
                  </a:lnTo>
                  <a:lnTo>
                    <a:pt x="8580" y="7417"/>
                  </a:lnTo>
                  <a:lnTo>
                    <a:pt x="8641" y="7447"/>
                  </a:lnTo>
                  <a:cubicBezTo>
                    <a:pt x="8641" y="7477"/>
                    <a:pt x="8671" y="7477"/>
                    <a:pt x="8671" y="7477"/>
                  </a:cubicBezTo>
                  <a:lnTo>
                    <a:pt x="8671" y="7569"/>
                  </a:lnTo>
                  <a:cubicBezTo>
                    <a:pt x="8671" y="7599"/>
                    <a:pt x="8702" y="7629"/>
                    <a:pt x="8702" y="7629"/>
                  </a:cubicBezTo>
                  <a:cubicBezTo>
                    <a:pt x="8702" y="7660"/>
                    <a:pt x="8702" y="7660"/>
                    <a:pt x="8671" y="7660"/>
                  </a:cubicBezTo>
                  <a:cubicBezTo>
                    <a:pt x="8641" y="7660"/>
                    <a:pt x="8641" y="7721"/>
                    <a:pt x="8641" y="7721"/>
                  </a:cubicBezTo>
                  <a:cubicBezTo>
                    <a:pt x="8580" y="7721"/>
                    <a:pt x="8550" y="7721"/>
                    <a:pt x="8550" y="7751"/>
                  </a:cubicBezTo>
                  <a:cubicBezTo>
                    <a:pt x="8519" y="7781"/>
                    <a:pt x="8550" y="7812"/>
                    <a:pt x="8519" y="7812"/>
                  </a:cubicBezTo>
                  <a:cubicBezTo>
                    <a:pt x="8489" y="7812"/>
                    <a:pt x="8489" y="7873"/>
                    <a:pt x="8489" y="7873"/>
                  </a:cubicBezTo>
                  <a:cubicBezTo>
                    <a:pt x="8489" y="7873"/>
                    <a:pt x="8428" y="7903"/>
                    <a:pt x="8489" y="7964"/>
                  </a:cubicBezTo>
                  <a:cubicBezTo>
                    <a:pt x="8489" y="8055"/>
                    <a:pt x="8428" y="8055"/>
                    <a:pt x="8398" y="8055"/>
                  </a:cubicBezTo>
                  <a:cubicBezTo>
                    <a:pt x="8367" y="8055"/>
                    <a:pt x="8367" y="8085"/>
                    <a:pt x="8398" y="8116"/>
                  </a:cubicBezTo>
                  <a:lnTo>
                    <a:pt x="8398" y="8207"/>
                  </a:lnTo>
                  <a:cubicBezTo>
                    <a:pt x="8398" y="8237"/>
                    <a:pt x="8367" y="8268"/>
                    <a:pt x="8367" y="8268"/>
                  </a:cubicBezTo>
                  <a:lnTo>
                    <a:pt x="8367" y="8359"/>
                  </a:lnTo>
                  <a:cubicBezTo>
                    <a:pt x="8367" y="8374"/>
                    <a:pt x="8345" y="8374"/>
                    <a:pt x="8318" y="8374"/>
                  </a:cubicBezTo>
                  <a:cubicBezTo>
                    <a:pt x="8291" y="8374"/>
                    <a:pt x="8261" y="8374"/>
                    <a:pt x="8246" y="8389"/>
                  </a:cubicBezTo>
                  <a:cubicBezTo>
                    <a:pt x="8215" y="8389"/>
                    <a:pt x="8215" y="8420"/>
                    <a:pt x="8215" y="8420"/>
                  </a:cubicBezTo>
                  <a:cubicBezTo>
                    <a:pt x="8195" y="8420"/>
                    <a:pt x="8188" y="8447"/>
                    <a:pt x="8186" y="8447"/>
                  </a:cubicBezTo>
                  <a:cubicBezTo>
                    <a:pt x="8185" y="8447"/>
                    <a:pt x="8185" y="8440"/>
                    <a:pt x="8185" y="8420"/>
                  </a:cubicBezTo>
                  <a:cubicBezTo>
                    <a:pt x="8185" y="8389"/>
                    <a:pt x="8124" y="8328"/>
                    <a:pt x="8215" y="8268"/>
                  </a:cubicBezTo>
                  <a:cubicBezTo>
                    <a:pt x="8246" y="8237"/>
                    <a:pt x="8185" y="8207"/>
                    <a:pt x="8185" y="8176"/>
                  </a:cubicBezTo>
                  <a:cubicBezTo>
                    <a:pt x="8185" y="8116"/>
                    <a:pt x="8124" y="8085"/>
                    <a:pt x="8185" y="8024"/>
                  </a:cubicBezTo>
                  <a:cubicBezTo>
                    <a:pt x="8215" y="7933"/>
                    <a:pt x="8185" y="7933"/>
                    <a:pt x="8124" y="7933"/>
                  </a:cubicBezTo>
                  <a:cubicBezTo>
                    <a:pt x="8104" y="7933"/>
                    <a:pt x="8070" y="7920"/>
                    <a:pt x="8032" y="7920"/>
                  </a:cubicBezTo>
                  <a:cubicBezTo>
                    <a:pt x="8013" y="7920"/>
                    <a:pt x="7993" y="7923"/>
                    <a:pt x="7972" y="7933"/>
                  </a:cubicBezTo>
                  <a:cubicBezTo>
                    <a:pt x="7942" y="7933"/>
                    <a:pt x="7911" y="8024"/>
                    <a:pt x="7911" y="8024"/>
                  </a:cubicBezTo>
                  <a:cubicBezTo>
                    <a:pt x="7911" y="8024"/>
                    <a:pt x="7820" y="8055"/>
                    <a:pt x="7820" y="8085"/>
                  </a:cubicBezTo>
                  <a:cubicBezTo>
                    <a:pt x="7820" y="8116"/>
                    <a:pt x="7790" y="8116"/>
                    <a:pt x="7759" y="8116"/>
                  </a:cubicBezTo>
                  <a:cubicBezTo>
                    <a:pt x="7729" y="8116"/>
                    <a:pt x="7729" y="8176"/>
                    <a:pt x="7729" y="8207"/>
                  </a:cubicBezTo>
                  <a:cubicBezTo>
                    <a:pt x="7729" y="8222"/>
                    <a:pt x="7714" y="8230"/>
                    <a:pt x="7699" y="8230"/>
                  </a:cubicBezTo>
                  <a:cubicBezTo>
                    <a:pt x="7684" y="8230"/>
                    <a:pt x="7668" y="8222"/>
                    <a:pt x="7668" y="8207"/>
                  </a:cubicBezTo>
                  <a:cubicBezTo>
                    <a:pt x="7638" y="8176"/>
                    <a:pt x="7668" y="8116"/>
                    <a:pt x="7729" y="8116"/>
                  </a:cubicBezTo>
                  <a:cubicBezTo>
                    <a:pt x="7729" y="8085"/>
                    <a:pt x="7759" y="8085"/>
                    <a:pt x="7790" y="8055"/>
                  </a:cubicBezTo>
                  <a:cubicBezTo>
                    <a:pt x="7790" y="8055"/>
                    <a:pt x="7820" y="7964"/>
                    <a:pt x="7881" y="7964"/>
                  </a:cubicBezTo>
                  <a:cubicBezTo>
                    <a:pt x="7881" y="7964"/>
                    <a:pt x="7881" y="7903"/>
                    <a:pt x="7911" y="7873"/>
                  </a:cubicBezTo>
                  <a:cubicBezTo>
                    <a:pt x="7911" y="7812"/>
                    <a:pt x="8033" y="7781"/>
                    <a:pt x="8094" y="7751"/>
                  </a:cubicBezTo>
                  <a:cubicBezTo>
                    <a:pt x="8185" y="7721"/>
                    <a:pt x="8094" y="7660"/>
                    <a:pt x="8094" y="7599"/>
                  </a:cubicBezTo>
                  <a:cubicBezTo>
                    <a:pt x="8094" y="7569"/>
                    <a:pt x="8124" y="7508"/>
                    <a:pt x="8185" y="7477"/>
                  </a:cubicBezTo>
                  <a:cubicBezTo>
                    <a:pt x="8215" y="7447"/>
                    <a:pt x="8185" y="7417"/>
                    <a:pt x="8124" y="7356"/>
                  </a:cubicBezTo>
                  <a:cubicBezTo>
                    <a:pt x="8124" y="7325"/>
                    <a:pt x="8063" y="7325"/>
                    <a:pt x="8063" y="7265"/>
                  </a:cubicBezTo>
                  <a:cubicBezTo>
                    <a:pt x="8063" y="7210"/>
                    <a:pt x="8031" y="7199"/>
                    <a:pt x="7991" y="7199"/>
                  </a:cubicBezTo>
                  <a:cubicBezTo>
                    <a:pt x="7965" y="7199"/>
                    <a:pt x="7936" y="7204"/>
                    <a:pt x="7911" y="7204"/>
                  </a:cubicBezTo>
                  <a:cubicBezTo>
                    <a:pt x="7820" y="7204"/>
                    <a:pt x="7759" y="7204"/>
                    <a:pt x="7759" y="7173"/>
                  </a:cubicBezTo>
                  <a:cubicBezTo>
                    <a:pt x="7759" y="7143"/>
                    <a:pt x="7668" y="7143"/>
                    <a:pt x="7638" y="7113"/>
                  </a:cubicBezTo>
                  <a:cubicBezTo>
                    <a:pt x="7638" y="7113"/>
                    <a:pt x="7584" y="7086"/>
                    <a:pt x="7539" y="7086"/>
                  </a:cubicBezTo>
                  <a:cubicBezTo>
                    <a:pt x="7516" y="7086"/>
                    <a:pt x="7496" y="7092"/>
                    <a:pt x="7486" y="7113"/>
                  </a:cubicBezTo>
                  <a:cubicBezTo>
                    <a:pt x="7456" y="7113"/>
                    <a:pt x="7486" y="7173"/>
                    <a:pt x="7456" y="7204"/>
                  </a:cubicBezTo>
                  <a:cubicBezTo>
                    <a:pt x="7425" y="7295"/>
                    <a:pt x="7456" y="7295"/>
                    <a:pt x="7425" y="7295"/>
                  </a:cubicBezTo>
                  <a:cubicBezTo>
                    <a:pt x="7364" y="7295"/>
                    <a:pt x="7334" y="7325"/>
                    <a:pt x="7334" y="7356"/>
                  </a:cubicBezTo>
                  <a:cubicBezTo>
                    <a:pt x="7334" y="7417"/>
                    <a:pt x="7273" y="7477"/>
                    <a:pt x="7273" y="7477"/>
                  </a:cubicBezTo>
                  <a:cubicBezTo>
                    <a:pt x="7261" y="7483"/>
                    <a:pt x="7249" y="7486"/>
                    <a:pt x="7237" y="7486"/>
                  </a:cubicBezTo>
                  <a:cubicBezTo>
                    <a:pt x="7190" y="7486"/>
                    <a:pt x="7152" y="7447"/>
                    <a:pt x="7152" y="7447"/>
                  </a:cubicBezTo>
                  <a:cubicBezTo>
                    <a:pt x="7121" y="7447"/>
                    <a:pt x="7152" y="7477"/>
                    <a:pt x="7121" y="7508"/>
                  </a:cubicBezTo>
                  <a:cubicBezTo>
                    <a:pt x="7060" y="7569"/>
                    <a:pt x="7060" y="7569"/>
                    <a:pt x="7030" y="7569"/>
                  </a:cubicBezTo>
                  <a:cubicBezTo>
                    <a:pt x="7000" y="7569"/>
                    <a:pt x="7030" y="7599"/>
                    <a:pt x="7000" y="7660"/>
                  </a:cubicBezTo>
                  <a:cubicBezTo>
                    <a:pt x="7000" y="7751"/>
                    <a:pt x="6969" y="7751"/>
                    <a:pt x="6908" y="7781"/>
                  </a:cubicBezTo>
                  <a:lnTo>
                    <a:pt x="6848" y="7873"/>
                  </a:lnTo>
                  <a:lnTo>
                    <a:pt x="6756" y="7933"/>
                  </a:lnTo>
                  <a:cubicBezTo>
                    <a:pt x="6726" y="7964"/>
                    <a:pt x="6726" y="8024"/>
                    <a:pt x="6696" y="8176"/>
                  </a:cubicBezTo>
                  <a:cubicBezTo>
                    <a:pt x="6683" y="8238"/>
                    <a:pt x="6676" y="8255"/>
                    <a:pt x="6672" y="8255"/>
                  </a:cubicBezTo>
                  <a:cubicBezTo>
                    <a:pt x="6667" y="8255"/>
                    <a:pt x="6666" y="8232"/>
                    <a:pt x="6665" y="8232"/>
                  </a:cubicBezTo>
                  <a:cubicBezTo>
                    <a:pt x="6665" y="8232"/>
                    <a:pt x="6665" y="8234"/>
                    <a:pt x="6665" y="8237"/>
                  </a:cubicBezTo>
                  <a:lnTo>
                    <a:pt x="6665" y="8389"/>
                  </a:lnTo>
                  <a:cubicBezTo>
                    <a:pt x="6678" y="8428"/>
                    <a:pt x="6680" y="8439"/>
                    <a:pt x="6678" y="8439"/>
                  </a:cubicBezTo>
                  <a:cubicBezTo>
                    <a:pt x="6675" y="8439"/>
                    <a:pt x="6665" y="8420"/>
                    <a:pt x="6665" y="8420"/>
                  </a:cubicBezTo>
                  <a:lnTo>
                    <a:pt x="6665" y="8511"/>
                  </a:lnTo>
                  <a:lnTo>
                    <a:pt x="6665" y="8632"/>
                  </a:lnTo>
                  <a:cubicBezTo>
                    <a:pt x="6665" y="8663"/>
                    <a:pt x="6665" y="8724"/>
                    <a:pt x="6604" y="8784"/>
                  </a:cubicBezTo>
                  <a:lnTo>
                    <a:pt x="6604" y="8876"/>
                  </a:lnTo>
                  <a:cubicBezTo>
                    <a:pt x="6604" y="8936"/>
                    <a:pt x="6574" y="8967"/>
                    <a:pt x="6544" y="8967"/>
                  </a:cubicBezTo>
                  <a:cubicBezTo>
                    <a:pt x="6528" y="8982"/>
                    <a:pt x="6521" y="8982"/>
                    <a:pt x="6517" y="8982"/>
                  </a:cubicBezTo>
                  <a:cubicBezTo>
                    <a:pt x="6513" y="8982"/>
                    <a:pt x="6513" y="8982"/>
                    <a:pt x="6513" y="8997"/>
                  </a:cubicBezTo>
                  <a:lnTo>
                    <a:pt x="6513" y="9088"/>
                  </a:lnTo>
                  <a:cubicBezTo>
                    <a:pt x="6513" y="9119"/>
                    <a:pt x="6452" y="9119"/>
                    <a:pt x="6392" y="9119"/>
                  </a:cubicBezTo>
                  <a:cubicBezTo>
                    <a:pt x="6301" y="9119"/>
                    <a:pt x="6301" y="9149"/>
                    <a:pt x="6301" y="9180"/>
                  </a:cubicBezTo>
                  <a:cubicBezTo>
                    <a:pt x="6301" y="9240"/>
                    <a:pt x="6270" y="9301"/>
                    <a:pt x="6240" y="9301"/>
                  </a:cubicBezTo>
                  <a:cubicBezTo>
                    <a:pt x="6219" y="9301"/>
                    <a:pt x="6186" y="9315"/>
                    <a:pt x="6156" y="9315"/>
                  </a:cubicBezTo>
                  <a:cubicBezTo>
                    <a:pt x="6142" y="9315"/>
                    <a:pt x="6128" y="9311"/>
                    <a:pt x="6118" y="9301"/>
                  </a:cubicBezTo>
                  <a:lnTo>
                    <a:pt x="6057" y="9240"/>
                  </a:lnTo>
                  <a:cubicBezTo>
                    <a:pt x="5997" y="9180"/>
                    <a:pt x="6057" y="9149"/>
                    <a:pt x="6057" y="9119"/>
                  </a:cubicBezTo>
                  <a:lnTo>
                    <a:pt x="6057" y="8997"/>
                  </a:lnTo>
                  <a:cubicBezTo>
                    <a:pt x="6057" y="8967"/>
                    <a:pt x="6057" y="8876"/>
                    <a:pt x="6088" y="8845"/>
                  </a:cubicBezTo>
                  <a:cubicBezTo>
                    <a:pt x="6118" y="8815"/>
                    <a:pt x="6118" y="8784"/>
                    <a:pt x="6118" y="8724"/>
                  </a:cubicBezTo>
                  <a:lnTo>
                    <a:pt x="6118" y="8572"/>
                  </a:lnTo>
                  <a:cubicBezTo>
                    <a:pt x="6118" y="8541"/>
                    <a:pt x="6088" y="8511"/>
                    <a:pt x="6088" y="8511"/>
                  </a:cubicBezTo>
                  <a:cubicBezTo>
                    <a:pt x="6088" y="8496"/>
                    <a:pt x="6088" y="8488"/>
                    <a:pt x="6103" y="8488"/>
                  </a:cubicBezTo>
                  <a:cubicBezTo>
                    <a:pt x="6118" y="8488"/>
                    <a:pt x="6149" y="8496"/>
                    <a:pt x="6209" y="8511"/>
                  </a:cubicBezTo>
                  <a:cubicBezTo>
                    <a:pt x="6226" y="8516"/>
                    <a:pt x="6238" y="8519"/>
                    <a:pt x="6245" y="8519"/>
                  </a:cubicBezTo>
                  <a:cubicBezTo>
                    <a:pt x="6279" y="8519"/>
                    <a:pt x="6234" y="8469"/>
                    <a:pt x="6209" y="8420"/>
                  </a:cubicBezTo>
                  <a:cubicBezTo>
                    <a:pt x="6209" y="8389"/>
                    <a:pt x="6240" y="8328"/>
                    <a:pt x="6270" y="8268"/>
                  </a:cubicBezTo>
                  <a:cubicBezTo>
                    <a:pt x="6301" y="8207"/>
                    <a:pt x="6270" y="8237"/>
                    <a:pt x="6301" y="8207"/>
                  </a:cubicBezTo>
                  <a:cubicBezTo>
                    <a:pt x="6361" y="8176"/>
                    <a:pt x="6361" y="8116"/>
                    <a:pt x="6392" y="8085"/>
                  </a:cubicBezTo>
                  <a:cubicBezTo>
                    <a:pt x="6422" y="8055"/>
                    <a:pt x="6452" y="7964"/>
                    <a:pt x="6452" y="7964"/>
                  </a:cubicBezTo>
                  <a:lnTo>
                    <a:pt x="6452" y="7903"/>
                  </a:lnTo>
                  <a:lnTo>
                    <a:pt x="6452" y="7812"/>
                  </a:lnTo>
                  <a:cubicBezTo>
                    <a:pt x="6452" y="7781"/>
                    <a:pt x="6513" y="7781"/>
                    <a:pt x="6544" y="7781"/>
                  </a:cubicBezTo>
                  <a:lnTo>
                    <a:pt x="6604" y="7721"/>
                  </a:lnTo>
                  <a:cubicBezTo>
                    <a:pt x="6604" y="7660"/>
                    <a:pt x="6665" y="7660"/>
                    <a:pt x="6665" y="7629"/>
                  </a:cubicBezTo>
                  <a:cubicBezTo>
                    <a:pt x="6665" y="7599"/>
                    <a:pt x="6696" y="7599"/>
                    <a:pt x="6696" y="7599"/>
                  </a:cubicBezTo>
                  <a:lnTo>
                    <a:pt x="6756" y="7599"/>
                  </a:lnTo>
                  <a:cubicBezTo>
                    <a:pt x="6817" y="7599"/>
                    <a:pt x="6817" y="7508"/>
                    <a:pt x="6817" y="7508"/>
                  </a:cubicBezTo>
                  <a:cubicBezTo>
                    <a:pt x="6817" y="7477"/>
                    <a:pt x="6756" y="7447"/>
                    <a:pt x="6756" y="7447"/>
                  </a:cubicBezTo>
                  <a:lnTo>
                    <a:pt x="6726" y="7477"/>
                  </a:lnTo>
                  <a:lnTo>
                    <a:pt x="6696" y="7508"/>
                  </a:lnTo>
                  <a:cubicBezTo>
                    <a:pt x="6665" y="7508"/>
                    <a:pt x="6665" y="7569"/>
                    <a:pt x="6665" y="7569"/>
                  </a:cubicBezTo>
                  <a:cubicBezTo>
                    <a:pt x="6665" y="7599"/>
                    <a:pt x="6604" y="7599"/>
                    <a:pt x="6604" y="7629"/>
                  </a:cubicBezTo>
                  <a:cubicBezTo>
                    <a:pt x="6574" y="7629"/>
                    <a:pt x="6574" y="7660"/>
                    <a:pt x="6544" y="7660"/>
                  </a:cubicBezTo>
                  <a:cubicBezTo>
                    <a:pt x="6513" y="7721"/>
                    <a:pt x="6513" y="7721"/>
                    <a:pt x="6513" y="7751"/>
                  </a:cubicBezTo>
                  <a:cubicBezTo>
                    <a:pt x="6513" y="7781"/>
                    <a:pt x="6452" y="7781"/>
                    <a:pt x="6452" y="7781"/>
                  </a:cubicBezTo>
                  <a:cubicBezTo>
                    <a:pt x="6422" y="7781"/>
                    <a:pt x="6452" y="7751"/>
                    <a:pt x="6452" y="7721"/>
                  </a:cubicBezTo>
                  <a:cubicBezTo>
                    <a:pt x="6452" y="7660"/>
                    <a:pt x="6513" y="7660"/>
                    <a:pt x="6513" y="7629"/>
                  </a:cubicBezTo>
                  <a:cubicBezTo>
                    <a:pt x="6513" y="7599"/>
                    <a:pt x="6544" y="7599"/>
                    <a:pt x="6544" y="7569"/>
                  </a:cubicBezTo>
                  <a:cubicBezTo>
                    <a:pt x="6544" y="7569"/>
                    <a:pt x="6574" y="7477"/>
                    <a:pt x="6604" y="7477"/>
                  </a:cubicBezTo>
                  <a:lnTo>
                    <a:pt x="6696" y="7417"/>
                  </a:lnTo>
                  <a:cubicBezTo>
                    <a:pt x="6726" y="7417"/>
                    <a:pt x="6726" y="7356"/>
                    <a:pt x="6756" y="7356"/>
                  </a:cubicBezTo>
                  <a:cubicBezTo>
                    <a:pt x="6817" y="7356"/>
                    <a:pt x="6848" y="7325"/>
                    <a:pt x="6848" y="7325"/>
                  </a:cubicBezTo>
                  <a:cubicBezTo>
                    <a:pt x="6848" y="7325"/>
                    <a:pt x="6878" y="7295"/>
                    <a:pt x="6878" y="7265"/>
                  </a:cubicBezTo>
                  <a:cubicBezTo>
                    <a:pt x="6878" y="7204"/>
                    <a:pt x="6969" y="7173"/>
                    <a:pt x="6969" y="7173"/>
                  </a:cubicBezTo>
                  <a:lnTo>
                    <a:pt x="7030" y="7173"/>
                  </a:lnTo>
                  <a:cubicBezTo>
                    <a:pt x="7060" y="7173"/>
                    <a:pt x="7152" y="7143"/>
                    <a:pt x="7182" y="7143"/>
                  </a:cubicBezTo>
                  <a:lnTo>
                    <a:pt x="7273" y="7052"/>
                  </a:lnTo>
                  <a:cubicBezTo>
                    <a:pt x="7304" y="7052"/>
                    <a:pt x="7456" y="7021"/>
                    <a:pt x="7486" y="7021"/>
                  </a:cubicBezTo>
                  <a:cubicBezTo>
                    <a:pt x="7516" y="7021"/>
                    <a:pt x="7608" y="7052"/>
                    <a:pt x="7638" y="7052"/>
                  </a:cubicBezTo>
                  <a:cubicBezTo>
                    <a:pt x="7668" y="7052"/>
                    <a:pt x="7668" y="7021"/>
                    <a:pt x="7729" y="6991"/>
                  </a:cubicBezTo>
                  <a:cubicBezTo>
                    <a:pt x="7739" y="6981"/>
                    <a:pt x="7749" y="6978"/>
                    <a:pt x="7758" y="6978"/>
                  </a:cubicBezTo>
                  <a:cubicBezTo>
                    <a:pt x="7776" y="6978"/>
                    <a:pt x="7790" y="6991"/>
                    <a:pt x="7790" y="6991"/>
                  </a:cubicBezTo>
                  <a:cubicBezTo>
                    <a:pt x="7820" y="6991"/>
                    <a:pt x="7881" y="7021"/>
                    <a:pt x="7881" y="7021"/>
                  </a:cubicBezTo>
                  <a:cubicBezTo>
                    <a:pt x="7881" y="7021"/>
                    <a:pt x="7908" y="7035"/>
                    <a:pt x="7935" y="7035"/>
                  </a:cubicBezTo>
                  <a:cubicBezTo>
                    <a:pt x="7949" y="7035"/>
                    <a:pt x="7962" y="7032"/>
                    <a:pt x="7972" y="7021"/>
                  </a:cubicBezTo>
                  <a:cubicBezTo>
                    <a:pt x="8033" y="6991"/>
                    <a:pt x="7972" y="6991"/>
                    <a:pt x="7972" y="6961"/>
                  </a:cubicBezTo>
                  <a:cubicBezTo>
                    <a:pt x="7972" y="6900"/>
                    <a:pt x="7972" y="6900"/>
                    <a:pt x="7942" y="6869"/>
                  </a:cubicBezTo>
                  <a:cubicBezTo>
                    <a:pt x="7790" y="6809"/>
                    <a:pt x="7820" y="6809"/>
                    <a:pt x="7881" y="6748"/>
                  </a:cubicBezTo>
                  <a:close/>
                  <a:moveTo>
                    <a:pt x="10556" y="8024"/>
                  </a:moveTo>
                  <a:cubicBezTo>
                    <a:pt x="10617" y="8024"/>
                    <a:pt x="10617" y="8176"/>
                    <a:pt x="10617" y="8298"/>
                  </a:cubicBezTo>
                  <a:lnTo>
                    <a:pt x="10617" y="8389"/>
                  </a:lnTo>
                  <a:cubicBezTo>
                    <a:pt x="10617" y="8480"/>
                    <a:pt x="10556" y="8420"/>
                    <a:pt x="10526" y="8511"/>
                  </a:cubicBezTo>
                  <a:cubicBezTo>
                    <a:pt x="10519" y="8523"/>
                    <a:pt x="10510" y="8528"/>
                    <a:pt x="10498" y="8528"/>
                  </a:cubicBezTo>
                  <a:cubicBezTo>
                    <a:pt x="10451" y="8528"/>
                    <a:pt x="10374" y="8450"/>
                    <a:pt x="10374" y="8450"/>
                  </a:cubicBezTo>
                  <a:cubicBezTo>
                    <a:pt x="10374" y="8450"/>
                    <a:pt x="10282" y="8511"/>
                    <a:pt x="10252" y="8511"/>
                  </a:cubicBezTo>
                  <a:cubicBezTo>
                    <a:pt x="10242" y="8521"/>
                    <a:pt x="10232" y="8524"/>
                    <a:pt x="10220" y="8524"/>
                  </a:cubicBezTo>
                  <a:cubicBezTo>
                    <a:pt x="10198" y="8524"/>
                    <a:pt x="10171" y="8511"/>
                    <a:pt x="10130" y="8511"/>
                  </a:cubicBezTo>
                  <a:cubicBezTo>
                    <a:pt x="10110" y="8511"/>
                    <a:pt x="10090" y="8484"/>
                    <a:pt x="10070" y="8484"/>
                  </a:cubicBezTo>
                  <a:cubicBezTo>
                    <a:pt x="10059" y="8484"/>
                    <a:pt x="10049" y="8491"/>
                    <a:pt x="10039" y="8511"/>
                  </a:cubicBezTo>
                  <a:cubicBezTo>
                    <a:pt x="10029" y="8521"/>
                    <a:pt x="10016" y="8524"/>
                    <a:pt x="10001" y="8524"/>
                  </a:cubicBezTo>
                  <a:cubicBezTo>
                    <a:pt x="9972" y="8524"/>
                    <a:pt x="9938" y="8511"/>
                    <a:pt x="9918" y="8511"/>
                  </a:cubicBezTo>
                  <a:cubicBezTo>
                    <a:pt x="9887" y="8511"/>
                    <a:pt x="9857" y="8420"/>
                    <a:pt x="9857" y="8420"/>
                  </a:cubicBezTo>
                  <a:cubicBezTo>
                    <a:pt x="9857" y="8420"/>
                    <a:pt x="9766" y="8389"/>
                    <a:pt x="9674" y="8389"/>
                  </a:cubicBezTo>
                  <a:cubicBezTo>
                    <a:pt x="9614" y="8389"/>
                    <a:pt x="9522" y="8389"/>
                    <a:pt x="9492" y="8450"/>
                  </a:cubicBezTo>
                  <a:cubicBezTo>
                    <a:pt x="9474" y="8505"/>
                    <a:pt x="9401" y="8516"/>
                    <a:pt x="9345" y="8516"/>
                  </a:cubicBezTo>
                  <a:cubicBezTo>
                    <a:pt x="9345" y="8516"/>
                    <a:pt x="9344" y="8516"/>
                    <a:pt x="9344" y="8516"/>
                  </a:cubicBezTo>
                  <a:lnTo>
                    <a:pt x="9344" y="8516"/>
                  </a:lnTo>
                  <a:cubicBezTo>
                    <a:pt x="9431" y="8635"/>
                    <a:pt x="9430" y="8724"/>
                    <a:pt x="9340" y="8724"/>
                  </a:cubicBezTo>
                  <a:cubicBezTo>
                    <a:pt x="9279" y="8724"/>
                    <a:pt x="9188" y="8845"/>
                    <a:pt x="9188" y="8845"/>
                  </a:cubicBezTo>
                  <a:cubicBezTo>
                    <a:pt x="9158" y="8845"/>
                    <a:pt x="9097" y="8876"/>
                    <a:pt x="9036" y="8936"/>
                  </a:cubicBezTo>
                  <a:cubicBezTo>
                    <a:pt x="8975" y="8967"/>
                    <a:pt x="8915" y="8997"/>
                    <a:pt x="8823" y="8997"/>
                  </a:cubicBezTo>
                  <a:cubicBezTo>
                    <a:pt x="8732" y="8997"/>
                    <a:pt x="8611" y="9088"/>
                    <a:pt x="8580" y="9088"/>
                  </a:cubicBezTo>
                  <a:cubicBezTo>
                    <a:pt x="8550" y="9088"/>
                    <a:pt x="8519" y="9149"/>
                    <a:pt x="8489" y="9149"/>
                  </a:cubicBezTo>
                  <a:cubicBezTo>
                    <a:pt x="8428" y="9180"/>
                    <a:pt x="8337" y="9240"/>
                    <a:pt x="8276" y="9271"/>
                  </a:cubicBezTo>
                  <a:cubicBezTo>
                    <a:pt x="8215" y="9301"/>
                    <a:pt x="8124" y="9301"/>
                    <a:pt x="8063" y="9301"/>
                  </a:cubicBezTo>
                  <a:cubicBezTo>
                    <a:pt x="7995" y="9301"/>
                    <a:pt x="7875" y="9352"/>
                    <a:pt x="7807" y="9352"/>
                  </a:cubicBezTo>
                  <a:cubicBezTo>
                    <a:pt x="7784" y="9352"/>
                    <a:pt x="7767" y="9347"/>
                    <a:pt x="7759" y="9332"/>
                  </a:cubicBezTo>
                  <a:cubicBezTo>
                    <a:pt x="7729" y="9301"/>
                    <a:pt x="7729" y="9271"/>
                    <a:pt x="7638" y="9240"/>
                  </a:cubicBezTo>
                  <a:cubicBezTo>
                    <a:pt x="7577" y="9240"/>
                    <a:pt x="7516" y="9180"/>
                    <a:pt x="7516" y="9149"/>
                  </a:cubicBezTo>
                  <a:cubicBezTo>
                    <a:pt x="7516" y="9119"/>
                    <a:pt x="7516" y="9088"/>
                    <a:pt x="7577" y="9088"/>
                  </a:cubicBezTo>
                  <a:cubicBezTo>
                    <a:pt x="7597" y="9088"/>
                    <a:pt x="7618" y="9102"/>
                    <a:pt x="7629" y="9102"/>
                  </a:cubicBezTo>
                  <a:cubicBezTo>
                    <a:pt x="7635" y="9102"/>
                    <a:pt x="7638" y="9098"/>
                    <a:pt x="7638" y="9088"/>
                  </a:cubicBezTo>
                  <a:cubicBezTo>
                    <a:pt x="7638" y="9028"/>
                    <a:pt x="7668" y="8997"/>
                    <a:pt x="7668" y="8997"/>
                  </a:cubicBezTo>
                  <a:cubicBezTo>
                    <a:pt x="7668" y="8997"/>
                    <a:pt x="7740" y="9093"/>
                    <a:pt x="7778" y="9093"/>
                  </a:cubicBezTo>
                  <a:cubicBezTo>
                    <a:pt x="7782" y="9093"/>
                    <a:pt x="7787" y="9092"/>
                    <a:pt x="7790" y="9088"/>
                  </a:cubicBezTo>
                  <a:cubicBezTo>
                    <a:pt x="7881" y="9028"/>
                    <a:pt x="7942" y="9088"/>
                    <a:pt x="7972" y="8997"/>
                  </a:cubicBezTo>
                  <a:cubicBezTo>
                    <a:pt x="8003" y="8967"/>
                    <a:pt x="8025" y="8967"/>
                    <a:pt x="8037" y="8967"/>
                  </a:cubicBezTo>
                  <a:cubicBezTo>
                    <a:pt x="8048" y="8967"/>
                    <a:pt x="8048" y="8967"/>
                    <a:pt x="8033" y="8936"/>
                  </a:cubicBezTo>
                  <a:cubicBezTo>
                    <a:pt x="7972" y="8876"/>
                    <a:pt x="7851" y="8936"/>
                    <a:pt x="7851" y="8845"/>
                  </a:cubicBezTo>
                  <a:lnTo>
                    <a:pt x="7851" y="8724"/>
                  </a:lnTo>
                  <a:cubicBezTo>
                    <a:pt x="7851" y="8724"/>
                    <a:pt x="8033" y="8724"/>
                    <a:pt x="8033" y="8784"/>
                  </a:cubicBezTo>
                  <a:cubicBezTo>
                    <a:pt x="8063" y="8815"/>
                    <a:pt x="8063" y="8876"/>
                    <a:pt x="8094" y="8876"/>
                  </a:cubicBezTo>
                  <a:cubicBezTo>
                    <a:pt x="8114" y="8876"/>
                    <a:pt x="8148" y="8903"/>
                    <a:pt x="8168" y="8903"/>
                  </a:cubicBezTo>
                  <a:cubicBezTo>
                    <a:pt x="8178" y="8903"/>
                    <a:pt x="8185" y="8896"/>
                    <a:pt x="8185" y="8876"/>
                  </a:cubicBezTo>
                  <a:cubicBezTo>
                    <a:pt x="8215" y="8845"/>
                    <a:pt x="8246" y="8815"/>
                    <a:pt x="8246" y="8784"/>
                  </a:cubicBezTo>
                  <a:cubicBezTo>
                    <a:pt x="8276" y="8724"/>
                    <a:pt x="8337" y="8724"/>
                    <a:pt x="8367" y="8724"/>
                  </a:cubicBezTo>
                  <a:cubicBezTo>
                    <a:pt x="8392" y="8724"/>
                    <a:pt x="8416" y="8685"/>
                    <a:pt x="8456" y="8685"/>
                  </a:cubicBezTo>
                  <a:cubicBezTo>
                    <a:pt x="8466" y="8685"/>
                    <a:pt x="8477" y="8687"/>
                    <a:pt x="8489" y="8693"/>
                  </a:cubicBezTo>
                  <a:cubicBezTo>
                    <a:pt x="8504" y="8708"/>
                    <a:pt x="8512" y="8708"/>
                    <a:pt x="8523" y="8708"/>
                  </a:cubicBezTo>
                  <a:cubicBezTo>
                    <a:pt x="8535" y="8708"/>
                    <a:pt x="8550" y="8708"/>
                    <a:pt x="8580" y="8724"/>
                  </a:cubicBezTo>
                  <a:cubicBezTo>
                    <a:pt x="8626" y="8754"/>
                    <a:pt x="8649" y="8769"/>
                    <a:pt x="8664" y="8769"/>
                  </a:cubicBezTo>
                  <a:cubicBezTo>
                    <a:pt x="8679" y="8769"/>
                    <a:pt x="8687" y="8754"/>
                    <a:pt x="8702" y="8724"/>
                  </a:cubicBezTo>
                  <a:cubicBezTo>
                    <a:pt x="8732" y="8724"/>
                    <a:pt x="8823" y="8693"/>
                    <a:pt x="8823" y="8663"/>
                  </a:cubicBezTo>
                  <a:cubicBezTo>
                    <a:pt x="8823" y="8632"/>
                    <a:pt x="8854" y="8572"/>
                    <a:pt x="8884" y="8572"/>
                  </a:cubicBezTo>
                  <a:cubicBezTo>
                    <a:pt x="8910" y="8572"/>
                    <a:pt x="8959" y="8639"/>
                    <a:pt x="9010" y="8639"/>
                  </a:cubicBezTo>
                  <a:cubicBezTo>
                    <a:pt x="9019" y="8639"/>
                    <a:pt x="9027" y="8637"/>
                    <a:pt x="9036" y="8632"/>
                  </a:cubicBezTo>
                  <a:cubicBezTo>
                    <a:pt x="9127" y="8572"/>
                    <a:pt x="9249" y="8541"/>
                    <a:pt x="9249" y="8541"/>
                  </a:cubicBezTo>
                  <a:cubicBezTo>
                    <a:pt x="9273" y="8541"/>
                    <a:pt x="9292" y="8527"/>
                    <a:pt x="9306" y="8514"/>
                  </a:cubicBezTo>
                  <a:lnTo>
                    <a:pt x="9306" y="8514"/>
                  </a:lnTo>
                  <a:cubicBezTo>
                    <a:pt x="9317" y="8515"/>
                    <a:pt x="9330" y="8516"/>
                    <a:pt x="9344" y="8516"/>
                  </a:cubicBezTo>
                  <a:lnTo>
                    <a:pt x="9344" y="8516"/>
                  </a:lnTo>
                  <a:cubicBezTo>
                    <a:pt x="9342" y="8514"/>
                    <a:pt x="9341" y="8512"/>
                    <a:pt x="9340" y="8511"/>
                  </a:cubicBezTo>
                  <a:cubicBezTo>
                    <a:pt x="9340" y="8496"/>
                    <a:pt x="9338" y="8490"/>
                    <a:pt x="9334" y="8490"/>
                  </a:cubicBezTo>
                  <a:cubicBezTo>
                    <a:pt x="9329" y="8490"/>
                    <a:pt x="9320" y="8502"/>
                    <a:pt x="9306" y="8514"/>
                  </a:cubicBezTo>
                  <a:lnTo>
                    <a:pt x="9306" y="8514"/>
                  </a:lnTo>
                  <a:cubicBezTo>
                    <a:pt x="9290" y="8513"/>
                    <a:pt x="9279" y="8511"/>
                    <a:pt x="9279" y="8511"/>
                  </a:cubicBezTo>
                  <a:cubicBezTo>
                    <a:pt x="9340" y="8511"/>
                    <a:pt x="9310" y="8420"/>
                    <a:pt x="9310" y="8420"/>
                  </a:cubicBezTo>
                  <a:cubicBezTo>
                    <a:pt x="9310" y="8420"/>
                    <a:pt x="9340" y="8237"/>
                    <a:pt x="9401" y="8237"/>
                  </a:cubicBezTo>
                  <a:cubicBezTo>
                    <a:pt x="9431" y="8207"/>
                    <a:pt x="9431" y="8176"/>
                    <a:pt x="9462" y="8176"/>
                  </a:cubicBezTo>
                  <a:cubicBezTo>
                    <a:pt x="9477" y="8146"/>
                    <a:pt x="9484" y="8131"/>
                    <a:pt x="9500" y="8131"/>
                  </a:cubicBezTo>
                  <a:cubicBezTo>
                    <a:pt x="9515" y="8131"/>
                    <a:pt x="9538" y="8146"/>
                    <a:pt x="9583" y="8176"/>
                  </a:cubicBezTo>
                  <a:cubicBezTo>
                    <a:pt x="9644" y="8176"/>
                    <a:pt x="9644" y="8116"/>
                    <a:pt x="9735" y="8116"/>
                  </a:cubicBezTo>
                  <a:cubicBezTo>
                    <a:pt x="9776" y="8116"/>
                    <a:pt x="9789" y="8102"/>
                    <a:pt x="9830" y="8102"/>
                  </a:cubicBezTo>
                  <a:cubicBezTo>
                    <a:pt x="9850" y="8102"/>
                    <a:pt x="9877" y="8106"/>
                    <a:pt x="9918" y="8116"/>
                  </a:cubicBezTo>
                  <a:cubicBezTo>
                    <a:pt x="10039" y="8176"/>
                    <a:pt x="9948" y="8116"/>
                    <a:pt x="10039" y="8207"/>
                  </a:cubicBezTo>
                  <a:cubicBezTo>
                    <a:pt x="10051" y="8213"/>
                    <a:pt x="10061" y="8215"/>
                    <a:pt x="10070" y="8215"/>
                  </a:cubicBezTo>
                  <a:cubicBezTo>
                    <a:pt x="10105" y="8215"/>
                    <a:pt x="10124" y="8176"/>
                    <a:pt x="10222" y="8176"/>
                  </a:cubicBezTo>
                  <a:cubicBezTo>
                    <a:pt x="10343" y="8116"/>
                    <a:pt x="10343" y="8116"/>
                    <a:pt x="10465" y="8116"/>
                  </a:cubicBezTo>
                  <a:cubicBezTo>
                    <a:pt x="10556" y="8085"/>
                    <a:pt x="10526" y="8024"/>
                    <a:pt x="10556" y="8024"/>
                  </a:cubicBezTo>
                  <a:close/>
                  <a:moveTo>
                    <a:pt x="17486" y="0"/>
                  </a:moveTo>
                  <a:lnTo>
                    <a:pt x="17456" y="30"/>
                  </a:lnTo>
                  <a:cubicBezTo>
                    <a:pt x="17456" y="30"/>
                    <a:pt x="17304" y="182"/>
                    <a:pt x="17243" y="182"/>
                  </a:cubicBezTo>
                  <a:cubicBezTo>
                    <a:pt x="17213" y="182"/>
                    <a:pt x="17243" y="213"/>
                    <a:pt x="17243" y="304"/>
                  </a:cubicBezTo>
                  <a:cubicBezTo>
                    <a:pt x="17243" y="334"/>
                    <a:pt x="17213" y="365"/>
                    <a:pt x="17213" y="395"/>
                  </a:cubicBezTo>
                  <a:cubicBezTo>
                    <a:pt x="17182" y="395"/>
                    <a:pt x="17091" y="456"/>
                    <a:pt x="17061" y="486"/>
                  </a:cubicBezTo>
                  <a:lnTo>
                    <a:pt x="16939" y="608"/>
                  </a:lnTo>
                  <a:cubicBezTo>
                    <a:pt x="16939" y="638"/>
                    <a:pt x="16848" y="638"/>
                    <a:pt x="16848" y="699"/>
                  </a:cubicBezTo>
                  <a:cubicBezTo>
                    <a:pt x="16848" y="760"/>
                    <a:pt x="16848" y="821"/>
                    <a:pt x="16787" y="821"/>
                  </a:cubicBezTo>
                  <a:cubicBezTo>
                    <a:pt x="16738" y="821"/>
                    <a:pt x="16748" y="743"/>
                    <a:pt x="16723" y="743"/>
                  </a:cubicBezTo>
                  <a:cubicBezTo>
                    <a:pt x="16717" y="743"/>
                    <a:pt x="16708" y="748"/>
                    <a:pt x="16696" y="760"/>
                  </a:cubicBezTo>
                  <a:cubicBezTo>
                    <a:pt x="16635" y="790"/>
                    <a:pt x="16605" y="790"/>
                    <a:pt x="16574" y="821"/>
                  </a:cubicBezTo>
                  <a:cubicBezTo>
                    <a:pt x="16544" y="851"/>
                    <a:pt x="16483" y="912"/>
                    <a:pt x="16453" y="912"/>
                  </a:cubicBezTo>
                  <a:cubicBezTo>
                    <a:pt x="16422" y="912"/>
                    <a:pt x="16331" y="912"/>
                    <a:pt x="16301" y="942"/>
                  </a:cubicBezTo>
                  <a:cubicBezTo>
                    <a:pt x="16270" y="973"/>
                    <a:pt x="16240" y="973"/>
                    <a:pt x="16240" y="973"/>
                  </a:cubicBezTo>
                  <a:lnTo>
                    <a:pt x="16149" y="1003"/>
                  </a:lnTo>
                  <a:cubicBezTo>
                    <a:pt x="16149" y="1003"/>
                    <a:pt x="16118" y="912"/>
                    <a:pt x="16118" y="851"/>
                  </a:cubicBezTo>
                  <a:cubicBezTo>
                    <a:pt x="16118" y="821"/>
                    <a:pt x="16088" y="790"/>
                    <a:pt x="16088" y="790"/>
                  </a:cubicBezTo>
                  <a:cubicBezTo>
                    <a:pt x="16027" y="790"/>
                    <a:pt x="15997" y="790"/>
                    <a:pt x="15997" y="760"/>
                  </a:cubicBezTo>
                  <a:cubicBezTo>
                    <a:pt x="15997" y="699"/>
                    <a:pt x="15997" y="608"/>
                    <a:pt x="15966" y="608"/>
                  </a:cubicBezTo>
                  <a:cubicBezTo>
                    <a:pt x="15936" y="608"/>
                    <a:pt x="15814" y="547"/>
                    <a:pt x="15814" y="547"/>
                  </a:cubicBezTo>
                  <a:lnTo>
                    <a:pt x="15693" y="547"/>
                  </a:lnTo>
                  <a:cubicBezTo>
                    <a:pt x="15693" y="547"/>
                    <a:pt x="15679" y="534"/>
                    <a:pt x="15661" y="534"/>
                  </a:cubicBezTo>
                  <a:cubicBezTo>
                    <a:pt x="15652" y="534"/>
                    <a:pt x="15642" y="537"/>
                    <a:pt x="15632" y="547"/>
                  </a:cubicBezTo>
                  <a:lnTo>
                    <a:pt x="15541" y="638"/>
                  </a:lnTo>
                  <a:cubicBezTo>
                    <a:pt x="15541" y="638"/>
                    <a:pt x="15480" y="669"/>
                    <a:pt x="15419" y="669"/>
                  </a:cubicBezTo>
                  <a:cubicBezTo>
                    <a:pt x="15389" y="669"/>
                    <a:pt x="15389" y="578"/>
                    <a:pt x="15389" y="578"/>
                  </a:cubicBezTo>
                  <a:cubicBezTo>
                    <a:pt x="15389" y="578"/>
                    <a:pt x="15419" y="517"/>
                    <a:pt x="15480" y="517"/>
                  </a:cubicBezTo>
                  <a:cubicBezTo>
                    <a:pt x="15510" y="517"/>
                    <a:pt x="15571" y="486"/>
                    <a:pt x="15571" y="486"/>
                  </a:cubicBezTo>
                  <a:lnTo>
                    <a:pt x="15662" y="456"/>
                  </a:lnTo>
                  <a:cubicBezTo>
                    <a:pt x="15662" y="456"/>
                    <a:pt x="15693" y="395"/>
                    <a:pt x="15693" y="365"/>
                  </a:cubicBezTo>
                  <a:lnTo>
                    <a:pt x="15693" y="304"/>
                  </a:lnTo>
                  <a:cubicBezTo>
                    <a:pt x="15693" y="243"/>
                    <a:pt x="15662" y="213"/>
                    <a:pt x="15662" y="213"/>
                  </a:cubicBezTo>
                  <a:cubicBezTo>
                    <a:pt x="15662" y="213"/>
                    <a:pt x="15662" y="182"/>
                    <a:pt x="15723" y="182"/>
                  </a:cubicBezTo>
                  <a:cubicBezTo>
                    <a:pt x="15814" y="152"/>
                    <a:pt x="15693" y="30"/>
                    <a:pt x="15784" y="0"/>
                  </a:cubicBezTo>
                  <a:lnTo>
                    <a:pt x="15784" y="0"/>
                  </a:lnTo>
                  <a:cubicBezTo>
                    <a:pt x="14629" y="30"/>
                    <a:pt x="13565" y="182"/>
                    <a:pt x="12592" y="365"/>
                  </a:cubicBezTo>
                  <a:cubicBezTo>
                    <a:pt x="12501" y="395"/>
                    <a:pt x="12471" y="456"/>
                    <a:pt x="12380" y="486"/>
                  </a:cubicBezTo>
                  <a:cubicBezTo>
                    <a:pt x="12319" y="547"/>
                    <a:pt x="12319" y="547"/>
                    <a:pt x="12228" y="547"/>
                  </a:cubicBezTo>
                  <a:cubicBezTo>
                    <a:pt x="12197" y="547"/>
                    <a:pt x="12167" y="608"/>
                    <a:pt x="12167" y="638"/>
                  </a:cubicBezTo>
                  <a:cubicBezTo>
                    <a:pt x="12167" y="669"/>
                    <a:pt x="12167" y="669"/>
                    <a:pt x="12197" y="699"/>
                  </a:cubicBezTo>
                  <a:cubicBezTo>
                    <a:pt x="12197" y="760"/>
                    <a:pt x="12228" y="760"/>
                    <a:pt x="12288" y="790"/>
                  </a:cubicBezTo>
                  <a:cubicBezTo>
                    <a:pt x="12319" y="821"/>
                    <a:pt x="12349" y="821"/>
                    <a:pt x="12380" y="851"/>
                  </a:cubicBezTo>
                  <a:cubicBezTo>
                    <a:pt x="12440" y="912"/>
                    <a:pt x="12501" y="942"/>
                    <a:pt x="12501" y="1003"/>
                  </a:cubicBezTo>
                  <a:cubicBezTo>
                    <a:pt x="12501" y="1094"/>
                    <a:pt x="12532" y="1125"/>
                    <a:pt x="12532" y="1155"/>
                  </a:cubicBezTo>
                  <a:cubicBezTo>
                    <a:pt x="12532" y="1216"/>
                    <a:pt x="12592" y="1246"/>
                    <a:pt x="12592" y="1307"/>
                  </a:cubicBezTo>
                  <a:cubicBezTo>
                    <a:pt x="12592" y="1398"/>
                    <a:pt x="12532" y="1429"/>
                    <a:pt x="12532" y="1459"/>
                  </a:cubicBezTo>
                  <a:cubicBezTo>
                    <a:pt x="12501" y="1520"/>
                    <a:pt x="12440" y="1611"/>
                    <a:pt x="12440" y="1702"/>
                  </a:cubicBezTo>
                  <a:cubicBezTo>
                    <a:pt x="12440" y="1733"/>
                    <a:pt x="12380" y="1885"/>
                    <a:pt x="12228" y="1976"/>
                  </a:cubicBezTo>
                  <a:cubicBezTo>
                    <a:pt x="12136" y="2067"/>
                    <a:pt x="12045" y="2128"/>
                    <a:pt x="11984" y="2189"/>
                  </a:cubicBezTo>
                  <a:cubicBezTo>
                    <a:pt x="11893" y="2219"/>
                    <a:pt x="11833" y="2310"/>
                    <a:pt x="11772" y="2341"/>
                  </a:cubicBezTo>
                  <a:cubicBezTo>
                    <a:pt x="11741" y="2341"/>
                    <a:pt x="11711" y="2432"/>
                    <a:pt x="11620" y="2432"/>
                  </a:cubicBezTo>
                  <a:cubicBezTo>
                    <a:pt x="11589" y="2432"/>
                    <a:pt x="11559" y="2462"/>
                    <a:pt x="11468" y="2462"/>
                  </a:cubicBezTo>
                  <a:cubicBezTo>
                    <a:pt x="11407" y="2493"/>
                    <a:pt x="11316" y="2553"/>
                    <a:pt x="11285" y="2553"/>
                  </a:cubicBezTo>
                  <a:cubicBezTo>
                    <a:pt x="11255" y="2553"/>
                    <a:pt x="11164" y="2614"/>
                    <a:pt x="11133" y="2614"/>
                  </a:cubicBezTo>
                  <a:cubicBezTo>
                    <a:pt x="11103" y="2614"/>
                    <a:pt x="10981" y="2644"/>
                    <a:pt x="10981" y="2644"/>
                  </a:cubicBezTo>
                  <a:cubicBezTo>
                    <a:pt x="10981" y="2644"/>
                    <a:pt x="10890" y="2644"/>
                    <a:pt x="10860" y="2705"/>
                  </a:cubicBezTo>
                  <a:lnTo>
                    <a:pt x="10860" y="2796"/>
                  </a:lnTo>
                  <a:cubicBezTo>
                    <a:pt x="10890" y="2857"/>
                    <a:pt x="10860" y="2857"/>
                    <a:pt x="10890" y="2918"/>
                  </a:cubicBezTo>
                  <a:cubicBezTo>
                    <a:pt x="10890" y="2948"/>
                    <a:pt x="10951" y="3070"/>
                    <a:pt x="10890" y="3070"/>
                  </a:cubicBezTo>
                  <a:lnTo>
                    <a:pt x="10890" y="3192"/>
                  </a:lnTo>
                  <a:cubicBezTo>
                    <a:pt x="10890" y="3222"/>
                    <a:pt x="10860" y="3344"/>
                    <a:pt x="10860" y="3344"/>
                  </a:cubicBezTo>
                  <a:lnTo>
                    <a:pt x="10829" y="3435"/>
                  </a:lnTo>
                  <a:lnTo>
                    <a:pt x="10829" y="3556"/>
                  </a:lnTo>
                  <a:lnTo>
                    <a:pt x="10829" y="3678"/>
                  </a:lnTo>
                  <a:cubicBezTo>
                    <a:pt x="10799" y="3739"/>
                    <a:pt x="10799" y="3860"/>
                    <a:pt x="10799" y="3860"/>
                  </a:cubicBezTo>
                  <a:lnTo>
                    <a:pt x="10829" y="3982"/>
                  </a:lnTo>
                  <a:lnTo>
                    <a:pt x="10829" y="4043"/>
                  </a:lnTo>
                  <a:cubicBezTo>
                    <a:pt x="10829" y="4043"/>
                    <a:pt x="10799" y="4043"/>
                    <a:pt x="10708" y="4103"/>
                  </a:cubicBezTo>
                  <a:lnTo>
                    <a:pt x="10556" y="4164"/>
                  </a:lnTo>
                  <a:cubicBezTo>
                    <a:pt x="10556" y="4164"/>
                    <a:pt x="10495" y="4195"/>
                    <a:pt x="10526" y="4255"/>
                  </a:cubicBezTo>
                  <a:lnTo>
                    <a:pt x="10526" y="4347"/>
                  </a:lnTo>
                  <a:cubicBezTo>
                    <a:pt x="10526" y="4407"/>
                    <a:pt x="10465" y="4438"/>
                    <a:pt x="10465" y="4438"/>
                  </a:cubicBezTo>
                  <a:cubicBezTo>
                    <a:pt x="10465" y="4438"/>
                    <a:pt x="10404" y="4347"/>
                    <a:pt x="10404" y="4316"/>
                  </a:cubicBezTo>
                  <a:cubicBezTo>
                    <a:pt x="10374" y="4316"/>
                    <a:pt x="10343" y="4286"/>
                    <a:pt x="10343" y="4286"/>
                  </a:cubicBezTo>
                  <a:lnTo>
                    <a:pt x="10222" y="4316"/>
                  </a:lnTo>
                  <a:cubicBezTo>
                    <a:pt x="10222" y="4377"/>
                    <a:pt x="10161" y="4407"/>
                    <a:pt x="10191" y="4407"/>
                  </a:cubicBezTo>
                  <a:cubicBezTo>
                    <a:pt x="10222" y="4438"/>
                    <a:pt x="10191" y="4499"/>
                    <a:pt x="10191" y="4499"/>
                  </a:cubicBezTo>
                  <a:lnTo>
                    <a:pt x="10100" y="4559"/>
                  </a:lnTo>
                  <a:lnTo>
                    <a:pt x="10009" y="4499"/>
                  </a:lnTo>
                  <a:lnTo>
                    <a:pt x="10009" y="4438"/>
                  </a:lnTo>
                  <a:cubicBezTo>
                    <a:pt x="9948" y="4407"/>
                    <a:pt x="10039" y="4407"/>
                    <a:pt x="9948" y="4407"/>
                  </a:cubicBezTo>
                  <a:cubicBezTo>
                    <a:pt x="9887" y="4347"/>
                    <a:pt x="9887" y="4316"/>
                    <a:pt x="9887" y="4316"/>
                  </a:cubicBezTo>
                  <a:cubicBezTo>
                    <a:pt x="9887" y="4286"/>
                    <a:pt x="9796" y="4255"/>
                    <a:pt x="9796" y="4195"/>
                  </a:cubicBezTo>
                  <a:cubicBezTo>
                    <a:pt x="9796" y="4164"/>
                    <a:pt x="9735" y="4134"/>
                    <a:pt x="9735" y="4103"/>
                  </a:cubicBezTo>
                  <a:cubicBezTo>
                    <a:pt x="9735" y="4043"/>
                    <a:pt x="9705" y="3982"/>
                    <a:pt x="9705" y="3982"/>
                  </a:cubicBezTo>
                  <a:lnTo>
                    <a:pt x="9705" y="3860"/>
                  </a:lnTo>
                  <a:lnTo>
                    <a:pt x="9614" y="3769"/>
                  </a:lnTo>
                  <a:lnTo>
                    <a:pt x="9583" y="3648"/>
                  </a:lnTo>
                  <a:lnTo>
                    <a:pt x="9614" y="3556"/>
                  </a:lnTo>
                  <a:lnTo>
                    <a:pt x="9614" y="3496"/>
                  </a:lnTo>
                  <a:lnTo>
                    <a:pt x="9705" y="3465"/>
                  </a:lnTo>
                  <a:cubicBezTo>
                    <a:pt x="9705" y="3465"/>
                    <a:pt x="9766" y="3313"/>
                    <a:pt x="9766" y="3252"/>
                  </a:cubicBezTo>
                  <a:cubicBezTo>
                    <a:pt x="9796" y="3222"/>
                    <a:pt x="9796" y="3222"/>
                    <a:pt x="9766" y="3161"/>
                  </a:cubicBezTo>
                  <a:cubicBezTo>
                    <a:pt x="9735" y="3100"/>
                    <a:pt x="9766" y="3070"/>
                    <a:pt x="9796" y="3040"/>
                  </a:cubicBezTo>
                  <a:cubicBezTo>
                    <a:pt x="9857" y="3009"/>
                    <a:pt x="9766" y="2948"/>
                    <a:pt x="9796" y="2918"/>
                  </a:cubicBezTo>
                  <a:lnTo>
                    <a:pt x="9918" y="2796"/>
                  </a:lnTo>
                  <a:cubicBezTo>
                    <a:pt x="9948" y="2766"/>
                    <a:pt x="9948" y="2705"/>
                    <a:pt x="10039" y="2644"/>
                  </a:cubicBezTo>
                  <a:cubicBezTo>
                    <a:pt x="10070" y="2614"/>
                    <a:pt x="10100" y="2584"/>
                    <a:pt x="10070" y="2553"/>
                  </a:cubicBezTo>
                  <a:cubicBezTo>
                    <a:pt x="10039" y="2493"/>
                    <a:pt x="10009" y="2493"/>
                    <a:pt x="9918" y="2493"/>
                  </a:cubicBezTo>
                  <a:cubicBezTo>
                    <a:pt x="9857" y="2493"/>
                    <a:pt x="9796" y="2553"/>
                    <a:pt x="9766" y="2553"/>
                  </a:cubicBezTo>
                  <a:lnTo>
                    <a:pt x="9674" y="2462"/>
                  </a:lnTo>
                  <a:cubicBezTo>
                    <a:pt x="9664" y="2452"/>
                    <a:pt x="9654" y="2449"/>
                    <a:pt x="9642" y="2449"/>
                  </a:cubicBezTo>
                  <a:cubicBezTo>
                    <a:pt x="9617" y="2449"/>
                    <a:pt x="9583" y="2462"/>
                    <a:pt x="9522" y="2462"/>
                  </a:cubicBezTo>
                  <a:cubicBezTo>
                    <a:pt x="9462" y="2462"/>
                    <a:pt x="9370" y="2493"/>
                    <a:pt x="9340" y="2493"/>
                  </a:cubicBezTo>
                  <a:lnTo>
                    <a:pt x="9188" y="2493"/>
                  </a:lnTo>
                  <a:lnTo>
                    <a:pt x="9036" y="2553"/>
                  </a:lnTo>
                  <a:cubicBezTo>
                    <a:pt x="9036" y="2553"/>
                    <a:pt x="9006" y="2493"/>
                    <a:pt x="9006" y="2462"/>
                  </a:cubicBezTo>
                  <a:cubicBezTo>
                    <a:pt x="9006" y="2432"/>
                    <a:pt x="8975" y="2401"/>
                    <a:pt x="8975" y="2341"/>
                  </a:cubicBezTo>
                  <a:cubicBezTo>
                    <a:pt x="8975" y="2310"/>
                    <a:pt x="8975" y="2249"/>
                    <a:pt x="8915" y="2249"/>
                  </a:cubicBezTo>
                  <a:lnTo>
                    <a:pt x="8823" y="2249"/>
                  </a:lnTo>
                  <a:cubicBezTo>
                    <a:pt x="8793" y="2249"/>
                    <a:pt x="8732" y="2189"/>
                    <a:pt x="8702" y="2158"/>
                  </a:cubicBezTo>
                  <a:cubicBezTo>
                    <a:pt x="8671" y="2128"/>
                    <a:pt x="8580" y="2097"/>
                    <a:pt x="8519" y="2097"/>
                  </a:cubicBezTo>
                  <a:cubicBezTo>
                    <a:pt x="8507" y="2097"/>
                    <a:pt x="8485" y="2102"/>
                    <a:pt x="8463" y="2102"/>
                  </a:cubicBezTo>
                  <a:cubicBezTo>
                    <a:pt x="8431" y="2102"/>
                    <a:pt x="8398" y="2091"/>
                    <a:pt x="8398" y="2037"/>
                  </a:cubicBezTo>
                  <a:cubicBezTo>
                    <a:pt x="8398" y="2006"/>
                    <a:pt x="8428" y="1945"/>
                    <a:pt x="8398" y="1945"/>
                  </a:cubicBezTo>
                  <a:cubicBezTo>
                    <a:pt x="3249" y="5024"/>
                    <a:pt x="0" y="11926"/>
                    <a:pt x="696" y="17877"/>
                  </a:cubicBezTo>
                  <a:lnTo>
                    <a:pt x="696" y="17877"/>
                  </a:lnTo>
                  <a:cubicBezTo>
                    <a:pt x="705" y="17867"/>
                    <a:pt x="719" y="17855"/>
                    <a:pt x="738" y="17842"/>
                  </a:cubicBezTo>
                  <a:cubicBezTo>
                    <a:pt x="768" y="17812"/>
                    <a:pt x="829" y="17751"/>
                    <a:pt x="799" y="17690"/>
                  </a:cubicBezTo>
                  <a:cubicBezTo>
                    <a:pt x="768" y="17660"/>
                    <a:pt x="677" y="17508"/>
                    <a:pt x="738" y="17508"/>
                  </a:cubicBezTo>
                  <a:cubicBezTo>
                    <a:pt x="758" y="17508"/>
                    <a:pt x="779" y="17548"/>
                    <a:pt x="799" y="17548"/>
                  </a:cubicBezTo>
                  <a:cubicBezTo>
                    <a:pt x="809" y="17548"/>
                    <a:pt x="819" y="17538"/>
                    <a:pt x="829" y="17508"/>
                  </a:cubicBezTo>
                  <a:cubicBezTo>
                    <a:pt x="890" y="17447"/>
                    <a:pt x="920" y="17386"/>
                    <a:pt x="920" y="17326"/>
                  </a:cubicBezTo>
                  <a:cubicBezTo>
                    <a:pt x="890" y="17234"/>
                    <a:pt x="920" y="17082"/>
                    <a:pt x="920" y="17022"/>
                  </a:cubicBezTo>
                  <a:cubicBezTo>
                    <a:pt x="920" y="16930"/>
                    <a:pt x="920" y="16900"/>
                    <a:pt x="890" y="16839"/>
                  </a:cubicBezTo>
                  <a:cubicBezTo>
                    <a:pt x="829" y="16748"/>
                    <a:pt x="799" y="16748"/>
                    <a:pt x="829" y="16687"/>
                  </a:cubicBezTo>
                  <a:cubicBezTo>
                    <a:pt x="890" y="16596"/>
                    <a:pt x="890" y="16566"/>
                    <a:pt x="890" y="16535"/>
                  </a:cubicBezTo>
                  <a:cubicBezTo>
                    <a:pt x="890" y="16505"/>
                    <a:pt x="905" y="16505"/>
                    <a:pt x="920" y="16505"/>
                  </a:cubicBezTo>
                  <a:cubicBezTo>
                    <a:pt x="936" y="16505"/>
                    <a:pt x="951" y="16505"/>
                    <a:pt x="951" y="16474"/>
                  </a:cubicBezTo>
                  <a:cubicBezTo>
                    <a:pt x="951" y="16444"/>
                    <a:pt x="981" y="16383"/>
                    <a:pt x="981" y="16383"/>
                  </a:cubicBezTo>
                  <a:cubicBezTo>
                    <a:pt x="951" y="16322"/>
                    <a:pt x="981" y="16262"/>
                    <a:pt x="981" y="16262"/>
                  </a:cubicBezTo>
                  <a:cubicBezTo>
                    <a:pt x="981" y="16231"/>
                    <a:pt x="1042" y="16171"/>
                    <a:pt x="1042" y="16140"/>
                  </a:cubicBezTo>
                  <a:cubicBezTo>
                    <a:pt x="1042" y="16110"/>
                    <a:pt x="1042" y="16079"/>
                    <a:pt x="1072" y="16079"/>
                  </a:cubicBezTo>
                  <a:lnTo>
                    <a:pt x="1194" y="16079"/>
                  </a:lnTo>
                  <a:cubicBezTo>
                    <a:pt x="1224" y="16019"/>
                    <a:pt x="1255" y="16019"/>
                    <a:pt x="1255" y="15988"/>
                  </a:cubicBezTo>
                  <a:cubicBezTo>
                    <a:pt x="1255" y="15958"/>
                    <a:pt x="1285" y="15867"/>
                    <a:pt x="1285" y="15867"/>
                  </a:cubicBezTo>
                  <a:cubicBezTo>
                    <a:pt x="1285" y="15867"/>
                    <a:pt x="1407" y="15927"/>
                    <a:pt x="1407" y="15958"/>
                  </a:cubicBezTo>
                  <a:cubicBezTo>
                    <a:pt x="1407" y="15975"/>
                    <a:pt x="1417" y="15993"/>
                    <a:pt x="1443" y="15993"/>
                  </a:cubicBezTo>
                  <a:cubicBezTo>
                    <a:pt x="1462" y="15993"/>
                    <a:pt x="1490" y="15983"/>
                    <a:pt x="1528" y="15958"/>
                  </a:cubicBezTo>
                  <a:cubicBezTo>
                    <a:pt x="1589" y="15867"/>
                    <a:pt x="1620" y="15867"/>
                    <a:pt x="1620" y="15836"/>
                  </a:cubicBezTo>
                  <a:cubicBezTo>
                    <a:pt x="1620" y="15806"/>
                    <a:pt x="1680" y="15775"/>
                    <a:pt x="1711" y="15715"/>
                  </a:cubicBezTo>
                  <a:cubicBezTo>
                    <a:pt x="1741" y="15684"/>
                    <a:pt x="1772" y="15715"/>
                    <a:pt x="1772" y="15654"/>
                  </a:cubicBezTo>
                  <a:lnTo>
                    <a:pt x="1772" y="15532"/>
                  </a:lnTo>
                  <a:cubicBezTo>
                    <a:pt x="1772" y="15532"/>
                    <a:pt x="1832" y="15502"/>
                    <a:pt x="1832" y="15471"/>
                  </a:cubicBezTo>
                  <a:cubicBezTo>
                    <a:pt x="1832" y="15422"/>
                    <a:pt x="1832" y="15372"/>
                    <a:pt x="1849" y="15372"/>
                  </a:cubicBezTo>
                  <a:cubicBezTo>
                    <a:pt x="1853" y="15372"/>
                    <a:pt x="1857" y="15375"/>
                    <a:pt x="1863" y="15380"/>
                  </a:cubicBezTo>
                  <a:cubicBezTo>
                    <a:pt x="1893" y="15380"/>
                    <a:pt x="1893" y="15380"/>
                    <a:pt x="1893" y="15411"/>
                  </a:cubicBezTo>
                  <a:cubicBezTo>
                    <a:pt x="1893" y="15411"/>
                    <a:pt x="2015" y="15471"/>
                    <a:pt x="2045" y="15471"/>
                  </a:cubicBezTo>
                  <a:lnTo>
                    <a:pt x="2167" y="15350"/>
                  </a:lnTo>
                  <a:cubicBezTo>
                    <a:pt x="2197" y="15319"/>
                    <a:pt x="2227" y="15319"/>
                    <a:pt x="2288" y="15319"/>
                  </a:cubicBezTo>
                  <a:cubicBezTo>
                    <a:pt x="2319" y="15319"/>
                    <a:pt x="2440" y="15319"/>
                    <a:pt x="2471" y="15350"/>
                  </a:cubicBezTo>
                  <a:cubicBezTo>
                    <a:pt x="2531" y="15380"/>
                    <a:pt x="2349" y="15380"/>
                    <a:pt x="2531" y="15380"/>
                  </a:cubicBezTo>
                  <a:cubicBezTo>
                    <a:pt x="2582" y="15390"/>
                    <a:pt x="2612" y="15394"/>
                    <a:pt x="2634" y="15394"/>
                  </a:cubicBezTo>
                  <a:cubicBezTo>
                    <a:pt x="2677" y="15394"/>
                    <a:pt x="2683" y="15380"/>
                    <a:pt x="2744" y="15380"/>
                  </a:cubicBezTo>
                  <a:cubicBezTo>
                    <a:pt x="2785" y="15380"/>
                    <a:pt x="2812" y="15394"/>
                    <a:pt x="2825" y="15394"/>
                  </a:cubicBezTo>
                  <a:cubicBezTo>
                    <a:pt x="2832" y="15394"/>
                    <a:pt x="2835" y="15390"/>
                    <a:pt x="2835" y="15380"/>
                  </a:cubicBezTo>
                  <a:cubicBezTo>
                    <a:pt x="2882" y="15357"/>
                    <a:pt x="2858" y="15299"/>
                    <a:pt x="2870" y="15299"/>
                  </a:cubicBezTo>
                  <a:lnTo>
                    <a:pt x="2870" y="15299"/>
                  </a:lnTo>
                  <a:cubicBezTo>
                    <a:pt x="2874" y="15299"/>
                    <a:pt x="2882" y="15305"/>
                    <a:pt x="2896" y="15319"/>
                  </a:cubicBezTo>
                  <a:cubicBezTo>
                    <a:pt x="2927" y="15319"/>
                    <a:pt x="3048" y="15411"/>
                    <a:pt x="3079" y="15471"/>
                  </a:cubicBezTo>
                  <a:cubicBezTo>
                    <a:pt x="3079" y="15502"/>
                    <a:pt x="3139" y="15532"/>
                    <a:pt x="3109" y="15563"/>
                  </a:cubicBezTo>
                  <a:cubicBezTo>
                    <a:pt x="3109" y="15623"/>
                    <a:pt x="3109" y="15623"/>
                    <a:pt x="3200" y="15623"/>
                  </a:cubicBezTo>
                  <a:cubicBezTo>
                    <a:pt x="3241" y="15623"/>
                    <a:pt x="3295" y="15637"/>
                    <a:pt x="3326" y="15637"/>
                  </a:cubicBezTo>
                  <a:cubicBezTo>
                    <a:pt x="3342" y="15637"/>
                    <a:pt x="3352" y="15634"/>
                    <a:pt x="3352" y="15623"/>
                  </a:cubicBezTo>
                  <a:cubicBezTo>
                    <a:pt x="3352" y="15574"/>
                    <a:pt x="3352" y="15524"/>
                    <a:pt x="3369" y="15524"/>
                  </a:cubicBezTo>
                  <a:cubicBezTo>
                    <a:pt x="3372" y="15524"/>
                    <a:pt x="3377" y="15527"/>
                    <a:pt x="3383" y="15532"/>
                  </a:cubicBezTo>
                  <a:cubicBezTo>
                    <a:pt x="3406" y="15568"/>
                    <a:pt x="3430" y="15580"/>
                    <a:pt x="3450" y="15580"/>
                  </a:cubicBezTo>
                  <a:cubicBezTo>
                    <a:pt x="3482" y="15580"/>
                    <a:pt x="3504" y="15551"/>
                    <a:pt x="3504" y="15532"/>
                  </a:cubicBezTo>
                  <a:cubicBezTo>
                    <a:pt x="3504" y="15502"/>
                    <a:pt x="3443" y="15411"/>
                    <a:pt x="3534" y="15411"/>
                  </a:cubicBezTo>
                  <a:cubicBezTo>
                    <a:pt x="3595" y="15411"/>
                    <a:pt x="3595" y="15502"/>
                    <a:pt x="3656" y="15532"/>
                  </a:cubicBezTo>
                  <a:cubicBezTo>
                    <a:pt x="3663" y="15539"/>
                    <a:pt x="3675" y="15541"/>
                    <a:pt x="3688" y="15541"/>
                  </a:cubicBezTo>
                  <a:cubicBezTo>
                    <a:pt x="3711" y="15541"/>
                    <a:pt x="3739" y="15534"/>
                    <a:pt x="3754" y="15534"/>
                  </a:cubicBezTo>
                  <a:cubicBezTo>
                    <a:pt x="3767" y="15534"/>
                    <a:pt x="3770" y="15540"/>
                    <a:pt x="3747" y="15563"/>
                  </a:cubicBezTo>
                  <a:cubicBezTo>
                    <a:pt x="3697" y="15638"/>
                    <a:pt x="3668" y="15692"/>
                    <a:pt x="3693" y="15692"/>
                  </a:cubicBezTo>
                  <a:cubicBezTo>
                    <a:pt x="3698" y="15692"/>
                    <a:pt x="3706" y="15690"/>
                    <a:pt x="3717" y="15684"/>
                  </a:cubicBezTo>
                  <a:cubicBezTo>
                    <a:pt x="3808" y="15684"/>
                    <a:pt x="3869" y="15623"/>
                    <a:pt x="3869" y="15623"/>
                  </a:cubicBezTo>
                  <a:cubicBezTo>
                    <a:pt x="3960" y="15563"/>
                    <a:pt x="4021" y="15502"/>
                    <a:pt x="3990" y="15471"/>
                  </a:cubicBezTo>
                  <a:cubicBezTo>
                    <a:pt x="3960" y="15411"/>
                    <a:pt x="3960" y="15380"/>
                    <a:pt x="3869" y="15380"/>
                  </a:cubicBezTo>
                  <a:lnTo>
                    <a:pt x="3747" y="15380"/>
                  </a:lnTo>
                  <a:cubicBezTo>
                    <a:pt x="3747" y="15380"/>
                    <a:pt x="3686" y="15350"/>
                    <a:pt x="3717" y="15350"/>
                  </a:cubicBezTo>
                  <a:cubicBezTo>
                    <a:pt x="3747" y="15319"/>
                    <a:pt x="3808" y="15228"/>
                    <a:pt x="3808" y="15228"/>
                  </a:cubicBezTo>
                  <a:cubicBezTo>
                    <a:pt x="3808" y="15228"/>
                    <a:pt x="3869" y="15198"/>
                    <a:pt x="3808" y="15198"/>
                  </a:cubicBezTo>
                  <a:cubicBezTo>
                    <a:pt x="3747" y="15198"/>
                    <a:pt x="3686" y="15167"/>
                    <a:pt x="3686" y="15167"/>
                  </a:cubicBezTo>
                  <a:cubicBezTo>
                    <a:pt x="3686" y="15167"/>
                    <a:pt x="3709" y="15100"/>
                    <a:pt x="3677" y="15100"/>
                  </a:cubicBezTo>
                  <a:cubicBezTo>
                    <a:pt x="3672" y="15100"/>
                    <a:pt x="3665" y="15102"/>
                    <a:pt x="3656" y="15107"/>
                  </a:cubicBezTo>
                  <a:lnTo>
                    <a:pt x="3534" y="15107"/>
                  </a:lnTo>
                  <a:cubicBezTo>
                    <a:pt x="3504" y="15107"/>
                    <a:pt x="3504" y="15076"/>
                    <a:pt x="3504" y="15076"/>
                  </a:cubicBezTo>
                  <a:cubicBezTo>
                    <a:pt x="3504" y="15076"/>
                    <a:pt x="3504" y="15015"/>
                    <a:pt x="3534" y="15015"/>
                  </a:cubicBezTo>
                  <a:cubicBezTo>
                    <a:pt x="3555" y="15015"/>
                    <a:pt x="3575" y="14988"/>
                    <a:pt x="3586" y="14988"/>
                  </a:cubicBezTo>
                  <a:cubicBezTo>
                    <a:pt x="3592" y="14988"/>
                    <a:pt x="3595" y="14995"/>
                    <a:pt x="3595" y="15015"/>
                  </a:cubicBezTo>
                  <a:cubicBezTo>
                    <a:pt x="3595" y="15031"/>
                    <a:pt x="3588" y="15031"/>
                    <a:pt x="3584" y="15031"/>
                  </a:cubicBezTo>
                  <a:cubicBezTo>
                    <a:pt x="3580" y="15031"/>
                    <a:pt x="3580" y="15031"/>
                    <a:pt x="3595" y="15046"/>
                  </a:cubicBezTo>
                  <a:cubicBezTo>
                    <a:pt x="3656" y="15076"/>
                    <a:pt x="3686" y="15107"/>
                    <a:pt x="3717" y="15107"/>
                  </a:cubicBezTo>
                  <a:lnTo>
                    <a:pt x="3747" y="15107"/>
                  </a:lnTo>
                  <a:cubicBezTo>
                    <a:pt x="3838" y="15107"/>
                    <a:pt x="3808" y="15076"/>
                    <a:pt x="3869" y="15046"/>
                  </a:cubicBezTo>
                  <a:cubicBezTo>
                    <a:pt x="3960" y="15015"/>
                    <a:pt x="3990" y="15015"/>
                    <a:pt x="4051" y="15015"/>
                  </a:cubicBezTo>
                  <a:cubicBezTo>
                    <a:pt x="4082" y="15026"/>
                    <a:pt x="4102" y="15029"/>
                    <a:pt x="4117" y="15029"/>
                  </a:cubicBezTo>
                  <a:cubicBezTo>
                    <a:pt x="4146" y="15029"/>
                    <a:pt x="4153" y="15015"/>
                    <a:pt x="4173" y="15015"/>
                  </a:cubicBezTo>
                  <a:lnTo>
                    <a:pt x="4264" y="15015"/>
                  </a:lnTo>
                  <a:lnTo>
                    <a:pt x="4325" y="14924"/>
                  </a:lnTo>
                  <a:lnTo>
                    <a:pt x="4355" y="15076"/>
                  </a:lnTo>
                  <a:cubicBezTo>
                    <a:pt x="4355" y="15076"/>
                    <a:pt x="4507" y="15046"/>
                    <a:pt x="4507" y="15015"/>
                  </a:cubicBezTo>
                  <a:cubicBezTo>
                    <a:pt x="4507" y="14966"/>
                    <a:pt x="4568" y="14916"/>
                    <a:pt x="4607" y="14916"/>
                  </a:cubicBezTo>
                  <a:cubicBezTo>
                    <a:pt x="4616" y="14916"/>
                    <a:pt x="4623" y="14919"/>
                    <a:pt x="4629" y="14924"/>
                  </a:cubicBezTo>
                  <a:cubicBezTo>
                    <a:pt x="4707" y="14950"/>
                    <a:pt x="4763" y="15022"/>
                    <a:pt x="4835" y="15022"/>
                  </a:cubicBezTo>
                  <a:cubicBezTo>
                    <a:pt x="4847" y="15022"/>
                    <a:pt x="4859" y="15020"/>
                    <a:pt x="4872" y="15015"/>
                  </a:cubicBezTo>
                  <a:cubicBezTo>
                    <a:pt x="4916" y="14971"/>
                    <a:pt x="4977" y="14943"/>
                    <a:pt x="5007" y="14943"/>
                  </a:cubicBezTo>
                  <a:cubicBezTo>
                    <a:pt x="5017" y="14943"/>
                    <a:pt x="5024" y="14947"/>
                    <a:pt x="5024" y="14955"/>
                  </a:cubicBezTo>
                  <a:cubicBezTo>
                    <a:pt x="5054" y="15015"/>
                    <a:pt x="5085" y="15015"/>
                    <a:pt x="5115" y="15046"/>
                  </a:cubicBezTo>
                  <a:cubicBezTo>
                    <a:pt x="5176" y="15076"/>
                    <a:pt x="5176" y="15076"/>
                    <a:pt x="5176" y="15137"/>
                  </a:cubicBezTo>
                  <a:cubicBezTo>
                    <a:pt x="5176" y="15198"/>
                    <a:pt x="5267" y="15259"/>
                    <a:pt x="5267" y="15289"/>
                  </a:cubicBezTo>
                  <a:cubicBezTo>
                    <a:pt x="5237" y="15350"/>
                    <a:pt x="5237" y="15380"/>
                    <a:pt x="5267" y="15411"/>
                  </a:cubicBezTo>
                  <a:cubicBezTo>
                    <a:pt x="5297" y="15426"/>
                    <a:pt x="5351" y="15433"/>
                    <a:pt x="5400" y="15433"/>
                  </a:cubicBezTo>
                  <a:cubicBezTo>
                    <a:pt x="5449" y="15433"/>
                    <a:pt x="5495" y="15426"/>
                    <a:pt x="5510" y="15411"/>
                  </a:cubicBezTo>
                  <a:cubicBezTo>
                    <a:pt x="5541" y="15380"/>
                    <a:pt x="5662" y="15350"/>
                    <a:pt x="5662" y="15289"/>
                  </a:cubicBezTo>
                  <a:cubicBezTo>
                    <a:pt x="5662" y="15259"/>
                    <a:pt x="5723" y="15198"/>
                    <a:pt x="5784" y="15198"/>
                  </a:cubicBezTo>
                  <a:lnTo>
                    <a:pt x="5936" y="15198"/>
                  </a:lnTo>
                  <a:cubicBezTo>
                    <a:pt x="5936" y="15198"/>
                    <a:pt x="5966" y="15350"/>
                    <a:pt x="5997" y="15411"/>
                  </a:cubicBezTo>
                  <a:cubicBezTo>
                    <a:pt x="6027" y="15502"/>
                    <a:pt x="6027" y="15563"/>
                    <a:pt x="6118" y="15623"/>
                  </a:cubicBezTo>
                  <a:cubicBezTo>
                    <a:pt x="6179" y="15654"/>
                    <a:pt x="6270" y="15654"/>
                    <a:pt x="6301" y="15684"/>
                  </a:cubicBezTo>
                  <a:cubicBezTo>
                    <a:pt x="6331" y="15684"/>
                    <a:pt x="6452" y="15684"/>
                    <a:pt x="6422" y="15775"/>
                  </a:cubicBezTo>
                  <a:cubicBezTo>
                    <a:pt x="6392" y="15867"/>
                    <a:pt x="6392" y="15867"/>
                    <a:pt x="6392" y="15927"/>
                  </a:cubicBezTo>
                  <a:cubicBezTo>
                    <a:pt x="6392" y="15958"/>
                    <a:pt x="6422" y="16019"/>
                    <a:pt x="6392" y="16110"/>
                  </a:cubicBezTo>
                  <a:cubicBezTo>
                    <a:pt x="6331" y="16171"/>
                    <a:pt x="6331" y="16231"/>
                    <a:pt x="6301" y="16231"/>
                  </a:cubicBezTo>
                  <a:cubicBezTo>
                    <a:pt x="6270" y="16231"/>
                    <a:pt x="6240" y="16292"/>
                    <a:pt x="6240" y="16292"/>
                  </a:cubicBezTo>
                  <a:cubicBezTo>
                    <a:pt x="6240" y="16292"/>
                    <a:pt x="6179" y="16414"/>
                    <a:pt x="6240" y="16414"/>
                  </a:cubicBezTo>
                  <a:cubicBezTo>
                    <a:pt x="6260" y="16414"/>
                    <a:pt x="6321" y="16373"/>
                    <a:pt x="6359" y="16373"/>
                  </a:cubicBezTo>
                  <a:cubicBezTo>
                    <a:pt x="6378" y="16373"/>
                    <a:pt x="6392" y="16383"/>
                    <a:pt x="6392" y="16414"/>
                  </a:cubicBezTo>
                  <a:lnTo>
                    <a:pt x="6392" y="16535"/>
                  </a:lnTo>
                  <a:cubicBezTo>
                    <a:pt x="6392" y="16566"/>
                    <a:pt x="6331" y="16566"/>
                    <a:pt x="6331" y="16626"/>
                  </a:cubicBezTo>
                  <a:cubicBezTo>
                    <a:pt x="6331" y="16657"/>
                    <a:pt x="6392" y="16718"/>
                    <a:pt x="6392" y="16748"/>
                  </a:cubicBezTo>
                  <a:cubicBezTo>
                    <a:pt x="6392" y="16778"/>
                    <a:pt x="6452" y="16778"/>
                    <a:pt x="6483" y="16809"/>
                  </a:cubicBezTo>
                  <a:cubicBezTo>
                    <a:pt x="6544" y="16870"/>
                    <a:pt x="6483" y="16870"/>
                    <a:pt x="6483" y="16900"/>
                  </a:cubicBezTo>
                  <a:cubicBezTo>
                    <a:pt x="6483" y="16930"/>
                    <a:pt x="6574" y="17022"/>
                    <a:pt x="6544" y="17022"/>
                  </a:cubicBezTo>
                  <a:cubicBezTo>
                    <a:pt x="6483" y="17052"/>
                    <a:pt x="6604" y="17082"/>
                    <a:pt x="6604" y="17082"/>
                  </a:cubicBezTo>
                  <a:lnTo>
                    <a:pt x="6635" y="17174"/>
                  </a:lnTo>
                  <a:lnTo>
                    <a:pt x="6696" y="17295"/>
                  </a:lnTo>
                  <a:cubicBezTo>
                    <a:pt x="6696" y="17295"/>
                    <a:pt x="6756" y="17295"/>
                    <a:pt x="6756" y="17326"/>
                  </a:cubicBezTo>
                  <a:lnTo>
                    <a:pt x="6878" y="17417"/>
                  </a:lnTo>
                  <a:lnTo>
                    <a:pt x="6908" y="17538"/>
                  </a:lnTo>
                  <a:lnTo>
                    <a:pt x="7000" y="17630"/>
                  </a:lnTo>
                  <a:cubicBezTo>
                    <a:pt x="7091" y="17660"/>
                    <a:pt x="7182" y="17660"/>
                    <a:pt x="7182" y="17660"/>
                  </a:cubicBezTo>
                  <a:cubicBezTo>
                    <a:pt x="7182" y="17660"/>
                    <a:pt x="7304" y="17569"/>
                    <a:pt x="7334" y="17569"/>
                  </a:cubicBezTo>
                  <a:cubicBezTo>
                    <a:pt x="7364" y="17569"/>
                    <a:pt x="7334" y="17569"/>
                    <a:pt x="7364" y="17508"/>
                  </a:cubicBezTo>
                  <a:cubicBezTo>
                    <a:pt x="7395" y="17417"/>
                    <a:pt x="7456" y="17326"/>
                    <a:pt x="7456" y="17265"/>
                  </a:cubicBezTo>
                  <a:cubicBezTo>
                    <a:pt x="7456" y="17234"/>
                    <a:pt x="7486" y="17265"/>
                    <a:pt x="7486" y="17113"/>
                  </a:cubicBezTo>
                  <a:lnTo>
                    <a:pt x="7486" y="16961"/>
                  </a:lnTo>
                  <a:lnTo>
                    <a:pt x="7486" y="16748"/>
                  </a:lnTo>
                  <a:cubicBezTo>
                    <a:pt x="7486" y="16748"/>
                    <a:pt x="7486" y="16626"/>
                    <a:pt x="7456" y="16626"/>
                  </a:cubicBezTo>
                  <a:cubicBezTo>
                    <a:pt x="7395" y="16626"/>
                    <a:pt x="7364" y="16566"/>
                    <a:pt x="7364" y="16535"/>
                  </a:cubicBezTo>
                  <a:cubicBezTo>
                    <a:pt x="7364" y="16474"/>
                    <a:pt x="7334" y="16444"/>
                    <a:pt x="7364" y="16414"/>
                  </a:cubicBezTo>
                  <a:cubicBezTo>
                    <a:pt x="7395" y="16383"/>
                    <a:pt x="7364" y="16262"/>
                    <a:pt x="7364" y="16262"/>
                  </a:cubicBezTo>
                  <a:lnTo>
                    <a:pt x="7243" y="16140"/>
                  </a:lnTo>
                  <a:cubicBezTo>
                    <a:pt x="7243" y="16140"/>
                    <a:pt x="7212" y="16079"/>
                    <a:pt x="7212" y="16019"/>
                  </a:cubicBezTo>
                  <a:lnTo>
                    <a:pt x="7212" y="15958"/>
                  </a:lnTo>
                  <a:cubicBezTo>
                    <a:pt x="7212" y="15927"/>
                    <a:pt x="7182" y="15836"/>
                    <a:pt x="7212" y="15836"/>
                  </a:cubicBezTo>
                  <a:cubicBezTo>
                    <a:pt x="7243" y="15836"/>
                    <a:pt x="7334" y="15836"/>
                    <a:pt x="7304" y="15806"/>
                  </a:cubicBezTo>
                  <a:cubicBezTo>
                    <a:pt x="7243" y="15775"/>
                    <a:pt x="7243" y="15684"/>
                    <a:pt x="7243" y="15684"/>
                  </a:cubicBezTo>
                  <a:cubicBezTo>
                    <a:pt x="7212" y="15684"/>
                    <a:pt x="7152" y="15654"/>
                    <a:pt x="7152" y="15654"/>
                  </a:cubicBezTo>
                  <a:cubicBezTo>
                    <a:pt x="7152" y="15654"/>
                    <a:pt x="7091" y="15623"/>
                    <a:pt x="7091" y="15563"/>
                  </a:cubicBezTo>
                  <a:cubicBezTo>
                    <a:pt x="7091" y="15532"/>
                    <a:pt x="7060" y="15471"/>
                    <a:pt x="7091" y="15411"/>
                  </a:cubicBezTo>
                  <a:cubicBezTo>
                    <a:pt x="7152" y="15380"/>
                    <a:pt x="7152" y="15380"/>
                    <a:pt x="7091" y="15350"/>
                  </a:cubicBezTo>
                  <a:cubicBezTo>
                    <a:pt x="7060" y="15319"/>
                    <a:pt x="7030" y="15228"/>
                    <a:pt x="7030" y="15198"/>
                  </a:cubicBezTo>
                  <a:cubicBezTo>
                    <a:pt x="7030" y="15167"/>
                    <a:pt x="7000" y="15107"/>
                    <a:pt x="7000" y="15076"/>
                  </a:cubicBezTo>
                  <a:cubicBezTo>
                    <a:pt x="7000" y="15046"/>
                    <a:pt x="6939" y="14924"/>
                    <a:pt x="6939" y="14924"/>
                  </a:cubicBezTo>
                  <a:lnTo>
                    <a:pt x="6939" y="14772"/>
                  </a:lnTo>
                  <a:lnTo>
                    <a:pt x="6939" y="14651"/>
                  </a:lnTo>
                  <a:cubicBezTo>
                    <a:pt x="6939" y="14651"/>
                    <a:pt x="6961" y="14684"/>
                    <a:pt x="6978" y="14684"/>
                  </a:cubicBezTo>
                  <a:cubicBezTo>
                    <a:pt x="6990" y="14684"/>
                    <a:pt x="7000" y="14669"/>
                    <a:pt x="7000" y="14620"/>
                  </a:cubicBezTo>
                  <a:cubicBezTo>
                    <a:pt x="7000" y="14499"/>
                    <a:pt x="7030" y="14468"/>
                    <a:pt x="7060" y="14408"/>
                  </a:cubicBezTo>
                  <a:cubicBezTo>
                    <a:pt x="7091" y="14316"/>
                    <a:pt x="7152" y="14286"/>
                    <a:pt x="7152" y="14256"/>
                  </a:cubicBezTo>
                  <a:cubicBezTo>
                    <a:pt x="7152" y="14235"/>
                    <a:pt x="7155" y="14229"/>
                    <a:pt x="7161" y="14229"/>
                  </a:cubicBezTo>
                  <a:cubicBezTo>
                    <a:pt x="7172" y="14229"/>
                    <a:pt x="7192" y="14256"/>
                    <a:pt x="7212" y="14256"/>
                  </a:cubicBezTo>
                  <a:cubicBezTo>
                    <a:pt x="7243" y="14256"/>
                    <a:pt x="7243" y="14195"/>
                    <a:pt x="7304" y="14134"/>
                  </a:cubicBezTo>
                  <a:cubicBezTo>
                    <a:pt x="7334" y="14043"/>
                    <a:pt x="7304" y="14012"/>
                    <a:pt x="7364" y="14012"/>
                  </a:cubicBezTo>
                  <a:lnTo>
                    <a:pt x="7516" y="14012"/>
                  </a:lnTo>
                  <a:cubicBezTo>
                    <a:pt x="7516" y="14012"/>
                    <a:pt x="7608" y="13982"/>
                    <a:pt x="7668" y="13891"/>
                  </a:cubicBezTo>
                  <a:cubicBezTo>
                    <a:pt x="7759" y="13830"/>
                    <a:pt x="7759" y="13800"/>
                    <a:pt x="7790" y="13800"/>
                  </a:cubicBezTo>
                  <a:cubicBezTo>
                    <a:pt x="7820" y="13800"/>
                    <a:pt x="7881" y="13800"/>
                    <a:pt x="7911" y="13708"/>
                  </a:cubicBezTo>
                  <a:cubicBezTo>
                    <a:pt x="7972" y="13648"/>
                    <a:pt x="7972" y="13587"/>
                    <a:pt x="8033" y="13556"/>
                  </a:cubicBezTo>
                  <a:cubicBezTo>
                    <a:pt x="8063" y="13526"/>
                    <a:pt x="8063" y="13526"/>
                    <a:pt x="8124" y="13526"/>
                  </a:cubicBezTo>
                  <a:cubicBezTo>
                    <a:pt x="8155" y="13526"/>
                    <a:pt x="8215" y="13435"/>
                    <a:pt x="8246" y="13405"/>
                  </a:cubicBezTo>
                  <a:lnTo>
                    <a:pt x="8276" y="13344"/>
                  </a:lnTo>
                  <a:cubicBezTo>
                    <a:pt x="8276" y="13344"/>
                    <a:pt x="8367" y="13283"/>
                    <a:pt x="8428" y="13283"/>
                  </a:cubicBezTo>
                  <a:cubicBezTo>
                    <a:pt x="8519" y="13283"/>
                    <a:pt x="8550" y="13283"/>
                    <a:pt x="8580" y="13253"/>
                  </a:cubicBezTo>
                  <a:cubicBezTo>
                    <a:pt x="8671" y="13222"/>
                    <a:pt x="8611" y="13222"/>
                    <a:pt x="8702" y="13192"/>
                  </a:cubicBezTo>
                  <a:cubicBezTo>
                    <a:pt x="8793" y="13131"/>
                    <a:pt x="8702" y="13070"/>
                    <a:pt x="8823" y="13040"/>
                  </a:cubicBezTo>
                  <a:cubicBezTo>
                    <a:pt x="8915" y="12979"/>
                    <a:pt x="8884" y="12888"/>
                    <a:pt x="9006" y="12888"/>
                  </a:cubicBezTo>
                  <a:cubicBezTo>
                    <a:pt x="9097" y="12827"/>
                    <a:pt x="9279" y="12766"/>
                    <a:pt x="9310" y="12766"/>
                  </a:cubicBezTo>
                  <a:cubicBezTo>
                    <a:pt x="9370" y="12766"/>
                    <a:pt x="9462" y="12766"/>
                    <a:pt x="9492" y="12736"/>
                  </a:cubicBezTo>
                  <a:cubicBezTo>
                    <a:pt x="9522" y="12675"/>
                    <a:pt x="9462" y="12645"/>
                    <a:pt x="9431" y="12614"/>
                  </a:cubicBezTo>
                  <a:lnTo>
                    <a:pt x="9310" y="12493"/>
                  </a:lnTo>
                  <a:cubicBezTo>
                    <a:pt x="9310" y="12493"/>
                    <a:pt x="9323" y="12479"/>
                    <a:pt x="9341" y="12479"/>
                  </a:cubicBezTo>
                  <a:cubicBezTo>
                    <a:pt x="9350" y="12479"/>
                    <a:pt x="9360" y="12483"/>
                    <a:pt x="9370" y="12493"/>
                  </a:cubicBezTo>
                  <a:cubicBezTo>
                    <a:pt x="9412" y="12514"/>
                    <a:pt x="9454" y="12549"/>
                    <a:pt x="9496" y="12549"/>
                  </a:cubicBezTo>
                  <a:cubicBezTo>
                    <a:pt x="9515" y="12549"/>
                    <a:pt x="9534" y="12542"/>
                    <a:pt x="9553" y="12523"/>
                  </a:cubicBezTo>
                  <a:cubicBezTo>
                    <a:pt x="9583" y="12523"/>
                    <a:pt x="9644" y="12462"/>
                    <a:pt x="9644" y="12432"/>
                  </a:cubicBezTo>
                  <a:cubicBezTo>
                    <a:pt x="9654" y="12412"/>
                    <a:pt x="9668" y="12405"/>
                    <a:pt x="9682" y="12405"/>
                  </a:cubicBezTo>
                  <a:cubicBezTo>
                    <a:pt x="9712" y="12405"/>
                    <a:pt x="9745" y="12432"/>
                    <a:pt x="9766" y="12432"/>
                  </a:cubicBezTo>
                  <a:cubicBezTo>
                    <a:pt x="9857" y="12432"/>
                    <a:pt x="9887" y="12310"/>
                    <a:pt x="9857" y="12310"/>
                  </a:cubicBezTo>
                  <a:cubicBezTo>
                    <a:pt x="9796" y="12280"/>
                    <a:pt x="9766" y="12189"/>
                    <a:pt x="9644" y="12189"/>
                  </a:cubicBezTo>
                  <a:cubicBezTo>
                    <a:pt x="9553" y="12189"/>
                    <a:pt x="9431" y="12158"/>
                    <a:pt x="9492" y="12128"/>
                  </a:cubicBezTo>
                  <a:cubicBezTo>
                    <a:pt x="9538" y="12098"/>
                    <a:pt x="9568" y="12098"/>
                    <a:pt x="9595" y="12098"/>
                  </a:cubicBezTo>
                  <a:cubicBezTo>
                    <a:pt x="9621" y="12098"/>
                    <a:pt x="9644" y="12098"/>
                    <a:pt x="9674" y="12067"/>
                  </a:cubicBezTo>
                  <a:cubicBezTo>
                    <a:pt x="9766" y="12037"/>
                    <a:pt x="9766" y="11976"/>
                    <a:pt x="9766" y="11915"/>
                  </a:cubicBezTo>
                  <a:cubicBezTo>
                    <a:pt x="9766" y="11885"/>
                    <a:pt x="9674" y="11733"/>
                    <a:pt x="9766" y="11702"/>
                  </a:cubicBezTo>
                  <a:cubicBezTo>
                    <a:pt x="9735" y="11702"/>
                    <a:pt x="9614" y="11702"/>
                    <a:pt x="9583" y="11672"/>
                  </a:cubicBezTo>
                  <a:cubicBezTo>
                    <a:pt x="9492" y="11611"/>
                    <a:pt x="9462" y="11550"/>
                    <a:pt x="9492" y="11550"/>
                  </a:cubicBezTo>
                  <a:cubicBezTo>
                    <a:pt x="9522" y="11520"/>
                    <a:pt x="9522" y="11429"/>
                    <a:pt x="9583" y="11429"/>
                  </a:cubicBezTo>
                  <a:cubicBezTo>
                    <a:pt x="9614" y="11398"/>
                    <a:pt x="9644" y="11277"/>
                    <a:pt x="9644" y="11277"/>
                  </a:cubicBezTo>
                  <a:cubicBezTo>
                    <a:pt x="9644" y="11277"/>
                    <a:pt x="9735" y="11246"/>
                    <a:pt x="9674" y="11216"/>
                  </a:cubicBezTo>
                  <a:cubicBezTo>
                    <a:pt x="9614" y="11216"/>
                    <a:pt x="9492" y="11094"/>
                    <a:pt x="9462" y="11094"/>
                  </a:cubicBezTo>
                  <a:cubicBezTo>
                    <a:pt x="9431" y="11094"/>
                    <a:pt x="9279" y="10973"/>
                    <a:pt x="9340" y="10973"/>
                  </a:cubicBezTo>
                  <a:cubicBezTo>
                    <a:pt x="9431" y="10973"/>
                    <a:pt x="9492" y="10973"/>
                    <a:pt x="9553" y="11003"/>
                  </a:cubicBezTo>
                  <a:cubicBezTo>
                    <a:pt x="9563" y="11024"/>
                    <a:pt x="9573" y="11030"/>
                    <a:pt x="9582" y="11030"/>
                  </a:cubicBezTo>
                  <a:cubicBezTo>
                    <a:pt x="9600" y="11030"/>
                    <a:pt x="9614" y="11003"/>
                    <a:pt x="9614" y="11003"/>
                  </a:cubicBezTo>
                  <a:cubicBezTo>
                    <a:pt x="9614" y="10973"/>
                    <a:pt x="9614" y="11003"/>
                    <a:pt x="9583" y="10942"/>
                  </a:cubicBezTo>
                  <a:cubicBezTo>
                    <a:pt x="9553" y="10851"/>
                    <a:pt x="9583" y="10821"/>
                    <a:pt x="9644" y="10821"/>
                  </a:cubicBezTo>
                  <a:cubicBezTo>
                    <a:pt x="9735" y="10821"/>
                    <a:pt x="9735" y="10821"/>
                    <a:pt x="9735" y="10760"/>
                  </a:cubicBezTo>
                  <a:cubicBezTo>
                    <a:pt x="9735" y="10669"/>
                    <a:pt x="9735" y="10517"/>
                    <a:pt x="9766" y="10517"/>
                  </a:cubicBezTo>
                  <a:cubicBezTo>
                    <a:pt x="9796" y="10517"/>
                    <a:pt x="9887" y="10487"/>
                    <a:pt x="9887" y="10487"/>
                  </a:cubicBezTo>
                  <a:cubicBezTo>
                    <a:pt x="9887" y="10487"/>
                    <a:pt x="9937" y="10361"/>
                    <a:pt x="9947" y="10361"/>
                  </a:cubicBezTo>
                  <a:cubicBezTo>
                    <a:pt x="9947" y="10361"/>
                    <a:pt x="9948" y="10362"/>
                    <a:pt x="9948" y="10365"/>
                  </a:cubicBezTo>
                  <a:cubicBezTo>
                    <a:pt x="9948" y="10395"/>
                    <a:pt x="9887" y="10608"/>
                    <a:pt x="9857" y="10669"/>
                  </a:cubicBezTo>
                  <a:cubicBezTo>
                    <a:pt x="9857" y="10760"/>
                    <a:pt x="9887" y="10790"/>
                    <a:pt x="9857" y="10821"/>
                  </a:cubicBezTo>
                  <a:cubicBezTo>
                    <a:pt x="9796" y="10851"/>
                    <a:pt x="9887" y="10851"/>
                    <a:pt x="9766" y="10912"/>
                  </a:cubicBezTo>
                  <a:cubicBezTo>
                    <a:pt x="9756" y="10917"/>
                    <a:pt x="9746" y="10919"/>
                    <a:pt x="9736" y="10919"/>
                  </a:cubicBezTo>
                  <a:cubicBezTo>
                    <a:pt x="9704" y="10919"/>
                    <a:pt x="9673" y="10901"/>
                    <a:pt x="9667" y="10901"/>
                  </a:cubicBezTo>
                  <a:lnTo>
                    <a:pt x="9667" y="10901"/>
                  </a:lnTo>
                  <a:cubicBezTo>
                    <a:pt x="9663" y="10901"/>
                    <a:pt x="9672" y="10910"/>
                    <a:pt x="9705" y="10942"/>
                  </a:cubicBezTo>
                  <a:cubicBezTo>
                    <a:pt x="9766" y="11003"/>
                    <a:pt x="9766" y="11064"/>
                    <a:pt x="9796" y="11064"/>
                  </a:cubicBezTo>
                  <a:cubicBezTo>
                    <a:pt x="9857" y="11064"/>
                    <a:pt x="9887" y="11064"/>
                    <a:pt x="9887" y="11094"/>
                  </a:cubicBezTo>
                  <a:cubicBezTo>
                    <a:pt x="9887" y="11125"/>
                    <a:pt x="9918" y="11216"/>
                    <a:pt x="9918" y="11216"/>
                  </a:cubicBezTo>
                  <a:cubicBezTo>
                    <a:pt x="9918" y="11216"/>
                    <a:pt x="9887" y="11307"/>
                    <a:pt x="9857" y="11368"/>
                  </a:cubicBezTo>
                  <a:cubicBezTo>
                    <a:pt x="9766" y="11429"/>
                    <a:pt x="9766" y="11459"/>
                    <a:pt x="9766" y="11520"/>
                  </a:cubicBezTo>
                  <a:cubicBezTo>
                    <a:pt x="9766" y="11550"/>
                    <a:pt x="9857" y="11581"/>
                    <a:pt x="9857" y="11581"/>
                  </a:cubicBezTo>
                  <a:cubicBezTo>
                    <a:pt x="9857" y="11581"/>
                    <a:pt x="9887" y="11550"/>
                    <a:pt x="9887" y="11459"/>
                  </a:cubicBezTo>
                  <a:cubicBezTo>
                    <a:pt x="9887" y="11429"/>
                    <a:pt x="9948" y="11368"/>
                    <a:pt x="9948" y="11368"/>
                  </a:cubicBezTo>
                  <a:cubicBezTo>
                    <a:pt x="9948" y="11368"/>
                    <a:pt x="9978" y="11368"/>
                    <a:pt x="10039" y="11307"/>
                  </a:cubicBezTo>
                  <a:cubicBezTo>
                    <a:pt x="10070" y="11277"/>
                    <a:pt x="10130" y="11125"/>
                    <a:pt x="10130" y="11125"/>
                  </a:cubicBezTo>
                  <a:cubicBezTo>
                    <a:pt x="10130" y="11094"/>
                    <a:pt x="10100" y="11064"/>
                    <a:pt x="10191" y="11064"/>
                  </a:cubicBezTo>
                  <a:cubicBezTo>
                    <a:pt x="10252" y="11064"/>
                    <a:pt x="10282" y="11064"/>
                    <a:pt x="10282" y="10973"/>
                  </a:cubicBezTo>
                  <a:cubicBezTo>
                    <a:pt x="10282" y="10942"/>
                    <a:pt x="10252" y="10821"/>
                    <a:pt x="10252" y="10821"/>
                  </a:cubicBezTo>
                  <a:cubicBezTo>
                    <a:pt x="10252" y="10821"/>
                    <a:pt x="10222" y="10760"/>
                    <a:pt x="10252" y="10699"/>
                  </a:cubicBezTo>
                  <a:cubicBezTo>
                    <a:pt x="10282" y="10669"/>
                    <a:pt x="10222" y="10608"/>
                    <a:pt x="10222" y="10608"/>
                  </a:cubicBezTo>
                  <a:lnTo>
                    <a:pt x="10100" y="10456"/>
                  </a:lnTo>
                  <a:cubicBezTo>
                    <a:pt x="10100" y="10456"/>
                    <a:pt x="10113" y="10429"/>
                    <a:pt x="10140" y="10429"/>
                  </a:cubicBezTo>
                  <a:cubicBezTo>
                    <a:pt x="10154" y="10429"/>
                    <a:pt x="10171" y="10436"/>
                    <a:pt x="10191" y="10456"/>
                  </a:cubicBezTo>
                  <a:cubicBezTo>
                    <a:pt x="10222" y="10487"/>
                    <a:pt x="10313" y="10517"/>
                    <a:pt x="10343" y="10547"/>
                  </a:cubicBezTo>
                  <a:cubicBezTo>
                    <a:pt x="10366" y="10616"/>
                    <a:pt x="10389" y="10650"/>
                    <a:pt x="10437" y="10650"/>
                  </a:cubicBezTo>
                  <a:cubicBezTo>
                    <a:pt x="10453" y="10650"/>
                    <a:pt x="10472" y="10646"/>
                    <a:pt x="10495" y="10639"/>
                  </a:cubicBezTo>
                  <a:cubicBezTo>
                    <a:pt x="10526" y="10608"/>
                    <a:pt x="10677" y="10517"/>
                    <a:pt x="10677" y="10487"/>
                  </a:cubicBezTo>
                  <a:cubicBezTo>
                    <a:pt x="10677" y="10456"/>
                    <a:pt x="10708" y="10304"/>
                    <a:pt x="10799" y="10304"/>
                  </a:cubicBezTo>
                  <a:cubicBezTo>
                    <a:pt x="10860" y="10304"/>
                    <a:pt x="10921" y="10243"/>
                    <a:pt x="10921" y="10213"/>
                  </a:cubicBezTo>
                  <a:cubicBezTo>
                    <a:pt x="10921" y="10183"/>
                    <a:pt x="10860" y="10061"/>
                    <a:pt x="10921" y="10061"/>
                  </a:cubicBezTo>
                  <a:cubicBezTo>
                    <a:pt x="10951" y="10061"/>
                    <a:pt x="10981" y="10031"/>
                    <a:pt x="10981" y="10000"/>
                  </a:cubicBezTo>
                  <a:cubicBezTo>
                    <a:pt x="10981" y="9939"/>
                    <a:pt x="10981" y="9879"/>
                    <a:pt x="10951" y="9879"/>
                  </a:cubicBezTo>
                  <a:cubicBezTo>
                    <a:pt x="10921" y="9879"/>
                    <a:pt x="10799" y="9879"/>
                    <a:pt x="10829" y="9848"/>
                  </a:cubicBezTo>
                  <a:cubicBezTo>
                    <a:pt x="10854" y="9799"/>
                    <a:pt x="10899" y="9749"/>
                    <a:pt x="10915" y="9749"/>
                  </a:cubicBezTo>
                  <a:cubicBezTo>
                    <a:pt x="10919" y="9749"/>
                    <a:pt x="10921" y="9751"/>
                    <a:pt x="10921" y="9757"/>
                  </a:cubicBezTo>
                  <a:cubicBezTo>
                    <a:pt x="10951" y="9787"/>
                    <a:pt x="10981" y="9848"/>
                    <a:pt x="11012" y="9848"/>
                  </a:cubicBezTo>
                  <a:cubicBezTo>
                    <a:pt x="11103" y="9848"/>
                    <a:pt x="11103" y="9848"/>
                    <a:pt x="11164" y="9787"/>
                  </a:cubicBezTo>
                  <a:cubicBezTo>
                    <a:pt x="11194" y="9772"/>
                    <a:pt x="11225" y="9772"/>
                    <a:pt x="11251" y="9772"/>
                  </a:cubicBezTo>
                  <a:cubicBezTo>
                    <a:pt x="11278" y="9772"/>
                    <a:pt x="11301" y="9772"/>
                    <a:pt x="11316" y="9757"/>
                  </a:cubicBezTo>
                  <a:cubicBezTo>
                    <a:pt x="11407" y="9727"/>
                    <a:pt x="11589" y="9635"/>
                    <a:pt x="11620" y="9635"/>
                  </a:cubicBezTo>
                  <a:lnTo>
                    <a:pt x="11863" y="9635"/>
                  </a:lnTo>
                  <a:cubicBezTo>
                    <a:pt x="11863" y="9635"/>
                    <a:pt x="11924" y="9575"/>
                    <a:pt x="11984" y="9575"/>
                  </a:cubicBezTo>
                  <a:cubicBezTo>
                    <a:pt x="12015" y="9575"/>
                    <a:pt x="11893" y="9544"/>
                    <a:pt x="11863" y="9544"/>
                  </a:cubicBezTo>
                  <a:lnTo>
                    <a:pt x="11681" y="9544"/>
                  </a:lnTo>
                  <a:cubicBezTo>
                    <a:pt x="11620" y="9544"/>
                    <a:pt x="11468" y="9575"/>
                    <a:pt x="11437" y="9605"/>
                  </a:cubicBezTo>
                  <a:lnTo>
                    <a:pt x="11285" y="9605"/>
                  </a:lnTo>
                  <a:lnTo>
                    <a:pt x="11407" y="9544"/>
                  </a:lnTo>
                  <a:cubicBezTo>
                    <a:pt x="11437" y="9544"/>
                    <a:pt x="11437" y="9483"/>
                    <a:pt x="11559" y="9483"/>
                  </a:cubicBezTo>
                  <a:lnTo>
                    <a:pt x="12167" y="9483"/>
                  </a:lnTo>
                  <a:cubicBezTo>
                    <a:pt x="12167" y="9483"/>
                    <a:pt x="12197" y="9453"/>
                    <a:pt x="12288" y="9453"/>
                  </a:cubicBezTo>
                  <a:cubicBezTo>
                    <a:pt x="12349" y="9453"/>
                    <a:pt x="12380" y="9453"/>
                    <a:pt x="12380" y="9392"/>
                  </a:cubicBezTo>
                  <a:cubicBezTo>
                    <a:pt x="12380" y="9332"/>
                    <a:pt x="12471" y="9301"/>
                    <a:pt x="12471" y="9301"/>
                  </a:cubicBezTo>
                  <a:lnTo>
                    <a:pt x="12471" y="9301"/>
                  </a:lnTo>
                  <a:cubicBezTo>
                    <a:pt x="12471" y="9301"/>
                    <a:pt x="12440" y="9423"/>
                    <a:pt x="12501" y="9423"/>
                  </a:cubicBezTo>
                  <a:cubicBezTo>
                    <a:pt x="12532" y="9423"/>
                    <a:pt x="12623" y="9392"/>
                    <a:pt x="12623" y="9392"/>
                  </a:cubicBezTo>
                  <a:cubicBezTo>
                    <a:pt x="12649" y="9392"/>
                    <a:pt x="12630" y="9325"/>
                    <a:pt x="12663" y="9325"/>
                  </a:cubicBezTo>
                  <a:cubicBezTo>
                    <a:pt x="12668" y="9325"/>
                    <a:pt x="12675" y="9327"/>
                    <a:pt x="12684" y="9332"/>
                  </a:cubicBezTo>
                  <a:cubicBezTo>
                    <a:pt x="12775" y="9392"/>
                    <a:pt x="12836" y="9392"/>
                    <a:pt x="12896" y="9392"/>
                  </a:cubicBezTo>
                  <a:cubicBezTo>
                    <a:pt x="12927" y="9392"/>
                    <a:pt x="13109" y="9332"/>
                    <a:pt x="13109" y="9332"/>
                  </a:cubicBezTo>
                  <a:lnTo>
                    <a:pt x="13140" y="9271"/>
                  </a:lnTo>
                  <a:lnTo>
                    <a:pt x="12927" y="9271"/>
                  </a:lnTo>
                  <a:cubicBezTo>
                    <a:pt x="12866" y="9271"/>
                    <a:pt x="12873" y="9298"/>
                    <a:pt x="12866" y="9298"/>
                  </a:cubicBezTo>
                  <a:cubicBezTo>
                    <a:pt x="12863" y="9298"/>
                    <a:pt x="12856" y="9291"/>
                    <a:pt x="12836" y="9271"/>
                  </a:cubicBezTo>
                  <a:cubicBezTo>
                    <a:pt x="12805" y="9180"/>
                    <a:pt x="12775" y="9149"/>
                    <a:pt x="12775" y="9149"/>
                  </a:cubicBezTo>
                  <a:cubicBezTo>
                    <a:pt x="12775" y="9149"/>
                    <a:pt x="12744" y="9149"/>
                    <a:pt x="12744" y="9088"/>
                  </a:cubicBezTo>
                  <a:cubicBezTo>
                    <a:pt x="12744" y="8997"/>
                    <a:pt x="12684" y="8997"/>
                    <a:pt x="12684" y="8967"/>
                  </a:cubicBezTo>
                  <a:cubicBezTo>
                    <a:pt x="12653" y="8876"/>
                    <a:pt x="12775" y="8784"/>
                    <a:pt x="12775" y="8784"/>
                  </a:cubicBezTo>
                  <a:lnTo>
                    <a:pt x="12744" y="8572"/>
                  </a:lnTo>
                  <a:cubicBezTo>
                    <a:pt x="12744" y="8572"/>
                    <a:pt x="12653" y="8480"/>
                    <a:pt x="12836" y="8480"/>
                  </a:cubicBezTo>
                  <a:cubicBezTo>
                    <a:pt x="13048" y="8420"/>
                    <a:pt x="13079" y="8389"/>
                    <a:pt x="13109" y="8359"/>
                  </a:cubicBezTo>
                  <a:cubicBezTo>
                    <a:pt x="13140" y="8268"/>
                    <a:pt x="13140" y="8237"/>
                    <a:pt x="13200" y="8237"/>
                  </a:cubicBezTo>
                  <a:cubicBezTo>
                    <a:pt x="13221" y="8237"/>
                    <a:pt x="13254" y="8251"/>
                    <a:pt x="13293" y="8251"/>
                  </a:cubicBezTo>
                  <a:cubicBezTo>
                    <a:pt x="13312" y="8251"/>
                    <a:pt x="13332" y="8247"/>
                    <a:pt x="13352" y="8237"/>
                  </a:cubicBezTo>
                  <a:cubicBezTo>
                    <a:pt x="13383" y="8237"/>
                    <a:pt x="13565" y="8176"/>
                    <a:pt x="13565" y="8116"/>
                  </a:cubicBezTo>
                  <a:cubicBezTo>
                    <a:pt x="13595" y="8085"/>
                    <a:pt x="13565" y="8085"/>
                    <a:pt x="13656" y="8085"/>
                  </a:cubicBezTo>
                  <a:cubicBezTo>
                    <a:pt x="13717" y="8085"/>
                    <a:pt x="13687" y="7964"/>
                    <a:pt x="13717" y="7933"/>
                  </a:cubicBezTo>
                  <a:cubicBezTo>
                    <a:pt x="13723" y="7927"/>
                    <a:pt x="13730" y="7925"/>
                    <a:pt x="13739" y="7925"/>
                  </a:cubicBezTo>
                  <a:cubicBezTo>
                    <a:pt x="13772" y="7925"/>
                    <a:pt x="13820" y="7964"/>
                    <a:pt x="13869" y="7964"/>
                  </a:cubicBezTo>
                  <a:cubicBezTo>
                    <a:pt x="13899" y="7964"/>
                    <a:pt x="13991" y="7964"/>
                    <a:pt x="14021" y="7933"/>
                  </a:cubicBezTo>
                  <a:cubicBezTo>
                    <a:pt x="14051" y="7903"/>
                    <a:pt x="14051" y="7812"/>
                    <a:pt x="14143" y="7812"/>
                  </a:cubicBezTo>
                  <a:cubicBezTo>
                    <a:pt x="14203" y="7812"/>
                    <a:pt x="14203" y="7873"/>
                    <a:pt x="14325" y="7873"/>
                  </a:cubicBezTo>
                  <a:cubicBezTo>
                    <a:pt x="14447" y="7873"/>
                    <a:pt x="14477" y="7812"/>
                    <a:pt x="14507" y="7781"/>
                  </a:cubicBezTo>
                  <a:cubicBezTo>
                    <a:pt x="14599" y="7751"/>
                    <a:pt x="14599" y="7660"/>
                    <a:pt x="14629" y="7660"/>
                  </a:cubicBezTo>
                  <a:cubicBezTo>
                    <a:pt x="14654" y="7660"/>
                    <a:pt x="14658" y="7554"/>
                    <a:pt x="14712" y="7554"/>
                  </a:cubicBezTo>
                  <a:cubicBezTo>
                    <a:pt x="14723" y="7554"/>
                    <a:pt x="14735" y="7558"/>
                    <a:pt x="14751" y="7569"/>
                  </a:cubicBezTo>
                  <a:cubicBezTo>
                    <a:pt x="14781" y="7584"/>
                    <a:pt x="14819" y="7591"/>
                    <a:pt x="14857" y="7591"/>
                  </a:cubicBezTo>
                  <a:cubicBezTo>
                    <a:pt x="14895" y="7591"/>
                    <a:pt x="14933" y="7584"/>
                    <a:pt x="14963" y="7569"/>
                  </a:cubicBezTo>
                  <a:cubicBezTo>
                    <a:pt x="15054" y="7569"/>
                    <a:pt x="15054" y="7508"/>
                    <a:pt x="15085" y="7508"/>
                  </a:cubicBezTo>
                  <a:cubicBezTo>
                    <a:pt x="15111" y="7508"/>
                    <a:pt x="15070" y="7441"/>
                    <a:pt x="15096" y="7441"/>
                  </a:cubicBezTo>
                  <a:cubicBezTo>
                    <a:pt x="15100" y="7441"/>
                    <a:pt x="15107" y="7443"/>
                    <a:pt x="15115" y="7447"/>
                  </a:cubicBezTo>
                  <a:cubicBezTo>
                    <a:pt x="15206" y="7447"/>
                    <a:pt x="15206" y="7477"/>
                    <a:pt x="15237" y="7477"/>
                  </a:cubicBezTo>
                  <a:cubicBezTo>
                    <a:pt x="15267" y="7477"/>
                    <a:pt x="15267" y="7417"/>
                    <a:pt x="15389" y="7417"/>
                  </a:cubicBezTo>
                  <a:cubicBezTo>
                    <a:pt x="15510" y="7417"/>
                    <a:pt x="15541" y="7356"/>
                    <a:pt x="15632" y="7325"/>
                  </a:cubicBezTo>
                  <a:cubicBezTo>
                    <a:pt x="15693" y="7325"/>
                    <a:pt x="15723" y="7265"/>
                    <a:pt x="15814" y="7265"/>
                  </a:cubicBezTo>
                  <a:cubicBezTo>
                    <a:pt x="15875" y="7204"/>
                    <a:pt x="16027" y="7173"/>
                    <a:pt x="16027" y="7173"/>
                  </a:cubicBezTo>
                  <a:lnTo>
                    <a:pt x="16027" y="7173"/>
                  </a:lnTo>
                  <a:cubicBezTo>
                    <a:pt x="16027" y="7204"/>
                    <a:pt x="16088" y="7265"/>
                    <a:pt x="15997" y="7295"/>
                  </a:cubicBezTo>
                  <a:cubicBezTo>
                    <a:pt x="15966" y="7310"/>
                    <a:pt x="15921" y="7310"/>
                    <a:pt x="15883" y="7310"/>
                  </a:cubicBezTo>
                  <a:cubicBezTo>
                    <a:pt x="15845" y="7310"/>
                    <a:pt x="15814" y="7310"/>
                    <a:pt x="15814" y="7325"/>
                  </a:cubicBezTo>
                  <a:cubicBezTo>
                    <a:pt x="15814" y="7356"/>
                    <a:pt x="15814" y="7417"/>
                    <a:pt x="15875" y="7417"/>
                  </a:cubicBezTo>
                  <a:lnTo>
                    <a:pt x="16118" y="7417"/>
                  </a:lnTo>
                  <a:cubicBezTo>
                    <a:pt x="16118" y="7447"/>
                    <a:pt x="15997" y="7477"/>
                    <a:pt x="16027" y="7477"/>
                  </a:cubicBezTo>
                  <a:cubicBezTo>
                    <a:pt x="16069" y="7498"/>
                    <a:pt x="16053" y="7534"/>
                    <a:pt x="16029" y="7534"/>
                  </a:cubicBezTo>
                  <a:cubicBezTo>
                    <a:pt x="16019" y="7534"/>
                    <a:pt x="16006" y="7527"/>
                    <a:pt x="15997" y="7508"/>
                  </a:cubicBezTo>
                  <a:cubicBezTo>
                    <a:pt x="15966" y="7477"/>
                    <a:pt x="15936" y="7477"/>
                    <a:pt x="15875" y="7477"/>
                  </a:cubicBezTo>
                  <a:cubicBezTo>
                    <a:pt x="15855" y="7477"/>
                    <a:pt x="15862" y="7464"/>
                    <a:pt x="15841" y="7464"/>
                  </a:cubicBezTo>
                  <a:cubicBezTo>
                    <a:pt x="15831" y="7464"/>
                    <a:pt x="15814" y="7467"/>
                    <a:pt x="15784" y="7477"/>
                  </a:cubicBezTo>
                  <a:cubicBezTo>
                    <a:pt x="15662" y="7508"/>
                    <a:pt x="15632" y="7508"/>
                    <a:pt x="15541" y="7569"/>
                  </a:cubicBezTo>
                  <a:cubicBezTo>
                    <a:pt x="15480" y="7599"/>
                    <a:pt x="15480" y="7599"/>
                    <a:pt x="15419" y="7660"/>
                  </a:cubicBezTo>
                  <a:cubicBezTo>
                    <a:pt x="15389" y="7721"/>
                    <a:pt x="15389" y="7721"/>
                    <a:pt x="15358" y="7781"/>
                  </a:cubicBezTo>
                  <a:cubicBezTo>
                    <a:pt x="15267" y="7812"/>
                    <a:pt x="15267" y="7812"/>
                    <a:pt x="15206" y="7812"/>
                  </a:cubicBezTo>
                  <a:cubicBezTo>
                    <a:pt x="15115" y="7812"/>
                    <a:pt x="15054" y="7873"/>
                    <a:pt x="15054" y="7903"/>
                  </a:cubicBezTo>
                  <a:cubicBezTo>
                    <a:pt x="15024" y="7933"/>
                    <a:pt x="14963" y="7964"/>
                    <a:pt x="14963" y="8024"/>
                  </a:cubicBezTo>
                  <a:cubicBezTo>
                    <a:pt x="14963" y="8055"/>
                    <a:pt x="14963" y="8116"/>
                    <a:pt x="15024" y="8116"/>
                  </a:cubicBezTo>
                  <a:cubicBezTo>
                    <a:pt x="15054" y="8176"/>
                    <a:pt x="15176" y="8207"/>
                    <a:pt x="15176" y="8237"/>
                  </a:cubicBezTo>
                  <a:cubicBezTo>
                    <a:pt x="15176" y="8268"/>
                    <a:pt x="15115" y="8389"/>
                    <a:pt x="15206" y="8389"/>
                  </a:cubicBezTo>
                  <a:cubicBezTo>
                    <a:pt x="15267" y="8389"/>
                    <a:pt x="15389" y="8359"/>
                    <a:pt x="15419" y="8328"/>
                  </a:cubicBezTo>
                  <a:cubicBezTo>
                    <a:pt x="15450" y="8268"/>
                    <a:pt x="15571" y="8207"/>
                    <a:pt x="15571" y="8207"/>
                  </a:cubicBezTo>
                  <a:lnTo>
                    <a:pt x="15723" y="8116"/>
                  </a:lnTo>
                  <a:cubicBezTo>
                    <a:pt x="15814" y="8116"/>
                    <a:pt x="15814" y="8024"/>
                    <a:pt x="15845" y="7964"/>
                  </a:cubicBezTo>
                  <a:cubicBezTo>
                    <a:pt x="15875" y="7933"/>
                    <a:pt x="15997" y="7873"/>
                    <a:pt x="16027" y="7873"/>
                  </a:cubicBezTo>
                  <a:cubicBezTo>
                    <a:pt x="16088" y="7873"/>
                    <a:pt x="16240" y="7812"/>
                    <a:pt x="16240" y="7812"/>
                  </a:cubicBezTo>
                  <a:cubicBezTo>
                    <a:pt x="16240" y="7812"/>
                    <a:pt x="16392" y="7781"/>
                    <a:pt x="16422" y="7781"/>
                  </a:cubicBezTo>
                  <a:cubicBezTo>
                    <a:pt x="16453" y="7781"/>
                    <a:pt x="16544" y="7721"/>
                    <a:pt x="16544" y="7721"/>
                  </a:cubicBezTo>
                  <a:cubicBezTo>
                    <a:pt x="16544" y="7721"/>
                    <a:pt x="16878" y="7599"/>
                    <a:pt x="17000" y="7599"/>
                  </a:cubicBezTo>
                  <a:cubicBezTo>
                    <a:pt x="17081" y="7599"/>
                    <a:pt x="17186" y="7503"/>
                    <a:pt x="17272" y="7503"/>
                  </a:cubicBezTo>
                  <a:cubicBezTo>
                    <a:pt x="17283" y="7503"/>
                    <a:pt x="17294" y="7504"/>
                    <a:pt x="17304" y="7508"/>
                  </a:cubicBezTo>
                  <a:cubicBezTo>
                    <a:pt x="17365" y="7508"/>
                    <a:pt x="17608" y="7477"/>
                    <a:pt x="17547" y="7447"/>
                  </a:cubicBezTo>
                  <a:cubicBezTo>
                    <a:pt x="17547" y="7417"/>
                    <a:pt x="17456" y="7325"/>
                    <a:pt x="17456" y="7325"/>
                  </a:cubicBezTo>
                  <a:lnTo>
                    <a:pt x="17638" y="7325"/>
                  </a:lnTo>
                  <a:cubicBezTo>
                    <a:pt x="17679" y="7325"/>
                    <a:pt x="17733" y="7366"/>
                    <a:pt x="17800" y="7366"/>
                  </a:cubicBezTo>
                  <a:cubicBezTo>
                    <a:pt x="17834" y="7366"/>
                    <a:pt x="17871" y="7356"/>
                    <a:pt x="17912" y="7325"/>
                  </a:cubicBezTo>
                  <a:cubicBezTo>
                    <a:pt x="18003" y="7295"/>
                    <a:pt x="18064" y="7265"/>
                    <a:pt x="18064" y="7265"/>
                  </a:cubicBezTo>
                  <a:lnTo>
                    <a:pt x="18094" y="7204"/>
                  </a:lnTo>
                  <a:cubicBezTo>
                    <a:pt x="18124" y="7173"/>
                    <a:pt x="18216" y="7143"/>
                    <a:pt x="18216" y="7143"/>
                  </a:cubicBezTo>
                  <a:cubicBezTo>
                    <a:pt x="18216" y="7143"/>
                    <a:pt x="18246" y="7052"/>
                    <a:pt x="18276" y="7021"/>
                  </a:cubicBezTo>
                  <a:cubicBezTo>
                    <a:pt x="18307" y="6991"/>
                    <a:pt x="18276" y="6961"/>
                    <a:pt x="18216" y="6961"/>
                  </a:cubicBezTo>
                  <a:cubicBezTo>
                    <a:pt x="18155" y="6961"/>
                    <a:pt x="18003" y="6900"/>
                    <a:pt x="18003" y="6869"/>
                  </a:cubicBezTo>
                  <a:cubicBezTo>
                    <a:pt x="18003" y="6839"/>
                    <a:pt x="18064" y="6839"/>
                    <a:pt x="18064" y="6748"/>
                  </a:cubicBezTo>
                  <a:cubicBezTo>
                    <a:pt x="18094" y="6717"/>
                    <a:pt x="18094" y="6596"/>
                    <a:pt x="18094" y="6596"/>
                  </a:cubicBezTo>
                  <a:cubicBezTo>
                    <a:pt x="18094" y="6596"/>
                    <a:pt x="17942" y="6566"/>
                    <a:pt x="17912" y="6566"/>
                  </a:cubicBezTo>
                  <a:cubicBezTo>
                    <a:pt x="17851" y="6566"/>
                    <a:pt x="17790" y="6596"/>
                    <a:pt x="17729" y="6657"/>
                  </a:cubicBezTo>
                  <a:cubicBezTo>
                    <a:pt x="17729" y="6687"/>
                    <a:pt x="17699" y="6748"/>
                    <a:pt x="17668" y="6809"/>
                  </a:cubicBezTo>
                  <a:cubicBezTo>
                    <a:pt x="17577" y="6839"/>
                    <a:pt x="17547" y="6839"/>
                    <a:pt x="17486" y="6869"/>
                  </a:cubicBezTo>
                  <a:cubicBezTo>
                    <a:pt x="17395" y="6900"/>
                    <a:pt x="17334" y="6900"/>
                    <a:pt x="17365" y="6991"/>
                  </a:cubicBezTo>
                  <a:cubicBezTo>
                    <a:pt x="17395" y="7021"/>
                    <a:pt x="17334" y="7052"/>
                    <a:pt x="17334" y="7113"/>
                  </a:cubicBezTo>
                  <a:lnTo>
                    <a:pt x="17334" y="7204"/>
                  </a:lnTo>
                  <a:cubicBezTo>
                    <a:pt x="17334" y="7265"/>
                    <a:pt x="17395" y="7265"/>
                    <a:pt x="17304" y="7295"/>
                  </a:cubicBezTo>
                  <a:cubicBezTo>
                    <a:pt x="17218" y="7316"/>
                    <a:pt x="17193" y="7338"/>
                    <a:pt x="17185" y="7338"/>
                  </a:cubicBezTo>
                  <a:cubicBezTo>
                    <a:pt x="17182" y="7338"/>
                    <a:pt x="17182" y="7334"/>
                    <a:pt x="17182" y="7325"/>
                  </a:cubicBezTo>
                  <a:cubicBezTo>
                    <a:pt x="17182" y="7295"/>
                    <a:pt x="17213" y="7173"/>
                    <a:pt x="17182" y="7173"/>
                  </a:cubicBezTo>
                  <a:cubicBezTo>
                    <a:pt x="17152" y="7173"/>
                    <a:pt x="17091" y="7204"/>
                    <a:pt x="17091" y="7204"/>
                  </a:cubicBezTo>
                  <a:cubicBezTo>
                    <a:pt x="17091" y="7204"/>
                    <a:pt x="17061" y="7295"/>
                    <a:pt x="17030" y="7295"/>
                  </a:cubicBezTo>
                  <a:cubicBezTo>
                    <a:pt x="17010" y="7295"/>
                    <a:pt x="16909" y="7309"/>
                    <a:pt x="16843" y="7309"/>
                  </a:cubicBezTo>
                  <a:cubicBezTo>
                    <a:pt x="16811" y="7309"/>
                    <a:pt x="16787" y="7305"/>
                    <a:pt x="16787" y="7295"/>
                  </a:cubicBezTo>
                  <a:cubicBezTo>
                    <a:pt x="16787" y="7265"/>
                    <a:pt x="16848" y="7204"/>
                    <a:pt x="16787" y="7204"/>
                  </a:cubicBezTo>
                  <a:cubicBezTo>
                    <a:pt x="16757" y="7204"/>
                    <a:pt x="16605" y="7265"/>
                    <a:pt x="16574" y="7265"/>
                  </a:cubicBezTo>
                  <a:cubicBezTo>
                    <a:pt x="16544" y="7265"/>
                    <a:pt x="16453" y="7204"/>
                    <a:pt x="16453" y="7204"/>
                  </a:cubicBezTo>
                  <a:cubicBezTo>
                    <a:pt x="16453" y="7204"/>
                    <a:pt x="16544" y="7143"/>
                    <a:pt x="16453" y="7143"/>
                  </a:cubicBezTo>
                  <a:lnTo>
                    <a:pt x="16301" y="7143"/>
                  </a:lnTo>
                  <a:cubicBezTo>
                    <a:pt x="16301" y="7143"/>
                    <a:pt x="16270" y="7143"/>
                    <a:pt x="16270" y="7113"/>
                  </a:cubicBezTo>
                  <a:cubicBezTo>
                    <a:pt x="16270" y="7052"/>
                    <a:pt x="16179" y="7021"/>
                    <a:pt x="16179" y="7021"/>
                  </a:cubicBezTo>
                  <a:lnTo>
                    <a:pt x="16088" y="7021"/>
                  </a:lnTo>
                  <a:cubicBezTo>
                    <a:pt x="16088" y="7021"/>
                    <a:pt x="15997" y="6991"/>
                    <a:pt x="15997" y="6961"/>
                  </a:cubicBezTo>
                  <a:cubicBezTo>
                    <a:pt x="15997" y="6900"/>
                    <a:pt x="16027" y="6900"/>
                    <a:pt x="15997" y="6869"/>
                  </a:cubicBezTo>
                  <a:cubicBezTo>
                    <a:pt x="15997" y="6839"/>
                    <a:pt x="15966" y="6778"/>
                    <a:pt x="15966" y="6748"/>
                  </a:cubicBezTo>
                  <a:cubicBezTo>
                    <a:pt x="15936" y="6717"/>
                    <a:pt x="15845" y="6596"/>
                    <a:pt x="15845" y="6596"/>
                  </a:cubicBezTo>
                  <a:cubicBezTo>
                    <a:pt x="15845" y="6596"/>
                    <a:pt x="15997" y="6596"/>
                    <a:pt x="15936" y="6566"/>
                  </a:cubicBezTo>
                  <a:cubicBezTo>
                    <a:pt x="15890" y="6550"/>
                    <a:pt x="15868" y="6543"/>
                    <a:pt x="15852" y="6543"/>
                  </a:cubicBezTo>
                  <a:cubicBezTo>
                    <a:pt x="15837" y="6543"/>
                    <a:pt x="15830" y="6550"/>
                    <a:pt x="15814" y="6566"/>
                  </a:cubicBezTo>
                  <a:cubicBezTo>
                    <a:pt x="15723" y="6566"/>
                    <a:pt x="15966" y="6414"/>
                    <a:pt x="15966" y="6414"/>
                  </a:cubicBezTo>
                  <a:cubicBezTo>
                    <a:pt x="15966" y="6414"/>
                    <a:pt x="16027" y="6292"/>
                    <a:pt x="15997" y="6262"/>
                  </a:cubicBezTo>
                  <a:cubicBezTo>
                    <a:pt x="15966" y="6231"/>
                    <a:pt x="15966" y="6140"/>
                    <a:pt x="15966" y="6140"/>
                  </a:cubicBezTo>
                  <a:lnTo>
                    <a:pt x="15723" y="6231"/>
                  </a:lnTo>
                  <a:lnTo>
                    <a:pt x="15541" y="6231"/>
                  </a:lnTo>
                  <a:cubicBezTo>
                    <a:pt x="15510" y="6231"/>
                    <a:pt x="15510" y="6140"/>
                    <a:pt x="15510" y="6140"/>
                  </a:cubicBezTo>
                  <a:lnTo>
                    <a:pt x="15328" y="6140"/>
                  </a:lnTo>
                  <a:cubicBezTo>
                    <a:pt x="15267" y="6140"/>
                    <a:pt x="15206" y="6110"/>
                    <a:pt x="15206" y="6110"/>
                  </a:cubicBezTo>
                  <a:cubicBezTo>
                    <a:pt x="15206" y="6110"/>
                    <a:pt x="15206" y="6049"/>
                    <a:pt x="15237" y="6049"/>
                  </a:cubicBezTo>
                  <a:cubicBezTo>
                    <a:pt x="15267" y="6049"/>
                    <a:pt x="15510" y="6049"/>
                    <a:pt x="15541" y="6079"/>
                  </a:cubicBezTo>
                  <a:cubicBezTo>
                    <a:pt x="15571" y="6110"/>
                    <a:pt x="15662" y="6140"/>
                    <a:pt x="15662" y="6140"/>
                  </a:cubicBezTo>
                  <a:cubicBezTo>
                    <a:pt x="15662" y="6140"/>
                    <a:pt x="15814" y="6140"/>
                    <a:pt x="15845" y="6079"/>
                  </a:cubicBezTo>
                  <a:cubicBezTo>
                    <a:pt x="15875" y="5988"/>
                    <a:pt x="15936" y="5958"/>
                    <a:pt x="15966" y="5958"/>
                  </a:cubicBezTo>
                  <a:lnTo>
                    <a:pt x="16118" y="5958"/>
                  </a:lnTo>
                  <a:cubicBezTo>
                    <a:pt x="16118" y="5958"/>
                    <a:pt x="16149" y="5836"/>
                    <a:pt x="16179" y="5806"/>
                  </a:cubicBezTo>
                  <a:cubicBezTo>
                    <a:pt x="16240" y="5775"/>
                    <a:pt x="16270" y="5745"/>
                    <a:pt x="16301" y="5745"/>
                  </a:cubicBezTo>
                  <a:cubicBezTo>
                    <a:pt x="16331" y="5745"/>
                    <a:pt x="16331" y="5593"/>
                    <a:pt x="16301" y="5593"/>
                  </a:cubicBezTo>
                  <a:cubicBezTo>
                    <a:pt x="16270" y="5593"/>
                    <a:pt x="16149" y="5532"/>
                    <a:pt x="16149" y="5471"/>
                  </a:cubicBezTo>
                  <a:cubicBezTo>
                    <a:pt x="16149" y="5380"/>
                    <a:pt x="16088" y="5380"/>
                    <a:pt x="16027" y="5380"/>
                  </a:cubicBezTo>
                  <a:cubicBezTo>
                    <a:pt x="15997" y="5380"/>
                    <a:pt x="15632" y="5441"/>
                    <a:pt x="15632" y="5441"/>
                  </a:cubicBezTo>
                  <a:cubicBezTo>
                    <a:pt x="15632" y="5441"/>
                    <a:pt x="15480" y="5380"/>
                    <a:pt x="15419" y="5380"/>
                  </a:cubicBezTo>
                  <a:cubicBezTo>
                    <a:pt x="15389" y="5380"/>
                    <a:pt x="15085" y="5502"/>
                    <a:pt x="14963" y="5532"/>
                  </a:cubicBezTo>
                  <a:cubicBezTo>
                    <a:pt x="14902" y="5593"/>
                    <a:pt x="14811" y="5593"/>
                    <a:pt x="14781" y="5623"/>
                  </a:cubicBezTo>
                  <a:cubicBezTo>
                    <a:pt x="14720" y="5623"/>
                    <a:pt x="14507" y="5745"/>
                    <a:pt x="14477" y="5745"/>
                  </a:cubicBezTo>
                  <a:cubicBezTo>
                    <a:pt x="14416" y="5745"/>
                    <a:pt x="14325" y="5806"/>
                    <a:pt x="14325" y="5806"/>
                  </a:cubicBezTo>
                  <a:lnTo>
                    <a:pt x="14264" y="5897"/>
                  </a:lnTo>
                  <a:cubicBezTo>
                    <a:pt x="14264" y="5897"/>
                    <a:pt x="14203" y="5927"/>
                    <a:pt x="14143" y="5958"/>
                  </a:cubicBezTo>
                  <a:cubicBezTo>
                    <a:pt x="14112" y="5988"/>
                    <a:pt x="13991" y="6079"/>
                    <a:pt x="13991" y="6079"/>
                  </a:cubicBezTo>
                  <a:lnTo>
                    <a:pt x="13869" y="6110"/>
                  </a:lnTo>
                  <a:lnTo>
                    <a:pt x="13747" y="6201"/>
                  </a:lnTo>
                  <a:lnTo>
                    <a:pt x="13687" y="6262"/>
                  </a:lnTo>
                  <a:cubicBezTo>
                    <a:pt x="13656" y="6262"/>
                    <a:pt x="13565" y="6292"/>
                    <a:pt x="13535" y="6292"/>
                  </a:cubicBezTo>
                  <a:cubicBezTo>
                    <a:pt x="13504" y="6292"/>
                    <a:pt x="13443" y="6383"/>
                    <a:pt x="13443" y="6383"/>
                  </a:cubicBezTo>
                  <a:lnTo>
                    <a:pt x="13383" y="6444"/>
                  </a:lnTo>
                  <a:cubicBezTo>
                    <a:pt x="13352" y="6505"/>
                    <a:pt x="13292" y="6535"/>
                    <a:pt x="13261" y="6535"/>
                  </a:cubicBezTo>
                  <a:cubicBezTo>
                    <a:pt x="13231" y="6566"/>
                    <a:pt x="13261" y="6566"/>
                    <a:pt x="13200" y="6596"/>
                  </a:cubicBezTo>
                  <a:cubicBezTo>
                    <a:pt x="13109" y="6657"/>
                    <a:pt x="13079" y="6657"/>
                    <a:pt x="13079" y="6657"/>
                  </a:cubicBezTo>
                  <a:lnTo>
                    <a:pt x="13079" y="6535"/>
                  </a:lnTo>
                  <a:lnTo>
                    <a:pt x="13140" y="6505"/>
                  </a:lnTo>
                  <a:cubicBezTo>
                    <a:pt x="13140" y="6505"/>
                    <a:pt x="13200" y="6505"/>
                    <a:pt x="13231" y="6444"/>
                  </a:cubicBezTo>
                  <a:cubicBezTo>
                    <a:pt x="13261" y="6414"/>
                    <a:pt x="13352" y="6383"/>
                    <a:pt x="13352" y="6383"/>
                  </a:cubicBezTo>
                  <a:lnTo>
                    <a:pt x="13504" y="6292"/>
                  </a:lnTo>
                  <a:lnTo>
                    <a:pt x="13595" y="6231"/>
                  </a:lnTo>
                  <a:lnTo>
                    <a:pt x="13717" y="6110"/>
                  </a:lnTo>
                  <a:cubicBezTo>
                    <a:pt x="13808" y="6079"/>
                    <a:pt x="13839" y="6049"/>
                    <a:pt x="13839" y="6049"/>
                  </a:cubicBezTo>
                  <a:lnTo>
                    <a:pt x="13899" y="5958"/>
                  </a:lnTo>
                  <a:cubicBezTo>
                    <a:pt x="13991" y="5927"/>
                    <a:pt x="14021" y="5927"/>
                    <a:pt x="14051" y="5897"/>
                  </a:cubicBezTo>
                  <a:cubicBezTo>
                    <a:pt x="14112" y="5836"/>
                    <a:pt x="14112" y="5806"/>
                    <a:pt x="14173" y="5775"/>
                  </a:cubicBezTo>
                  <a:cubicBezTo>
                    <a:pt x="14264" y="5745"/>
                    <a:pt x="14264" y="5745"/>
                    <a:pt x="14295" y="5684"/>
                  </a:cubicBezTo>
                  <a:cubicBezTo>
                    <a:pt x="14325" y="5684"/>
                    <a:pt x="14325" y="5684"/>
                    <a:pt x="14416" y="5623"/>
                  </a:cubicBezTo>
                  <a:cubicBezTo>
                    <a:pt x="14477" y="5532"/>
                    <a:pt x="14416" y="5593"/>
                    <a:pt x="14507" y="5532"/>
                  </a:cubicBezTo>
                  <a:cubicBezTo>
                    <a:pt x="14629" y="5502"/>
                    <a:pt x="14629" y="5502"/>
                    <a:pt x="14720" y="5502"/>
                  </a:cubicBezTo>
                  <a:cubicBezTo>
                    <a:pt x="14781" y="5502"/>
                    <a:pt x="14902" y="5441"/>
                    <a:pt x="14902" y="5441"/>
                  </a:cubicBezTo>
                  <a:cubicBezTo>
                    <a:pt x="14902" y="5441"/>
                    <a:pt x="15085" y="5319"/>
                    <a:pt x="15085" y="5228"/>
                  </a:cubicBezTo>
                  <a:cubicBezTo>
                    <a:pt x="15085" y="5167"/>
                    <a:pt x="15206" y="5137"/>
                    <a:pt x="15206" y="5137"/>
                  </a:cubicBezTo>
                  <a:lnTo>
                    <a:pt x="15358" y="5076"/>
                  </a:lnTo>
                  <a:cubicBezTo>
                    <a:pt x="15358" y="5076"/>
                    <a:pt x="15328" y="5046"/>
                    <a:pt x="15419" y="5015"/>
                  </a:cubicBezTo>
                  <a:cubicBezTo>
                    <a:pt x="15482" y="4994"/>
                    <a:pt x="15531" y="4959"/>
                    <a:pt x="15594" y="4959"/>
                  </a:cubicBezTo>
                  <a:cubicBezTo>
                    <a:pt x="15623" y="4959"/>
                    <a:pt x="15655" y="4966"/>
                    <a:pt x="15693" y="4985"/>
                  </a:cubicBezTo>
                  <a:lnTo>
                    <a:pt x="16301" y="4985"/>
                  </a:lnTo>
                  <a:cubicBezTo>
                    <a:pt x="16402" y="4985"/>
                    <a:pt x="16449" y="4958"/>
                    <a:pt x="16488" y="4958"/>
                  </a:cubicBezTo>
                  <a:cubicBezTo>
                    <a:pt x="16507" y="4958"/>
                    <a:pt x="16524" y="4965"/>
                    <a:pt x="16544" y="4985"/>
                  </a:cubicBezTo>
                  <a:cubicBezTo>
                    <a:pt x="16561" y="5002"/>
                    <a:pt x="16569" y="5020"/>
                    <a:pt x="16607" y="5020"/>
                  </a:cubicBezTo>
                  <a:cubicBezTo>
                    <a:pt x="16635" y="5020"/>
                    <a:pt x="16680" y="5011"/>
                    <a:pt x="16757" y="4985"/>
                  </a:cubicBezTo>
                  <a:cubicBezTo>
                    <a:pt x="16939" y="4924"/>
                    <a:pt x="16939" y="4894"/>
                    <a:pt x="17030" y="4894"/>
                  </a:cubicBezTo>
                  <a:cubicBezTo>
                    <a:pt x="17091" y="4924"/>
                    <a:pt x="17243" y="4924"/>
                    <a:pt x="17304" y="4924"/>
                  </a:cubicBezTo>
                  <a:cubicBezTo>
                    <a:pt x="17334" y="4924"/>
                    <a:pt x="17486" y="4985"/>
                    <a:pt x="17517" y="4985"/>
                  </a:cubicBezTo>
                  <a:lnTo>
                    <a:pt x="17699" y="4985"/>
                  </a:lnTo>
                  <a:cubicBezTo>
                    <a:pt x="17699" y="4985"/>
                    <a:pt x="17851" y="5015"/>
                    <a:pt x="17942" y="5015"/>
                  </a:cubicBezTo>
                  <a:lnTo>
                    <a:pt x="18216" y="5015"/>
                  </a:lnTo>
                  <a:cubicBezTo>
                    <a:pt x="18368" y="5000"/>
                    <a:pt x="18451" y="5000"/>
                    <a:pt x="18497" y="5000"/>
                  </a:cubicBezTo>
                  <a:cubicBezTo>
                    <a:pt x="18542" y="5000"/>
                    <a:pt x="18550" y="5000"/>
                    <a:pt x="18550" y="4985"/>
                  </a:cubicBezTo>
                  <a:cubicBezTo>
                    <a:pt x="18575" y="4934"/>
                    <a:pt x="18558" y="4819"/>
                    <a:pt x="18624" y="4819"/>
                  </a:cubicBezTo>
                  <a:cubicBezTo>
                    <a:pt x="18636" y="4819"/>
                    <a:pt x="18652" y="4823"/>
                    <a:pt x="18672" y="4833"/>
                  </a:cubicBezTo>
                  <a:cubicBezTo>
                    <a:pt x="18680" y="4836"/>
                    <a:pt x="18688" y="4837"/>
                    <a:pt x="18697" y="4837"/>
                  </a:cubicBezTo>
                  <a:cubicBezTo>
                    <a:pt x="18784" y="4837"/>
                    <a:pt x="18887" y="4709"/>
                    <a:pt x="18915" y="4681"/>
                  </a:cubicBezTo>
                  <a:cubicBezTo>
                    <a:pt x="19006" y="4620"/>
                    <a:pt x="19036" y="4529"/>
                    <a:pt x="19036" y="4529"/>
                  </a:cubicBezTo>
                  <a:cubicBezTo>
                    <a:pt x="19036" y="4468"/>
                    <a:pt x="19067" y="4468"/>
                    <a:pt x="19127" y="4468"/>
                  </a:cubicBezTo>
                  <a:cubicBezTo>
                    <a:pt x="19148" y="4468"/>
                    <a:pt x="19168" y="4455"/>
                    <a:pt x="19188" y="4455"/>
                  </a:cubicBezTo>
                  <a:cubicBezTo>
                    <a:pt x="19198" y="4455"/>
                    <a:pt x="19209" y="4458"/>
                    <a:pt x="19219" y="4468"/>
                  </a:cubicBezTo>
                  <a:lnTo>
                    <a:pt x="19583" y="4468"/>
                  </a:lnTo>
                  <a:cubicBezTo>
                    <a:pt x="19614" y="4468"/>
                    <a:pt x="19644" y="4407"/>
                    <a:pt x="19735" y="4407"/>
                  </a:cubicBezTo>
                  <a:lnTo>
                    <a:pt x="19827" y="4407"/>
                  </a:lnTo>
                  <a:cubicBezTo>
                    <a:pt x="19847" y="4418"/>
                    <a:pt x="19867" y="4421"/>
                    <a:pt x="19886" y="4421"/>
                  </a:cubicBezTo>
                  <a:cubicBezTo>
                    <a:pt x="19925" y="4421"/>
                    <a:pt x="19958" y="4407"/>
                    <a:pt x="19979" y="4407"/>
                  </a:cubicBezTo>
                  <a:cubicBezTo>
                    <a:pt x="20039" y="4407"/>
                    <a:pt x="20070" y="4286"/>
                    <a:pt x="20100" y="4286"/>
                  </a:cubicBezTo>
                  <a:cubicBezTo>
                    <a:pt x="20120" y="4286"/>
                    <a:pt x="20181" y="4299"/>
                    <a:pt x="20228" y="4299"/>
                  </a:cubicBezTo>
                  <a:cubicBezTo>
                    <a:pt x="20252" y="4299"/>
                    <a:pt x="20272" y="4296"/>
                    <a:pt x="20283" y="4286"/>
                  </a:cubicBezTo>
                  <a:cubicBezTo>
                    <a:pt x="20343" y="4255"/>
                    <a:pt x="20435" y="4164"/>
                    <a:pt x="20495" y="4134"/>
                  </a:cubicBezTo>
                  <a:cubicBezTo>
                    <a:pt x="20556" y="4103"/>
                    <a:pt x="20586" y="3951"/>
                    <a:pt x="20586" y="3951"/>
                  </a:cubicBezTo>
                  <a:lnTo>
                    <a:pt x="20435" y="3830"/>
                  </a:lnTo>
                  <a:cubicBezTo>
                    <a:pt x="20435" y="3830"/>
                    <a:pt x="20252" y="3830"/>
                    <a:pt x="20343" y="3800"/>
                  </a:cubicBezTo>
                  <a:cubicBezTo>
                    <a:pt x="20404" y="3769"/>
                    <a:pt x="20435" y="3769"/>
                    <a:pt x="20526" y="3678"/>
                  </a:cubicBezTo>
                  <a:lnTo>
                    <a:pt x="20647" y="3465"/>
                  </a:lnTo>
                  <a:lnTo>
                    <a:pt x="20526" y="3344"/>
                  </a:lnTo>
                  <a:cubicBezTo>
                    <a:pt x="20526" y="3344"/>
                    <a:pt x="20647" y="3222"/>
                    <a:pt x="20556" y="3222"/>
                  </a:cubicBezTo>
                  <a:lnTo>
                    <a:pt x="20283" y="3222"/>
                  </a:lnTo>
                  <a:cubicBezTo>
                    <a:pt x="20252" y="3222"/>
                    <a:pt x="20252" y="3192"/>
                    <a:pt x="20222" y="3192"/>
                  </a:cubicBezTo>
                  <a:cubicBezTo>
                    <a:pt x="20191" y="3192"/>
                    <a:pt x="20070" y="3192"/>
                    <a:pt x="20070" y="3222"/>
                  </a:cubicBezTo>
                  <a:cubicBezTo>
                    <a:pt x="20070" y="3252"/>
                    <a:pt x="20070" y="3344"/>
                    <a:pt x="19979" y="3344"/>
                  </a:cubicBezTo>
                  <a:cubicBezTo>
                    <a:pt x="19930" y="3344"/>
                    <a:pt x="19920" y="3382"/>
                    <a:pt x="19903" y="3382"/>
                  </a:cubicBezTo>
                  <a:cubicBezTo>
                    <a:pt x="19898" y="3382"/>
                    <a:pt x="19893" y="3380"/>
                    <a:pt x="19887" y="3374"/>
                  </a:cubicBezTo>
                  <a:cubicBezTo>
                    <a:pt x="19827" y="3344"/>
                    <a:pt x="19918" y="3313"/>
                    <a:pt x="19918" y="3252"/>
                  </a:cubicBezTo>
                  <a:cubicBezTo>
                    <a:pt x="19948" y="3222"/>
                    <a:pt x="19979" y="3192"/>
                    <a:pt x="19979" y="3161"/>
                  </a:cubicBezTo>
                  <a:cubicBezTo>
                    <a:pt x="19948" y="3100"/>
                    <a:pt x="19948" y="3040"/>
                    <a:pt x="19948" y="3040"/>
                  </a:cubicBezTo>
                  <a:lnTo>
                    <a:pt x="19766" y="3070"/>
                  </a:lnTo>
                  <a:cubicBezTo>
                    <a:pt x="19766" y="3070"/>
                    <a:pt x="19766" y="3040"/>
                    <a:pt x="19675" y="3040"/>
                  </a:cubicBezTo>
                  <a:cubicBezTo>
                    <a:pt x="19614" y="3040"/>
                    <a:pt x="19492" y="3040"/>
                    <a:pt x="19492" y="3070"/>
                  </a:cubicBezTo>
                  <a:cubicBezTo>
                    <a:pt x="19492" y="3100"/>
                    <a:pt x="19462" y="3161"/>
                    <a:pt x="19431" y="3161"/>
                  </a:cubicBezTo>
                  <a:cubicBezTo>
                    <a:pt x="19371" y="3161"/>
                    <a:pt x="19310" y="3070"/>
                    <a:pt x="19310" y="3070"/>
                  </a:cubicBezTo>
                  <a:cubicBezTo>
                    <a:pt x="19310" y="3070"/>
                    <a:pt x="19219" y="3161"/>
                    <a:pt x="19188" y="3161"/>
                  </a:cubicBezTo>
                  <a:cubicBezTo>
                    <a:pt x="19158" y="3192"/>
                    <a:pt x="19067" y="3222"/>
                    <a:pt x="19036" y="3252"/>
                  </a:cubicBezTo>
                  <a:cubicBezTo>
                    <a:pt x="19006" y="3252"/>
                    <a:pt x="18976" y="3313"/>
                    <a:pt x="18884" y="3344"/>
                  </a:cubicBezTo>
                  <a:cubicBezTo>
                    <a:pt x="18864" y="3344"/>
                    <a:pt x="18830" y="3357"/>
                    <a:pt x="18801" y="3357"/>
                  </a:cubicBezTo>
                  <a:cubicBezTo>
                    <a:pt x="18786" y="3357"/>
                    <a:pt x="18773" y="3354"/>
                    <a:pt x="18763" y="3344"/>
                  </a:cubicBezTo>
                  <a:cubicBezTo>
                    <a:pt x="18732" y="3344"/>
                    <a:pt x="18732" y="3313"/>
                    <a:pt x="18732" y="3313"/>
                  </a:cubicBezTo>
                  <a:cubicBezTo>
                    <a:pt x="18732" y="3313"/>
                    <a:pt x="18732" y="3252"/>
                    <a:pt x="18763" y="3252"/>
                  </a:cubicBezTo>
                  <a:lnTo>
                    <a:pt x="18884" y="3252"/>
                  </a:lnTo>
                  <a:cubicBezTo>
                    <a:pt x="18915" y="3252"/>
                    <a:pt x="18915" y="3222"/>
                    <a:pt x="18976" y="3222"/>
                  </a:cubicBezTo>
                  <a:cubicBezTo>
                    <a:pt x="19006" y="3222"/>
                    <a:pt x="19036" y="3161"/>
                    <a:pt x="19067" y="3161"/>
                  </a:cubicBezTo>
                  <a:lnTo>
                    <a:pt x="19188" y="3100"/>
                  </a:lnTo>
                  <a:lnTo>
                    <a:pt x="19310" y="3040"/>
                  </a:lnTo>
                  <a:cubicBezTo>
                    <a:pt x="19310" y="3040"/>
                    <a:pt x="19377" y="3026"/>
                    <a:pt x="19431" y="3026"/>
                  </a:cubicBezTo>
                  <a:cubicBezTo>
                    <a:pt x="19458" y="3026"/>
                    <a:pt x="19482" y="3029"/>
                    <a:pt x="19492" y="3040"/>
                  </a:cubicBezTo>
                  <a:cubicBezTo>
                    <a:pt x="19492" y="3040"/>
                    <a:pt x="19553" y="3009"/>
                    <a:pt x="19614" y="3009"/>
                  </a:cubicBezTo>
                  <a:cubicBezTo>
                    <a:pt x="19644" y="3009"/>
                    <a:pt x="19675" y="2948"/>
                    <a:pt x="19705" y="2948"/>
                  </a:cubicBezTo>
                  <a:cubicBezTo>
                    <a:pt x="19746" y="2948"/>
                    <a:pt x="19773" y="2975"/>
                    <a:pt x="19795" y="2975"/>
                  </a:cubicBezTo>
                  <a:cubicBezTo>
                    <a:pt x="19806" y="2975"/>
                    <a:pt x="19816" y="2969"/>
                    <a:pt x="19827" y="2948"/>
                  </a:cubicBezTo>
                  <a:lnTo>
                    <a:pt x="19918" y="2888"/>
                  </a:lnTo>
                  <a:cubicBezTo>
                    <a:pt x="19918" y="2888"/>
                    <a:pt x="19948" y="2888"/>
                    <a:pt x="19948" y="2857"/>
                  </a:cubicBezTo>
                  <a:cubicBezTo>
                    <a:pt x="19948" y="2796"/>
                    <a:pt x="19948" y="2766"/>
                    <a:pt x="19918" y="2766"/>
                  </a:cubicBezTo>
                  <a:lnTo>
                    <a:pt x="19796" y="2766"/>
                  </a:lnTo>
                  <a:cubicBezTo>
                    <a:pt x="19766" y="2766"/>
                    <a:pt x="19675" y="2766"/>
                    <a:pt x="19675" y="2736"/>
                  </a:cubicBezTo>
                  <a:cubicBezTo>
                    <a:pt x="19675" y="2705"/>
                    <a:pt x="19644" y="2644"/>
                    <a:pt x="19614" y="2644"/>
                  </a:cubicBezTo>
                  <a:cubicBezTo>
                    <a:pt x="19553" y="2644"/>
                    <a:pt x="19553" y="2614"/>
                    <a:pt x="19523" y="2614"/>
                  </a:cubicBezTo>
                  <a:cubicBezTo>
                    <a:pt x="19502" y="2614"/>
                    <a:pt x="19496" y="2628"/>
                    <a:pt x="19484" y="2628"/>
                  </a:cubicBezTo>
                  <a:cubicBezTo>
                    <a:pt x="19479" y="2628"/>
                    <a:pt x="19472" y="2624"/>
                    <a:pt x="19462" y="2614"/>
                  </a:cubicBezTo>
                  <a:cubicBezTo>
                    <a:pt x="19431" y="2599"/>
                    <a:pt x="19409" y="2599"/>
                    <a:pt x="19390" y="2599"/>
                  </a:cubicBezTo>
                  <a:cubicBezTo>
                    <a:pt x="19371" y="2599"/>
                    <a:pt x="19355" y="2599"/>
                    <a:pt x="19340" y="2584"/>
                  </a:cubicBezTo>
                  <a:cubicBezTo>
                    <a:pt x="19340" y="2553"/>
                    <a:pt x="19310" y="2493"/>
                    <a:pt x="19249" y="2493"/>
                  </a:cubicBezTo>
                  <a:cubicBezTo>
                    <a:pt x="19219" y="2493"/>
                    <a:pt x="19219" y="2462"/>
                    <a:pt x="19158" y="2462"/>
                  </a:cubicBezTo>
                  <a:cubicBezTo>
                    <a:pt x="19067" y="2493"/>
                    <a:pt x="19036" y="2493"/>
                    <a:pt x="19036" y="2493"/>
                  </a:cubicBezTo>
                  <a:cubicBezTo>
                    <a:pt x="19036" y="2462"/>
                    <a:pt x="19036" y="2432"/>
                    <a:pt x="19006" y="2432"/>
                  </a:cubicBezTo>
                  <a:lnTo>
                    <a:pt x="18884" y="2432"/>
                  </a:lnTo>
                  <a:cubicBezTo>
                    <a:pt x="18854" y="2432"/>
                    <a:pt x="18763" y="2462"/>
                    <a:pt x="18732" y="2462"/>
                  </a:cubicBezTo>
                  <a:lnTo>
                    <a:pt x="18702" y="2462"/>
                  </a:lnTo>
                  <a:lnTo>
                    <a:pt x="18702" y="2341"/>
                  </a:lnTo>
                  <a:cubicBezTo>
                    <a:pt x="18702" y="2310"/>
                    <a:pt x="18702" y="2280"/>
                    <a:pt x="18672" y="2280"/>
                  </a:cubicBezTo>
                  <a:cubicBezTo>
                    <a:pt x="18611" y="2219"/>
                    <a:pt x="18580" y="2219"/>
                    <a:pt x="18580" y="2189"/>
                  </a:cubicBezTo>
                  <a:cubicBezTo>
                    <a:pt x="18550" y="2158"/>
                    <a:pt x="18550" y="2158"/>
                    <a:pt x="18459" y="2128"/>
                  </a:cubicBezTo>
                  <a:cubicBezTo>
                    <a:pt x="18398" y="2067"/>
                    <a:pt x="18368" y="2067"/>
                    <a:pt x="18307" y="2006"/>
                  </a:cubicBezTo>
                  <a:cubicBezTo>
                    <a:pt x="18276" y="1976"/>
                    <a:pt x="18246" y="1885"/>
                    <a:pt x="18246" y="1885"/>
                  </a:cubicBezTo>
                  <a:lnTo>
                    <a:pt x="18276" y="1733"/>
                  </a:lnTo>
                  <a:lnTo>
                    <a:pt x="18337" y="1672"/>
                  </a:lnTo>
                  <a:cubicBezTo>
                    <a:pt x="18337" y="1672"/>
                    <a:pt x="18459" y="1581"/>
                    <a:pt x="18489" y="1550"/>
                  </a:cubicBezTo>
                  <a:cubicBezTo>
                    <a:pt x="18550" y="1520"/>
                    <a:pt x="18550" y="1520"/>
                    <a:pt x="18489" y="1459"/>
                  </a:cubicBezTo>
                  <a:cubicBezTo>
                    <a:pt x="18459" y="1429"/>
                    <a:pt x="18428" y="1429"/>
                    <a:pt x="18398" y="1398"/>
                  </a:cubicBezTo>
                  <a:lnTo>
                    <a:pt x="18307" y="1307"/>
                  </a:lnTo>
                  <a:lnTo>
                    <a:pt x="18246" y="1307"/>
                  </a:lnTo>
                  <a:cubicBezTo>
                    <a:pt x="18216" y="1307"/>
                    <a:pt x="18216" y="1246"/>
                    <a:pt x="18246" y="1246"/>
                  </a:cubicBezTo>
                  <a:cubicBezTo>
                    <a:pt x="18276" y="1246"/>
                    <a:pt x="18398" y="1246"/>
                    <a:pt x="18337" y="1216"/>
                  </a:cubicBezTo>
                  <a:cubicBezTo>
                    <a:pt x="18307" y="1155"/>
                    <a:pt x="18337" y="1125"/>
                    <a:pt x="18307" y="1125"/>
                  </a:cubicBezTo>
                  <a:cubicBezTo>
                    <a:pt x="18276" y="1125"/>
                    <a:pt x="18246" y="1094"/>
                    <a:pt x="18216" y="1094"/>
                  </a:cubicBezTo>
                  <a:cubicBezTo>
                    <a:pt x="18155" y="1064"/>
                    <a:pt x="18155" y="1003"/>
                    <a:pt x="18155" y="973"/>
                  </a:cubicBezTo>
                  <a:cubicBezTo>
                    <a:pt x="18124" y="942"/>
                    <a:pt x="18155" y="912"/>
                    <a:pt x="18124" y="851"/>
                  </a:cubicBezTo>
                  <a:cubicBezTo>
                    <a:pt x="18124" y="821"/>
                    <a:pt x="18124" y="790"/>
                    <a:pt x="18094" y="760"/>
                  </a:cubicBezTo>
                  <a:cubicBezTo>
                    <a:pt x="18064" y="760"/>
                    <a:pt x="18003" y="699"/>
                    <a:pt x="18003" y="638"/>
                  </a:cubicBezTo>
                  <a:lnTo>
                    <a:pt x="18003" y="486"/>
                  </a:lnTo>
                  <a:lnTo>
                    <a:pt x="17942" y="365"/>
                  </a:lnTo>
                  <a:lnTo>
                    <a:pt x="17912" y="213"/>
                  </a:lnTo>
                  <a:cubicBezTo>
                    <a:pt x="17912" y="213"/>
                    <a:pt x="17851" y="182"/>
                    <a:pt x="17820" y="182"/>
                  </a:cubicBezTo>
                  <a:cubicBezTo>
                    <a:pt x="17790" y="152"/>
                    <a:pt x="17790" y="152"/>
                    <a:pt x="17790" y="91"/>
                  </a:cubicBezTo>
                  <a:cubicBezTo>
                    <a:pt x="17790" y="61"/>
                    <a:pt x="17760" y="0"/>
                    <a:pt x="17760" y="0"/>
                  </a:cubicBezTo>
                  <a:close/>
                  <a:moveTo>
                    <a:pt x="696" y="17877"/>
                  </a:moveTo>
                  <a:cubicBezTo>
                    <a:pt x="670" y="17907"/>
                    <a:pt x="679" y="17931"/>
                    <a:pt x="706" y="17961"/>
                  </a:cubicBezTo>
                  <a:lnTo>
                    <a:pt x="706" y="17961"/>
                  </a:lnTo>
                  <a:cubicBezTo>
                    <a:pt x="702" y="17933"/>
                    <a:pt x="699" y="17905"/>
                    <a:pt x="696" y="17877"/>
                  </a:cubicBezTo>
                  <a:close/>
                  <a:moveTo>
                    <a:pt x="706" y="17961"/>
                  </a:moveTo>
                  <a:cubicBezTo>
                    <a:pt x="716" y="18042"/>
                    <a:pt x="727" y="18123"/>
                    <a:pt x="738" y="18204"/>
                  </a:cubicBezTo>
                  <a:lnTo>
                    <a:pt x="738" y="18204"/>
                  </a:lnTo>
                  <a:lnTo>
                    <a:pt x="738" y="17994"/>
                  </a:lnTo>
                  <a:cubicBezTo>
                    <a:pt x="726" y="17982"/>
                    <a:pt x="715" y="17971"/>
                    <a:pt x="706" y="17961"/>
                  </a:cubicBezTo>
                  <a:close/>
                  <a:moveTo>
                    <a:pt x="738" y="18204"/>
                  </a:moveTo>
                  <a:lnTo>
                    <a:pt x="738" y="18268"/>
                  </a:lnTo>
                  <a:lnTo>
                    <a:pt x="677" y="18420"/>
                  </a:lnTo>
                  <a:lnTo>
                    <a:pt x="677" y="18572"/>
                  </a:lnTo>
                  <a:lnTo>
                    <a:pt x="738" y="18724"/>
                  </a:lnTo>
                  <a:lnTo>
                    <a:pt x="738" y="19119"/>
                  </a:lnTo>
                  <a:lnTo>
                    <a:pt x="768" y="19271"/>
                  </a:lnTo>
                  <a:lnTo>
                    <a:pt x="799" y="19423"/>
                  </a:lnTo>
                  <a:lnTo>
                    <a:pt x="920" y="19514"/>
                  </a:lnTo>
                  <a:lnTo>
                    <a:pt x="920" y="19636"/>
                  </a:lnTo>
                  <a:cubicBezTo>
                    <a:pt x="920" y="19636"/>
                    <a:pt x="920" y="19666"/>
                    <a:pt x="951" y="19757"/>
                  </a:cubicBezTo>
                  <a:cubicBezTo>
                    <a:pt x="981" y="19818"/>
                    <a:pt x="981" y="19909"/>
                    <a:pt x="981" y="19909"/>
                  </a:cubicBezTo>
                  <a:cubicBezTo>
                    <a:pt x="981" y="19909"/>
                    <a:pt x="1012" y="19970"/>
                    <a:pt x="1012" y="20031"/>
                  </a:cubicBezTo>
                  <a:cubicBezTo>
                    <a:pt x="1012" y="20092"/>
                    <a:pt x="1012" y="20092"/>
                    <a:pt x="1072" y="20122"/>
                  </a:cubicBezTo>
                  <a:lnTo>
                    <a:pt x="1133" y="20213"/>
                  </a:lnTo>
                  <a:lnTo>
                    <a:pt x="1164" y="20335"/>
                  </a:lnTo>
                  <a:lnTo>
                    <a:pt x="1255" y="20426"/>
                  </a:lnTo>
                  <a:lnTo>
                    <a:pt x="1277" y="20459"/>
                  </a:lnTo>
                  <a:lnTo>
                    <a:pt x="1277" y="20459"/>
                  </a:lnTo>
                  <a:cubicBezTo>
                    <a:pt x="1270" y="20438"/>
                    <a:pt x="1262" y="20417"/>
                    <a:pt x="1255" y="20395"/>
                  </a:cubicBezTo>
                  <a:cubicBezTo>
                    <a:pt x="1016" y="19688"/>
                    <a:pt x="845" y="18954"/>
                    <a:pt x="738" y="18204"/>
                  </a:cubicBezTo>
                  <a:close/>
                  <a:moveTo>
                    <a:pt x="15412" y="34850"/>
                  </a:moveTo>
                  <a:cubicBezTo>
                    <a:pt x="15426" y="34850"/>
                    <a:pt x="15439" y="34864"/>
                    <a:pt x="15480" y="34864"/>
                  </a:cubicBezTo>
                  <a:cubicBezTo>
                    <a:pt x="15510" y="34864"/>
                    <a:pt x="15541" y="34894"/>
                    <a:pt x="15541" y="34894"/>
                  </a:cubicBezTo>
                  <a:lnTo>
                    <a:pt x="15662" y="35016"/>
                  </a:lnTo>
                  <a:cubicBezTo>
                    <a:pt x="15693" y="35046"/>
                    <a:pt x="15723" y="35107"/>
                    <a:pt x="15723" y="35137"/>
                  </a:cubicBezTo>
                  <a:cubicBezTo>
                    <a:pt x="15723" y="35168"/>
                    <a:pt x="15845" y="35168"/>
                    <a:pt x="15845" y="35259"/>
                  </a:cubicBezTo>
                  <a:cubicBezTo>
                    <a:pt x="15875" y="35289"/>
                    <a:pt x="15997" y="35350"/>
                    <a:pt x="15997" y="35350"/>
                  </a:cubicBezTo>
                  <a:cubicBezTo>
                    <a:pt x="15997" y="35350"/>
                    <a:pt x="15952" y="35417"/>
                    <a:pt x="15882" y="35417"/>
                  </a:cubicBezTo>
                  <a:cubicBezTo>
                    <a:pt x="15870" y="35417"/>
                    <a:pt x="15858" y="35415"/>
                    <a:pt x="15845" y="35411"/>
                  </a:cubicBezTo>
                  <a:cubicBezTo>
                    <a:pt x="15784" y="35411"/>
                    <a:pt x="15814" y="35320"/>
                    <a:pt x="15814" y="35320"/>
                  </a:cubicBezTo>
                  <a:lnTo>
                    <a:pt x="15784" y="35259"/>
                  </a:lnTo>
                  <a:lnTo>
                    <a:pt x="15662" y="35198"/>
                  </a:lnTo>
                  <a:cubicBezTo>
                    <a:pt x="15662" y="35198"/>
                    <a:pt x="15632" y="35168"/>
                    <a:pt x="15571" y="35168"/>
                  </a:cubicBezTo>
                  <a:cubicBezTo>
                    <a:pt x="15541" y="35168"/>
                    <a:pt x="15480" y="35137"/>
                    <a:pt x="15419" y="35137"/>
                  </a:cubicBezTo>
                  <a:cubicBezTo>
                    <a:pt x="15389" y="35137"/>
                    <a:pt x="15389" y="35107"/>
                    <a:pt x="15389" y="35046"/>
                  </a:cubicBezTo>
                  <a:cubicBezTo>
                    <a:pt x="15389" y="35016"/>
                    <a:pt x="15358" y="34985"/>
                    <a:pt x="15358" y="34985"/>
                  </a:cubicBezTo>
                  <a:cubicBezTo>
                    <a:pt x="15358" y="34985"/>
                    <a:pt x="15358" y="34894"/>
                    <a:pt x="15389" y="34864"/>
                  </a:cubicBezTo>
                  <a:cubicBezTo>
                    <a:pt x="15399" y="34854"/>
                    <a:pt x="15406" y="34850"/>
                    <a:pt x="15412" y="34850"/>
                  </a:cubicBezTo>
                  <a:close/>
                  <a:moveTo>
                    <a:pt x="4406" y="19349"/>
                  </a:moveTo>
                  <a:cubicBezTo>
                    <a:pt x="4392" y="19349"/>
                    <a:pt x="4375" y="19352"/>
                    <a:pt x="4355" y="19362"/>
                  </a:cubicBezTo>
                  <a:cubicBezTo>
                    <a:pt x="4325" y="19423"/>
                    <a:pt x="4325" y="19484"/>
                    <a:pt x="4294" y="19484"/>
                  </a:cubicBezTo>
                  <a:cubicBezTo>
                    <a:pt x="4203" y="19423"/>
                    <a:pt x="4203" y="19453"/>
                    <a:pt x="4142" y="19423"/>
                  </a:cubicBezTo>
                  <a:cubicBezTo>
                    <a:pt x="4112" y="19403"/>
                    <a:pt x="4085" y="19396"/>
                    <a:pt x="4061" y="19396"/>
                  </a:cubicBezTo>
                  <a:cubicBezTo>
                    <a:pt x="4014" y="19396"/>
                    <a:pt x="3980" y="19423"/>
                    <a:pt x="3960" y="19423"/>
                  </a:cubicBezTo>
                  <a:cubicBezTo>
                    <a:pt x="3899" y="19453"/>
                    <a:pt x="3899" y="19453"/>
                    <a:pt x="3869" y="19453"/>
                  </a:cubicBezTo>
                  <a:cubicBezTo>
                    <a:pt x="3838" y="19453"/>
                    <a:pt x="3838" y="19453"/>
                    <a:pt x="3808" y="19484"/>
                  </a:cubicBezTo>
                  <a:lnTo>
                    <a:pt x="3747" y="19514"/>
                  </a:lnTo>
                  <a:cubicBezTo>
                    <a:pt x="3747" y="19514"/>
                    <a:pt x="3595" y="19575"/>
                    <a:pt x="3534" y="19575"/>
                  </a:cubicBezTo>
                  <a:cubicBezTo>
                    <a:pt x="3443" y="19575"/>
                    <a:pt x="3413" y="19605"/>
                    <a:pt x="3352" y="19605"/>
                  </a:cubicBezTo>
                  <a:lnTo>
                    <a:pt x="3261" y="19605"/>
                  </a:lnTo>
                  <a:lnTo>
                    <a:pt x="3231" y="19666"/>
                  </a:lnTo>
                  <a:lnTo>
                    <a:pt x="3231" y="19788"/>
                  </a:lnTo>
                  <a:cubicBezTo>
                    <a:pt x="3231" y="19788"/>
                    <a:pt x="3109" y="19879"/>
                    <a:pt x="3139" y="19909"/>
                  </a:cubicBezTo>
                  <a:cubicBezTo>
                    <a:pt x="3200" y="19940"/>
                    <a:pt x="3200" y="19970"/>
                    <a:pt x="3200" y="20031"/>
                  </a:cubicBezTo>
                  <a:cubicBezTo>
                    <a:pt x="3200" y="20061"/>
                    <a:pt x="3231" y="20061"/>
                    <a:pt x="3231" y="20092"/>
                  </a:cubicBezTo>
                  <a:lnTo>
                    <a:pt x="3231" y="20213"/>
                  </a:lnTo>
                  <a:cubicBezTo>
                    <a:pt x="3231" y="20244"/>
                    <a:pt x="3200" y="20274"/>
                    <a:pt x="3200" y="20335"/>
                  </a:cubicBezTo>
                  <a:cubicBezTo>
                    <a:pt x="3200" y="20365"/>
                    <a:pt x="3139" y="20426"/>
                    <a:pt x="3109" y="20517"/>
                  </a:cubicBezTo>
                  <a:cubicBezTo>
                    <a:pt x="3079" y="20547"/>
                    <a:pt x="3079" y="20578"/>
                    <a:pt x="3079" y="20578"/>
                  </a:cubicBezTo>
                  <a:cubicBezTo>
                    <a:pt x="3079" y="20578"/>
                    <a:pt x="3048" y="20669"/>
                    <a:pt x="2987" y="20669"/>
                  </a:cubicBezTo>
                  <a:lnTo>
                    <a:pt x="2957" y="20669"/>
                  </a:lnTo>
                  <a:cubicBezTo>
                    <a:pt x="2957" y="20669"/>
                    <a:pt x="2896" y="20699"/>
                    <a:pt x="2896" y="20730"/>
                  </a:cubicBezTo>
                  <a:lnTo>
                    <a:pt x="2835" y="20791"/>
                  </a:lnTo>
                  <a:cubicBezTo>
                    <a:pt x="2835" y="20791"/>
                    <a:pt x="2927" y="20821"/>
                    <a:pt x="2927" y="20851"/>
                  </a:cubicBezTo>
                  <a:cubicBezTo>
                    <a:pt x="2927" y="20882"/>
                    <a:pt x="2957" y="20882"/>
                    <a:pt x="2927" y="20943"/>
                  </a:cubicBezTo>
                  <a:lnTo>
                    <a:pt x="2896" y="20973"/>
                  </a:lnTo>
                  <a:cubicBezTo>
                    <a:pt x="2896" y="20973"/>
                    <a:pt x="2805" y="20943"/>
                    <a:pt x="2805" y="20882"/>
                  </a:cubicBezTo>
                  <a:cubicBezTo>
                    <a:pt x="2805" y="20857"/>
                    <a:pt x="2785" y="20813"/>
                    <a:pt x="2761" y="20813"/>
                  </a:cubicBezTo>
                  <a:cubicBezTo>
                    <a:pt x="2756" y="20813"/>
                    <a:pt x="2750" y="20815"/>
                    <a:pt x="2744" y="20821"/>
                  </a:cubicBezTo>
                  <a:cubicBezTo>
                    <a:pt x="2653" y="20851"/>
                    <a:pt x="2683" y="20851"/>
                    <a:pt x="2653" y="20882"/>
                  </a:cubicBezTo>
                  <a:cubicBezTo>
                    <a:pt x="2623" y="20943"/>
                    <a:pt x="2501" y="21003"/>
                    <a:pt x="2501" y="21003"/>
                  </a:cubicBezTo>
                  <a:lnTo>
                    <a:pt x="2319" y="21034"/>
                  </a:lnTo>
                  <a:cubicBezTo>
                    <a:pt x="2319" y="21034"/>
                    <a:pt x="2338" y="20995"/>
                    <a:pt x="2315" y="20995"/>
                  </a:cubicBezTo>
                  <a:cubicBezTo>
                    <a:pt x="2309" y="20995"/>
                    <a:pt x="2300" y="20997"/>
                    <a:pt x="2288" y="21003"/>
                  </a:cubicBezTo>
                  <a:cubicBezTo>
                    <a:pt x="2197" y="21034"/>
                    <a:pt x="2167" y="21034"/>
                    <a:pt x="2136" y="21034"/>
                  </a:cubicBezTo>
                  <a:cubicBezTo>
                    <a:pt x="2076" y="21034"/>
                    <a:pt x="2076" y="21095"/>
                    <a:pt x="2045" y="21095"/>
                  </a:cubicBezTo>
                  <a:cubicBezTo>
                    <a:pt x="2015" y="21095"/>
                    <a:pt x="1984" y="21125"/>
                    <a:pt x="1924" y="21125"/>
                  </a:cubicBezTo>
                  <a:lnTo>
                    <a:pt x="1832" y="21003"/>
                  </a:lnTo>
                  <a:cubicBezTo>
                    <a:pt x="1832" y="21003"/>
                    <a:pt x="1620" y="20882"/>
                    <a:pt x="1589" y="20882"/>
                  </a:cubicBezTo>
                  <a:cubicBezTo>
                    <a:pt x="1528" y="20882"/>
                    <a:pt x="1528" y="20882"/>
                    <a:pt x="1468" y="20851"/>
                  </a:cubicBezTo>
                  <a:cubicBezTo>
                    <a:pt x="1437" y="20821"/>
                    <a:pt x="1437" y="20699"/>
                    <a:pt x="1437" y="20699"/>
                  </a:cubicBezTo>
                  <a:lnTo>
                    <a:pt x="1407" y="20578"/>
                  </a:lnTo>
                  <a:lnTo>
                    <a:pt x="1316" y="20517"/>
                  </a:lnTo>
                  <a:lnTo>
                    <a:pt x="1277" y="20459"/>
                  </a:lnTo>
                  <a:lnTo>
                    <a:pt x="1277" y="20459"/>
                  </a:lnTo>
                  <a:cubicBezTo>
                    <a:pt x="1513" y="21135"/>
                    <a:pt x="1749" y="21783"/>
                    <a:pt x="1984" y="22402"/>
                  </a:cubicBezTo>
                  <a:cubicBezTo>
                    <a:pt x="2045" y="22371"/>
                    <a:pt x="2258" y="22250"/>
                    <a:pt x="2288" y="22219"/>
                  </a:cubicBezTo>
                  <a:cubicBezTo>
                    <a:pt x="2319" y="22189"/>
                    <a:pt x="2349" y="22098"/>
                    <a:pt x="2349" y="22098"/>
                  </a:cubicBezTo>
                  <a:cubicBezTo>
                    <a:pt x="2349" y="22098"/>
                    <a:pt x="2390" y="22084"/>
                    <a:pt x="2426" y="22084"/>
                  </a:cubicBezTo>
                  <a:cubicBezTo>
                    <a:pt x="2444" y="22084"/>
                    <a:pt x="2461" y="22088"/>
                    <a:pt x="2471" y="22098"/>
                  </a:cubicBezTo>
                  <a:cubicBezTo>
                    <a:pt x="2501" y="22158"/>
                    <a:pt x="2623" y="22189"/>
                    <a:pt x="2653" y="22189"/>
                  </a:cubicBezTo>
                  <a:cubicBezTo>
                    <a:pt x="2744" y="22189"/>
                    <a:pt x="2805" y="22250"/>
                    <a:pt x="2866" y="22341"/>
                  </a:cubicBezTo>
                  <a:cubicBezTo>
                    <a:pt x="2896" y="22402"/>
                    <a:pt x="3352" y="22918"/>
                    <a:pt x="3383" y="23010"/>
                  </a:cubicBezTo>
                  <a:cubicBezTo>
                    <a:pt x="3474" y="23131"/>
                    <a:pt x="3626" y="23161"/>
                    <a:pt x="3656" y="23161"/>
                  </a:cubicBezTo>
                  <a:cubicBezTo>
                    <a:pt x="3664" y="23177"/>
                    <a:pt x="3680" y="23183"/>
                    <a:pt x="3701" y="23183"/>
                  </a:cubicBezTo>
                  <a:cubicBezTo>
                    <a:pt x="3746" y="23183"/>
                    <a:pt x="3812" y="23155"/>
                    <a:pt x="3848" y="23155"/>
                  </a:cubicBezTo>
                  <a:cubicBezTo>
                    <a:pt x="3857" y="23155"/>
                    <a:pt x="3864" y="23157"/>
                    <a:pt x="3869" y="23161"/>
                  </a:cubicBezTo>
                  <a:cubicBezTo>
                    <a:pt x="3930" y="23161"/>
                    <a:pt x="4082" y="23283"/>
                    <a:pt x="4112" y="23313"/>
                  </a:cubicBezTo>
                  <a:cubicBezTo>
                    <a:pt x="4142" y="23374"/>
                    <a:pt x="4416" y="23405"/>
                    <a:pt x="4446" y="23465"/>
                  </a:cubicBezTo>
                  <a:cubicBezTo>
                    <a:pt x="4477" y="23526"/>
                    <a:pt x="4629" y="23587"/>
                    <a:pt x="4690" y="23587"/>
                  </a:cubicBezTo>
                  <a:cubicBezTo>
                    <a:pt x="4712" y="23587"/>
                    <a:pt x="4821" y="23638"/>
                    <a:pt x="4873" y="23638"/>
                  </a:cubicBezTo>
                  <a:cubicBezTo>
                    <a:pt x="4891" y="23638"/>
                    <a:pt x="4902" y="23633"/>
                    <a:pt x="4902" y="23617"/>
                  </a:cubicBezTo>
                  <a:cubicBezTo>
                    <a:pt x="4902" y="23587"/>
                    <a:pt x="4902" y="23526"/>
                    <a:pt x="4933" y="23526"/>
                  </a:cubicBezTo>
                  <a:cubicBezTo>
                    <a:pt x="4963" y="23526"/>
                    <a:pt x="5085" y="23587"/>
                    <a:pt x="5054" y="23587"/>
                  </a:cubicBezTo>
                  <a:lnTo>
                    <a:pt x="4963" y="23678"/>
                  </a:lnTo>
                  <a:cubicBezTo>
                    <a:pt x="4933" y="23709"/>
                    <a:pt x="4933" y="23739"/>
                    <a:pt x="5024" y="23769"/>
                  </a:cubicBezTo>
                  <a:cubicBezTo>
                    <a:pt x="5054" y="23830"/>
                    <a:pt x="5176" y="23830"/>
                    <a:pt x="5176" y="23861"/>
                  </a:cubicBezTo>
                  <a:cubicBezTo>
                    <a:pt x="5206" y="23921"/>
                    <a:pt x="5328" y="23891"/>
                    <a:pt x="5358" y="23982"/>
                  </a:cubicBezTo>
                  <a:lnTo>
                    <a:pt x="5480" y="24195"/>
                  </a:lnTo>
                  <a:cubicBezTo>
                    <a:pt x="5510" y="24225"/>
                    <a:pt x="5541" y="24347"/>
                    <a:pt x="5632" y="24377"/>
                  </a:cubicBezTo>
                  <a:cubicBezTo>
                    <a:pt x="5693" y="24438"/>
                    <a:pt x="5784" y="24377"/>
                    <a:pt x="5784" y="24469"/>
                  </a:cubicBezTo>
                  <a:lnTo>
                    <a:pt x="5784" y="24681"/>
                  </a:lnTo>
                  <a:cubicBezTo>
                    <a:pt x="5784" y="24742"/>
                    <a:pt x="5845" y="24803"/>
                    <a:pt x="5845" y="24833"/>
                  </a:cubicBezTo>
                  <a:cubicBezTo>
                    <a:pt x="5845" y="24924"/>
                    <a:pt x="5845" y="24985"/>
                    <a:pt x="5875" y="24985"/>
                  </a:cubicBezTo>
                  <a:cubicBezTo>
                    <a:pt x="5936" y="25046"/>
                    <a:pt x="6057" y="25046"/>
                    <a:pt x="6088" y="25107"/>
                  </a:cubicBezTo>
                  <a:cubicBezTo>
                    <a:pt x="6111" y="25175"/>
                    <a:pt x="6116" y="25209"/>
                    <a:pt x="6130" y="25209"/>
                  </a:cubicBezTo>
                  <a:cubicBezTo>
                    <a:pt x="6135" y="25209"/>
                    <a:pt x="6141" y="25206"/>
                    <a:pt x="6149" y="25198"/>
                  </a:cubicBezTo>
                  <a:cubicBezTo>
                    <a:pt x="6209" y="25137"/>
                    <a:pt x="6270" y="25137"/>
                    <a:pt x="6301" y="25137"/>
                  </a:cubicBezTo>
                  <a:cubicBezTo>
                    <a:pt x="6331" y="25198"/>
                    <a:pt x="6574" y="25228"/>
                    <a:pt x="6604" y="25289"/>
                  </a:cubicBezTo>
                  <a:cubicBezTo>
                    <a:pt x="6635" y="25380"/>
                    <a:pt x="6817" y="25441"/>
                    <a:pt x="6817" y="25532"/>
                  </a:cubicBezTo>
                  <a:cubicBezTo>
                    <a:pt x="6817" y="25593"/>
                    <a:pt x="6756" y="25654"/>
                    <a:pt x="6848" y="25684"/>
                  </a:cubicBezTo>
                  <a:cubicBezTo>
                    <a:pt x="6878" y="25715"/>
                    <a:pt x="7000" y="25715"/>
                    <a:pt x="7000" y="25715"/>
                  </a:cubicBezTo>
                  <a:cubicBezTo>
                    <a:pt x="7030" y="25715"/>
                    <a:pt x="7091" y="25745"/>
                    <a:pt x="7091" y="25806"/>
                  </a:cubicBezTo>
                  <a:cubicBezTo>
                    <a:pt x="7091" y="25867"/>
                    <a:pt x="7152" y="25867"/>
                    <a:pt x="7182" y="25867"/>
                  </a:cubicBezTo>
                  <a:cubicBezTo>
                    <a:pt x="7205" y="25844"/>
                    <a:pt x="7281" y="25785"/>
                    <a:pt x="7316" y="25785"/>
                  </a:cubicBezTo>
                  <a:cubicBezTo>
                    <a:pt x="7327" y="25785"/>
                    <a:pt x="7334" y="25791"/>
                    <a:pt x="7334" y="25806"/>
                  </a:cubicBezTo>
                  <a:cubicBezTo>
                    <a:pt x="7364" y="25836"/>
                    <a:pt x="7608" y="25836"/>
                    <a:pt x="7608" y="25897"/>
                  </a:cubicBezTo>
                  <a:cubicBezTo>
                    <a:pt x="7608" y="25988"/>
                    <a:pt x="7638" y="25988"/>
                    <a:pt x="7668" y="26019"/>
                  </a:cubicBezTo>
                  <a:cubicBezTo>
                    <a:pt x="7689" y="26029"/>
                    <a:pt x="7709" y="26032"/>
                    <a:pt x="7728" y="26032"/>
                  </a:cubicBezTo>
                  <a:cubicBezTo>
                    <a:pt x="7766" y="26032"/>
                    <a:pt x="7800" y="26019"/>
                    <a:pt x="7820" y="26019"/>
                  </a:cubicBezTo>
                  <a:cubicBezTo>
                    <a:pt x="7881" y="26019"/>
                    <a:pt x="7911" y="26110"/>
                    <a:pt x="7911" y="26140"/>
                  </a:cubicBezTo>
                  <a:cubicBezTo>
                    <a:pt x="7911" y="26171"/>
                    <a:pt x="8033" y="26201"/>
                    <a:pt x="8063" y="26292"/>
                  </a:cubicBezTo>
                  <a:cubicBezTo>
                    <a:pt x="8070" y="26298"/>
                    <a:pt x="8076" y="26301"/>
                    <a:pt x="8082" y="26301"/>
                  </a:cubicBezTo>
                  <a:cubicBezTo>
                    <a:pt x="8108" y="26301"/>
                    <a:pt x="8142" y="26262"/>
                    <a:pt x="8215" y="26262"/>
                  </a:cubicBezTo>
                  <a:cubicBezTo>
                    <a:pt x="8276" y="26262"/>
                    <a:pt x="8246" y="26140"/>
                    <a:pt x="8276" y="26140"/>
                  </a:cubicBezTo>
                  <a:cubicBezTo>
                    <a:pt x="8287" y="26146"/>
                    <a:pt x="8298" y="26148"/>
                    <a:pt x="8307" y="26148"/>
                  </a:cubicBezTo>
                  <a:cubicBezTo>
                    <a:pt x="8347" y="26148"/>
                    <a:pt x="8367" y="26099"/>
                    <a:pt x="8367" y="26049"/>
                  </a:cubicBezTo>
                  <a:cubicBezTo>
                    <a:pt x="8337" y="26019"/>
                    <a:pt x="8185" y="25988"/>
                    <a:pt x="8185" y="25958"/>
                  </a:cubicBezTo>
                  <a:cubicBezTo>
                    <a:pt x="8185" y="25897"/>
                    <a:pt x="8124" y="25836"/>
                    <a:pt x="8124" y="25836"/>
                  </a:cubicBezTo>
                  <a:cubicBezTo>
                    <a:pt x="8124" y="25836"/>
                    <a:pt x="8094" y="25745"/>
                    <a:pt x="8185" y="25745"/>
                  </a:cubicBezTo>
                  <a:cubicBezTo>
                    <a:pt x="8246" y="25745"/>
                    <a:pt x="8337" y="25715"/>
                    <a:pt x="8337" y="25684"/>
                  </a:cubicBezTo>
                  <a:cubicBezTo>
                    <a:pt x="8337" y="25654"/>
                    <a:pt x="8398" y="25593"/>
                    <a:pt x="8367" y="25563"/>
                  </a:cubicBezTo>
                  <a:cubicBezTo>
                    <a:pt x="8367" y="25532"/>
                    <a:pt x="8398" y="25441"/>
                    <a:pt x="8398" y="25441"/>
                  </a:cubicBezTo>
                  <a:cubicBezTo>
                    <a:pt x="8398" y="25441"/>
                    <a:pt x="8398" y="25411"/>
                    <a:pt x="8489" y="25411"/>
                  </a:cubicBezTo>
                  <a:cubicBezTo>
                    <a:pt x="8519" y="25411"/>
                    <a:pt x="8550" y="25380"/>
                    <a:pt x="8580" y="25380"/>
                  </a:cubicBezTo>
                  <a:cubicBezTo>
                    <a:pt x="8641" y="25380"/>
                    <a:pt x="8702" y="25411"/>
                    <a:pt x="8732" y="25441"/>
                  </a:cubicBezTo>
                  <a:cubicBezTo>
                    <a:pt x="8793" y="25532"/>
                    <a:pt x="8823" y="25532"/>
                    <a:pt x="8854" y="25532"/>
                  </a:cubicBezTo>
                  <a:cubicBezTo>
                    <a:pt x="8884" y="25532"/>
                    <a:pt x="8945" y="25532"/>
                    <a:pt x="8975" y="25563"/>
                  </a:cubicBezTo>
                  <a:cubicBezTo>
                    <a:pt x="8975" y="25593"/>
                    <a:pt x="9036" y="25593"/>
                    <a:pt x="9006" y="25684"/>
                  </a:cubicBezTo>
                  <a:cubicBezTo>
                    <a:pt x="8975" y="25745"/>
                    <a:pt x="9097" y="25715"/>
                    <a:pt x="9036" y="25745"/>
                  </a:cubicBezTo>
                  <a:cubicBezTo>
                    <a:pt x="9006" y="25806"/>
                    <a:pt x="8884" y="25867"/>
                    <a:pt x="8975" y="25897"/>
                  </a:cubicBezTo>
                  <a:cubicBezTo>
                    <a:pt x="9006" y="25958"/>
                    <a:pt x="9158" y="26019"/>
                    <a:pt x="9158" y="26049"/>
                  </a:cubicBezTo>
                  <a:cubicBezTo>
                    <a:pt x="9158" y="26110"/>
                    <a:pt x="9249" y="26171"/>
                    <a:pt x="9310" y="26201"/>
                  </a:cubicBezTo>
                  <a:cubicBezTo>
                    <a:pt x="9340" y="26262"/>
                    <a:pt x="9492" y="26414"/>
                    <a:pt x="9492" y="26444"/>
                  </a:cubicBezTo>
                  <a:cubicBezTo>
                    <a:pt x="9492" y="26475"/>
                    <a:pt x="9583" y="26657"/>
                    <a:pt x="9583" y="26748"/>
                  </a:cubicBezTo>
                  <a:cubicBezTo>
                    <a:pt x="9583" y="26809"/>
                    <a:pt x="9644" y="26870"/>
                    <a:pt x="9614" y="26931"/>
                  </a:cubicBezTo>
                  <a:cubicBezTo>
                    <a:pt x="9583" y="27052"/>
                    <a:pt x="9614" y="27113"/>
                    <a:pt x="9614" y="27174"/>
                  </a:cubicBezTo>
                  <a:cubicBezTo>
                    <a:pt x="9614" y="27204"/>
                    <a:pt x="9705" y="27265"/>
                    <a:pt x="9705" y="27386"/>
                  </a:cubicBezTo>
                  <a:cubicBezTo>
                    <a:pt x="9705" y="27508"/>
                    <a:pt x="9705" y="27630"/>
                    <a:pt x="9766" y="27630"/>
                  </a:cubicBezTo>
                  <a:cubicBezTo>
                    <a:pt x="9796" y="27660"/>
                    <a:pt x="9918" y="27660"/>
                    <a:pt x="9887" y="27690"/>
                  </a:cubicBezTo>
                  <a:cubicBezTo>
                    <a:pt x="9857" y="27782"/>
                    <a:pt x="9796" y="27812"/>
                    <a:pt x="9796" y="27812"/>
                  </a:cubicBezTo>
                  <a:cubicBezTo>
                    <a:pt x="9796" y="27842"/>
                    <a:pt x="9735" y="27873"/>
                    <a:pt x="9735" y="27964"/>
                  </a:cubicBezTo>
                  <a:cubicBezTo>
                    <a:pt x="9735" y="28025"/>
                    <a:pt x="9705" y="28025"/>
                    <a:pt x="9705" y="28086"/>
                  </a:cubicBezTo>
                  <a:cubicBezTo>
                    <a:pt x="9705" y="28116"/>
                    <a:pt x="9644" y="28146"/>
                    <a:pt x="9644" y="28146"/>
                  </a:cubicBezTo>
                  <a:lnTo>
                    <a:pt x="9583" y="28238"/>
                  </a:lnTo>
                  <a:lnTo>
                    <a:pt x="9462" y="28238"/>
                  </a:lnTo>
                  <a:cubicBezTo>
                    <a:pt x="9431" y="28238"/>
                    <a:pt x="9401" y="28238"/>
                    <a:pt x="9401" y="28268"/>
                  </a:cubicBezTo>
                  <a:lnTo>
                    <a:pt x="9401" y="28390"/>
                  </a:lnTo>
                  <a:cubicBezTo>
                    <a:pt x="9401" y="28420"/>
                    <a:pt x="9431" y="28450"/>
                    <a:pt x="9401" y="28481"/>
                  </a:cubicBezTo>
                  <a:cubicBezTo>
                    <a:pt x="9340" y="28542"/>
                    <a:pt x="9279" y="28542"/>
                    <a:pt x="9310" y="28602"/>
                  </a:cubicBezTo>
                  <a:cubicBezTo>
                    <a:pt x="9340" y="28693"/>
                    <a:pt x="9401" y="28785"/>
                    <a:pt x="9340" y="28785"/>
                  </a:cubicBezTo>
                  <a:cubicBezTo>
                    <a:pt x="9279" y="28785"/>
                    <a:pt x="9249" y="28785"/>
                    <a:pt x="9158" y="28845"/>
                  </a:cubicBezTo>
                  <a:cubicBezTo>
                    <a:pt x="9158" y="28845"/>
                    <a:pt x="9097" y="28906"/>
                    <a:pt x="9036" y="28906"/>
                  </a:cubicBezTo>
                  <a:cubicBezTo>
                    <a:pt x="8975" y="28906"/>
                    <a:pt x="8975" y="28937"/>
                    <a:pt x="8975" y="28997"/>
                  </a:cubicBezTo>
                  <a:cubicBezTo>
                    <a:pt x="8975" y="29028"/>
                    <a:pt x="9097" y="29089"/>
                    <a:pt x="9036" y="29149"/>
                  </a:cubicBezTo>
                  <a:cubicBezTo>
                    <a:pt x="9006" y="29180"/>
                    <a:pt x="9036" y="29241"/>
                    <a:pt x="9006" y="29301"/>
                  </a:cubicBezTo>
                  <a:cubicBezTo>
                    <a:pt x="8975" y="29332"/>
                    <a:pt x="8945" y="29362"/>
                    <a:pt x="8945" y="29393"/>
                  </a:cubicBezTo>
                  <a:cubicBezTo>
                    <a:pt x="8945" y="29453"/>
                    <a:pt x="9006" y="29514"/>
                    <a:pt x="8975" y="29545"/>
                  </a:cubicBezTo>
                  <a:cubicBezTo>
                    <a:pt x="8945" y="29605"/>
                    <a:pt x="8945" y="29666"/>
                    <a:pt x="8884" y="29666"/>
                  </a:cubicBezTo>
                  <a:cubicBezTo>
                    <a:pt x="8854" y="29666"/>
                    <a:pt x="8975" y="29697"/>
                    <a:pt x="8975" y="29788"/>
                  </a:cubicBezTo>
                  <a:cubicBezTo>
                    <a:pt x="8975" y="29849"/>
                    <a:pt x="9036" y="29940"/>
                    <a:pt x="9006" y="29970"/>
                  </a:cubicBezTo>
                  <a:cubicBezTo>
                    <a:pt x="9006" y="30061"/>
                    <a:pt x="9006" y="30152"/>
                    <a:pt x="9036" y="30213"/>
                  </a:cubicBezTo>
                  <a:cubicBezTo>
                    <a:pt x="9097" y="30244"/>
                    <a:pt x="9158" y="30274"/>
                    <a:pt x="9249" y="30274"/>
                  </a:cubicBezTo>
                  <a:cubicBezTo>
                    <a:pt x="9294" y="30274"/>
                    <a:pt x="9323" y="30325"/>
                    <a:pt x="9360" y="30325"/>
                  </a:cubicBezTo>
                  <a:cubicBezTo>
                    <a:pt x="9372" y="30325"/>
                    <a:pt x="9386" y="30320"/>
                    <a:pt x="9401" y="30304"/>
                  </a:cubicBezTo>
                  <a:cubicBezTo>
                    <a:pt x="9419" y="30269"/>
                    <a:pt x="9447" y="30254"/>
                    <a:pt x="9467" y="30254"/>
                  </a:cubicBezTo>
                  <a:cubicBezTo>
                    <a:pt x="9482" y="30254"/>
                    <a:pt x="9492" y="30261"/>
                    <a:pt x="9492" y="30274"/>
                  </a:cubicBezTo>
                  <a:cubicBezTo>
                    <a:pt x="9492" y="30365"/>
                    <a:pt x="9553" y="30548"/>
                    <a:pt x="9462" y="30548"/>
                  </a:cubicBezTo>
                  <a:cubicBezTo>
                    <a:pt x="9401" y="30548"/>
                    <a:pt x="9310" y="30578"/>
                    <a:pt x="9279" y="30608"/>
                  </a:cubicBezTo>
                  <a:cubicBezTo>
                    <a:pt x="9249" y="30700"/>
                    <a:pt x="9188" y="30760"/>
                    <a:pt x="9127" y="30852"/>
                  </a:cubicBezTo>
                  <a:cubicBezTo>
                    <a:pt x="9036" y="30912"/>
                    <a:pt x="9127" y="31034"/>
                    <a:pt x="9188" y="31156"/>
                  </a:cubicBezTo>
                  <a:cubicBezTo>
                    <a:pt x="9249" y="31216"/>
                    <a:pt x="9279" y="31338"/>
                    <a:pt x="9340" y="31368"/>
                  </a:cubicBezTo>
                  <a:cubicBezTo>
                    <a:pt x="9431" y="31429"/>
                    <a:pt x="9583" y="31520"/>
                    <a:pt x="9492" y="31581"/>
                  </a:cubicBezTo>
                  <a:cubicBezTo>
                    <a:pt x="9431" y="31611"/>
                    <a:pt x="9401" y="31672"/>
                    <a:pt x="9431" y="31672"/>
                  </a:cubicBezTo>
                  <a:cubicBezTo>
                    <a:pt x="9462" y="31672"/>
                    <a:pt x="9614" y="31733"/>
                    <a:pt x="9644" y="31794"/>
                  </a:cubicBezTo>
                  <a:cubicBezTo>
                    <a:pt x="9705" y="31885"/>
                    <a:pt x="9796" y="31915"/>
                    <a:pt x="9887" y="31946"/>
                  </a:cubicBezTo>
                  <a:cubicBezTo>
                    <a:pt x="9948" y="31976"/>
                    <a:pt x="10070" y="31976"/>
                    <a:pt x="10100" y="32067"/>
                  </a:cubicBezTo>
                  <a:cubicBezTo>
                    <a:pt x="10130" y="32128"/>
                    <a:pt x="10191" y="32219"/>
                    <a:pt x="10191" y="32250"/>
                  </a:cubicBezTo>
                  <a:cubicBezTo>
                    <a:pt x="10191" y="32341"/>
                    <a:pt x="10252" y="32341"/>
                    <a:pt x="10343" y="32402"/>
                  </a:cubicBezTo>
                  <a:cubicBezTo>
                    <a:pt x="10374" y="32493"/>
                    <a:pt x="10526" y="32432"/>
                    <a:pt x="10647" y="32584"/>
                  </a:cubicBezTo>
                  <a:cubicBezTo>
                    <a:pt x="10769" y="32736"/>
                    <a:pt x="11225" y="33283"/>
                    <a:pt x="11559" y="33587"/>
                  </a:cubicBezTo>
                  <a:cubicBezTo>
                    <a:pt x="11893" y="33891"/>
                    <a:pt x="12349" y="34469"/>
                    <a:pt x="12440" y="34529"/>
                  </a:cubicBezTo>
                  <a:cubicBezTo>
                    <a:pt x="12471" y="34651"/>
                    <a:pt x="12684" y="34925"/>
                    <a:pt x="12775" y="34955"/>
                  </a:cubicBezTo>
                  <a:cubicBezTo>
                    <a:pt x="12836" y="35016"/>
                    <a:pt x="14629" y="35776"/>
                    <a:pt x="14781" y="35867"/>
                  </a:cubicBezTo>
                  <a:cubicBezTo>
                    <a:pt x="14933" y="35928"/>
                    <a:pt x="14902" y="36019"/>
                    <a:pt x="15024" y="36080"/>
                  </a:cubicBezTo>
                  <a:cubicBezTo>
                    <a:pt x="15085" y="36140"/>
                    <a:pt x="15419" y="36171"/>
                    <a:pt x="15419" y="36232"/>
                  </a:cubicBezTo>
                  <a:cubicBezTo>
                    <a:pt x="15419" y="36323"/>
                    <a:pt x="15450" y="36444"/>
                    <a:pt x="15450" y="36505"/>
                  </a:cubicBezTo>
                  <a:cubicBezTo>
                    <a:pt x="15510" y="36596"/>
                    <a:pt x="15632" y="36748"/>
                    <a:pt x="15662" y="36779"/>
                  </a:cubicBezTo>
                  <a:cubicBezTo>
                    <a:pt x="15693" y="36809"/>
                    <a:pt x="15754" y="36900"/>
                    <a:pt x="15754" y="36961"/>
                  </a:cubicBezTo>
                  <a:cubicBezTo>
                    <a:pt x="15754" y="37052"/>
                    <a:pt x="15845" y="37204"/>
                    <a:pt x="15875" y="37265"/>
                  </a:cubicBezTo>
                  <a:cubicBezTo>
                    <a:pt x="15906" y="37295"/>
                    <a:pt x="15997" y="37387"/>
                    <a:pt x="15997" y="37447"/>
                  </a:cubicBezTo>
                  <a:cubicBezTo>
                    <a:pt x="15997" y="37539"/>
                    <a:pt x="16058" y="37691"/>
                    <a:pt x="16058" y="37843"/>
                  </a:cubicBezTo>
                  <a:cubicBezTo>
                    <a:pt x="16058" y="37995"/>
                    <a:pt x="16149" y="38298"/>
                    <a:pt x="16210" y="38420"/>
                  </a:cubicBezTo>
                  <a:cubicBezTo>
                    <a:pt x="16301" y="38511"/>
                    <a:pt x="16483" y="38602"/>
                    <a:pt x="16453" y="38724"/>
                  </a:cubicBezTo>
                  <a:cubicBezTo>
                    <a:pt x="16422" y="38815"/>
                    <a:pt x="16361" y="38906"/>
                    <a:pt x="16422" y="38937"/>
                  </a:cubicBezTo>
                  <a:cubicBezTo>
                    <a:pt x="16453" y="39028"/>
                    <a:pt x="16605" y="38967"/>
                    <a:pt x="16605" y="39089"/>
                  </a:cubicBezTo>
                  <a:cubicBezTo>
                    <a:pt x="16605" y="39241"/>
                    <a:pt x="16635" y="39362"/>
                    <a:pt x="16696" y="39514"/>
                  </a:cubicBezTo>
                  <a:cubicBezTo>
                    <a:pt x="16696" y="39666"/>
                    <a:pt x="16726" y="39940"/>
                    <a:pt x="16757" y="39970"/>
                  </a:cubicBezTo>
                  <a:cubicBezTo>
                    <a:pt x="16787" y="40001"/>
                    <a:pt x="17030" y="40274"/>
                    <a:pt x="16969" y="40396"/>
                  </a:cubicBezTo>
                  <a:cubicBezTo>
                    <a:pt x="16939" y="40487"/>
                    <a:pt x="17091" y="40578"/>
                    <a:pt x="17152" y="40578"/>
                  </a:cubicBezTo>
                  <a:cubicBezTo>
                    <a:pt x="17182" y="40578"/>
                    <a:pt x="17334" y="40791"/>
                    <a:pt x="17486" y="41034"/>
                  </a:cubicBezTo>
                  <a:cubicBezTo>
                    <a:pt x="18854" y="41855"/>
                    <a:pt x="20222" y="42615"/>
                    <a:pt x="21620" y="43344"/>
                  </a:cubicBezTo>
                  <a:cubicBezTo>
                    <a:pt x="21620" y="43283"/>
                    <a:pt x="21590" y="43162"/>
                    <a:pt x="21590" y="43162"/>
                  </a:cubicBezTo>
                  <a:cubicBezTo>
                    <a:pt x="21498" y="43131"/>
                    <a:pt x="21438" y="43010"/>
                    <a:pt x="21438" y="43010"/>
                  </a:cubicBezTo>
                  <a:cubicBezTo>
                    <a:pt x="21458" y="43000"/>
                    <a:pt x="21485" y="42996"/>
                    <a:pt x="21516" y="42996"/>
                  </a:cubicBezTo>
                  <a:cubicBezTo>
                    <a:pt x="21579" y="42996"/>
                    <a:pt x="21660" y="43010"/>
                    <a:pt x="21742" y="43010"/>
                  </a:cubicBezTo>
                  <a:cubicBezTo>
                    <a:pt x="21802" y="43010"/>
                    <a:pt x="22015" y="42979"/>
                    <a:pt x="22045" y="42979"/>
                  </a:cubicBezTo>
                  <a:cubicBezTo>
                    <a:pt x="22076" y="42979"/>
                    <a:pt x="22167" y="42888"/>
                    <a:pt x="22228" y="42888"/>
                  </a:cubicBezTo>
                  <a:cubicBezTo>
                    <a:pt x="22319" y="42888"/>
                    <a:pt x="22501" y="42827"/>
                    <a:pt x="22501" y="42827"/>
                  </a:cubicBezTo>
                  <a:lnTo>
                    <a:pt x="22653" y="42736"/>
                  </a:lnTo>
                  <a:lnTo>
                    <a:pt x="22653" y="42554"/>
                  </a:lnTo>
                  <a:lnTo>
                    <a:pt x="22714" y="42463"/>
                  </a:lnTo>
                  <a:lnTo>
                    <a:pt x="22714" y="42311"/>
                  </a:lnTo>
                  <a:lnTo>
                    <a:pt x="22684" y="42250"/>
                  </a:lnTo>
                  <a:lnTo>
                    <a:pt x="22653" y="42128"/>
                  </a:lnTo>
                  <a:lnTo>
                    <a:pt x="22501" y="42128"/>
                  </a:lnTo>
                  <a:lnTo>
                    <a:pt x="22410" y="42098"/>
                  </a:lnTo>
                  <a:lnTo>
                    <a:pt x="22410" y="41946"/>
                  </a:lnTo>
                  <a:cubicBezTo>
                    <a:pt x="22410" y="41946"/>
                    <a:pt x="22380" y="41794"/>
                    <a:pt x="22349" y="41794"/>
                  </a:cubicBezTo>
                  <a:cubicBezTo>
                    <a:pt x="22319" y="41794"/>
                    <a:pt x="22197" y="41764"/>
                    <a:pt x="22197" y="41764"/>
                  </a:cubicBezTo>
                  <a:cubicBezTo>
                    <a:pt x="22197" y="41764"/>
                    <a:pt x="22076" y="41672"/>
                    <a:pt x="22045" y="41672"/>
                  </a:cubicBezTo>
                  <a:cubicBezTo>
                    <a:pt x="22015" y="41672"/>
                    <a:pt x="21924" y="41642"/>
                    <a:pt x="21924" y="41642"/>
                  </a:cubicBezTo>
                  <a:lnTo>
                    <a:pt x="21863" y="41551"/>
                  </a:lnTo>
                  <a:lnTo>
                    <a:pt x="21772" y="41399"/>
                  </a:lnTo>
                  <a:lnTo>
                    <a:pt x="21772" y="41399"/>
                  </a:lnTo>
                  <a:cubicBezTo>
                    <a:pt x="21772" y="41399"/>
                    <a:pt x="21924" y="41551"/>
                    <a:pt x="22015" y="41551"/>
                  </a:cubicBezTo>
                  <a:cubicBezTo>
                    <a:pt x="22076" y="41551"/>
                    <a:pt x="22197" y="41551"/>
                    <a:pt x="22228" y="41612"/>
                  </a:cubicBezTo>
                  <a:cubicBezTo>
                    <a:pt x="22243" y="41627"/>
                    <a:pt x="22281" y="41627"/>
                    <a:pt x="22315" y="41627"/>
                  </a:cubicBezTo>
                  <a:cubicBezTo>
                    <a:pt x="22349" y="41627"/>
                    <a:pt x="22380" y="41627"/>
                    <a:pt x="22380" y="41642"/>
                  </a:cubicBezTo>
                  <a:cubicBezTo>
                    <a:pt x="22386" y="41648"/>
                    <a:pt x="22395" y="41651"/>
                    <a:pt x="22406" y="41651"/>
                  </a:cubicBezTo>
                  <a:cubicBezTo>
                    <a:pt x="22434" y="41651"/>
                    <a:pt x="22472" y="41633"/>
                    <a:pt x="22491" y="41633"/>
                  </a:cubicBezTo>
                  <a:cubicBezTo>
                    <a:pt x="22497" y="41633"/>
                    <a:pt x="22501" y="41636"/>
                    <a:pt x="22501" y="41642"/>
                  </a:cubicBezTo>
                  <a:cubicBezTo>
                    <a:pt x="22501" y="41672"/>
                    <a:pt x="22501" y="41672"/>
                    <a:pt x="22562" y="41703"/>
                  </a:cubicBezTo>
                  <a:cubicBezTo>
                    <a:pt x="22572" y="41723"/>
                    <a:pt x="22586" y="41730"/>
                    <a:pt x="22600" y="41730"/>
                  </a:cubicBezTo>
                  <a:cubicBezTo>
                    <a:pt x="22630" y="41730"/>
                    <a:pt x="22664" y="41703"/>
                    <a:pt x="22684" y="41703"/>
                  </a:cubicBezTo>
                  <a:cubicBezTo>
                    <a:pt x="22714" y="41672"/>
                    <a:pt x="22775" y="41672"/>
                    <a:pt x="22805" y="41672"/>
                  </a:cubicBezTo>
                  <a:cubicBezTo>
                    <a:pt x="22826" y="41672"/>
                    <a:pt x="22846" y="41659"/>
                    <a:pt x="22857" y="41659"/>
                  </a:cubicBezTo>
                  <a:cubicBezTo>
                    <a:pt x="22863" y="41659"/>
                    <a:pt x="22866" y="41662"/>
                    <a:pt x="22866" y="41672"/>
                  </a:cubicBezTo>
                  <a:lnTo>
                    <a:pt x="22897" y="41703"/>
                  </a:lnTo>
                  <a:cubicBezTo>
                    <a:pt x="22951" y="41758"/>
                    <a:pt x="22995" y="41768"/>
                    <a:pt x="23034" y="41768"/>
                  </a:cubicBezTo>
                  <a:cubicBezTo>
                    <a:pt x="23061" y="41768"/>
                    <a:pt x="23085" y="41764"/>
                    <a:pt x="23109" y="41764"/>
                  </a:cubicBezTo>
                  <a:cubicBezTo>
                    <a:pt x="23140" y="41764"/>
                    <a:pt x="23170" y="41672"/>
                    <a:pt x="23261" y="41642"/>
                  </a:cubicBezTo>
                  <a:cubicBezTo>
                    <a:pt x="23292" y="41612"/>
                    <a:pt x="23322" y="41368"/>
                    <a:pt x="23413" y="41368"/>
                  </a:cubicBezTo>
                  <a:cubicBezTo>
                    <a:pt x="23474" y="41368"/>
                    <a:pt x="23474" y="41338"/>
                    <a:pt x="23535" y="41308"/>
                  </a:cubicBezTo>
                  <a:cubicBezTo>
                    <a:pt x="23565" y="41247"/>
                    <a:pt x="23565" y="41186"/>
                    <a:pt x="23565" y="41156"/>
                  </a:cubicBezTo>
                  <a:cubicBezTo>
                    <a:pt x="23565" y="41095"/>
                    <a:pt x="23565" y="41034"/>
                    <a:pt x="23596" y="41034"/>
                  </a:cubicBezTo>
                  <a:cubicBezTo>
                    <a:pt x="23598" y="41037"/>
                    <a:pt x="23601" y="41038"/>
                    <a:pt x="23604" y="41038"/>
                  </a:cubicBezTo>
                  <a:cubicBezTo>
                    <a:pt x="23631" y="41038"/>
                    <a:pt x="23656" y="40913"/>
                    <a:pt x="23656" y="40913"/>
                  </a:cubicBezTo>
                  <a:lnTo>
                    <a:pt x="23626" y="40791"/>
                  </a:lnTo>
                  <a:lnTo>
                    <a:pt x="23596" y="40730"/>
                  </a:lnTo>
                  <a:cubicBezTo>
                    <a:pt x="23596" y="40730"/>
                    <a:pt x="23596" y="40609"/>
                    <a:pt x="23626" y="40609"/>
                  </a:cubicBezTo>
                  <a:cubicBezTo>
                    <a:pt x="23656" y="40578"/>
                    <a:pt x="23656" y="40548"/>
                    <a:pt x="23717" y="40487"/>
                  </a:cubicBezTo>
                  <a:cubicBezTo>
                    <a:pt x="23748" y="40457"/>
                    <a:pt x="23748" y="40396"/>
                    <a:pt x="23778" y="40396"/>
                  </a:cubicBezTo>
                  <a:cubicBezTo>
                    <a:pt x="23808" y="40396"/>
                    <a:pt x="23869" y="40335"/>
                    <a:pt x="23869" y="40305"/>
                  </a:cubicBezTo>
                  <a:lnTo>
                    <a:pt x="23869" y="40244"/>
                  </a:lnTo>
                  <a:lnTo>
                    <a:pt x="23930" y="40183"/>
                  </a:lnTo>
                  <a:cubicBezTo>
                    <a:pt x="23930" y="40183"/>
                    <a:pt x="23971" y="40170"/>
                    <a:pt x="23998" y="40170"/>
                  </a:cubicBezTo>
                  <a:cubicBezTo>
                    <a:pt x="24011" y="40170"/>
                    <a:pt x="24021" y="40173"/>
                    <a:pt x="24021" y="40183"/>
                  </a:cubicBezTo>
                  <a:lnTo>
                    <a:pt x="24021" y="40335"/>
                  </a:lnTo>
                  <a:lnTo>
                    <a:pt x="23900" y="40457"/>
                  </a:lnTo>
                  <a:cubicBezTo>
                    <a:pt x="23900" y="40457"/>
                    <a:pt x="23839" y="40487"/>
                    <a:pt x="23778" y="40548"/>
                  </a:cubicBezTo>
                  <a:lnTo>
                    <a:pt x="23717" y="40609"/>
                  </a:lnTo>
                  <a:cubicBezTo>
                    <a:pt x="23687" y="40730"/>
                    <a:pt x="23626" y="40700"/>
                    <a:pt x="23687" y="40730"/>
                  </a:cubicBezTo>
                  <a:cubicBezTo>
                    <a:pt x="23702" y="40745"/>
                    <a:pt x="23725" y="40753"/>
                    <a:pt x="23744" y="40753"/>
                  </a:cubicBezTo>
                  <a:cubicBezTo>
                    <a:pt x="23763" y="40753"/>
                    <a:pt x="23778" y="40745"/>
                    <a:pt x="23778" y="40730"/>
                  </a:cubicBezTo>
                  <a:cubicBezTo>
                    <a:pt x="23778" y="40700"/>
                    <a:pt x="23778" y="40609"/>
                    <a:pt x="23839" y="40609"/>
                  </a:cubicBezTo>
                  <a:cubicBezTo>
                    <a:pt x="23869" y="40609"/>
                    <a:pt x="23900" y="40578"/>
                    <a:pt x="23930" y="40548"/>
                  </a:cubicBezTo>
                  <a:lnTo>
                    <a:pt x="24052" y="40426"/>
                  </a:lnTo>
                  <a:lnTo>
                    <a:pt x="24143" y="40335"/>
                  </a:lnTo>
                  <a:cubicBezTo>
                    <a:pt x="24173" y="40305"/>
                    <a:pt x="24204" y="40305"/>
                    <a:pt x="24204" y="40274"/>
                  </a:cubicBezTo>
                  <a:cubicBezTo>
                    <a:pt x="24204" y="40244"/>
                    <a:pt x="24173" y="40153"/>
                    <a:pt x="24173" y="40153"/>
                  </a:cubicBezTo>
                  <a:lnTo>
                    <a:pt x="24173" y="40092"/>
                  </a:lnTo>
                  <a:cubicBezTo>
                    <a:pt x="24173" y="40031"/>
                    <a:pt x="24204" y="40001"/>
                    <a:pt x="24204" y="39970"/>
                  </a:cubicBezTo>
                  <a:cubicBezTo>
                    <a:pt x="24234" y="39970"/>
                    <a:pt x="24234" y="39940"/>
                    <a:pt x="24295" y="39879"/>
                  </a:cubicBezTo>
                  <a:lnTo>
                    <a:pt x="24356" y="39818"/>
                  </a:lnTo>
                  <a:cubicBezTo>
                    <a:pt x="24386" y="39788"/>
                    <a:pt x="24447" y="39788"/>
                    <a:pt x="24447" y="39727"/>
                  </a:cubicBezTo>
                  <a:cubicBezTo>
                    <a:pt x="24447" y="39697"/>
                    <a:pt x="24447" y="39666"/>
                    <a:pt x="24477" y="39666"/>
                  </a:cubicBezTo>
                  <a:cubicBezTo>
                    <a:pt x="24508" y="39666"/>
                    <a:pt x="24538" y="39606"/>
                    <a:pt x="24599" y="39575"/>
                  </a:cubicBezTo>
                  <a:cubicBezTo>
                    <a:pt x="24599" y="39545"/>
                    <a:pt x="24629" y="39423"/>
                    <a:pt x="24629" y="39423"/>
                  </a:cubicBezTo>
                  <a:lnTo>
                    <a:pt x="24599" y="39362"/>
                  </a:lnTo>
                  <a:cubicBezTo>
                    <a:pt x="24599" y="39302"/>
                    <a:pt x="24538" y="39241"/>
                    <a:pt x="24599" y="39210"/>
                  </a:cubicBezTo>
                  <a:cubicBezTo>
                    <a:pt x="24629" y="39150"/>
                    <a:pt x="24599" y="39089"/>
                    <a:pt x="24599" y="39089"/>
                  </a:cubicBezTo>
                  <a:cubicBezTo>
                    <a:pt x="24599" y="39089"/>
                    <a:pt x="24599" y="38998"/>
                    <a:pt x="24538" y="38998"/>
                  </a:cubicBezTo>
                  <a:cubicBezTo>
                    <a:pt x="24508" y="38967"/>
                    <a:pt x="24508" y="38937"/>
                    <a:pt x="24477" y="38906"/>
                  </a:cubicBezTo>
                  <a:cubicBezTo>
                    <a:pt x="24447" y="38846"/>
                    <a:pt x="24447" y="38815"/>
                    <a:pt x="24447" y="38815"/>
                  </a:cubicBezTo>
                  <a:cubicBezTo>
                    <a:pt x="24447" y="38815"/>
                    <a:pt x="24447" y="38785"/>
                    <a:pt x="24477" y="38754"/>
                  </a:cubicBezTo>
                  <a:cubicBezTo>
                    <a:pt x="24477" y="38694"/>
                    <a:pt x="24508" y="38694"/>
                    <a:pt x="24508" y="38663"/>
                  </a:cubicBezTo>
                  <a:cubicBezTo>
                    <a:pt x="24508" y="38633"/>
                    <a:pt x="24477" y="38602"/>
                    <a:pt x="24477" y="38542"/>
                  </a:cubicBezTo>
                  <a:lnTo>
                    <a:pt x="24538" y="38481"/>
                  </a:lnTo>
                  <a:cubicBezTo>
                    <a:pt x="24538" y="38481"/>
                    <a:pt x="24629" y="38450"/>
                    <a:pt x="24751" y="38359"/>
                  </a:cubicBezTo>
                  <a:cubicBezTo>
                    <a:pt x="24842" y="38329"/>
                    <a:pt x="24842" y="38298"/>
                    <a:pt x="24903" y="38238"/>
                  </a:cubicBezTo>
                  <a:cubicBezTo>
                    <a:pt x="24933" y="38207"/>
                    <a:pt x="24994" y="38177"/>
                    <a:pt x="25085" y="38177"/>
                  </a:cubicBezTo>
                  <a:cubicBezTo>
                    <a:pt x="25115" y="38177"/>
                    <a:pt x="25146" y="38086"/>
                    <a:pt x="25207" y="38055"/>
                  </a:cubicBezTo>
                  <a:cubicBezTo>
                    <a:pt x="25237" y="38025"/>
                    <a:pt x="25298" y="37995"/>
                    <a:pt x="25359" y="37995"/>
                  </a:cubicBezTo>
                  <a:cubicBezTo>
                    <a:pt x="25419" y="37995"/>
                    <a:pt x="25541" y="37903"/>
                    <a:pt x="25602" y="37903"/>
                  </a:cubicBezTo>
                  <a:cubicBezTo>
                    <a:pt x="25693" y="37903"/>
                    <a:pt x="25754" y="37903"/>
                    <a:pt x="25815" y="37873"/>
                  </a:cubicBezTo>
                  <a:cubicBezTo>
                    <a:pt x="25845" y="37873"/>
                    <a:pt x="25906" y="37782"/>
                    <a:pt x="25906" y="37751"/>
                  </a:cubicBezTo>
                  <a:cubicBezTo>
                    <a:pt x="25967" y="37721"/>
                    <a:pt x="25997" y="37630"/>
                    <a:pt x="25997" y="37630"/>
                  </a:cubicBezTo>
                  <a:cubicBezTo>
                    <a:pt x="26017" y="37630"/>
                    <a:pt x="26024" y="37616"/>
                    <a:pt x="26053" y="37616"/>
                  </a:cubicBezTo>
                  <a:cubicBezTo>
                    <a:pt x="26068" y="37616"/>
                    <a:pt x="26088" y="37620"/>
                    <a:pt x="26119" y="37630"/>
                  </a:cubicBezTo>
                  <a:cubicBezTo>
                    <a:pt x="26134" y="37646"/>
                    <a:pt x="26159" y="37651"/>
                    <a:pt x="26187" y="37651"/>
                  </a:cubicBezTo>
                  <a:cubicBezTo>
                    <a:pt x="26250" y="37651"/>
                    <a:pt x="26334" y="37623"/>
                    <a:pt x="26388" y="37623"/>
                  </a:cubicBezTo>
                  <a:cubicBezTo>
                    <a:pt x="26401" y="37623"/>
                    <a:pt x="26413" y="37625"/>
                    <a:pt x="26422" y="37630"/>
                  </a:cubicBezTo>
                  <a:cubicBezTo>
                    <a:pt x="26443" y="37630"/>
                    <a:pt x="26531" y="37616"/>
                    <a:pt x="26596" y="37616"/>
                  </a:cubicBezTo>
                  <a:cubicBezTo>
                    <a:pt x="26628" y="37616"/>
                    <a:pt x="26655" y="37620"/>
                    <a:pt x="26666" y="37630"/>
                  </a:cubicBezTo>
                  <a:cubicBezTo>
                    <a:pt x="26726" y="37630"/>
                    <a:pt x="26814" y="37657"/>
                    <a:pt x="26875" y="37657"/>
                  </a:cubicBezTo>
                  <a:cubicBezTo>
                    <a:pt x="26905" y="37657"/>
                    <a:pt x="26929" y="37650"/>
                    <a:pt x="26939" y="37630"/>
                  </a:cubicBezTo>
                  <a:cubicBezTo>
                    <a:pt x="27030" y="37599"/>
                    <a:pt x="27030" y="37569"/>
                    <a:pt x="27061" y="37539"/>
                  </a:cubicBezTo>
                  <a:cubicBezTo>
                    <a:pt x="27091" y="37478"/>
                    <a:pt x="27213" y="37447"/>
                    <a:pt x="27243" y="37447"/>
                  </a:cubicBezTo>
                  <a:cubicBezTo>
                    <a:pt x="27334" y="37447"/>
                    <a:pt x="27395" y="37447"/>
                    <a:pt x="27395" y="37387"/>
                  </a:cubicBezTo>
                  <a:cubicBezTo>
                    <a:pt x="27426" y="37326"/>
                    <a:pt x="27426" y="37265"/>
                    <a:pt x="27426" y="37235"/>
                  </a:cubicBezTo>
                  <a:lnTo>
                    <a:pt x="27426" y="37083"/>
                  </a:lnTo>
                  <a:lnTo>
                    <a:pt x="27517" y="36961"/>
                  </a:lnTo>
                  <a:cubicBezTo>
                    <a:pt x="27517" y="36961"/>
                    <a:pt x="27638" y="36870"/>
                    <a:pt x="27669" y="36840"/>
                  </a:cubicBezTo>
                  <a:cubicBezTo>
                    <a:pt x="27699" y="36809"/>
                    <a:pt x="27729" y="36748"/>
                    <a:pt x="27729" y="36748"/>
                  </a:cubicBezTo>
                  <a:lnTo>
                    <a:pt x="27790" y="36627"/>
                  </a:lnTo>
                  <a:cubicBezTo>
                    <a:pt x="27790" y="36596"/>
                    <a:pt x="27790" y="36505"/>
                    <a:pt x="27851" y="36505"/>
                  </a:cubicBezTo>
                  <a:cubicBezTo>
                    <a:pt x="27942" y="36505"/>
                    <a:pt x="28003" y="36505"/>
                    <a:pt x="28003" y="36475"/>
                  </a:cubicBezTo>
                  <a:cubicBezTo>
                    <a:pt x="28033" y="36444"/>
                    <a:pt x="28003" y="36353"/>
                    <a:pt x="28003" y="36353"/>
                  </a:cubicBezTo>
                  <a:cubicBezTo>
                    <a:pt x="28003" y="36353"/>
                    <a:pt x="27942" y="36292"/>
                    <a:pt x="27942" y="36201"/>
                  </a:cubicBezTo>
                  <a:lnTo>
                    <a:pt x="27942" y="36049"/>
                  </a:lnTo>
                  <a:cubicBezTo>
                    <a:pt x="27942" y="36019"/>
                    <a:pt x="27942" y="35988"/>
                    <a:pt x="27973" y="35988"/>
                  </a:cubicBezTo>
                  <a:cubicBezTo>
                    <a:pt x="28003" y="35988"/>
                    <a:pt x="28033" y="35988"/>
                    <a:pt x="28094" y="35897"/>
                  </a:cubicBezTo>
                  <a:cubicBezTo>
                    <a:pt x="28125" y="35836"/>
                    <a:pt x="28094" y="35593"/>
                    <a:pt x="28125" y="35563"/>
                  </a:cubicBezTo>
                  <a:cubicBezTo>
                    <a:pt x="28155" y="35532"/>
                    <a:pt x="28277" y="35289"/>
                    <a:pt x="28277" y="35259"/>
                  </a:cubicBezTo>
                  <a:cubicBezTo>
                    <a:pt x="28246" y="35229"/>
                    <a:pt x="28246" y="35107"/>
                    <a:pt x="28185" y="35016"/>
                  </a:cubicBezTo>
                  <a:cubicBezTo>
                    <a:pt x="28155" y="34985"/>
                    <a:pt x="28155" y="34803"/>
                    <a:pt x="28155" y="34803"/>
                  </a:cubicBezTo>
                  <a:cubicBezTo>
                    <a:pt x="28185" y="34803"/>
                    <a:pt x="28246" y="34712"/>
                    <a:pt x="28185" y="34681"/>
                  </a:cubicBezTo>
                  <a:cubicBezTo>
                    <a:pt x="28155" y="34651"/>
                    <a:pt x="28125" y="34529"/>
                    <a:pt x="28125" y="34529"/>
                  </a:cubicBezTo>
                  <a:cubicBezTo>
                    <a:pt x="28155" y="34499"/>
                    <a:pt x="28185" y="34408"/>
                    <a:pt x="28185" y="34408"/>
                  </a:cubicBezTo>
                  <a:cubicBezTo>
                    <a:pt x="28246" y="34408"/>
                    <a:pt x="28125" y="34317"/>
                    <a:pt x="28125" y="34317"/>
                  </a:cubicBezTo>
                  <a:lnTo>
                    <a:pt x="28155" y="34225"/>
                  </a:lnTo>
                  <a:cubicBezTo>
                    <a:pt x="28155" y="34225"/>
                    <a:pt x="28185" y="34104"/>
                    <a:pt x="28185" y="34074"/>
                  </a:cubicBezTo>
                  <a:cubicBezTo>
                    <a:pt x="28185" y="34046"/>
                    <a:pt x="28137" y="33947"/>
                    <a:pt x="28170" y="33947"/>
                  </a:cubicBezTo>
                  <a:cubicBezTo>
                    <a:pt x="28174" y="33947"/>
                    <a:pt x="28179" y="33949"/>
                    <a:pt x="28185" y="33952"/>
                  </a:cubicBezTo>
                  <a:cubicBezTo>
                    <a:pt x="28277" y="34013"/>
                    <a:pt x="28337" y="34013"/>
                    <a:pt x="28337" y="34074"/>
                  </a:cubicBezTo>
                  <a:cubicBezTo>
                    <a:pt x="28337" y="34124"/>
                    <a:pt x="28383" y="34146"/>
                    <a:pt x="28425" y="34146"/>
                  </a:cubicBezTo>
                  <a:cubicBezTo>
                    <a:pt x="28459" y="34146"/>
                    <a:pt x="28489" y="34131"/>
                    <a:pt x="28489" y="34104"/>
                  </a:cubicBezTo>
                  <a:cubicBezTo>
                    <a:pt x="28489" y="34074"/>
                    <a:pt x="28550" y="34013"/>
                    <a:pt x="28581" y="33952"/>
                  </a:cubicBezTo>
                  <a:cubicBezTo>
                    <a:pt x="28611" y="33922"/>
                    <a:pt x="28702" y="33922"/>
                    <a:pt x="28733" y="33891"/>
                  </a:cubicBezTo>
                  <a:cubicBezTo>
                    <a:pt x="28763" y="33861"/>
                    <a:pt x="28885" y="33739"/>
                    <a:pt x="28885" y="33709"/>
                  </a:cubicBezTo>
                  <a:lnTo>
                    <a:pt x="28885" y="33557"/>
                  </a:lnTo>
                  <a:cubicBezTo>
                    <a:pt x="28885" y="33496"/>
                    <a:pt x="29006" y="33435"/>
                    <a:pt x="29006" y="33435"/>
                  </a:cubicBezTo>
                  <a:lnTo>
                    <a:pt x="29158" y="33344"/>
                  </a:lnTo>
                  <a:cubicBezTo>
                    <a:pt x="29219" y="33314"/>
                    <a:pt x="29492" y="33010"/>
                    <a:pt x="29553" y="33010"/>
                  </a:cubicBezTo>
                  <a:cubicBezTo>
                    <a:pt x="29644" y="33010"/>
                    <a:pt x="29675" y="32888"/>
                    <a:pt x="29766" y="32827"/>
                  </a:cubicBezTo>
                  <a:cubicBezTo>
                    <a:pt x="29827" y="32736"/>
                    <a:pt x="29857" y="32645"/>
                    <a:pt x="29918" y="32584"/>
                  </a:cubicBezTo>
                  <a:cubicBezTo>
                    <a:pt x="29948" y="32554"/>
                    <a:pt x="30009" y="32493"/>
                    <a:pt x="30009" y="32432"/>
                  </a:cubicBezTo>
                  <a:cubicBezTo>
                    <a:pt x="30009" y="32371"/>
                    <a:pt x="30100" y="32280"/>
                    <a:pt x="30070" y="32250"/>
                  </a:cubicBezTo>
                  <a:cubicBezTo>
                    <a:pt x="30222" y="32098"/>
                    <a:pt x="30283" y="31915"/>
                    <a:pt x="30283" y="31824"/>
                  </a:cubicBezTo>
                  <a:cubicBezTo>
                    <a:pt x="30252" y="31794"/>
                    <a:pt x="30222" y="31733"/>
                    <a:pt x="30161" y="31642"/>
                  </a:cubicBezTo>
                  <a:cubicBezTo>
                    <a:pt x="30131" y="31581"/>
                    <a:pt x="30070" y="31459"/>
                    <a:pt x="30070" y="31429"/>
                  </a:cubicBezTo>
                  <a:lnTo>
                    <a:pt x="30070" y="31277"/>
                  </a:lnTo>
                  <a:cubicBezTo>
                    <a:pt x="30070" y="31186"/>
                    <a:pt x="30100" y="31156"/>
                    <a:pt x="30100" y="31125"/>
                  </a:cubicBezTo>
                  <a:cubicBezTo>
                    <a:pt x="30070" y="31064"/>
                    <a:pt x="30131" y="31064"/>
                    <a:pt x="30070" y="31034"/>
                  </a:cubicBezTo>
                  <a:cubicBezTo>
                    <a:pt x="30009" y="31034"/>
                    <a:pt x="29975" y="31020"/>
                    <a:pt x="29933" y="31020"/>
                  </a:cubicBezTo>
                  <a:cubicBezTo>
                    <a:pt x="29911" y="31020"/>
                    <a:pt x="29888" y="31024"/>
                    <a:pt x="29857" y="31034"/>
                  </a:cubicBezTo>
                  <a:cubicBezTo>
                    <a:pt x="29817" y="31034"/>
                    <a:pt x="29749" y="31047"/>
                    <a:pt x="29700" y="31047"/>
                  </a:cubicBezTo>
                  <a:cubicBezTo>
                    <a:pt x="29675" y="31047"/>
                    <a:pt x="29655" y="31044"/>
                    <a:pt x="29644" y="31034"/>
                  </a:cubicBezTo>
                  <a:lnTo>
                    <a:pt x="29401" y="31034"/>
                  </a:lnTo>
                  <a:cubicBezTo>
                    <a:pt x="29371" y="31034"/>
                    <a:pt x="29310" y="31034"/>
                    <a:pt x="29310" y="31004"/>
                  </a:cubicBezTo>
                  <a:cubicBezTo>
                    <a:pt x="29249" y="30973"/>
                    <a:pt x="29188" y="30912"/>
                    <a:pt x="29158" y="30882"/>
                  </a:cubicBezTo>
                  <a:cubicBezTo>
                    <a:pt x="29097" y="30882"/>
                    <a:pt x="28641" y="30548"/>
                    <a:pt x="28611" y="30548"/>
                  </a:cubicBezTo>
                  <a:cubicBezTo>
                    <a:pt x="28581" y="30548"/>
                    <a:pt x="28337" y="30426"/>
                    <a:pt x="28307" y="30396"/>
                  </a:cubicBezTo>
                  <a:cubicBezTo>
                    <a:pt x="28277" y="30304"/>
                    <a:pt x="28246" y="30304"/>
                    <a:pt x="28246" y="30274"/>
                  </a:cubicBezTo>
                  <a:cubicBezTo>
                    <a:pt x="28246" y="30244"/>
                    <a:pt x="28155" y="30244"/>
                    <a:pt x="28125" y="30213"/>
                  </a:cubicBezTo>
                  <a:cubicBezTo>
                    <a:pt x="28094" y="30152"/>
                    <a:pt x="28033" y="30122"/>
                    <a:pt x="28003" y="30122"/>
                  </a:cubicBezTo>
                  <a:cubicBezTo>
                    <a:pt x="27973" y="30122"/>
                    <a:pt x="27973" y="30092"/>
                    <a:pt x="27881" y="30092"/>
                  </a:cubicBezTo>
                  <a:cubicBezTo>
                    <a:pt x="27841" y="30092"/>
                    <a:pt x="27773" y="30105"/>
                    <a:pt x="27724" y="30105"/>
                  </a:cubicBezTo>
                  <a:cubicBezTo>
                    <a:pt x="27699" y="30105"/>
                    <a:pt x="27679" y="30102"/>
                    <a:pt x="27669" y="30092"/>
                  </a:cubicBezTo>
                  <a:lnTo>
                    <a:pt x="27274" y="30092"/>
                  </a:lnTo>
                  <a:cubicBezTo>
                    <a:pt x="27274" y="30092"/>
                    <a:pt x="27182" y="30092"/>
                    <a:pt x="27122" y="30122"/>
                  </a:cubicBezTo>
                  <a:cubicBezTo>
                    <a:pt x="27101" y="30143"/>
                    <a:pt x="27137" y="30178"/>
                    <a:pt x="27132" y="30178"/>
                  </a:cubicBezTo>
                  <a:cubicBezTo>
                    <a:pt x="27130" y="30178"/>
                    <a:pt x="27119" y="30171"/>
                    <a:pt x="27091" y="30152"/>
                  </a:cubicBezTo>
                  <a:cubicBezTo>
                    <a:pt x="27030" y="30122"/>
                    <a:pt x="26970" y="30092"/>
                    <a:pt x="26939" y="30092"/>
                  </a:cubicBezTo>
                  <a:cubicBezTo>
                    <a:pt x="26909" y="30061"/>
                    <a:pt x="26787" y="30061"/>
                    <a:pt x="26726" y="30061"/>
                  </a:cubicBezTo>
                  <a:cubicBezTo>
                    <a:pt x="26666" y="30061"/>
                    <a:pt x="26605" y="30000"/>
                    <a:pt x="26574" y="30000"/>
                  </a:cubicBezTo>
                  <a:cubicBezTo>
                    <a:pt x="26514" y="30000"/>
                    <a:pt x="26483" y="30000"/>
                    <a:pt x="26453" y="29970"/>
                  </a:cubicBezTo>
                  <a:cubicBezTo>
                    <a:pt x="26422" y="29940"/>
                    <a:pt x="26179" y="29940"/>
                    <a:pt x="26179" y="29940"/>
                  </a:cubicBezTo>
                  <a:cubicBezTo>
                    <a:pt x="26179" y="29940"/>
                    <a:pt x="26149" y="29970"/>
                    <a:pt x="26119" y="29970"/>
                  </a:cubicBezTo>
                  <a:cubicBezTo>
                    <a:pt x="26064" y="29970"/>
                    <a:pt x="25938" y="30066"/>
                    <a:pt x="25890" y="30066"/>
                  </a:cubicBezTo>
                  <a:cubicBezTo>
                    <a:pt x="25884" y="30066"/>
                    <a:pt x="25879" y="30065"/>
                    <a:pt x="25875" y="30061"/>
                  </a:cubicBezTo>
                  <a:cubicBezTo>
                    <a:pt x="25851" y="30061"/>
                    <a:pt x="25827" y="30100"/>
                    <a:pt x="25787" y="30100"/>
                  </a:cubicBezTo>
                  <a:cubicBezTo>
                    <a:pt x="25777" y="30100"/>
                    <a:pt x="25766" y="30098"/>
                    <a:pt x="25754" y="30092"/>
                  </a:cubicBezTo>
                  <a:cubicBezTo>
                    <a:pt x="25723" y="30061"/>
                    <a:pt x="25754" y="29970"/>
                    <a:pt x="25723" y="29970"/>
                  </a:cubicBezTo>
                  <a:cubicBezTo>
                    <a:pt x="25693" y="29970"/>
                    <a:pt x="25663" y="30000"/>
                    <a:pt x="25663" y="30061"/>
                  </a:cubicBezTo>
                  <a:cubicBezTo>
                    <a:pt x="25663" y="30092"/>
                    <a:pt x="25693" y="30152"/>
                    <a:pt x="25663" y="30152"/>
                  </a:cubicBezTo>
                  <a:cubicBezTo>
                    <a:pt x="25602" y="30152"/>
                    <a:pt x="25541" y="30122"/>
                    <a:pt x="25541" y="30122"/>
                  </a:cubicBezTo>
                  <a:cubicBezTo>
                    <a:pt x="25541" y="30122"/>
                    <a:pt x="25511" y="30061"/>
                    <a:pt x="25541" y="30000"/>
                  </a:cubicBezTo>
                  <a:lnTo>
                    <a:pt x="25663" y="29909"/>
                  </a:lnTo>
                  <a:cubicBezTo>
                    <a:pt x="25663" y="29849"/>
                    <a:pt x="25602" y="29788"/>
                    <a:pt x="25602" y="29757"/>
                  </a:cubicBezTo>
                  <a:cubicBezTo>
                    <a:pt x="25602" y="29697"/>
                    <a:pt x="25511" y="29545"/>
                    <a:pt x="25450" y="29545"/>
                  </a:cubicBezTo>
                  <a:lnTo>
                    <a:pt x="25146" y="29545"/>
                  </a:lnTo>
                  <a:cubicBezTo>
                    <a:pt x="25085" y="29545"/>
                    <a:pt x="24933" y="29514"/>
                    <a:pt x="24933" y="29484"/>
                  </a:cubicBezTo>
                  <a:cubicBezTo>
                    <a:pt x="24933" y="29469"/>
                    <a:pt x="24872" y="29469"/>
                    <a:pt x="24811" y="29469"/>
                  </a:cubicBezTo>
                  <a:cubicBezTo>
                    <a:pt x="24751" y="29469"/>
                    <a:pt x="24690" y="29469"/>
                    <a:pt x="24690" y="29453"/>
                  </a:cubicBezTo>
                  <a:cubicBezTo>
                    <a:pt x="24660" y="29393"/>
                    <a:pt x="24599" y="29362"/>
                    <a:pt x="24538" y="29362"/>
                  </a:cubicBezTo>
                  <a:lnTo>
                    <a:pt x="24386" y="29362"/>
                  </a:lnTo>
                  <a:cubicBezTo>
                    <a:pt x="24356" y="29332"/>
                    <a:pt x="24295" y="29301"/>
                    <a:pt x="24295" y="29301"/>
                  </a:cubicBezTo>
                  <a:lnTo>
                    <a:pt x="24173" y="29241"/>
                  </a:lnTo>
                  <a:cubicBezTo>
                    <a:pt x="24173" y="29241"/>
                    <a:pt x="24021" y="29241"/>
                    <a:pt x="23991" y="29210"/>
                  </a:cubicBezTo>
                  <a:lnTo>
                    <a:pt x="23839" y="29210"/>
                  </a:lnTo>
                  <a:lnTo>
                    <a:pt x="23717" y="29332"/>
                  </a:lnTo>
                  <a:cubicBezTo>
                    <a:pt x="23717" y="29332"/>
                    <a:pt x="23717" y="29423"/>
                    <a:pt x="23687" y="29423"/>
                  </a:cubicBezTo>
                  <a:cubicBezTo>
                    <a:pt x="23626" y="29423"/>
                    <a:pt x="23596" y="29514"/>
                    <a:pt x="23596" y="29545"/>
                  </a:cubicBezTo>
                  <a:cubicBezTo>
                    <a:pt x="23596" y="29575"/>
                    <a:pt x="23626" y="29636"/>
                    <a:pt x="23596" y="29636"/>
                  </a:cubicBezTo>
                  <a:cubicBezTo>
                    <a:pt x="23570" y="29636"/>
                    <a:pt x="23499" y="29569"/>
                    <a:pt x="23460" y="29569"/>
                  </a:cubicBezTo>
                  <a:cubicBezTo>
                    <a:pt x="23454" y="29569"/>
                    <a:pt x="23448" y="29571"/>
                    <a:pt x="23444" y="29575"/>
                  </a:cubicBezTo>
                  <a:cubicBezTo>
                    <a:pt x="23413" y="29575"/>
                    <a:pt x="23383" y="29697"/>
                    <a:pt x="23383" y="29697"/>
                  </a:cubicBezTo>
                  <a:lnTo>
                    <a:pt x="23292" y="29727"/>
                  </a:lnTo>
                  <a:lnTo>
                    <a:pt x="23170" y="29818"/>
                  </a:lnTo>
                  <a:cubicBezTo>
                    <a:pt x="23170" y="29818"/>
                    <a:pt x="23109" y="29727"/>
                    <a:pt x="23140" y="29727"/>
                  </a:cubicBezTo>
                  <a:cubicBezTo>
                    <a:pt x="23170" y="29727"/>
                    <a:pt x="23170" y="29666"/>
                    <a:pt x="23170" y="29666"/>
                  </a:cubicBezTo>
                  <a:cubicBezTo>
                    <a:pt x="23150" y="29666"/>
                    <a:pt x="23116" y="29680"/>
                    <a:pt x="23096" y="29680"/>
                  </a:cubicBezTo>
                  <a:cubicBezTo>
                    <a:pt x="23086" y="29680"/>
                    <a:pt x="23079" y="29676"/>
                    <a:pt x="23079" y="29666"/>
                  </a:cubicBezTo>
                  <a:cubicBezTo>
                    <a:pt x="23018" y="29636"/>
                    <a:pt x="23079" y="29575"/>
                    <a:pt x="23109" y="29575"/>
                  </a:cubicBezTo>
                  <a:lnTo>
                    <a:pt x="23322" y="29575"/>
                  </a:lnTo>
                  <a:cubicBezTo>
                    <a:pt x="23383" y="29545"/>
                    <a:pt x="23413" y="29514"/>
                    <a:pt x="23444" y="29514"/>
                  </a:cubicBezTo>
                  <a:lnTo>
                    <a:pt x="23565" y="29393"/>
                  </a:lnTo>
                  <a:cubicBezTo>
                    <a:pt x="23565" y="29393"/>
                    <a:pt x="23596" y="29332"/>
                    <a:pt x="23596" y="29271"/>
                  </a:cubicBezTo>
                  <a:cubicBezTo>
                    <a:pt x="23596" y="29241"/>
                    <a:pt x="23565" y="29180"/>
                    <a:pt x="23565" y="29180"/>
                  </a:cubicBezTo>
                  <a:cubicBezTo>
                    <a:pt x="23565" y="29119"/>
                    <a:pt x="23596" y="29119"/>
                    <a:pt x="23596" y="29089"/>
                  </a:cubicBezTo>
                  <a:cubicBezTo>
                    <a:pt x="23596" y="29058"/>
                    <a:pt x="23474" y="29058"/>
                    <a:pt x="23444" y="29058"/>
                  </a:cubicBezTo>
                  <a:cubicBezTo>
                    <a:pt x="23413" y="29058"/>
                    <a:pt x="23292" y="29058"/>
                    <a:pt x="23261" y="29089"/>
                  </a:cubicBezTo>
                  <a:lnTo>
                    <a:pt x="23109" y="29089"/>
                  </a:lnTo>
                  <a:cubicBezTo>
                    <a:pt x="23109" y="29089"/>
                    <a:pt x="22988" y="29089"/>
                    <a:pt x="22988" y="29058"/>
                  </a:cubicBezTo>
                  <a:cubicBezTo>
                    <a:pt x="22988" y="29043"/>
                    <a:pt x="22973" y="29043"/>
                    <a:pt x="22950" y="29043"/>
                  </a:cubicBezTo>
                  <a:cubicBezTo>
                    <a:pt x="22927" y="29043"/>
                    <a:pt x="22897" y="29043"/>
                    <a:pt x="22866" y="29028"/>
                  </a:cubicBezTo>
                  <a:lnTo>
                    <a:pt x="22775" y="29028"/>
                  </a:lnTo>
                  <a:cubicBezTo>
                    <a:pt x="22714" y="29028"/>
                    <a:pt x="22775" y="29028"/>
                    <a:pt x="22714" y="29058"/>
                  </a:cubicBezTo>
                  <a:cubicBezTo>
                    <a:pt x="22653" y="29058"/>
                    <a:pt x="22653" y="29028"/>
                    <a:pt x="22623" y="29028"/>
                  </a:cubicBezTo>
                  <a:cubicBezTo>
                    <a:pt x="22532" y="29058"/>
                    <a:pt x="22501" y="29241"/>
                    <a:pt x="22501" y="29271"/>
                  </a:cubicBezTo>
                  <a:cubicBezTo>
                    <a:pt x="22501" y="29332"/>
                    <a:pt x="22532" y="29332"/>
                    <a:pt x="22501" y="29362"/>
                  </a:cubicBezTo>
                  <a:cubicBezTo>
                    <a:pt x="22471" y="29393"/>
                    <a:pt x="22501" y="29484"/>
                    <a:pt x="22501" y="29484"/>
                  </a:cubicBezTo>
                  <a:cubicBezTo>
                    <a:pt x="22501" y="29484"/>
                    <a:pt x="22380" y="29423"/>
                    <a:pt x="22349" y="29423"/>
                  </a:cubicBezTo>
                  <a:lnTo>
                    <a:pt x="22228" y="29423"/>
                  </a:lnTo>
                  <a:lnTo>
                    <a:pt x="22167" y="29484"/>
                  </a:lnTo>
                  <a:lnTo>
                    <a:pt x="22045" y="29545"/>
                  </a:lnTo>
                  <a:lnTo>
                    <a:pt x="21954" y="29575"/>
                  </a:lnTo>
                  <a:lnTo>
                    <a:pt x="21863" y="29666"/>
                  </a:lnTo>
                  <a:lnTo>
                    <a:pt x="21742" y="29666"/>
                  </a:lnTo>
                  <a:lnTo>
                    <a:pt x="21620" y="29545"/>
                  </a:lnTo>
                  <a:lnTo>
                    <a:pt x="21772" y="29545"/>
                  </a:lnTo>
                  <a:cubicBezTo>
                    <a:pt x="21802" y="29545"/>
                    <a:pt x="21924" y="29514"/>
                    <a:pt x="21924" y="29514"/>
                  </a:cubicBezTo>
                  <a:cubicBezTo>
                    <a:pt x="21924" y="29514"/>
                    <a:pt x="22015" y="29484"/>
                    <a:pt x="22015" y="29423"/>
                  </a:cubicBezTo>
                  <a:lnTo>
                    <a:pt x="22015" y="29362"/>
                  </a:lnTo>
                  <a:cubicBezTo>
                    <a:pt x="22015" y="29332"/>
                    <a:pt x="22045" y="29301"/>
                    <a:pt x="22076" y="29301"/>
                  </a:cubicBezTo>
                  <a:cubicBezTo>
                    <a:pt x="22106" y="29301"/>
                    <a:pt x="22167" y="29180"/>
                    <a:pt x="22167" y="29180"/>
                  </a:cubicBezTo>
                  <a:cubicBezTo>
                    <a:pt x="22167" y="29149"/>
                    <a:pt x="22106" y="29089"/>
                    <a:pt x="22167" y="29089"/>
                  </a:cubicBezTo>
                  <a:cubicBezTo>
                    <a:pt x="22197" y="29089"/>
                    <a:pt x="22258" y="29058"/>
                    <a:pt x="22319" y="29028"/>
                  </a:cubicBezTo>
                  <a:cubicBezTo>
                    <a:pt x="22349" y="29028"/>
                    <a:pt x="22349" y="28937"/>
                    <a:pt x="22349" y="28937"/>
                  </a:cubicBezTo>
                  <a:lnTo>
                    <a:pt x="22410" y="28937"/>
                  </a:lnTo>
                  <a:cubicBezTo>
                    <a:pt x="22471" y="28937"/>
                    <a:pt x="22532" y="28937"/>
                    <a:pt x="22532" y="28906"/>
                  </a:cubicBezTo>
                  <a:cubicBezTo>
                    <a:pt x="22532" y="28876"/>
                    <a:pt x="22532" y="28754"/>
                    <a:pt x="22623" y="28754"/>
                  </a:cubicBezTo>
                  <a:cubicBezTo>
                    <a:pt x="22653" y="28754"/>
                    <a:pt x="22684" y="28633"/>
                    <a:pt x="22775" y="28602"/>
                  </a:cubicBezTo>
                  <a:cubicBezTo>
                    <a:pt x="22836" y="28572"/>
                    <a:pt x="22714" y="28481"/>
                    <a:pt x="22805" y="28450"/>
                  </a:cubicBezTo>
                  <a:cubicBezTo>
                    <a:pt x="22866" y="28420"/>
                    <a:pt x="22836" y="28329"/>
                    <a:pt x="22805" y="28298"/>
                  </a:cubicBezTo>
                  <a:cubicBezTo>
                    <a:pt x="22795" y="28288"/>
                    <a:pt x="22782" y="28285"/>
                    <a:pt x="22766" y="28285"/>
                  </a:cubicBezTo>
                  <a:cubicBezTo>
                    <a:pt x="22734" y="28285"/>
                    <a:pt x="22694" y="28298"/>
                    <a:pt x="22653" y="28298"/>
                  </a:cubicBezTo>
                  <a:cubicBezTo>
                    <a:pt x="22562" y="28268"/>
                    <a:pt x="22501" y="28268"/>
                    <a:pt x="22471" y="28177"/>
                  </a:cubicBezTo>
                  <a:cubicBezTo>
                    <a:pt x="22410" y="28116"/>
                    <a:pt x="22349" y="28146"/>
                    <a:pt x="22349" y="28086"/>
                  </a:cubicBezTo>
                  <a:cubicBezTo>
                    <a:pt x="22349" y="27994"/>
                    <a:pt x="22319" y="27964"/>
                    <a:pt x="22258" y="27873"/>
                  </a:cubicBezTo>
                  <a:cubicBezTo>
                    <a:pt x="22228" y="27812"/>
                    <a:pt x="22228" y="27782"/>
                    <a:pt x="22197" y="27721"/>
                  </a:cubicBezTo>
                  <a:cubicBezTo>
                    <a:pt x="22167" y="27660"/>
                    <a:pt x="22106" y="27660"/>
                    <a:pt x="22167" y="27569"/>
                  </a:cubicBezTo>
                  <a:cubicBezTo>
                    <a:pt x="22197" y="27538"/>
                    <a:pt x="22228" y="27508"/>
                    <a:pt x="22197" y="27478"/>
                  </a:cubicBezTo>
                  <a:cubicBezTo>
                    <a:pt x="22167" y="27417"/>
                    <a:pt x="22197" y="27386"/>
                    <a:pt x="22167" y="27356"/>
                  </a:cubicBezTo>
                  <a:cubicBezTo>
                    <a:pt x="22106" y="27326"/>
                    <a:pt x="22076" y="27265"/>
                    <a:pt x="22045" y="27265"/>
                  </a:cubicBezTo>
                  <a:lnTo>
                    <a:pt x="21893" y="27265"/>
                  </a:lnTo>
                  <a:cubicBezTo>
                    <a:pt x="21863" y="27265"/>
                    <a:pt x="21863" y="27204"/>
                    <a:pt x="21772" y="27174"/>
                  </a:cubicBezTo>
                  <a:cubicBezTo>
                    <a:pt x="21711" y="27083"/>
                    <a:pt x="21590" y="27052"/>
                    <a:pt x="21498" y="26961"/>
                  </a:cubicBezTo>
                  <a:cubicBezTo>
                    <a:pt x="21438" y="26900"/>
                    <a:pt x="21346" y="26809"/>
                    <a:pt x="21286" y="26779"/>
                  </a:cubicBezTo>
                  <a:cubicBezTo>
                    <a:pt x="21194" y="26748"/>
                    <a:pt x="21012" y="26748"/>
                    <a:pt x="20982" y="26748"/>
                  </a:cubicBezTo>
                  <a:cubicBezTo>
                    <a:pt x="20951" y="26748"/>
                    <a:pt x="20830" y="26748"/>
                    <a:pt x="20830" y="26718"/>
                  </a:cubicBezTo>
                  <a:cubicBezTo>
                    <a:pt x="20799" y="26657"/>
                    <a:pt x="20799" y="26627"/>
                    <a:pt x="20738" y="26596"/>
                  </a:cubicBezTo>
                  <a:cubicBezTo>
                    <a:pt x="20712" y="26570"/>
                    <a:pt x="20619" y="26499"/>
                    <a:pt x="20574" y="26499"/>
                  </a:cubicBezTo>
                  <a:cubicBezTo>
                    <a:pt x="20566" y="26499"/>
                    <a:pt x="20560" y="26501"/>
                    <a:pt x="20556" y="26505"/>
                  </a:cubicBezTo>
                  <a:cubicBezTo>
                    <a:pt x="20526" y="26505"/>
                    <a:pt x="20495" y="26566"/>
                    <a:pt x="20495" y="26596"/>
                  </a:cubicBezTo>
                  <a:cubicBezTo>
                    <a:pt x="20435" y="26596"/>
                    <a:pt x="20374" y="26596"/>
                    <a:pt x="20374" y="26566"/>
                  </a:cubicBezTo>
                  <a:cubicBezTo>
                    <a:pt x="20343" y="26505"/>
                    <a:pt x="20343" y="26475"/>
                    <a:pt x="20222" y="26475"/>
                  </a:cubicBezTo>
                  <a:cubicBezTo>
                    <a:pt x="20100" y="26475"/>
                    <a:pt x="20100" y="26475"/>
                    <a:pt x="20100" y="26505"/>
                  </a:cubicBezTo>
                  <a:cubicBezTo>
                    <a:pt x="20100" y="26557"/>
                    <a:pt x="20123" y="26633"/>
                    <a:pt x="20090" y="26633"/>
                  </a:cubicBezTo>
                  <a:cubicBezTo>
                    <a:pt x="20085" y="26633"/>
                    <a:pt x="20078" y="26631"/>
                    <a:pt x="20070" y="26627"/>
                  </a:cubicBezTo>
                  <a:lnTo>
                    <a:pt x="19918" y="26566"/>
                  </a:lnTo>
                  <a:cubicBezTo>
                    <a:pt x="19918" y="26566"/>
                    <a:pt x="19979" y="26566"/>
                    <a:pt x="19918" y="26505"/>
                  </a:cubicBezTo>
                  <a:cubicBezTo>
                    <a:pt x="19853" y="26484"/>
                    <a:pt x="19819" y="26462"/>
                    <a:pt x="19783" y="26462"/>
                  </a:cubicBezTo>
                  <a:cubicBezTo>
                    <a:pt x="19768" y="26462"/>
                    <a:pt x="19753" y="26466"/>
                    <a:pt x="19735" y="26475"/>
                  </a:cubicBezTo>
                  <a:cubicBezTo>
                    <a:pt x="19644" y="26475"/>
                    <a:pt x="19614" y="26566"/>
                    <a:pt x="19614" y="26566"/>
                  </a:cubicBezTo>
                  <a:cubicBezTo>
                    <a:pt x="19614" y="26566"/>
                    <a:pt x="19675" y="26627"/>
                    <a:pt x="19614" y="26627"/>
                  </a:cubicBezTo>
                  <a:cubicBezTo>
                    <a:pt x="19523" y="26627"/>
                    <a:pt x="19492" y="26627"/>
                    <a:pt x="19492" y="26596"/>
                  </a:cubicBezTo>
                  <a:cubicBezTo>
                    <a:pt x="19492" y="26566"/>
                    <a:pt x="19462" y="26505"/>
                    <a:pt x="19371" y="26505"/>
                  </a:cubicBezTo>
                  <a:lnTo>
                    <a:pt x="19067" y="26505"/>
                  </a:lnTo>
                  <a:cubicBezTo>
                    <a:pt x="19036" y="26505"/>
                    <a:pt x="19036" y="26627"/>
                    <a:pt x="19006" y="26627"/>
                  </a:cubicBezTo>
                  <a:cubicBezTo>
                    <a:pt x="18976" y="26627"/>
                    <a:pt x="18915" y="26596"/>
                    <a:pt x="18915" y="26535"/>
                  </a:cubicBezTo>
                  <a:cubicBezTo>
                    <a:pt x="18915" y="26505"/>
                    <a:pt x="18976" y="26414"/>
                    <a:pt x="18884" y="26353"/>
                  </a:cubicBezTo>
                  <a:cubicBezTo>
                    <a:pt x="18854" y="26353"/>
                    <a:pt x="18702" y="26292"/>
                    <a:pt x="18702" y="26292"/>
                  </a:cubicBezTo>
                  <a:cubicBezTo>
                    <a:pt x="18702" y="26292"/>
                    <a:pt x="18580" y="26201"/>
                    <a:pt x="18550" y="26201"/>
                  </a:cubicBezTo>
                  <a:cubicBezTo>
                    <a:pt x="18520" y="26201"/>
                    <a:pt x="18428" y="26171"/>
                    <a:pt x="18398" y="26171"/>
                  </a:cubicBezTo>
                  <a:cubicBezTo>
                    <a:pt x="18368" y="26171"/>
                    <a:pt x="18246" y="26201"/>
                    <a:pt x="18246" y="26201"/>
                  </a:cubicBezTo>
                  <a:cubicBezTo>
                    <a:pt x="18246" y="26201"/>
                    <a:pt x="18246" y="26206"/>
                    <a:pt x="18244" y="26206"/>
                  </a:cubicBezTo>
                  <a:cubicBezTo>
                    <a:pt x="18241" y="26206"/>
                    <a:pt x="18234" y="26195"/>
                    <a:pt x="18216" y="26140"/>
                  </a:cubicBezTo>
                  <a:cubicBezTo>
                    <a:pt x="18216" y="26019"/>
                    <a:pt x="18307" y="26019"/>
                    <a:pt x="18155" y="25867"/>
                  </a:cubicBezTo>
                  <a:cubicBezTo>
                    <a:pt x="18003" y="25715"/>
                    <a:pt x="17790" y="25593"/>
                    <a:pt x="17668" y="25532"/>
                  </a:cubicBezTo>
                  <a:cubicBezTo>
                    <a:pt x="17517" y="25441"/>
                    <a:pt x="17486" y="25380"/>
                    <a:pt x="17395" y="25380"/>
                  </a:cubicBezTo>
                  <a:cubicBezTo>
                    <a:pt x="17304" y="25380"/>
                    <a:pt x="17304" y="25320"/>
                    <a:pt x="17213" y="25320"/>
                  </a:cubicBezTo>
                  <a:cubicBezTo>
                    <a:pt x="17152" y="25320"/>
                    <a:pt x="17152" y="25380"/>
                    <a:pt x="17061" y="25380"/>
                  </a:cubicBezTo>
                  <a:cubicBezTo>
                    <a:pt x="17020" y="25380"/>
                    <a:pt x="16980" y="25353"/>
                    <a:pt x="16948" y="25353"/>
                  </a:cubicBezTo>
                  <a:cubicBezTo>
                    <a:pt x="16932" y="25353"/>
                    <a:pt x="16919" y="25360"/>
                    <a:pt x="16909" y="25380"/>
                  </a:cubicBezTo>
                  <a:cubicBezTo>
                    <a:pt x="16909" y="25411"/>
                    <a:pt x="16878" y="25441"/>
                    <a:pt x="16848" y="25441"/>
                  </a:cubicBezTo>
                  <a:cubicBezTo>
                    <a:pt x="16757" y="25441"/>
                    <a:pt x="16605" y="25411"/>
                    <a:pt x="16696" y="25380"/>
                  </a:cubicBezTo>
                  <a:cubicBezTo>
                    <a:pt x="16704" y="25364"/>
                    <a:pt x="16714" y="25359"/>
                    <a:pt x="16725" y="25359"/>
                  </a:cubicBezTo>
                  <a:cubicBezTo>
                    <a:pt x="16751" y="25359"/>
                    <a:pt x="16785" y="25387"/>
                    <a:pt x="16820" y="25387"/>
                  </a:cubicBezTo>
                  <a:cubicBezTo>
                    <a:pt x="16830" y="25387"/>
                    <a:pt x="16839" y="25385"/>
                    <a:pt x="16848" y="25380"/>
                  </a:cubicBezTo>
                  <a:cubicBezTo>
                    <a:pt x="16878" y="25320"/>
                    <a:pt x="16787" y="25289"/>
                    <a:pt x="16878" y="25259"/>
                  </a:cubicBezTo>
                  <a:cubicBezTo>
                    <a:pt x="16939" y="25228"/>
                    <a:pt x="17000" y="25168"/>
                    <a:pt x="17000" y="25107"/>
                  </a:cubicBezTo>
                  <a:cubicBezTo>
                    <a:pt x="17000" y="25016"/>
                    <a:pt x="17030" y="25016"/>
                    <a:pt x="16939" y="24985"/>
                  </a:cubicBezTo>
                  <a:cubicBezTo>
                    <a:pt x="16878" y="24955"/>
                    <a:pt x="16909" y="24924"/>
                    <a:pt x="16757" y="24924"/>
                  </a:cubicBezTo>
                  <a:cubicBezTo>
                    <a:pt x="16696" y="24924"/>
                    <a:pt x="16659" y="24929"/>
                    <a:pt x="16634" y="24929"/>
                  </a:cubicBezTo>
                  <a:cubicBezTo>
                    <a:pt x="16595" y="24929"/>
                    <a:pt x="16580" y="24918"/>
                    <a:pt x="16544" y="24864"/>
                  </a:cubicBezTo>
                  <a:cubicBezTo>
                    <a:pt x="16453" y="24803"/>
                    <a:pt x="16574" y="24833"/>
                    <a:pt x="16453" y="24803"/>
                  </a:cubicBezTo>
                  <a:cubicBezTo>
                    <a:pt x="16331" y="24772"/>
                    <a:pt x="16331" y="24772"/>
                    <a:pt x="16301" y="24772"/>
                  </a:cubicBezTo>
                  <a:cubicBezTo>
                    <a:pt x="16270" y="24772"/>
                    <a:pt x="16301" y="24833"/>
                    <a:pt x="16240" y="24833"/>
                  </a:cubicBezTo>
                  <a:cubicBezTo>
                    <a:pt x="16149" y="24833"/>
                    <a:pt x="16118" y="24803"/>
                    <a:pt x="16118" y="24712"/>
                  </a:cubicBezTo>
                  <a:cubicBezTo>
                    <a:pt x="16118" y="24681"/>
                    <a:pt x="16118" y="24651"/>
                    <a:pt x="16027" y="24651"/>
                  </a:cubicBezTo>
                  <a:cubicBezTo>
                    <a:pt x="15987" y="24651"/>
                    <a:pt x="15933" y="24664"/>
                    <a:pt x="15901" y="24664"/>
                  </a:cubicBezTo>
                  <a:cubicBezTo>
                    <a:pt x="15885" y="24664"/>
                    <a:pt x="15875" y="24661"/>
                    <a:pt x="15875" y="24651"/>
                  </a:cubicBezTo>
                  <a:cubicBezTo>
                    <a:pt x="15875" y="24625"/>
                    <a:pt x="15920" y="24554"/>
                    <a:pt x="15952" y="24554"/>
                  </a:cubicBezTo>
                  <a:cubicBezTo>
                    <a:pt x="15957" y="24554"/>
                    <a:pt x="15962" y="24555"/>
                    <a:pt x="15966" y="24560"/>
                  </a:cubicBezTo>
                  <a:cubicBezTo>
                    <a:pt x="15987" y="24560"/>
                    <a:pt x="16061" y="24587"/>
                    <a:pt x="16117" y="24587"/>
                  </a:cubicBezTo>
                  <a:cubicBezTo>
                    <a:pt x="16145" y="24587"/>
                    <a:pt x="16169" y="24580"/>
                    <a:pt x="16179" y="24560"/>
                  </a:cubicBezTo>
                  <a:cubicBezTo>
                    <a:pt x="16240" y="24560"/>
                    <a:pt x="16270" y="24499"/>
                    <a:pt x="16240" y="24469"/>
                  </a:cubicBezTo>
                  <a:cubicBezTo>
                    <a:pt x="16210" y="24438"/>
                    <a:pt x="16179" y="24423"/>
                    <a:pt x="16141" y="24423"/>
                  </a:cubicBezTo>
                  <a:cubicBezTo>
                    <a:pt x="16103" y="24423"/>
                    <a:pt x="16058" y="24438"/>
                    <a:pt x="15997" y="24469"/>
                  </a:cubicBezTo>
                  <a:lnTo>
                    <a:pt x="15784" y="24469"/>
                  </a:lnTo>
                  <a:cubicBezTo>
                    <a:pt x="15693" y="24469"/>
                    <a:pt x="15662" y="24377"/>
                    <a:pt x="15632" y="24377"/>
                  </a:cubicBezTo>
                  <a:cubicBezTo>
                    <a:pt x="15571" y="24377"/>
                    <a:pt x="15480" y="24408"/>
                    <a:pt x="15480" y="24408"/>
                  </a:cubicBezTo>
                  <a:cubicBezTo>
                    <a:pt x="15480" y="24408"/>
                    <a:pt x="15389" y="24469"/>
                    <a:pt x="15358" y="24499"/>
                  </a:cubicBezTo>
                  <a:cubicBezTo>
                    <a:pt x="15336" y="24499"/>
                    <a:pt x="15347" y="24448"/>
                    <a:pt x="15303" y="24448"/>
                  </a:cubicBezTo>
                  <a:cubicBezTo>
                    <a:pt x="15288" y="24448"/>
                    <a:pt x="15267" y="24453"/>
                    <a:pt x="15237" y="24469"/>
                  </a:cubicBezTo>
                  <a:cubicBezTo>
                    <a:pt x="15115" y="24499"/>
                    <a:pt x="15115" y="24620"/>
                    <a:pt x="15085" y="24620"/>
                  </a:cubicBezTo>
                  <a:cubicBezTo>
                    <a:pt x="15054" y="24620"/>
                    <a:pt x="14963" y="24651"/>
                    <a:pt x="14963" y="24651"/>
                  </a:cubicBezTo>
                  <a:cubicBezTo>
                    <a:pt x="14963" y="24651"/>
                    <a:pt x="14811" y="24681"/>
                    <a:pt x="14781" y="24712"/>
                  </a:cubicBezTo>
                  <a:lnTo>
                    <a:pt x="14599" y="24712"/>
                  </a:lnTo>
                  <a:cubicBezTo>
                    <a:pt x="14568" y="24712"/>
                    <a:pt x="14447" y="24651"/>
                    <a:pt x="14447" y="24651"/>
                  </a:cubicBezTo>
                  <a:cubicBezTo>
                    <a:pt x="14416" y="24651"/>
                    <a:pt x="14325" y="24620"/>
                    <a:pt x="14295" y="24529"/>
                  </a:cubicBezTo>
                  <a:cubicBezTo>
                    <a:pt x="14295" y="24469"/>
                    <a:pt x="14264" y="24469"/>
                    <a:pt x="14143" y="24469"/>
                  </a:cubicBezTo>
                  <a:cubicBezTo>
                    <a:pt x="14021" y="24469"/>
                    <a:pt x="13869" y="24499"/>
                    <a:pt x="13808" y="24499"/>
                  </a:cubicBezTo>
                  <a:cubicBezTo>
                    <a:pt x="13717" y="24499"/>
                    <a:pt x="13656" y="24499"/>
                    <a:pt x="13535" y="24529"/>
                  </a:cubicBezTo>
                  <a:cubicBezTo>
                    <a:pt x="13443" y="24529"/>
                    <a:pt x="13352" y="24560"/>
                    <a:pt x="13261" y="24560"/>
                  </a:cubicBezTo>
                  <a:cubicBezTo>
                    <a:pt x="13246" y="24560"/>
                    <a:pt x="13231" y="24575"/>
                    <a:pt x="13219" y="24575"/>
                  </a:cubicBezTo>
                  <a:cubicBezTo>
                    <a:pt x="13208" y="24575"/>
                    <a:pt x="13200" y="24560"/>
                    <a:pt x="13200" y="24499"/>
                  </a:cubicBezTo>
                  <a:cubicBezTo>
                    <a:pt x="13200" y="24377"/>
                    <a:pt x="13079" y="24256"/>
                    <a:pt x="13048" y="24225"/>
                  </a:cubicBezTo>
                  <a:cubicBezTo>
                    <a:pt x="12988" y="24195"/>
                    <a:pt x="13048" y="24073"/>
                    <a:pt x="12957" y="24073"/>
                  </a:cubicBezTo>
                  <a:lnTo>
                    <a:pt x="12592" y="24073"/>
                  </a:lnTo>
                  <a:cubicBezTo>
                    <a:pt x="12592" y="24073"/>
                    <a:pt x="12511" y="24087"/>
                    <a:pt x="12457" y="24087"/>
                  </a:cubicBezTo>
                  <a:cubicBezTo>
                    <a:pt x="12430" y="24087"/>
                    <a:pt x="12410" y="24083"/>
                    <a:pt x="12410" y="24073"/>
                  </a:cubicBezTo>
                  <a:cubicBezTo>
                    <a:pt x="12410" y="24043"/>
                    <a:pt x="12380" y="24043"/>
                    <a:pt x="12349" y="23952"/>
                  </a:cubicBezTo>
                  <a:cubicBezTo>
                    <a:pt x="12319" y="23921"/>
                    <a:pt x="12349" y="23861"/>
                    <a:pt x="12319" y="23861"/>
                  </a:cubicBezTo>
                  <a:cubicBezTo>
                    <a:pt x="12288" y="23800"/>
                    <a:pt x="12349" y="23769"/>
                    <a:pt x="12288" y="23739"/>
                  </a:cubicBezTo>
                  <a:cubicBezTo>
                    <a:pt x="12228" y="23739"/>
                    <a:pt x="12221" y="23726"/>
                    <a:pt x="12214" y="23726"/>
                  </a:cubicBezTo>
                  <a:cubicBezTo>
                    <a:pt x="12211" y="23726"/>
                    <a:pt x="12207" y="23729"/>
                    <a:pt x="12197" y="23739"/>
                  </a:cubicBezTo>
                  <a:cubicBezTo>
                    <a:pt x="12167" y="23769"/>
                    <a:pt x="12136" y="23769"/>
                    <a:pt x="12136" y="23830"/>
                  </a:cubicBezTo>
                  <a:cubicBezTo>
                    <a:pt x="12167" y="23861"/>
                    <a:pt x="12136" y="23861"/>
                    <a:pt x="12167" y="23891"/>
                  </a:cubicBezTo>
                  <a:cubicBezTo>
                    <a:pt x="12197" y="23921"/>
                    <a:pt x="12197" y="23921"/>
                    <a:pt x="12197" y="24013"/>
                  </a:cubicBezTo>
                  <a:cubicBezTo>
                    <a:pt x="12197" y="24043"/>
                    <a:pt x="12167" y="24134"/>
                    <a:pt x="12167" y="24134"/>
                  </a:cubicBezTo>
                  <a:cubicBezTo>
                    <a:pt x="12106" y="24165"/>
                    <a:pt x="12053" y="24172"/>
                    <a:pt x="12015" y="24172"/>
                  </a:cubicBezTo>
                  <a:cubicBezTo>
                    <a:pt x="11977" y="24172"/>
                    <a:pt x="11954" y="24165"/>
                    <a:pt x="11954" y="24165"/>
                  </a:cubicBezTo>
                  <a:cubicBezTo>
                    <a:pt x="11954" y="24165"/>
                    <a:pt x="11802" y="24195"/>
                    <a:pt x="11711" y="24225"/>
                  </a:cubicBezTo>
                  <a:cubicBezTo>
                    <a:pt x="11620" y="24286"/>
                    <a:pt x="11589" y="24286"/>
                    <a:pt x="11559" y="24347"/>
                  </a:cubicBezTo>
                  <a:cubicBezTo>
                    <a:pt x="11498" y="24438"/>
                    <a:pt x="11559" y="24469"/>
                    <a:pt x="11559" y="24499"/>
                  </a:cubicBezTo>
                  <a:cubicBezTo>
                    <a:pt x="11559" y="24529"/>
                    <a:pt x="11559" y="24620"/>
                    <a:pt x="11589" y="24620"/>
                  </a:cubicBezTo>
                  <a:lnTo>
                    <a:pt x="11650" y="24681"/>
                  </a:lnTo>
                  <a:cubicBezTo>
                    <a:pt x="11650" y="24681"/>
                    <a:pt x="11711" y="24742"/>
                    <a:pt x="11711" y="24772"/>
                  </a:cubicBezTo>
                  <a:cubicBezTo>
                    <a:pt x="11711" y="24803"/>
                    <a:pt x="11741" y="24803"/>
                    <a:pt x="11772" y="24833"/>
                  </a:cubicBezTo>
                  <a:cubicBezTo>
                    <a:pt x="11802" y="24894"/>
                    <a:pt x="11802" y="24955"/>
                    <a:pt x="11802" y="24955"/>
                  </a:cubicBezTo>
                  <a:cubicBezTo>
                    <a:pt x="11802" y="24955"/>
                    <a:pt x="11863" y="24955"/>
                    <a:pt x="11863" y="25046"/>
                  </a:cubicBezTo>
                  <a:lnTo>
                    <a:pt x="11772" y="25107"/>
                  </a:lnTo>
                  <a:cubicBezTo>
                    <a:pt x="11772" y="25107"/>
                    <a:pt x="11741" y="25137"/>
                    <a:pt x="11711" y="25137"/>
                  </a:cubicBezTo>
                  <a:cubicBezTo>
                    <a:pt x="11670" y="25137"/>
                    <a:pt x="11616" y="25164"/>
                    <a:pt x="11585" y="25164"/>
                  </a:cubicBezTo>
                  <a:cubicBezTo>
                    <a:pt x="11569" y="25164"/>
                    <a:pt x="11559" y="25157"/>
                    <a:pt x="11559" y="25137"/>
                  </a:cubicBezTo>
                  <a:lnTo>
                    <a:pt x="11559" y="25076"/>
                  </a:lnTo>
                  <a:cubicBezTo>
                    <a:pt x="11589" y="25046"/>
                    <a:pt x="11559" y="24955"/>
                    <a:pt x="11468" y="24955"/>
                  </a:cubicBezTo>
                  <a:cubicBezTo>
                    <a:pt x="11445" y="24955"/>
                    <a:pt x="11439" y="25006"/>
                    <a:pt x="11425" y="25006"/>
                  </a:cubicBezTo>
                  <a:cubicBezTo>
                    <a:pt x="11420" y="25006"/>
                    <a:pt x="11415" y="25000"/>
                    <a:pt x="11407" y="24985"/>
                  </a:cubicBezTo>
                  <a:cubicBezTo>
                    <a:pt x="11346" y="24955"/>
                    <a:pt x="11316" y="24894"/>
                    <a:pt x="11316" y="24894"/>
                  </a:cubicBezTo>
                  <a:cubicBezTo>
                    <a:pt x="11316" y="24833"/>
                    <a:pt x="11255" y="24803"/>
                    <a:pt x="11316" y="24772"/>
                  </a:cubicBezTo>
                  <a:cubicBezTo>
                    <a:pt x="11407" y="24772"/>
                    <a:pt x="11437" y="24681"/>
                    <a:pt x="11437" y="24681"/>
                  </a:cubicBezTo>
                  <a:lnTo>
                    <a:pt x="11437" y="24620"/>
                  </a:lnTo>
                  <a:cubicBezTo>
                    <a:pt x="11468" y="24529"/>
                    <a:pt x="11559" y="24529"/>
                    <a:pt x="11468" y="24377"/>
                  </a:cubicBezTo>
                  <a:cubicBezTo>
                    <a:pt x="11407" y="24225"/>
                    <a:pt x="11346" y="24165"/>
                    <a:pt x="11346" y="24134"/>
                  </a:cubicBezTo>
                  <a:cubicBezTo>
                    <a:pt x="11346" y="24073"/>
                    <a:pt x="11285" y="24043"/>
                    <a:pt x="11316" y="24043"/>
                  </a:cubicBezTo>
                  <a:lnTo>
                    <a:pt x="11437" y="24043"/>
                  </a:lnTo>
                  <a:cubicBezTo>
                    <a:pt x="11468" y="24043"/>
                    <a:pt x="11559" y="24013"/>
                    <a:pt x="11559" y="23982"/>
                  </a:cubicBezTo>
                  <a:cubicBezTo>
                    <a:pt x="11559" y="23921"/>
                    <a:pt x="11468" y="23921"/>
                    <a:pt x="11589" y="23891"/>
                  </a:cubicBezTo>
                  <a:cubicBezTo>
                    <a:pt x="11650" y="23891"/>
                    <a:pt x="11711" y="23861"/>
                    <a:pt x="11650" y="23739"/>
                  </a:cubicBezTo>
                  <a:cubicBezTo>
                    <a:pt x="11620" y="23617"/>
                    <a:pt x="11650" y="23617"/>
                    <a:pt x="11589" y="23617"/>
                  </a:cubicBezTo>
                  <a:cubicBezTo>
                    <a:pt x="11544" y="23602"/>
                    <a:pt x="11521" y="23602"/>
                    <a:pt x="11506" y="23602"/>
                  </a:cubicBezTo>
                  <a:cubicBezTo>
                    <a:pt x="11491" y="23602"/>
                    <a:pt x="11483" y="23602"/>
                    <a:pt x="11468" y="23587"/>
                  </a:cubicBezTo>
                  <a:cubicBezTo>
                    <a:pt x="11455" y="23574"/>
                    <a:pt x="11443" y="23567"/>
                    <a:pt x="11426" y="23567"/>
                  </a:cubicBezTo>
                  <a:cubicBezTo>
                    <a:pt x="11402" y="23567"/>
                    <a:pt x="11369" y="23582"/>
                    <a:pt x="11316" y="23617"/>
                  </a:cubicBezTo>
                  <a:cubicBezTo>
                    <a:pt x="11255" y="23709"/>
                    <a:pt x="11194" y="23709"/>
                    <a:pt x="11133" y="23739"/>
                  </a:cubicBezTo>
                  <a:cubicBezTo>
                    <a:pt x="11042" y="23769"/>
                    <a:pt x="11012" y="23739"/>
                    <a:pt x="11012" y="23861"/>
                  </a:cubicBezTo>
                  <a:cubicBezTo>
                    <a:pt x="10981" y="23921"/>
                    <a:pt x="10981" y="23921"/>
                    <a:pt x="10951" y="23952"/>
                  </a:cubicBezTo>
                  <a:cubicBezTo>
                    <a:pt x="10890" y="24013"/>
                    <a:pt x="10890" y="24043"/>
                    <a:pt x="10799" y="24043"/>
                  </a:cubicBezTo>
                  <a:cubicBezTo>
                    <a:pt x="10708" y="24043"/>
                    <a:pt x="10685" y="24094"/>
                    <a:pt x="10641" y="24094"/>
                  </a:cubicBezTo>
                  <a:cubicBezTo>
                    <a:pt x="10626" y="24094"/>
                    <a:pt x="10609" y="24089"/>
                    <a:pt x="10586" y="24073"/>
                  </a:cubicBezTo>
                  <a:lnTo>
                    <a:pt x="10343" y="24073"/>
                  </a:lnTo>
                  <a:cubicBezTo>
                    <a:pt x="10282" y="24073"/>
                    <a:pt x="10282" y="24073"/>
                    <a:pt x="10252" y="24134"/>
                  </a:cubicBezTo>
                  <a:cubicBezTo>
                    <a:pt x="10222" y="24165"/>
                    <a:pt x="10222" y="24225"/>
                    <a:pt x="10222" y="24256"/>
                  </a:cubicBezTo>
                  <a:cubicBezTo>
                    <a:pt x="10222" y="24317"/>
                    <a:pt x="10252" y="24317"/>
                    <a:pt x="10191" y="24347"/>
                  </a:cubicBezTo>
                  <a:cubicBezTo>
                    <a:pt x="10150" y="24368"/>
                    <a:pt x="10165" y="24417"/>
                    <a:pt x="10159" y="24417"/>
                  </a:cubicBezTo>
                  <a:cubicBezTo>
                    <a:pt x="10157" y="24417"/>
                    <a:pt x="10150" y="24406"/>
                    <a:pt x="10130" y="24377"/>
                  </a:cubicBezTo>
                  <a:cubicBezTo>
                    <a:pt x="10100" y="24317"/>
                    <a:pt x="10100" y="24286"/>
                    <a:pt x="10070" y="24225"/>
                  </a:cubicBezTo>
                  <a:cubicBezTo>
                    <a:pt x="10048" y="24204"/>
                    <a:pt x="10042" y="24182"/>
                    <a:pt x="10008" y="24182"/>
                  </a:cubicBezTo>
                  <a:cubicBezTo>
                    <a:pt x="9994" y="24182"/>
                    <a:pt x="9975" y="24186"/>
                    <a:pt x="9948" y="24195"/>
                  </a:cubicBezTo>
                  <a:cubicBezTo>
                    <a:pt x="9887" y="24225"/>
                    <a:pt x="9887" y="24225"/>
                    <a:pt x="9826" y="24286"/>
                  </a:cubicBezTo>
                  <a:cubicBezTo>
                    <a:pt x="9766" y="24317"/>
                    <a:pt x="9766" y="24317"/>
                    <a:pt x="9766" y="24347"/>
                  </a:cubicBezTo>
                  <a:cubicBezTo>
                    <a:pt x="9766" y="24377"/>
                    <a:pt x="9796" y="24438"/>
                    <a:pt x="9766" y="24438"/>
                  </a:cubicBezTo>
                  <a:cubicBezTo>
                    <a:pt x="9735" y="24469"/>
                    <a:pt x="9674" y="24469"/>
                    <a:pt x="9674" y="24469"/>
                  </a:cubicBezTo>
                  <a:cubicBezTo>
                    <a:pt x="9674" y="24469"/>
                    <a:pt x="9766" y="24894"/>
                    <a:pt x="9735" y="24924"/>
                  </a:cubicBezTo>
                  <a:cubicBezTo>
                    <a:pt x="9644" y="24955"/>
                    <a:pt x="9522" y="24985"/>
                    <a:pt x="9522" y="25046"/>
                  </a:cubicBezTo>
                  <a:cubicBezTo>
                    <a:pt x="9522" y="25076"/>
                    <a:pt x="9462" y="25137"/>
                    <a:pt x="9370" y="25198"/>
                  </a:cubicBezTo>
                  <a:cubicBezTo>
                    <a:pt x="9310" y="25228"/>
                    <a:pt x="9279" y="25259"/>
                    <a:pt x="9279" y="25259"/>
                  </a:cubicBezTo>
                  <a:cubicBezTo>
                    <a:pt x="9279" y="25259"/>
                    <a:pt x="9310" y="25380"/>
                    <a:pt x="9279" y="25380"/>
                  </a:cubicBezTo>
                  <a:cubicBezTo>
                    <a:pt x="9239" y="25380"/>
                    <a:pt x="9266" y="25407"/>
                    <a:pt x="9261" y="25407"/>
                  </a:cubicBezTo>
                  <a:cubicBezTo>
                    <a:pt x="9259" y="25407"/>
                    <a:pt x="9249" y="25401"/>
                    <a:pt x="9218" y="25380"/>
                  </a:cubicBezTo>
                  <a:cubicBezTo>
                    <a:pt x="9158" y="25350"/>
                    <a:pt x="9036" y="25380"/>
                    <a:pt x="9006" y="25289"/>
                  </a:cubicBezTo>
                  <a:cubicBezTo>
                    <a:pt x="8975" y="25228"/>
                    <a:pt x="8915" y="25198"/>
                    <a:pt x="8854" y="25137"/>
                  </a:cubicBezTo>
                  <a:cubicBezTo>
                    <a:pt x="8763" y="25107"/>
                    <a:pt x="8702" y="25137"/>
                    <a:pt x="8611" y="25046"/>
                  </a:cubicBezTo>
                  <a:cubicBezTo>
                    <a:pt x="8580" y="24955"/>
                    <a:pt x="8428" y="24924"/>
                    <a:pt x="8398" y="24924"/>
                  </a:cubicBezTo>
                  <a:lnTo>
                    <a:pt x="8246" y="24924"/>
                  </a:lnTo>
                  <a:cubicBezTo>
                    <a:pt x="8185" y="24924"/>
                    <a:pt x="8165" y="24938"/>
                    <a:pt x="8158" y="24938"/>
                  </a:cubicBezTo>
                  <a:cubicBezTo>
                    <a:pt x="8155" y="24938"/>
                    <a:pt x="8155" y="24935"/>
                    <a:pt x="8155" y="24924"/>
                  </a:cubicBezTo>
                  <a:cubicBezTo>
                    <a:pt x="8155" y="24894"/>
                    <a:pt x="8094" y="24833"/>
                    <a:pt x="8094" y="24803"/>
                  </a:cubicBezTo>
                  <a:cubicBezTo>
                    <a:pt x="8063" y="24803"/>
                    <a:pt x="8003" y="24803"/>
                    <a:pt x="7972" y="24833"/>
                  </a:cubicBezTo>
                  <a:lnTo>
                    <a:pt x="7851" y="24955"/>
                  </a:lnTo>
                  <a:cubicBezTo>
                    <a:pt x="7820" y="24985"/>
                    <a:pt x="7759" y="25046"/>
                    <a:pt x="7759" y="25046"/>
                  </a:cubicBezTo>
                  <a:cubicBezTo>
                    <a:pt x="7759" y="25046"/>
                    <a:pt x="7668" y="25076"/>
                    <a:pt x="7638" y="25076"/>
                  </a:cubicBezTo>
                  <a:lnTo>
                    <a:pt x="7486" y="25076"/>
                  </a:lnTo>
                  <a:lnTo>
                    <a:pt x="7395" y="25137"/>
                  </a:lnTo>
                  <a:cubicBezTo>
                    <a:pt x="7369" y="25137"/>
                    <a:pt x="7343" y="25204"/>
                    <a:pt x="7317" y="25204"/>
                  </a:cubicBezTo>
                  <a:cubicBezTo>
                    <a:pt x="7312" y="25204"/>
                    <a:pt x="7308" y="25202"/>
                    <a:pt x="7304" y="25198"/>
                  </a:cubicBezTo>
                  <a:cubicBezTo>
                    <a:pt x="7243" y="25137"/>
                    <a:pt x="7212" y="25137"/>
                    <a:pt x="7182" y="25137"/>
                  </a:cubicBezTo>
                  <a:cubicBezTo>
                    <a:pt x="7158" y="25137"/>
                    <a:pt x="7094" y="25098"/>
                    <a:pt x="7055" y="25098"/>
                  </a:cubicBezTo>
                  <a:cubicBezTo>
                    <a:pt x="7045" y="25098"/>
                    <a:pt x="7036" y="25101"/>
                    <a:pt x="7030" y="25107"/>
                  </a:cubicBezTo>
                  <a:cubicBezTo>
                    <a:pt x="7010" y="25107"/>
                    <a:pt x="6962" y="25120"/>
                    <a:pt x="6924" y="25120"/>
                  </a:cubicBezTo>
                  <a:cubicBezTo>
                    <a:pt x="6905" y="25120"/>
                    <a:pt x="6888" y="25117"/>
                    <a:pt x="6878" y="25107"/>
                  </a:cubicBezTo>
                  <a:cubicBezTo>
                    <a:pt x="6848" y="25046"/>
                    <a:pt x="6787" y="24955"/>
                    <a:pt x="6787" y="24924"/>
                  </a:cubicBezTo>
                  <a:cubicBezTo>
                    <a:pt x="6787" y="24894"/>
                    <a:pt x="6726" y="24803"/>
                    <a:pt x="6696" y="24803"/>
                  </a:cubicBezTo>
                  <a:cubicBezTo>
                    <a:pt x="6635" y="24803"/>
                    <a:pt x="6544" y="24742"/>
                    <a:pt x="6544" y="24681"/>
                  </a:cubicBezTo>
                  <a:cubicBezTo>
                    <a:pt x="6483" y="24651"/>
                    <a:pt x="6452" y="24620"/>
                    <a:pt x="6392" y="24590"/>
                  </a:cubicBezTo>
                  <a:cubicBezTo>
                    <a:pt x="6331" y="24529"/>
                    <a:pt x="6301" y="24529"/>
                    <a:pt x="6270" y="24499"/>
                  </a:cubicBezTo>
                  <a:cubicBezTo>
                    <a:pt x="6240" y="24469"/>
                    <a:pt x="6240" y="24438"/>
                    <a:pt x="6240" y="24377"/>
                  </a:cubicBezTo>
                  <a:cubicBezTo>
                    <a:pt x="6240" y="24347"/>
                    <a:pt x="6179" y="24286"/>
                    <a:pt x="6179" y="24225"/>
                  </a:cubicBezTo>
                  <a:cubicBezTo>
                    <a:pt x="6149" y="24195"/>
                    <a:pt x="6118" y="24195"/>
                    <a:pt x="6149" y="24134"/>
                  </a:cubicBezTo>
                  <a:lnTo>
                    <a:pt x="6149" y="24013"/>
                  </a:lnTo>
                  <a:cubicBezTo>
                    <a:pt x="6149" y="23982"/>
                    <a:pt x="6179" y="23982"/>
                    <a:pt x="6149" y="23921"/>
                  </a:cubicBezTo>
                  <a:cubicBezTo>
                    <a:pt x="6118" y="23891"/>
                    <a:pt x="6088" y="23861"/>
                    <a:pt x="6118" y="23830"/>
                  </a:cubicBezTo>
                  <a:cubicBezTo>
                    <a:pt x="6149" y="23769"/>
                    <a:pt x="6149" y="23769"/>
                    <a:pt x="6149" y="23739"/>
                  </a:cubicBezTo>
                  <a:cubicBezTo>
                    <a:pt x="6179" y="23709"/>
                    <a:pt x="6179" y="23678"/>
                    <a:pt x="6149" y="23617"/>
                  </a:cubicBezTo>
                  <a:cubicBezTo>
                    <a:pt x="6149" y="23587"/>
                    <a:pt x="6149" y="23557"/>
                    <a:pt x="6118" y="23526"/>
                  </a:cubicBezTo>
                  <a:lnTo>
                    <a:pt x="6118" y="23374"/>
                  </a:lnTo>
                  <a:cubicBezTo>
                    <a:pt x="6118" y="23313"/>
                    <a:pt x="6118" y="23313"/>
                    <a:pt x="6088" y="23253"/>
                  </a:cubicBezTo>
                  <a:cubicBezTo>
                    <a:pt x="6027" y="23222"/>
                    <a:pt x="5997" y="23161"/>
                    <a:pt x="6027" y="23131"/>
                  </a:cubicBezTo>
                  <a:cubicBezTo>
                    <a:pt x="6088" y="23101"/>
                    <a:pt x="6088" y="23070"/>
                    <a:pt x="6088" y="23010"/>
                  </a:cubicBezTo>
                  <a:cubicBezTo>
                    <a:pt x="6088" y="22979"/>
                    <a:pt x="6027" y="22949"/>
                    <a:pt x="6088" y="22949"/>
                  </a:cubicBezTo>
                  <a:cubicBezTo>
                    <a:pt x="6118" y="22949"/>
                    <a:pt x="6118" y="22949"/>
                    <a:pt x="6149" y="22858"/>
                  </a:cubicBezTo>
                  <a:cubicBezTo>
                    <a:pt x="6179" y="22827"/>
                    <a:pt x="6240" y="22797"/>
                    <a:pt x="6240" y="22766"/>
                  </a:cubicBezTo>
                  <a:cubicBezTo>
                    <a:pt x="6240" y="22706"/>
                    <a:pt x="6149" y="22645"/>
                    <a:pt x="6149" y="22645"/>
                  </a:cubicBezTo>
                  <a:cubicBezTo>
                    <a:pt x="6149" y="22645"/>
                    <a:pt x="6118" y="22645"/>
                    <a:pt x="6149" y="22614"/>
                  </a:cubicBezTo>
                  <a:cubicBezTo>
                    <a:pt x="6149" y="22554"/>
                    <a:pt x="6179" y="22462"/>
                    <a:pt x="6179" y="22462"/>
                  </a:cubicBezTo>
                  <a:cubicBezTo>
                    <a:pt x="6179" y="22462"/>
                    <a:pt x="6179" y="22371"/>
                    <a:pt x="6149" y="22371"/>
                  </a:cubicBezTo>
                  <a:lnTo>
                    <a:pt x="6027" y="22371"/>
                  </a:lnTo>
                  <a:cubicBezTo>
                    <a:pt x="5986" y="22371"/>
                    <a:pt x="5932" y="22385"/>
                    <a:pt x="5901" y="22385"/>
                  </a:cubicBezTo>
                  <a:cubicBezTo>
                    <a:pt x="5885" y="22385"/>
                    <a:pt x="5875" y="22381"/>
                    <a:pt x="5875" y="22371"/>
                  </a:cubicBezTo>
                  <a:cubicBezTo>
                    <a:pt x="5875" y="22341"/>
                    <a:pt x="5845" y="22371"/>
                    <a:pt x="5845" y="22310"/>
                  </a:cubicBezTo>
                  <a:cubicBezTo>
                    <a:pt x="5845" y="22219"/>
                    <a:pt x="5845" y="22219"/>
                    <a:pt x="5814" y="22189"/>
                  </a:cubicBezTo>
                  <a:cubicBezTo>
                    <a:pt x="5784" y="22098"/>
                    <a:pt x="5784" y="22037"/>
                    <a:pt x="5723" y="22037"/>
                  </a:cubicBezTo>
                  <a:cubicBezTo>
                    <a:pt x="5693" y="22037"/>
                    <a:pt x="5632" y="22067"/>
                    <a:pt x="5541" y="22067"/>
                  </a:cubicBezTo>
                  <a:cubicBezTo>
                    <a:pt x="5480" y="22067"/>
                    <a:pt x="5419" y="22006"/>
                    <a:pt x="5358" y="22006"/>
                  </a:cubicBezTo>
                  <a:cubicBezTo>
                    <a:pt x="5267" y="22006"/>
                    <a:pt x="5328" y="22037"/>
                    <a:pt x="5206" y="22067"/>
                  </a:cubicBezTo>
                  <a:cubicBezTo>
                    <a:pt x="5125" y="22067"/>
                    <a:pt x="5085" y="22081"/>
                    <a:pt x="5058" y="22081"/>
                  </a:cubicBezTo>
                  <a:cubicBezTo>
                    <a:pt x="5044" y="22081"/>
                    <a:pt x="5034" y="22077"/>
                    <a:pt x="5024" y="22067"/>
                  </a:cubicBezTo>
                  <a:lnTo>
                    <a:pt x="4963" y="22067"/>
                  </a:lnTo>
                  <a:cubicBezTo>
                    <a:pt x="4902" y="22067"/>
                    <a:pt x="4872" y="22098"/>
                    <a:pt x="4872" y="22098"/>
                  </a:cubicBezTo>
                  <a:lnTo>
                    <a:pt x="4781" y="22098"/>
                  </a:lnTo>
                  <a:cubicBezTo>
                    <a:pt x="4720" y="22098"/>
                    <a:pt x="4598" y="22158"/>
                    <a:pt x="4598" y="22158"/>
                  </a:cubicBezTo>
                  <a:cubicBezTo>
                    <a:pt x="4598" y="22158"/>
                    <a:pt x="4598" y="22098"/>
                    <a:pt x="4568" y="22067"/>
                  </a:cubicBezTo>
                  <a:cubicBezTo>
                    <a:pt x="4527" y="22067"/>
                    <a:pt x="4500" y="22054"/>
                    <a:pt x="4478" y="22054"/>
                  </a:cubicBezTo>
                  <a:cubicBezTo>
                    <a:pt x="4467" y="22054"/>
                    <a:pt x="4456" y="22057"/>
                    <a:pt x="4446" y="22067"/>
                  </a:cubicBezTo>
                  <a:cubicBezTo>
                    <a:pt x="4416" y="22067"/>
                    <a:pt x="4355" y="22098"/>
                    <a:pt x="4325" y="22098"/>
                  </a:cubicBezTo>
                  <a:cubicBezTo>
                    <a:pt x="4294" y="22098"/>
                    <a:pt x="4264" y="22189"/>
                    <a:pt x="4264" y="22189"/>
                  </a:cubicBezTo>
                  <a:lnTo>
                    <a:pt x="4173" y="22158"/>
                  </a:lnTo>
                  <a:cubicBezTo>
                    <a:pt x="4173" y="22098"/>
                    <a:pt x="4112" y="22098"/>
                    <a:pt x="4112" y="22098"/>
                  </a:cubicBezTo>
                  <a:cubicBezTo>
                    <a:pt x="4112" y="22098"/>
                    <a:pt x="4112" y="22158"/>
                    <a:pt x="4051" y="22189"/>
                  </a:cubicBezTo>
                  <a:lnTo>
                    <a:pt x="4021" y="22189"/>
                  </a:lnTo>
                  <a:cubicBezTo>
                    <a:pt x="4021" y="22189"/>
                    <a:pt x="4096" y="22063"/>
                    <a:pt x="4041" y="22063"/>
                  </a:cubicBezTo>
                  <a:cubicBezTo>
                    <a:pt x="4036" y="22063"/>
                    <a:pt x="4029" y="22064"/>
                    <a:pt x="4021" y="22067"/>
                  </a:cubicBezTo>
                  <a:lnTo>
                    <a:pt x="3960" y="22067"/>
                  </a:lnTo>
                  <a:cubicBezTo>
                    <a:pt x="3960" y="22067"/>
                    <a:pt x="3960" y="21946"/>
                    <a:pt x="3990" y="21946"/>
                  </a:cubicBezTo>
                  <a:cubicBezTo>
                    <a:pt x="4112" y="21915"/>
                    <a:pt x="4142" y="21885"/>
                    <a:pt x="4142" y="21885"/>
                  </a:cubicBezTo>
                  <a:lnTo>
                    <a:pt x="4142" y="21763"/>
                  </a:lnTo>
                  <a:lnTo>
                    <a:pt x="4112" y="21642"/>
                  </a:lnTo>
                  <a:cubicBezTo>
                    <a:pt x="4112" y="21642"/>
                    <a:pt x="4142" y="21338"/>
                    <a:pt x="4112" y="21277"/>
                  </a:cubicBezTo>
                  <a:lnTo>
                    <a:pt x="4112" y="21034"/>
                  </a:lnTo>
                  <a:cubicBezTo>
                    <a:pt x="4112" y="21003"/>
                    <a:pt x="4142" y="20943"/>
                    <a:pt x="4112" y="20943"/>
                  </a:cubicBezTo>
                  <a:cubicBezTo>
                    <a:pt x="4051" y="20943"/>
                    <a:pt x="3990" y="20882"/>
                    <a:pt x="3990" y="20851"/>
                  </a:cubicBezTo>
                  <a:cubicBezTo>
                    <a:pt x="3990" y="20821"/>
                    <a:pt x="3990" y="20730"/>
                    <a:pt x="4021" y="20730"/>
                  </a:cubicBezTo>
                  <a:cubicBezTo>
                    <a:pt x="4051" y="20730"/>
                    <a:pt x="4112" y="20730"/>
                    <a:pt x="4142" y="20821"/>
                  </a:cubicBezTo>
                  <a:cubicBezTo>
                    <a:pt x="4164" y="20864"/>
                    <a:pt x="4170" y="20907"/>
                    <a:pt x="4183" y="20907"/>
                  </a:cubicBezTo>
                  <a:cubicBezTo>
                    <a:pt x="4188" y="20907"/>
                    <a:pt x="4194" y="20900"/>
                    <a:pt x="4203" y="20882"/>
                  </a:cubicBezTo>
                  <a:cubicBezTo>
                    <a:pt x="4294" y="20821"/>
                    <a:pt x="4355" y="20730"/>
                    <a:pt x="4325" y="20699"/>
                  </a:cubicBezTo>
                  <a:cubicBezTo>
                    <a:pt x="4294" y="20669"/>
                    <a:pt x="4294" y="20639"/>
                    <a:pt x="4294" y="20578"/>
                  </a:cubicBezTo>
                  <a:lnTo>
                    <a:pt x="4294" y="20487"/>
                  </a:lnTo>
                  <a:lnTo>
                    <a:pt x="4294" y="20244"/>
                  </a:lnTo>
                  <a:cubicBezTo>
                    <a:pt x="4294" y="20213"/>
                    <a:pt x="4325" y="20122"/>
                    <a:pt x="4325" y="20092"/>
                  </a:cubicBezTo>
                  <a:cubicBezTo>
                    <a:pt x="4325" y="20061"/>
                    <a:pt x="4355" y="19970"/>
                    <a:pt x="4355" y="19970"/>
                  </a:cubicBezTo>
                  <a:lnTo>
                    <a:pt x="4416" y="19940"/>
                  </a:lnTo>
                  <a:cubicBezTo>
                    <a:pt x="4446" y="19909"/>
                    <a:pt x="4477" y="19909"/>
                    <a:pt x="4507" y="19879"/>
                  </a:cubicBezTo>
                  <a:cubicBezTo>
                    <a:pt x="4568" y="19818"/>
                    <a:pt x="4568" y="19788"/>
                    <a:pt x="4568" y="19757"/>
                  </a:cubicBezTo>
                  <a:cubicBezTo>
                    <a:pt x="4568" y="19727"/>
                    <a:pt x="4507" y="19636"/>
                    <a:pt x="4507" y="19605"/>
                  </a:cubicBezTo>
                  <a:cubicBezTo>
                    <a:pt x="4507" y="19575"/>
                    <a:pt x="4507" y="19484"/>
                    <a:pt x="4477" y="19453"/>
                  </a:cubicBezTo>
                  <a:cubicBezTo>
                    <a:pt x="4477" y="19423"/>
                    <a:pt x="4446" y="19362"/>
                    <a:pt x="4446" y="19362"/>
                  </a:cubicBezTo>
                  <a:cubicBezTo>
                    <a:pt x="4446" y="19362"/>
                    <a:pt x="4433" y="19349"/>
                    <a:pt x="4406" y="19349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13514700" y="2451150"/>
              <a:ext cx="80575" cy="64000"/>
            </a:xfrm>
            <a:custGeom>
              <a:avLst/>
              <a:gdLst/>
              <a:ahLst/>
              <a:cxnLst/>
              <a:rect l="l" t="t" r="r" b="b"/>
              <a:pathLst>
                <a:path w="3223" h="2560" extrusionOk="0">
                  <a:moveTo>
                    <a:pt x="3162" y="2131"/>
                  </a:moveTo>
                  <a:lnTo>
                    <a:pt x="3162" y="2136"/>
                  </a:lnTo>
                  <a:lnTo>
                    <a:pt x="3162" y="2136"/>
                  </a:lnTo>
                  <a:cubicBezTo>
                    <a:pt x="3161" y="2136"/>
                    <a:pt x="3159" y="2136"/>
                    <a:pt x="3158" y="2136"/>
                  </a:cubicBezTo>
                  <a:cubicBezTo>
                    <a:pt x="3150" y="2136"/>
                    <a:pt x="3148" y="2136"/>
                    <a:pt x="3162" y="2131"/>
                  </a:cubicBezTo>
                  <a:close/>
                  <a:moveTo>
                    <a:pt x="2083" y="0"/>
                  </a:moveTo>
                  <a:cubicBezTo>
                    <a:pt x="2068" y="0"/>
                    <a:pt x="2037" y="8"/>
                    <a:pt x="1977" y="23"/>
                  </a:cubicBezTo>
                  <a:cubicBezTo>
                    <a:pt x="1946" y="23"/>
                    <a:pt x="1855" y="114"/>
                    <a:pt x="1794" y="114"/>
                  </a:cubicBezTo>
                  <a:cubicBezTo>
                    <a:pt x="1703" y="114"/>
                    <a:pt x="1673" y="114"/>
                    <a:pt x="1642" y="145"/>
                  </a:cubicBezTo>
                  <a:cubicBezTo>
                    <a:pt x="1582" y="175"/>
                    <a:pt x="1521" y="175"/>
                    <a:pt x="1521" y="206"/>
                  </a:cubicBezTo>
                  <a:lnTo>
                    <a:pt x="1430" y="297"/>
                  </a:lnTo>
                  <a:lnTo>
                    <a:pt x="1338" y="418"/>
                  </a:lnTo>
                  <a:cubicBezTo>
                    <a:pt x="1278" y="449"/>
                    <a:pt x="1338" y="479"/>
                    <a:pt x="1278" y="479"/>
                  </a:cubicBezTo>
                  <a:cubicBezTo>
                    <a:pt x="1247" y="510"/>
                    <a:pt x="1217" y="601"/>
                    <a:pt x="1186" y="601"/>
                  </a:cubicBezTo>
                  <a:cubicBezTo>
                    <a:pt x="1126" y="601"/>
                    <a:pt x="1095" y="662"/>
                    <a:pt x="1065" y="722"/>
                  </a:cubicBezTo>
                  <a:cubicBezTo>
                    <a:pt x="1034" y="722"/>
                    <a:pt x="974" y="783"/>
                    <a:pt x="974" y="783"/>
                  </a:cubicBezTo>
                  <a:lnTo>
                    <a:pt x="882" y="905"/>
                  </a:lnTo>
                  <a:cubicBezTo>
                    <a:pt x="822" y="935"/>
                    <a:pt x="791" y="1026"/>
                    <a:pt x="791" y="1057"/>
                  </a:cubicBezTo>
                  <a:cubicBezTo>
                    <a:pt x="761" y="1087"/>
                    <a:pt x="761" y="1118"/>
                    <a:pt x="730" y="1178"/>
                  </a:cubicBezTo>
                  <a:cubicBezTo>
                    <a:pt x="700" y="1194"/>
                    <a:pt x="677" y="1194"/>
                    <a:pt x="662" y="1194"/>
                  </a:cubicBezTo>
                  <a:cubicBezTo>
                    <a:pt x="647" y="1194"/>
                    <a:pt x="639" y="1194"/>
                    <a:pt x="639" y="1209"/>
                  </a:cubicBezTo>
                  <a:cubicBezTo>
                    <a:pt x="609" y="1209"/>
                    <a:pt x="578" y="1270"/>
                    <a:pt x="609" y="1270"/>
                  </a:cubicBezTo>
                  <a:lnTo>
                    <a:pt x="670" y="1270"/>
                  </a:lnTo>
                  <a:cubicBezTo>
                    <a:pt x="730" y="1330"/>
                    <a:pt x="730" y="1361"/>
                    <a:pt x="730" y="1361"/>
                  </a:cubicBezTo>
                  <a:cubicBezTo>
                    <a:pt x="730" y="1361"/>
                    <a:pt x="672" y="1400"/>
                    <a:pt x="649" y="1400"/>
                  </a:cubicBezTo>
                  <a:cubicBezTo>
                    <a:pt x="643" y="1400"/>
                    <a:pt x="639" y="1397"/>
                    <a:pt x="639" y="1391"/>
                  </a:cubicBezTo>
                  <a:cubicBezTo>
                    <a:pt x="618" y="1370"/>
                    <a:pt x="596" y="1348"/>
                    <a:pt x="564" y="1348"/>
                  </a:cubicBezTo>
                  <a:cubicBezTo>
                    <a:pt x="551" y="1348"/>
                    <a:pt x="535" y="1352"/>
                    <a:pt x="518" y="1361"/>
                  </a:cubicBezTo>
                  <a:lnTo>
                    <a:pt x="457" y="1421"/>
                  </a:lnTo>
                  <a:cubicBezTo>
                    <a:pt x="457" y="1482"/>
                    <a:pt x="487" y="1543"/>
                    <a:pt x="366" y="1543"/>
                  </a:cubicBezTo>
                  <a:lnTo>
                    <a:pt x="214" y="1543"/>
                  </a:lnTo>
                  <a:cubicBezTo>
                    <a:pt x="214" y="1543"/>
                    <a:pt x="183" y="1543"/>
                    <a:pt x="183" y="1573"/>
                  </a:cubicBezTo>
                  <a:cubicBezTo>
                    <a:pt x="183" y="1634"/>
                    <a:pt x="214" y="1695"/>
                    <a:pt x="214" y="1695"/>
                  </a:cubicBezTo>
                  <a:cubicBezTo>
                    <a:pt x="214" y="1695"/>
                    <a:pt x="335" y="1725"/>
                    <a:pt x="214" y="1725"/>
                  </a:cubicBezTo>
                  <a:cubicBezTo>
                    <a:pt x="123" y="1786"/>
                    <a:pt x="123" y="1786"/>
                    <a:pt x="62" y="1817"/>
                  </a:cubicBezTo>
                  <a:cubicBezTo>
                    <a:pt x="31" y="1847"/>
                    <a:pt x="1" y="1908"/>
                    <a:pt x="1" y="1938"/>
                  </a:cubicBezTo>
                  <a:cubicBezTo>
                    <a:pt x="31" y="1999"/>
                    <a:pt x="1" y="2029"/>
                    <a:pt x="31" y="2090"/>
                  </a:cubicBezTo>
                  <a:cubicBezTo>
                    <a:pt x="53" y="2112"/>
                    <a:pt x="59" y="2133"/>
                    <a:pt x="93" y="2133"/>
                  </a:cubicBezTo>
                  <a:cubicBezTo>
                    <a:pt x="107" y="2133"/>
                    <a:pt x="126" y="2129"/>
                    <a:pt x="153" y="2121"/>
                  </a:cubicBezTo>
                  <a:cubicBezTo>
                    <a:pt x="183" y="2121"/>
                    <a:pt x="183" y="2090"/>
                    <a:pt x="275" y="2090"/>
                  </a:cubicBezTo>
                  <a:lnTo>
                    <a:pt x="426" y="2090"/>
                  </a:lnTo>
                  <a:cubicBezTo>
                    <a:pt x="487" y="2090"/>
                    <a:pt x="578" y="2121"/>
                    <a:pt x="639" y="2121"/>
                  </a:cubicBezTo>
                  <a:lnTo>
                    <a:pt x="822" y="2121"/>
                  </a:lnTo>
                  <a:cubicBezTo>
                    <a:pt x="885" y="2100"/>
                    <a:pt x="890" y="2064"/>
                    <a:pt x="917" y="2064"/>
                  </a:cubicBezTo>
                  <a:cubicBezTo>
                    <a:pt x="929" y="2064"/>
                    <a:pt x="945" y="2071"/>
                    <a:pt x="974" y="2090"/>
                  </a:cubicBezTo>
                  <a:cubicBezTo>
                    <a:pt x="1095" y="2121"/>
                    <a:pt x="1065" y="2121"/>
                    <a:pt x="1186" y="2121"/>
                  </a:cubicBezTo>
                  <a:cubicBezTo>
                    <a:pt x="1247" y="2121"/>
                    <a:pt x="1294" y="2134"/>
                    <a:pt x="1328" y="2134"/>
                  </a:cubicBezTo>
                  <a:cubicBezTo>
                    <a:pt x="1345" y="2134"/>
                    <a:pt x="1359" y="2131"/>
                    <a:pt x="1369" y="2121"/>
                  </a:cubicBezTo>
                  <a:cubicBezTo>
                    <a:pt x="1430" y="2090"/>
                    <a:pt x="1430" y="2029"/>
                    <a:pt x="1521" y="2029"/>
                  </a:cubicBezTo>
                  <a:cubicBezTo>
                    <a:pt x="1551" y="1999"/>
                    <a:pt x="1673" y="1999"/>
                    <a:pt x="1673" y="1999"/>
                  </a:cubicBezTo>
                  <a:cubicBezTo>
                    <a:pt x="1673" y="1999"/>
                    <a:pt x="1673" y="2090"/>
                    <a:pt x="1703" y="2090"/>
                  </a:cubicBezTo>
                  <a:cubicBezTo>
                    <a:pt x="1734" y="2090"/>
                    <a:pt x="1794" y="2121"/>
                    <a:pt x="1825" y="2121"/>
                  </a:cubicBezTo>
                  <a:cubicBezTo>
                    <a:pt x="1855" y="2121"/>
                    <a:pt x="1885" y="2029"/>
                    <a:pt x="1946" y="2029"/>
                  </a:cubicBezTo>
                  <a:cubicBezTo>
                    <a:pt x="1977" y="2029"/>
                    <a:pt x="1885" y="2151"/>
                    <a:pt x="1885" y="2151"/>
                  </a:cubicBezTo>
                  <a:cubicBezTo>
                    <a:pt x="1885" y="2151"/>
                    <a:pt x="1855" y="2273"/>
                    <a:pt x="1794" y="2273"/>
                  </a:cubicBezTo>
                  <a:cubicBezTo>
                    <a:pt x="1703" y="2273"/>
                    <a:pt x="1734" y="2303"/>
                    <a:pt x="1673" y="2303"/>
                  </a:cubicBezTo>
                  <a:cubicBezTo>
                    <a:pt x="1582" y="2303"/>
                    <a:pt x="1551" y="2303"/>
                    <a:pt x="1551" y="2333"/>
                  </a:cubicBezTo>
                  <a:cubicBezTo>
                    <a:pt x="1551" y="2394"/>
                    <a:pt x="1490" y="2425"/>
                    <a:pt x="1551" y="2455"/>
                  </a:cubicBezTo>
                  <a:cubicBezTo>
                    <a:pt x="1582" y="2455"/>
                    <a:pt x="1642" y="2485"/>
                    <a:pt x="1703" y="2485"/>
                  </a:cubicBezTo>
                  <a:cubicBezTo>
                    <a:pt x="1794" y="2485"/>
                    <a:pt x="1855" y="2485"/>
                    <a:pt x="1885" y="2455"/>
                  </a:cubicBezTo>
                  <a:cubicBezTo>
                    <a:pt x="1946" y="2425"/>
                    <a:pt x="1946" y="2394"/>
                    <a:pt x="1977" y="2333"/>
                  </a:cubicBezTo>
                  <a:cubicBezTo>
                    <a:pt x="1977" y="2303"/>
                    <a:pt x="1977" y="2273"/>
                    <a:pt x="2037" y="2273"/>
                  </a:cubicBezTo>
                  <a:cubicBezTo>
                    <a:pt x="2129" y="2273"/>
                    <a:pt x="2159" y="2273"/>
                    <a:pt x="2159" y="2242"/>
                  </a:cubicBezTo>
                  <a:cubicBezTo>
                    <a:pt x="2159" y="2181"/>
                    <a:pt x="2159" y="2151"/>
                    <a:pt x="2189" y="2151"/>
                  </a:cubicBezTo>
                  <a:lnTo>
                    <a:pt x="2311" y="2151"/>
                  </a:lnTo>
                  <a:cubicBezTo>
                    <a:pt x="2341" y="2151"/>
                    <a:pt x="2402" y="2121"/>
                    <a:pt x="2433" y="2090"/>
                  </a:cubicBezTo>
                  <a:cubicBezTo>
                    <a:pt x="2463" y="2029"/>
                    <a:pt x="2463" y="1969"/>
                    <a:pt x="2493" y="1969"/>
                  </a:cubicBezTo>
                  <a:lnTo>
                    <a:pt x="2615" y="1969"/>
                  </a:lnTo>
                  <a:cubicBezTo>
                    <a:pt x="2615" y="1984"/>
                    <a:pt x="2623" y="1984"/>
                    <a:pt x="2630" y="1984"/>
                  </a:cubicBezTo>
                  <a:cubicBezTo>
                    <a:pt x="2638" y="1984"/>
                    <a:pt x="2645" y="1984"/>
                    <a:pt x="2645" y="1999"/>
                  </a:cubicBezTo>
                  <a:cubicBezTo>
                    <a:pt x="2615" y="2029"/>
                    <a:pt x="2585" y="2121"/>
                    <a:pt x="2554" y="2151"/>
                  </a:cubicBezTo>
                  <a:cubicBezTo>
                    <a:pt x="2493" y="2181"/>
                    <a:pt x="2615" y="2242"/>
                    <a:pt x="2554" y="2273"/>
                  </a:cubicBezTo>
                  <a:cubicBezTo>
                    <a:pt x="2463" y="2303"/>
                    <a:pt x="2463" y="2303"/>
                    <a:pt x="2463" y="2333"/>
                  </a:cubicBezTo>
                  <a:cubicBezTo>
                    <a:pt x="2463" y="2394"/>
                    <a:pt x="2463" y="2425"/>
                    <a:pt x="2554" y="2455"/>
                  </a:cubicBezTo>
                  <a:cubicBezTo>
                    <a:pt x="2591" y="2473"/>
                    <a:pt x="2617" y="2503"/>
                    <a:pt x="2631" y="2503"/>
                  </a:cubicBezTo>
                  <a:cubicBezTo>
                    <a:pt x="2641" y="2503"/>
                    <a:pt x="2645" y="2491"/>
                    <a:pt x="2645" y="2455"/>
                  </a:cubicBezTo>
                  <a:cubicBezTo>
                    <a:pt x="2645" y="2425"/>
                    <a:pt x="2706" y="2333"/>
                    <a:pt x="2737" y="2333"/>
                  </a:cubicBezTo>
                  <a:cubicBezTo>
                    <a:pt x="2767" y="2333"/>
                    <a:pt x="2797" y="2333"/>
                    <a:pt x="2797" y="2394"/>
                  </a:cubicBezTo>
                  <a:cubicBezTo>
                    <a:pt x="2767" y="2425"/>
                    <a:pt x="2767" y="2455"/>
                    <a:pt x="2797" y="2485"/>
                  </a:cubicBezTo>
                  <a:cubicBezTo>
                    <a:pt x="2858" y="2546"/>
                    <a:pt x="2858" y="2546"/>
                    <a:pt x="2889" y="2546"/>
                  </a:cubicBezTo>
                  <a:cubicBezTo>
                    <a:pt x="2929" y="2546"/>
                    <a:pt x="2943" y="2560"/>
                    <a:pt x="2965" y="2560"/>
                  </a:cubicBezTo>
                  <a:cubicBezTo>
                    <a:pt x="2976" y="2560"/>
                    <a:pt x="2990" y="2556"/>
                    <a:pt x="3010" y="2546"/>
                  </a:cubicBezTo>
                  <a:cubicBezTo>
                    <a:pt x="3028" y="2528"/>
                    <a:pt x="3044" y="2523"/>
                    <a:pt x="3056" y="2523"/>
                  </a:cubicBezTo>
                  <a:cubicBezTo>
                    <a:pt x="3070" y="2523"/>
                    <a:pt x="3080" y="2529"/>
                    <a:pt x="3088" y="2529"/>
                  </a:cubicBezTo>
                  <a:cubicBezTo>
                    <a:pt x="3097" y="2529"/>
                    <a:pt x="3101" y="2521"/>
                    <a:pt x="3101" y="2485"/>
                  </a:cubicBezTo>
                  <a:cubicBezTo>
                    <a:pt x="3162" y="2425"/>
                    <a:pt x="3101" y="2394"/>
                    <a:pt x="3101" y="2333"/>
                  </a:cubicBezTo>
                  <a:cubicBezTo>
                    <a:pt x="3101" y="2303"/>
                    <a:pt x="3101" y="2333"/>
                    <a:pt x="3162" y="2273"/>
                  </a:cubicBezTo>
                  <a:cubicBezTo>
                    <a:pt x="3192" y="2242"/>
                    <a:pt x="3223" y="2181"/>
                    <a:pt x="3192" y="2151"/>
                  </a:cubicBezTo>
                  <a:cubicBezTo>
                    <a:pt x="3192" y="2144"/>
                    <a:pt x="3188" y="2140"/>
                    <a:pt x="3182" y="2138"/>
                  </a:cubicBezTo>
                  <a:lnTo>
                    <a:pt x="3182" y="2138"/>
                  </a:lnTo>
                  <a:cubicBezTo>
                    <a:pt x="3175" y="2150"/>
                    <a:pt x="3168" y="2161"/>
                    <a:pt x="3162" y="2171"/>
                  </a:cubicBezTo>
                  <a:lnTo>
                    <a:pt x="3162" y="2171"/>
                  </a:lnTo>
                  <a:lnTo>
                    <a:pt x="3162" y="2136"/>
                  </a:lnTo>
                  <a:lnTo>
                    <a:pt x="3162" y="2136"/>
                  </a:lnTo>
                  <a:cubicBezTo>
                    <a:pt x="3168" y="2136"/>
                    <a:pt x="3176" y="2136"/>
                    <a:pt x="3182" y="2138"/>
                  </a:cubicBezTo>
                  <a:lnTo>
                    <a:pt x="3182" y="2138"/>
                  </a:lnTo>
                  <a:cubicBezTo>
                    <a:pt x="3185" y="2133"/>
                    <a:pt x="3189" y="2127"/>
                    <a:pt x="3192" y="2121"/>
                  </a:cubicBezTo>
                  <a:lnTo>
                    <a:pt x="3192" y="2121"/>
                  </a:lnTo>
                  <a:cubicBezTo>
                    <a:pt x="3178" y="2125"/>
                    <a:pt x="3168" y="2129"/>
                    <a:pt x="3162" y="2131"/>
                  </a:cubicBezTo>
                  <a:lnTo>
                    <a:pt x="3162" y="2131"/>
                  </a:lnTo>
                  <a:lnTo>
                    <a:pt x="3162" y="2121"/>
                  </a:lnTo>
                  <a:cubicBezTo>
                    <a:pt x="3119" y="2099"/>
                    <a:pt x="3091" y="2078"/>
                    <a:pt x="3079" y="2078"/>
                  </a:cubicBezTo>
                  <a:cubicBezTo>
                    <a:pt x="3074" y="2078"/>
                    <a:pt x="3071" y="2081"/>
                    <a:pt x="3071" y="2090"/>
                  </a:cubicBezTo>
                  <a:cubicBezTo>
                    <a:pt x="3041" y="2090"/>
                    <a:pt x="3010" y="2151"/>
                    <a:pt x="3010" y="2151"/>
                  </a:cubicBezTo>
                  <a:cubicBezTo>
                    <a:pt x="3010" y="2151"/>
                    <a:pt x="3041" y="2242"/>
                    <a:pt x="2949" y="2242"/>
                  </a:cubicBezTo>
                  <a:cubicBezTo>
                    <a:pt x="2889" y="2212"/>
                    <a:pt x="2889" y="2212"/>
                    <a:pt x="2889" y="2151"/>
                  </a:cubicBezTo>
                  <a:cubicBezTo>
                    <a:pt x="2889" y="2151"/>
                    <a:pt x="2919" y="2151"/>
                    <a:pt x="2949" y="2090"/>
                  </a:cubicBezTo>
                  <a:cubicBezTo>
                    <a:pt x="3010" y="2060"/>
                    <a:pt x="3041" y="1999"/>
                    <a:pt x="3041" y="1969"/>
                  </a:cubicBezTo>
                  <a:cubicBezTo>
                    <a:pt x="3041" y="1938"/>
                    <a:pt x="3071" y="1908"/>
                    <a:pt x="3041" y="1908"/>
                  </a:cubicBezTo>
                  <a:cubicBezTo>
                    <a:pt x="3020" y="1908"/>
                    <a:pt x="3014" y="1881"/>
                    <a:pt x="3011" y="1881"/>
                  </a:cubicBezTo>
                  <a:cubicBezTo>
                    <a:pt x="3010" y="1881"/>
                    <a:pt x="3010" y="1888"/>
                    <a:pt x="3010" y="1908"/>
                  </a:cubicBezTo>
                  <a:cubicBezTo>
                    <a:pt x="2949" y="1908"/>
                    <a:pt x="2919" y="1908"/>
                    <a:pt x="2919" y="1969"/>
                  </a:cubicBezTo>
                  <a:cubicBezTo>
                    <a:pt x="2919" y="1999"/>
                    <a:pt x="3010" y="1999"/>
                    <a:pt x="2919" y="1999"/>
                  </a:cubicBezTo>
                  <a:cubicBezTo>
                    <a:pt x="2889" y="2029"/>
                    <a:pt x="2873" y="2029"/>
                    <a:pt x="2858" y="2029"/>
                  </a:cubicBezTo>
                  <a:cubicBezTo>
                    <a:pt x="2843" y="2029"/>
                    <a:pt x="2828" y="2029"/>
                    <a:pt x="2797" y="2060"/>
                  </a:cubicBezTo>
                  <a:cubicBezTo>
                    <a:pt x="2767" y="2090"/>
                    <a:pt x="2767" y="2090"/>
                    <a:pt x="2767" y="2121"/>
                  </a:cubicBezTo>
                  <a:cubicBezTo>
                    <a:pt x="2767" y="2151"/>
                    <a:pt x="2797" y="2151"/>
                    <a:pt x="2737" y="2151"/>
                  </a:cubicBezTo>
                  <a:cubicBezTo>
                    <a:pt x="2676" y="2151"/>
                    <a:pt x="2656" y="2178"/>
                    <a:pt x="2640" y="2178"/>
                  </a:cubicBezTo>
                  <a:cubicBezTo>
                    <a:pt x="2632" y="2178"/>
                    <a:pt x="2625" y="2171"/>
                    <a:pt x="2615" y="2151"/>
                  </a:cubicBezTo>
                  <a:cubicBezTo>
                    <a:pt x="2615" y="2121"/>
                    <a:pt x="2615" y="2090"/>
                    <a:pt x="2645" y="2060"/>
                  </a:cubicBezTo>
                  <a:cubicBezTo>
                    <a:pt x="2706" y="2060"/>
                    <a:pt x="2767" y="1999"/>
                    <a:pt x="2737" y="1969"/>
                  </a:cubicBezTo>
                  <a:cubicBezTo>
                    <a:pt x="2706" y="1938"/>
                    <a:pt x="2706" y="1908"/>
                    <a:pt x="2706" y="1908"/>
                  </a:cubicBezTo>
                  <a:cubicBezTo>
                    <a:pt x="2737" y="1908"/>
                    <a:pt x="2737" y="1847"/>
                    <a:pt x="2767" y="1817"/>
                  </a:cubicBezTo>
                  <a:cubicBezTo>
                    <a:pt x="2797" y="1786"/>
                    <a:pt x="2767" y="1756"/>
                    <a:pt x="2858" y="1756"/>
                  </a:cubicBezTo>
                  <a:cubicBezTo>
                    <a:pt x="2899" y="1756"/>
                    <a:pt x="2912" y="1769"/>
                    <a:pt x="2926" y="1769"/>
                  </a:cubicBezTo>
                  <a:cubicBezTo>
                    <a:pt x="2932" y="1769"/>
                    <a:pt x="2939" y="1766"/>
                    <a:pt x="2949" y="1756"/>
                  </a:cubicBezTo>
                  <a:cubicBezTo>
                    <a:pt x="3010" y="1695"/>
                    <a:pt x="3041" y="1695"/>
                    <a:pt x="3010" y="1665"/>
                  </a:cubicBezTo>
                  <a:cubicBezTo>
                    <a:pt x="2949" y="1634"/>
                    <a:pt x="2949" y="1634"/>
                    <a:pt x="2949" y="1604"/>
                  </a:cubicBezTo>
                  <a:cubicBezTo>
                    <a:pt x="2919" y="1604"/>
                    <a:pt x="2919" y="1543"/>
                    <a:pt x="2889" y="1543"/>
                  </a:cubicBezTo>
                  <a:cubicBezTo>
                    <a:pt x="2858" y="1604"/>
                    <a:pt x="2858" y="1634"/>
                    <a:pt x="2858" y="1634"/>
                  </a:cubicBezTo>
                  <a:cubicBezTo>
                    <a:pt x="2797" y="1634"/>
                    <a:pt x="2767" y="1665"/>
                    <a:pt x="2767" y="1665"/>
                  </a:cubicBezTo>
                  <a:lnTo>
                    <a:pt x="2706" y="1665"/>
                  </a:lnTo>
                  <a:lnTo>
                    <a:pt x="2645" y="1634"/>
                  </a:lnTo>
                  <a:cubicBezTo>
                    <a:pt x="2645" y="1634"/>
                    <a:pt x="2615" y="1543"/>
                    <a:pt x="2645" y="1543"/>
                  </a:cubicBezTo>
                  <a:cubicBezTo>
                    <a:pt x="2706" y="1543"/>
                    <a:pt x="2706" y="1513"/>
                    <a:pt x="2706" y="1513"/>
                  </a:cubicBezTo>
                  <a:cubicBezTo>
                    <a:pt x="2706" y="1513"/>
                    <a:pt x="2706" y="1482"/>
                    <a:pt x="2767" y="1482"/>
                  </a:cubicBezTo>
                  <a:cubicBezTo>
                    <a:pt x="2858" y="1482"/>
                    <a:pt x="2797" y="1421"/>
                    <a:pt x="2858" y="1391"/>
                  </a:cubicBezTo>
                  <a:cubicBezTo>
                    <a:pt x="2889" y="1391"/>
                    <a:pt x="2949" y="1391"/>
                    <a:pt x="2949" y="1361"/>
                  </a:cubicBezTo>
                  <a:cubicBezTo>
                    <a:pt x="2949" y="1270"/>
                    <a:pt x="2889" y="1270"/>
                    <a:pt x="2919" y="1239"/>
                  </a:cubicBezTo>
                  <a:cubicBezTo>
                    <a:pt x="2919" y="1209"/>
                    <a:pt x="2889" y="1178"/>
                    <a:pt x="2858" y="1178"/>
                  </a:cubicBezTo>
                  <a:lnTo>
                    <a:pt x="2281" y="1178"/>
                  </a:lnTo>
                  <a:cubicBezTo>
                    <a:pt x="2250" y="1178"/>
                    <a:pt x="2189" y="1209"/>
                    <a:pt x="2159" y="1209"/>
                  </a:cubicBezTo>
                  <a:lnTo>
                    <a:pt x="2129" y="1239"/>
                  </a:lnTo>
                  <a:lnTo>
                    <a:pt x="2098" y="1270"/>
                  </a:lnTo>
                  <a:cubicBezTo>
                    <a:pt x="2058" y="1270"/>
                    <a:pt x="2044" y="1256"/>
                    <a:pt x="2040" y="1256"/>
                  </a:cubicBezTo>
                  <a:cubicBezTo>
                    <a:pt x="2037" y="1256"/>
                    <a:pt x="2037" y="1259"/>
                    <a:pt x="2037" y="1270"/>
                  </a:cubicBezTo>
                  <a:cubicBezTo>
                    <a:pt x="2037" y="1316"/>
                    <a:pt x="2020" y="1381"/>
                    <a:pt x="1997" y="1381"/>
                  </a:cubicBezTo>
                  <a:cubicBezTo>
                    <a:pt x="1991" y="1381"/>
                    <a:pt x="1984" y="1375"/>
                    <a:pt x="1977" y="1361"/>
                  </a:cubicBezTo>
                  <a:cubicBezTo>
                    <a:pt x="1946" y="1270"/>
                    <a:pt x="1946" y="1239"/>
                    <a:pt x="1977" y="1239"/>
                  </a:cubicBezTo>
                  <a:cubicBezTo>
                    <a:pt x="2007" y="1239"/>
                    <a:pt x="2007" y="1178"/>
                    <a:pt x="1977" y="1148"/>
                  </a:cubicBezTo>
                  <a:cubicBezTo>
                    <a:pt x="1977" y="1087"/>
                    <a:pt x="2007" y="1087"/>
                    <a:pt x="1946" y="1087"/>
                  </a:cubicBezTo>
                  <a:cubicBezTo>
                    <a:pt x="1885" y="1087"/>
                    <a:pt x="1852" y="1114"/>
                    <a:pt x="1827" y="1114"/>
                  </a:cubicBezTo>
                  <a:cubicBezTo>
                    <a:pt x="1815" y="1114"/>
                    <a:pt x="1804" y="1107"/>
                    <a:pt x="1794" y="1087"/>
                  </a:cubicBezTo>
                  <a:cubicBezTo>
                    <a:pt x="1734" y="1057"/>
                    <a:pt x="1703" y="1026"/>
                    <a:pt x="1734" y="1026"/>
                  </a:cubicBezTo>
                  <a:cubicBezTo>
                    <a:pt x="1794" y="1026"/>
                    <a:pt x="1825" y="935"/>
                    <a:pt x="1855" y="935"/>
                  </a:cubicBezTo>
                  <a:cubicBezTo>
                    <a:pt x="1855" y="905"/>
                    <a:pt x="1946" y="905"/>
                    <a:pt x="1855" y="874"/>
                  </a:cubicBezTo>
                  <a:cubicBezTo>
                    <a:pt x="1794" y="874"/>
                    <a:pt x="1734" y="874"/>
                    <a:pt x="1703" y="814"/>
                  </a:cubicBezTo>
                  <a:cubicBezTo>
                    <a:pt x="1682" y="792"/>
                    <a:pt x="1675" y="771"/>
                    <a:pt x="1663" y="771"/>
                  </a:cubicBezTo>
                  <a:cubicBezTo>
                    <a:pt x="1658" y="771"/>
                    <a:pt x="1651" y="774"/>
                    <a:pt x="1642" y="783"/>
                  </a:cubicBezTo>
                  <a:cubicBezTo>
                    <a:pt x="1582" y="783"/>
                    <a:pt x="1551" y="814"/>
                    <a:pt x="1551" y="874"/>
                  </a:cubicBezTo>
                  <a:cubicBezTo>
                    <a:pt x="1551" y="905"/>
                    <a:pt x="1521" y="966"/>
                    <a:pt x="1490" y="966"/>
                  </a:cubicBezTo>
                  <a:cubicBezTo>
                    <a:pt x="1430" y="935"/>
                    <a:pt x="1399" y="935"/>
                    <a:pt x="1399" y="905"/>
                  </a:cubicBezTo>
                  <a:cubicBezTo>
                    <a:pt x="1399" y="874"/>
                    <a:pt x="1369" y="874"/>
                    <a:pt x="1430" y="814"/>
                  </a:cubicBezTo>
                  <a:cubicBezTo>
                    <a:pt x="1490" y="783"/>
                    <a:pt x="1521" y="783"/>
                    <a:pt x="1551" y="753"/>
                  </a:cubicBezTo>
                  <a:cubicBezTo>
                    <a:pt x="1582" y="722"/>
                    <a:pt x="1582" y="631"/>
                    <a:pt x="1642" y="631"/>
                  </a:cubicBezTo>
                  <a:cubicBezTo>
                    <a:pt x="1673" y="631"/>
                    <a:pt x="1703" y="631"/>
                    <a:pt x="1734" y="570"/>
                  </a:cubicBezTo>
                  <a:cubicBezTo>
                    <a:pt x="1825" y="510"/>
                    <a:pt x="1825" y="510"/>
                    <a:pt x="1825" y="449"/>
                  </a:cubicBezTo>
                  <a:cubicBezTo>
                    <a:pt x="1825" y="418"/>
                    <a:pt x="1794" y="327"/>
                    <a:pt x="1855" y="327"/>
                  </a:cubicBezTo>
                  <a:cubicBezTo>
                    <a:pt x="1946" y="327"/>
                    <a:pt x="1946" y="327"/>
                    <a:pt x="1977" y="297"/>
                  </a:cubicBezTo>
                  <a:cubicBezTo>
                    <a:pt x="2007" y="266"/>
                    <a:pt x="1885" y="206"/>
                    <a:pt x="1946" y="175"/>
                  </a:cubicBezTo>
                  <a:cubicBezTo>
                    <a:pt x="1977" y="175"/>
                    <a:pt x="1946" y="145"/>
                    <a:pt x="2007" y="114"/>
                  </a:cubicBezTo>
                  <a:cubicBezTo>
                    <a:pt x="2098" y="54"/>
                    <a:pt x="2098" y="23"/>
                    <a:pt x="2098" y="23"/>
                  </a:cubicBezTo>
                  <a:cubicBezTo>
                    <a:pt x="2098" y="8"/>
                    <a:pt x="2098" y="0"/>
                    <a:pt x="2083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13301950" y="26432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"/>
                    <a:pt x="31" y="1"/>
                    <a:pt x="0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13293575" y="2429925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326" y="1"/>
                  </a:moveTo>
                  <a:cubicBezTo>
                    <a:pt x="319" y="1"/>
                    <a:pt x="312" y="7"/>
                    <a:pt x="305" y="21"/>
                  </a:cubicBezTo>
                  <a:cubicBezTo>
                    <a:pt x="244" y="52"/>
                    <a:pt x="31" y="112"/>
                    <a:pt x="1" y="234"/>
                  </a:cubicBezTo>
                  <a:cubicBezTo>
                    <a:pt x="1" y="234"/>
                    <a:pt x="153" y="264"/>
                    <a:pt x="153" y="325"/>
                  </a:cubicBezTo>
                  <a:cubicBezTo>
                    <a:pt x="153" y="356"/>
                    <a:pt x="153" y="386"/>
                    <a:pt x="244" y="386"/>
                  </a:cubicBezTo>
                  <a:cubicBezTo>
                    <a:pt x="366" y="386"/>
                    <a:pt x="366" y="386"/>
                    <a:pt x="457" y="356"/>
                  </a:cubicBezTo>
                  <a:cubicBezTo>
                    <a:pt x="518" y="325"/>
                    <a:pt x="518" y="264"/>
                    <a:pt x="487" y="234"/>
                  </a:cubicBezTo>
                  <a:cubicBezTo>
                    <a:pt x="457" y="173"/>
                    <a:pt x="366" y="173"/>
                    <a:pt x="366" y="82"/>
                  </a:cubicBezTo>
                  <a:cubicBezTo>
                    <a:pt x="366" y="59"/>
                    <a:pt x="348" y="1"/>
                    <a:pt x="326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14017750" y="2305050"/>
              <a:ext cx="512950" cy="1008400"/>
            </a:xfrm>
            <a:custGeom>
              <a:avLst/>
              <a:gdLst/>
              <a:ahLst/>
              <a:cxnLst/>
              <a:rect l="l" t="t" r="r" b="b"/>
              <a:pathLst>
                <a:path w="20518" h="40336" extrusionOk="0">
                  <a:moveTo>
                    <a:pt x="17661" y="8238"/>
                  </a:moveTo>
                  <a:cubicBezTo>
                    <a:pt x="17752" y="8238"/>
                    <a:pt x="17630" y="8360"/>
                    <a:pt x="17630" y="8421"/>
                  </a:cubicBezTo>
                  <a:cubicBezTo>
                    <a:pt x="17630" y="8512"/>
                    <a:pt x="17600" y="8512"/>
                    <a:pt x="17570" y="8542"/>
                  </a:cubicBezTo>
                  <a:cubicBezTo>
                    <a:pt x="17570" y="8603"/>
                    <a:pt x="17570" y="8572"/>
                    <a:pt x="17600" y="8603"/>
                  </a:cubicBezTo>
                  <a:cubicBezTo>
                    <a:pt x="17630" y="8664"/>
                    <a:pt x="17661" y="8664"/>
                    <a:pt x="17722" y="8724"/>
                  </a:cubicBezTo>
                  <a:cubicBezTo>
                    <a:pt x="17752" y="8755"/>
                    <a:pt x="17722" y="8755"/>
                    <a:pt x="17722" y="8846"/>
                  </a:cubicBezTo>
                  <a:cubicBezTo>
                    <a:pt x="17722" y="8907"/>
                    <a:pt x="17752" y="8998"/>
                    <a:pt x="17813" y="9059"/>
                  </a:cubicBezTo>
                  <a:cubicBezTo>
                    <a:pt x="17874" y="9150"/>
                    <a:pt x="17813" y="9120"/>
                    <a:pt x="17782" y="9150"/>
                  </a:cubicBezTo>
                  <a:cubicBezTo>
                    <a:pt x="17767" y="9165"/>
                    <a:pt x="17752" y="9165"/>
                    <a:pt x="17729" y="9165"/>
                  </a:cubicBezTo>
                  <a:cubicBezTo>
                    <a:pt x="17706" y="9165"/>
                    <a:pt x="17676" y="9165"/>
                    <a:pt x="17630" y="9180"/>
                  </a:cubicBezTo>
                  <a:cubicBezTo>
                    <a:pt x="17600" y="9180"/>
                    <a:pt x="17570" y="9211"/>
                    <a:pt x="17509" y="9211"/>
                  </a:cubicBezTo>
                  <a:cubicBezTo>
                    <a:pt x="17478" y="9211"/>
                    <a:pt x="17448" y="9180"/>
                    <a:pt x="17448" y="9150"/>
                  </a:cubicBezTo>
                  <a:cubicBezTo>
                    <a:pt x="17448" y="9120"/>
                    <a:pt x="17357" y="9120"/>
                    <a:pt x="17357" y="9028"/>
                  </a:cubicBezTo>
                  <a:cubicBezTo>
                    <a:pt x="17357" y="8968"/>
                    <a:pt x="17205" y="8876"/>
                    <a:pt x="17205" y="8876"/>
                  </a:cubicBezTo>
                  <a:lnTo>
                    <a:pt x="17235" y="8846"/>
                  </a:lnTo>
                  <a:cubicBezTo>
                    <a:pt x="17266" y="8816"/>
                    <a:pt x="17266" y="8816"/>
                    <a:pt x="17266" y="8755"/>
                  </a:cubicBezTo>
                  <a:cubicBezTo>
                    <a:pt x="17266" y="8724"/>
                    <a:pt x="17266" y="8724"/>
                    <a:pt x="17296" y="8664"/>
                  </a:cubicBezTo>
                  <a:lnTo>
                    <a:pt x="17418" y="8542"/>
                  </a:lnTo>
                  <a:cubicBezTo>
                    <a:pt x="17448" y="8512"/>
                    <a:pt x="17448" y="8421"/>
                    <a:pt x="17509" y="8390"/>
                  </a:cubicBezTo>
                  <a:cubicBezTo>
                    <a:pt x="17600" y="8299"/>
                    <a:pt x="17630" y="8238"/>
                    <a:pt x="17661" y="8238"/>
                  </a:cubicBezTo>
                  <a:close/>
                  <a:moveTo>
                    <a:pt x="16489" y="8340"/>
                  </a:moveTo>
                  <a:cubicBezTo>
                    <a:pt x="16500" y="8340"/>
                    <a:pt x="16506" y="8351"/>
                    <a:pt x="16506" y="8390"/>
                  </a:cubicBezTo>
                  <a:cubicBezTo>
                    <a:pt x="16506" y="8451"/>
                    <a:pt x="16536" y="8451"/>
                    <a:pt x="16536" y="8542"/>
                  </a:cubicBezTo>
                  <a:cubicBezTo>
                    <a:pt x="16536" y="8603"/>
                    <a:pt x="16567" y="8603"/>
                    <a:pt x="16658" y="8633"/>
                  </a:cubicBezTo>
                  <a:cubicBezTo>
                    <a:pt x="16678" y="8633"/>
                    <a:pt x="16698" y="8660"/>
                    <a:pt x="16728" y="8660"/>
                  </a:cubicBezTo>
                  <a:cubicBezTo>
                    <a:pt x="16742" y="8660"/>
                    <a:pt x="16759" y="8654"/>
                    <a:pt x="16779" y="8633"/>
                  </a:cubicBezTo>
                  <a:cubicBezTo>
                    <a:pt x="16810" y="8603"/>
                    <a:pt x="16840" y="8603"/>
                    <a:pt x="16840" y="8603"/>
                  </a:cubicBezTo>
                  <a:cubicBezTo>
                    <a:pt x="16871" y="8603"/>
                    <a:pt x="16931" y="8603"/>
                    <a:pt x="16931" y="8633"/>
                  </a:cubicBezTo>
                  <a:cubicBezTo>
                    <a:pt x="16931" y="8694"/>
                    <a:pt x="16962" y="8694"/>
                    <a:pt x="16931" y="8755"/>
                  </a:cubicBezTo>
                  <a:cubicBezTo>
                    <a:pt x="16871" y="8846"/>
                    <a:pt x="16931" y="8846"/>
                    <a:pt x="16871" y="8876"/>
                  </a:cubicBezTo>
                  <a:cubicBezTo>
                    <a:pt x="16840" y="8907"/>
                    <a:pt x="16840" y="8907"/>
                    <a:pt x="16840" y="8937"/>
                  </a:cubicBezTo>
                  <a:cubicBezTo>
                    <a:pt x="16840" y="8998"/>
                    <a:pt x="16810" y="9059"/>
                    <a:pt x="16871" y="9059"/>
                  </a:cubicBezTo>
                  <a:cubicBezTo>
                    <a:pt x="16962" y="9059"/>
                    <a:pt x="16992" y="9089"/>
                    <a:pt x="17022" y="9089"/>
                  </a:cubicBezTo>
                  <a:cubicBezTo>
                    <a:pt x="17083" y="9089"/>
                    <a:pt x="17144" y="9150"/>
                    <a:pt x="17144" y="9180"/>
                  </a:cubicBezTo>
                  <a:cubicBezTo>
                    <a:pt x="17144" y="9211"/>
                    <a:pt x="17174" y="9272"/>
                    <a:pt x="17174" y="9332"/>
                  </a:cubicBezTo>
                  <a:cubicBezTo>
                    <a:pt x="17174" y="9393"/>
                    <a:pt x="17266" y="9454"/>
                    <a:pt x="17266" y="9484"/>
                  </a:cubicBezTo>
                  <a:cubicBezTo>
                    <a:pt x="17266" y="9515"/>
                    <a:pt x="17296" y="9606"/>
                    <a:pt x="17326" y="9606"/>
                  </a:cubicBezTo>
                  <a:cubicBezTo>
                    <a:pt x="17349" y="9617"/>
                    <a:pt x="17371" y="9624"/>
                    <a:pt x="17390" y="9624"/>
                  </a:cubicBezTo>
                  <a:cubicBezTo>
                    <a:pt x="17424" y="9624"/>
                    <a:pt x="17448" y="9603"/>
                    <a:pt x="17448" y="9545"/>
                  </a:cubicBezTo>
                  <a:cubicBezTo>
                    <a:pt x="17448" y="9484"/>
                    <a:pt x="17418" y="9454"/>
                    <a:pt x="17448" y="9393"/>
                  </a:cubicBezTo>
                  <a:cubicBezTo>
                    <a:pt x="17448" y="9363"/>
                    <a:pt x="17448" y="9332"/>
                    <a:pt x="17478" y="9332"/>
                  </a:cubicBezTo>
                  <a:cubicBezTo>
                    <a:pt x="17539" y="9332"/>
                    <a:pt x="17570" y="9302"/>
                    <a:pt x="17570" y="9302"/>
                  </a:cubicBezTo>
                  <a:lnTo>
                    <a:pt x="17630" y="9211"/>
                  </a:lnTo>
                  <a:lnTo>
                    <a:pt x="17752" y="9211"/>
                  </a:lnTo>
                  <a:cubicBezTo>
                    <a:pt x="17752" y="9211"/>
                    <a:pt x="17843" y="9211"/>
                    <a:pt x="17843" y="9241"/>
                  </a:cubicBezTo>
                  <a:cubicBezTo>
                    <a:pt x="17843" y="9332"/>
                    <a:pt x="17843" y="9363"/>
                    <a:pt x="17874" y="9393"/>
                  </a:cubicBezTo>
                  <a:cubicBezTo>
                    <a:pt x="17904" y="9393"/>
                    <a:pt x="17904" y="9484"/>
                    <a:pt x="17995" y="9484"/>
                  </a:cubicBezTo>
                  <a:cubicBezTo>
                    <a:pt x="18026" y="9484"/>
                    <a:pt x="18178" y="9515"/>
                    <a:pt x="18178" y="9545"/>
                  </a:cubicBezTo>
                  <a:cubicBezTo>
                    <a:pt x="18178" y="9606"/>
                    <a:pt x="18178" y="9636"/>
                    <a:pt x="18299" y="9667"/>
                  </a:cubicBezTo>
                  <a:cubicBezTo>
                    <a:pt x="18360" y="9697"/>
                    <a:pt x="18360" y="9758"/>
                    <a:pt x="18360" y="9819"/>
                  </a:cubicBezTo>
                  <a:cubicBezTo>
                    <a:pt x="18360" y="9910"/>
                    <a:pt x="18360" y="9940"/>
                    <a:pt x="18390" y="9971"/>
                  </a:cubicBezTo>
                  <a:cubicBezTo>
                    <a:pt x="18451" y="10001"/>
                    <a:pt x="18481" y="10001"/>
                    <a:pt x="18512" y="10062"/>
                  </a:cubicBezTo>
                  <a:cubicBezTo>
                    <a:pt x="18542" y="10092"/>
                    <a:pt x="18603" y="10153"/>
                    <a:pt x="18633" y="10153"/>
                  </a:cubicBezTo>
                  <a:cubicBezTo>
                    <a:pt x="18664" y="10214"/>
                    <a:pt x="18785" y="10366"/>
                    <a:pt x="18816" y="10427"/>
                  </a:cubicBezTo>
                  <a:cubicBezTo>
                    <a:pt x="18816" y="10518"/>
                    <a:pt x="18907" y="10548"/>
                    <a:pt x="18937" y="10579"/>
                  </a:cubicBezTo>
                  <a:cubicBezTo>
                    <a:pt x="18968" y="10609"/>
                    <a:pt x="18968" y="10670"/>
                    <a:pt x="18998" y="10700"/>
                  </a:cubicBezTo>
                  <a:cubicBezTo>
                    <a:pt x="18998" y="10731"/>
                    <a:pt x="18998" y="10731"/>
                    <a:pt x="19059" y="10822"/>
                  </a:cubicBezTo>
                  <a:cubicBezTo>
                    <a:pt x="19059" y="10883"/>
                    <a:pt x="19089" y="11004"/>
                    <a:pt x="19089" y="11004"/>
                  </a:cubicBezTo>
                  <a:cubicBezTo>
                    <a:pt x="19059" y="11156"/>
                    <a:pt x="19089" y="11187"/>
                    <a:pt x="19059" y="11247"/>
                  </a:cubicBezTo>
                  <a:cubicBezTo>
                    <a:pt x="18998" y="11278"/>
                    <a:pt x="19059" y="11278"/>
                    <a:pt x="18998" y="11308"/>
                  </a:cubicBezTo>
                  <a:cubicBezTo>
                    <a:pt x="18968" y="11338"/>
                    <a:pt x="19059" y="11338"/>
                    <a:pt x="18968" y="11338"/>
                  </a:cubicBezTo>
                  <a:lnTo>
                    <a:pt x="18846" y="11338"/>
                  </a:lnTo>
                  <a:cubicBezTo>
                    <a:pt x="18826" y="11338"/>
                    <a:pt x="18792" y="11325"/>
                    <a:pt x="18772" y="11325"/>
                  </a:cubicBezTo>
                  <a:cubicBezTo>
                    <a:pt x="18762" y="11325"/>
                    <a:pt x="18755" y="11328"/>
                    <a:pt x="18755" y="11338"/>
                  </a:cubicBezTo>
                  <a:cubicBezTo>
                    <a:pt x="18755" y="11399"/>
                    <a:pt x="18755" y="11430"/>
                    <a:pt x="18694" y="11430"/>
                  </a:cubicBezTo>
                  <a:cubicBezTo>
                    <a:pt x="18664" y="11430"/>
                    <a:pt x="18633" y="11430"/>
                    <a:pt x="18603" y="11399"/>
                  </a:cubicBezTo>
                  <a:cubicBezTo>
                    <a:pt x="18603" y="11338"/>
                    <a:pt x="18542" y="11338"/>
                    <a:pt x="18542" y="11308"/>
                  </a:cubicBezTo>
                  <a:cubicBezTo>
                    <a:pt x="18542" y="11278"/>
                    <a:pt x="18512" y="11278"/>
                    <a:pt x="18481" y="11247"/>
                  </a:cubicBezTo>
                  <a:cubicBezTo>
                    <a:pt x="18466" y="11217"/>
                    <a:pt x="18443" y="11217"/>
                    <a:pt x="18421" y="11217"/>
                  </a:cubicBezTo>
                  <a:cubicBezTo>
                    <a:pt x="18398" y="11217"/>
                    <a:pt x="18375" y="11217"/>
                    <a:pt x="18360" y="11187"/>
                  </a:cubicBezTo>
                  <a:cubicBezTo>
                    <a:pt x="18360" y="11156"/>
                    <a:pt x="18360" y="11187"/>
                    <a:pt x="18330" y="11126"/>
                  </a:cubicBezTo>
                  <a:lnTo>
                    <a:pt x="18238" y="11035"/>
                  </a:lnTo>
                  <a:lnTo>
                    <a:pt x="18178" y="10974"/>
                  </a:lnTo>
                  <a:cubicBezTo>
                    <a:pt x="18147" y="10974"/>
                    <a:pt x="18086" y="10974"/>
                    <a:pt x="18086" y="10913"/>
                  </a:cubicBezTo>
                  <a:cubicBezTo>
                    <a:pt x="18056" y="10883"/>
                    <a:pt x="18056" y="10883"/>
                    <a:pt x="18056" y="10852"/>
                  </a:cubicBezTo>
                  <a:cubicBezTo>
                    <a:pt x="18026" y="10822"/>
                    <a:pt x="18026" y="10822"/>
                    <a:pt x="17995" y="10822"/>
                  </a:cubicBezTo>
                  <a:cubicBezTo>
                    <a:pt x="17934" y="10761"/>
                    <a:pt x="17934" y="10761"/>
                    <a:pt x="17874" y="10761"/>
                  </a:cubicBezTo>
                  <a:cubicBezTo>
                    <a:pt x="17843" y="10761"/>
                    <a:pt x="17782" y="10761"/>
                    <a:pt x="17752" y="10822"/>
                  </a:cubicBezTo>
                  <a:lnTo>
                    <a:pt x="17630" y="10822"/>
                  </a:lnTo>
                  <a:cubicBezTo>
                    <a:pt x="17600" y="10822"/>
                    <a:pt x="17570" y="10852"/>
                    <a:pt x="17570" y="10852"/>
                  </a:cubicBezTo>
                  <a:cubicBezTo>
                    <a:pt x="17570" y="10867"/>
                    <a:pt x="17562" y="10867"/>
                    <a:pt x="17554" y="10867"/>
                  </a:cubicBezTo>
                  <a:cubicBezTo>
                    <a:pt x="17547" y="10867"/>
                    <a:pt x="17539" y="10867"/>
                    <a:pt x="17539" y="10883"/>
                  </a:cubicBezTo>
                  <a:cubicBezTo>
                    <a:pt x="17539" y="10913"/>
                    <a:pt x="17539" y="10913"/>
                    <a:pt x="17478" y="10974"/>
                  </a:cubicBezTo>
                  <a:cubicBezTo>
                    <a:pt x="17448" y="11004"/>
                    <a:pt x="17418" y="11004"/>
                    <a:pt x="17418" y="11035"/>
                  </a:cubicBezTo>
                  <a:lnTo>
                    <a:pt x="17418" y="11126"/>
                  </a:lnTo>
                  <a:cubicBezTo>
                    <a:pt x="17402" y="11141"/>
                    <a:pt x="17410" y="11141"/>
                    <a:pt x="17414" y="11141"/>
                  </a:cubicBezTo>
                  <a:cubicBezTo>
                    <a:pt x="17418" y="11141"/>
                    <a:pt x="17418" y="11141"/>
                    <a:pt x="17387" y="11156"/>
                  </a:cubicBezTo>
                  <a:cubicBezTo>
                    <a:pt x="17296" y="11187"/>
                    <a:pt x="17266" y="11247"/>
                    <a:pt x="17266" y="11247"/>
                  </a:cubicBezTo>
                  <a:lnTo>
                    <a:pt x="17114" y="11247"/>
                  </a:lnTo>
                  <a:cubicBezTo>
                    <a:pt x="17053" y="11247"/>
                    <a:pt x="17033" y="11261"/>
                    <a:pt x="17017" y="11261"/>
                  </a:cubicBezTo>
                  <a:cubicBezTo>
                    <a:pt x="17009" y="11261"/>
                    <a:pt x="17002" y="11257"/>
                    <a:pt x="16992" y="11247"/>
                  </a:cubicBezTo>
                  <a:cubicBezTo>
                    <a:pt x="16962" y="11187"/>
                    <a:pt x="16931" y="11187"/>
                    <a:pt x="16871" y="11187"/>
                  </a:cubicBezTo>
                  <a:cubicBezTo>
                    <a:pt x="16855" y="11171"/>
                    <a:pt x="16848" y="11171"/>
                    <a:pt x="16840" y="11171"/>
                  </a:cubicBezTo>
                  <a:cubicBezTo>
                    <a:pt x="16833" y="11171"/>
                    <a:pt x="16825" y="11171"/>
                    <a:pt x="16810" y="11156"/>
                  </a:cubicBezTo>
                  <a:lnTo>
                    <a:pt x="16719" y="11065"/>
                  </a:lnTo>
                  <a:lnTo>
                    <a:pt x="16688" y="11035"/>
                  </a:lnTo>
                  <a:cubicBezTo>
                    <a:pt x="16658" y="11004"/>
                    <a:pt x="16658" y="11004"/>
                    <a:pt x="16658" y="10913"/>
                  </a:cubicBezTo>
                  <a:cubicBezTo>
                    <a:pt x="16658" y="10883"/>
                    <a:pt x="16658" y="10852"/>
                    <a:pt x="16627" y="10822"/>
                  </a:cubicBezTo>
                  <a:cubicBezTo>
                    <a:pt x="16567" y="10791"/>
                    <a:pt x="16567" y="10791"/>
                    <a:pt x="16567" y="10731"/>
                  </a:cubicBezTo>
                  <a:cubicBezTo>
                    <a:pt x="16536" y="10700"/>
                    <a:pt x="16567" y="10700"/>
                    <a:pt x="16536" y="10670"/>
                  </a:cubicBezTo>
                  <a:cubicBezTo>
                    <a:pt x="16506" y="10609"/>
                    <a:pt x="16506" y="10579"/>
                    <a:pt x="16475" y="10579"/>
                  </a:cubicBezTo>
                  <a:cubicBezTo>
                    <a:pt x="16445" y="10579"/>
                    <a:pt x="16430" y="10586"/>
                    <a:pt x="16418" y="10586"/>
                  </a:cubicBezTo>
                  <a:cubicBezTo>
                    <a:pt x="16407" y="10586"/>
                    <a:pt x="16399" y="10579"/>
                    <a:pt x="16384" y="10548"/>
                  </a:cubicBezTo>
                  <a:cubicBezTo>
                    <a:pt x="16354" y="10518"/>
                    <a:pt x="16384" y="10518"/>
                    <a:pt x="16354" y="10457"/>
                  </a:cubicBezTo>
                  <a:cubicBezTo>
                    <a:pt x="16354" y="10427"/>
                    <a:pt x="16384" y="10427"/>
                    <a:pt x="16384" y="10396"/>
                  </a:cubicBezTo>
                  <a:cubicBezTo>
                    <a:pt x="16384" y="10366"/>
                    <a:pt x="16415" y="10366"/>
                    <a:pt x="16415" y="10305"/>
                  </a:cubicBezTo>
                  <a:cubicBezTo>
                    <a:pt x="16415" y="10275"/>
                    <a:pt x="16384" y="10214"/>
                    <a:pt x="16354" y="10153"/>
                  </a:cubicBezTo>
                  <a:cubicBezTo>
                    <a:pt x="16354" y="10123"/>
                    <a:pt x="16354" y="10123"/>
                    <a:pt x="16384" y="10062"/>
                  </a:cubicBezTo>
                  <a:cubicBezTo>
                    <a:pt x="16384" y="9971"/>
                    <a:pt x="16415" y="9971"/>
                    <a:pt x="16384" y="9910"/>
                  </a:cubicBezTo>
                  <a:cubicBezTo>
                    <a:pt x="16384" y="9819"/>
                    <a:pt x="16384" y="9788"/>
                    <a:pt x="16354" y="9758"/>
                  </a:cubicBezTo>
                  <a:cubicBezTo>
                    <a:pt x="16323" y="9697"/>
                    <a:pt x="16263" y="9697"/>
                    <a:pt x="16263" y="9636"/>
                  </a:cubicBezTo>
                  <a:cubicBezTo>
                    <a:pt x="16263" y="9545"/>
                    <a:pt x="16354" y="9515"/>
                    <a:pt x="16263" y="9484"/>
                  </a:cubicBezTo>
                  <a:cubicBezTo>
                    <a:pt x="16232" y="9454"/>
                    <a:pt x="16202" y="9454"/>
                    <a:pt x="16202" y="9363"/>
                  </a:cubicBezTo>
                  <a:cubicBezTo>
                    <a:pt x="16202" y="9318"/>
                    <a:pt x="16202" y="9290"/>
                    <a:pt x="16214" y="9290"/>
                  </a:cubicBezTo>
                  <a:cubicBezTo>
                    <a:pt x="16218" y="9290"/>
                    <a:pt x="16224" y="9294"/>
                    <a:pt x="16232" y="9302"/>
                  </a:cubicBezTo>
                  <a:cubicBezTo>
                    <a:pt x="16254" y="9323"/>
                    <a:pt x="16290" y="9345"/>
                    <a:pt x="16321" y="9345"/>
                  </a:cubicBezTo>
                  <a:cubicBezTo>
                    <a:pt x="16333" y="9345"/>
                    <a:pt x="16345" y="9341"/>
                    <a:pt x="16354" y="9332"/>
                  </a:cubicBezTo>
                  <a:cubicBezTo>
                    <a:pt x="16384" y="9302"/>
                    <a:pt x="16354" y="9302"/>
                    <a:pt x="16354" y="9211"/>
                  </a:cubicBezTo>
                  <a:lnTo>
                    <a:pt x="16354" y="9120"/>
                  </a:lnTo>
                  <a:cubicBezTo>
                    <a:pt x="16354" y="9059"/>
                    <a:pt x="16384" y="8968"/>
                    <a:pt x="16354" y="8968"/>
                  </a:cubicBezTo>
                  <a:cubicBezTo>
                    <a:pt x="16323" y="8968"/>
                    <a:pt x="16263" y="8968"/>
                    <a:pt x="16232" y="8907"/>
                  </a:cubicBezTo>
                  <a:cubicBezTo>
                    <a:pt x="16202" y="8876"/>
                    <a:pt x="16080" y="8846"/>
                    <a:pt x="16171" y="8846"/>
                  </a:cubicBezTo>
                  <a:cubicBezTo>
                    <a:pt x="16202" y="8846"/>
                    <a:pt x="16263" y="8846"/>
                    <a:pt x="16263" y="8785"/>
                  </a:cubicBezTo>
                  <a:lnTo>
                    <a:pt x="16263" y="8694"/>
                  </a:lnTo>
                  <a:lnTo>
                    <a:pt x="16263" y="8542"/>
                  </a:lnTo>
                  <a:cubicBezTo>
                    <a:pt x="16263" y="8421"/>
                    <a:pt x="16263" y="8390"/>
                    <a:pt x="16323" y="8390"/>
                  </a:cubicBezTo>
                  <a:cubicBezTo>
                    <a:pt x="16354" y="8390"/>
                    <a:pt x="16384" y="8360"/>
                    <a:pt x="16415" y="8360"/>
                  </a:cubicBezTo>
                  <a:cubicBezTo>
                    <a:pt x="16449" y="8360"/>
                    <a:pt x="16474" y="8340"/>
                    <a:pt x="16489" y="8340"/>
                  </a:cubicBezTo>
                  <a:close/>
                  <a:moveTo>
                    <a:pt x="16536" y="11187"/>
                  </a:moveTo>
                  <a:cubicBezTo>
                    <a:pt x="16536" y="11187"/>
                    <a:pt x="16597" y="11247"/>
                    <a:pt x="16658" y="11247"/>
                  </a:cubicBezTo>
                  <a:cubicBezTo>
                    <a:pt x="16688" y="11247"/>
                    <a:pt x="16688" y="11278"/>
                    <a:pt x="16749" y="11308"/>
                  </a:cubicBezTo>
                  <a:cubicBezTo>
                    <a:pt x="16810" y="11323"/>
                    <a:pt x="16810" y="11323"/>
                    <a:pt x="16802" y="11323"/>
                  </a:cubicBezTo>
                  <a:cubicBezTo>
                    <a:pt x="16795" y="11323"/>
                    <a:pt x="16779" y="11323"/>
                    <a:pt x="16810" y="11338"/>
                  </a:cubicBezTo>
                  <a:cubicBezTo>
                    <a:pt x="16840" y="11399"/>
                    <a:pt x="16810" y="11399"/>
                    <a:pt x="16810" y="11430"/>
                  </a:cubicBezTo>
                  <a:cubicBezTo>
                    <a:pt x="16810" y="11460"/>
                    <a:pt x="16749" y="11490"/>
                    <a:pt x="16749" y="11551"/>
                  </a:cubicBezTo>
                  <a:cubicBezTo>
                    <a:pt x="16749" y="11566"/>
                    <a:pt x="16741" y="11574"/>
                    <a:pt x="16726" y="11574"/>
                  </a:cubicBezTo>
                  <a:cubicBezTo>
                    <a:pt x="16711" y="11574"/>
                    <a:pt x="16688" y="11566"/>
                    <a:pt x="16658" y="11551"/>
                  </a:cubicBezTo>
                  <a:cubicBezTo>
                    <a:pt x="16642" y="11535"/>
                    <a:pt x="16628" y="11530"/>
                    <a:pt x="16616" y="11530"/>
                  </a:cubicBezTo>
                  <a:cubicBezTo>
                    <a:pt x="16588" y="11530"/>
                    <a:pt x="16568" y="11558"/>
                    <a:pt x="16550" y="11558"/>
                  </a:cubicBezTo>
                  <a:cubicBezTo>
                    <a:pt x="16545" y="11558"/>
                    <a:pt x="16541" y="11556"/>
                    <a:pt x="16536" y="11551"/>
                  </a:cubicBezTo>
                  <a:lnTo>
                    <a:pt x="16415" y="11551"/>
                  </a:lnTo>
                  <a:cubicBezTo>
                    <a:pt x="16415" y="11551"/>
                    <a:pt x="16388" y="11565"/>
                    <a:pt x="16343" y="11565"/>
                  </a:cubicBezTo>
                  <a:cubicBezTo>
                    <a:pt x="16320" y="11565"/>
                    <a:pt x="16293" y="11561"/>
                    <a:pt x="16263" y="11551"/>
                  </a:cubicBezTo>
                  <a:cubicBezTo>
                    <a:pt x="16257" y="11541"/>
                    <a:pt x="16252" y="11534"/>
                    <a:pt x="16247" y="11530"/>
                  </a:cubicBezTo>
                  <a:lnTo>
                    <a:pt x="16247" y="11530"/>
                  </a:lnTo>
                  <a:cubicBezTo>
                    <a:pt x="16260" y="11521"/>
                    <a:pt x="16275" y="11508"/>
                    <a:pt x="16293" y="11490"/>
                  </a:cubicBezTo>
                  <a:lnTo>
                    <a:pt x="16384" y="11460"/>
                  </a:lnTo>
                  <a:lnTo>
                    <a:pt x="16415" y="11399"/>
                  </a:lnTo>
                  <a:cubicBezTo>
                    <a:pt x="16415" y="11399"/>
                    <a:pt x="16506" y="11278"/>
                    <a:pt x="16536" y="11187"/>
                  </a:cubicBezTo>
                  <a:close/>
                  <a:moveTo>
                    <a:pt x="9089" y="1"/>
                  </a:moveTo>
                  <a:lnTo>
                    <a:pt x="9089" y="31"/>
                  </a:lnTo>
                  <a:cubicBezTo>
                    <a:pt x="9089" y="62"/>
                    <a:pt x="9120" y="92"/>
                    <a:pt x="9180" y="153"/>
                  </a:cubicBezTo>
                  <a:lnTo>
                    <a:pt x="9211" y="214"/>
                  </a:lnTo>
                  <a:lnTo>
                    <a:pt x="9272" y="305"/>
                  </a:lnTo>
                  <a:cubicBezTo>
                    <a:pt x="9332" y="335"/>
                    <a:pt x="9272" y="335"/>
                    <a:pt x="9332" y="366"/>
                  </a:cubicBezTo>
                  <a:cubicBezTo>
                    <a:pt x="9332" y="396"/>
                    <a:pt x="9363" y="396"/>
                    <a:pt x="9363" y="457"/>
                  </a:cubicBezTo>
                  <a:cubicBezTo>
                    <a:pt x="9363" y="487"/>
                    <a:pt x="9393" y="487"/>
                    <a:pt x="9393" y="518"/>
                  </a:cubicBezTo>
                  <a:cubicBezTo>
                    <a:pt x="9424" y="548"/>
                    <a:pt x="9424" y="548"/>
                    <a:pt x="9515" y="548"/>
                  </a:cubicBezTo>
                  <a:cubicBezTo>
                    <a:pt x="9576" y="548"/>
                    <a:pt x="9545" y="639"/>
                    <a:pt x="9545" y="670"/>
                  </a:cubicBezTo>
                  <a:cubicBezTo>
                    <a:pt x="9545" y="700"/>
                    <a:pt x="9606" y="761"/>
                    <a:pt x="9667" y="791"/>
                  </a:cubicBezTo>
                  <a:cubicBezTo>
                    <a:pt x="9697" y="822"/>
                    <a:pt x="9697" y="852"/>
                    <a:pt x="9728" y="852"/>
                  </a:cubicBezTo>
                  <a:lnTo>
                    <a:pt x="9819" y="943"/>
                  </a:lnTo>
                  <a:cubicBezTo>
                    <a:pt x="9849" y="974"/>
                    <a:pt x="9819" y="1004"/>
                    <a:pt x="9880" y="1004"/>
                  </a:cubicBezTo>
                  <a:cubicBezTo>
                    <a:pt x="9971" y="1065"/>
                    <a:pt x="9971" y="1065"/>
                    <a:pt x="10001" y="1095"/>
                  </a:cubicBezTo>
                  <a:cubicBezTo>
                    <a:pt x="10031" y="1126"/>
                    <a:pt x="10123" y="1308"/>
                    <a:pt x="10123" y="1308"/>
                  </a:cubicBezTo>
                  <a:cubicBezTo>
                    <a:pt x="10123" y="1308"/>
                    <a:pt x="10183" y="1369"/>
                    <a:pt x="10214" y="1399"/>
                  </a:cubicBezTo>
                  <a:cubicBezTo>
                    <a:pt x="10275" y="1430"/>
                    <a:pt x="10335" y="1430"/>
                    <a:pt x="10366" y="1430"/>
                  </a:cubicBezTo>
                  <a:cubicBezTo>
                    <a:pt x="10427" y="1430"/>
                    <a:pt x="10427" y="1521"/>
                    <a:pt x="10457" y="1551"/>
                  </a:cubicBezTo>
                  <a:cubicBezTo>
                    <a:pt x="10487" y="1582"/>
                    <a:pt x="10487" y="1582"/>
                    <a:pt x="10579" y="1582"/>
                  </a:cubicBezTo>
                  <a:lnTo>
                    <a:pt x="10639" y="1582"/>
                  </a:lnTo>
                  <a:cubicBezTo>
                    <a:pt x="10639" y="1582"/>
                    <a:pt x="10761" y="1612"/>
                    <a:pt x="10761" y="1673"/>
                  </a:cubicBezTo>
                  <a:cubicBezTo>
                    <a:pt x="10761" y="1683"/>
                    <a:pt x="10768" y="1686"/>
                    <a:pt x="10780" y="1686"/>
                  </a:cubicBezTo>
                  <a:cubicBezTo>
                    <a:pt x="10805" y="1686"/>
                    <a:pt x="10852" y="1673"/>
                    <a:pt x="10913" y="1673"/>
                  </a:cubicBezTo>
                  <a:cubicBezTo>
                    <a:pt x="11004" y="1673"/>
                    <a:pt x="11004" y="1612"/>
                    <a:pt x="11004" y="1612"/>
                  </a:cubicBezTo>
                  <a:cubicBezTo>
                    <a:pt x="11004" y="1612"/>
                    <a:pt x="11065" y="1582"/>
                    <a:pt x="11095" y="1551"/>
                  </a:cubicBezTo>
                  <a:cubicBezTo>
                    <a:pt x="11187" y="1521"/>
                    <a:pt x="11187" y="1521"/>
                    <a:pt x="11217" y="1430"/>
                  </a:cubicBezTo>
                  <a:lnTo>
                    <a:pt x="11308" y="1369"/>
                  </a:lnTo>
                  <a:cubicBezTo>
                    <a:pt x="11308" y="1369"/>
                    <a:pt x="11339" y="1399"/>
                    <a:pt x="11369" y="1399"/>
                  </a:cubicBezTo>
                  <a:cubicBezTo>
                    <a:pt x="11399" y="1399"/>
                    <a:pt x="11521" y="1308"/>
                    <a:pt x="11582" y="1278"/>
                  </a:cubicBezTo>
                  <a:cubicBezTo>
                    <a:pt x="11582" y="1278"/>
                    <a:pt x="11673" y="1369"/>
                    <a:pt x="11673" y="1399"/>
                  </a:cubicBezTo>
                  <a:cubicBezTo>
                    <a:pt x="11673" y="1414"/>
                    <a:pt x="11696" y="1414"/>
                    <a:pt x="11722" y="1414"/>
                  </a:cubicBezTo>
                  <a:cubicBezTo>
                    <a:pt x="11749" y="1414"/>
                    <a:pt x="11779" y="1414"/>
                    <a:pt x="11794" y="1430"/>
                  </a:cubicBezTo>
                  <a:cubicBezTo>
                    <a:pt x="11794" y="1460"/>
                    <a:pt x="11825" y="1521"/>
                    <a:pt x="11886" y="1551"/>
                  </a:cubicBezTo>
                  <a:cubicBezTo>
                    <a:pt x="11926" y="1561"/>
                    <a:pt x="11967" y="1565"/>
                    <a:pt x="12003" y="1565"/>
                  </a:cubicBezTo>
                  <a:cubicBezTo>
                    <a:pt x="12075" y="1565"/>
                    <a:pt x="12129" y="1551"/>
                    <a:pt x="12129" y="1551"/>
                  </a:cubicBezTo>
                  <a:lnTo>
                    <a:pt x="12129" y="1551"/>
                  </a:lnTo>
                  <a:lnTo>
                    <a:pt x="12038" y="1612"/>
                  </a:lnTo>
                  <a:cubicBezTo>
                    <a:pt x="12027" y="1632"/>
                    <a:pt x="12021" y="1639"/>
                    <a:pt x="12016" y="1639"/>
                  </a:cubicBezTo>
                  <a:cubicBezTo>
                    <a:pt x="12007" y="1639"/>
                    <a:pt x="12007" y="1612"/>
                    <a:pt x="12007" y="1612"/>
                  </a:cubicBezTo>
                  <a:cubicBezTo>
                    <a:pt x="11977" y="1612"/>
                    <a:pt x="11946" y="1673"/>
                    <a:pt x="11946" y="1673"/>
                  </a:cubicBezTo>
                  <a:cubicBezTo>
                    <a:pt x="11946" y="1673"/>
                    <a:pt x="11946" y="1703"/>
                    <a:pt x="11886" y="1733"/>
                  </a:cubicBezTo>
                  <a:cubicBezTo>
                    <a:pt x="11886" y="1764"/>
                    <a:pt x="11886" y="1764"/>
                    <a:pt x="11977" y="1825"/>
                  </a:cubicBezTo>
                  <a:cubicBezTo>
                    <a:pt x="12007" y="1855"/>
                    <a:pt x="11977" y="1885"/>
                    <a:pt x="11977" y="1885"/>
                  </a:cubicBezTo>
                  <a:cubicBezTo>
                    <a:pt x="11977" y="1885"/>
                    <a:pt x="11936" y="1899"/>
                    <a:pt x="11900" y="1899"/>
                  </a:cubicBezTo>
                  <a:cubicBezTo>
                    <a:pt x="11882" y="1899"/>
                    <a:pt x="11865" y="1896"/>
                    <a:pt x="11855" y="1885"/>
                  </a:cubicBezTo>
                  <a:lnTo>
                    <a:pt x="11673" y="1885"/>
                  </a:lnTo>
                  <a:cubicBezTo>
                    <a:pt x="11673" y="1885"/>
                    <a:pt x="11642" y="1855"/>
                    <a:pt x="11642" y="1825"/>
                  </a:cubicBezTo>
                  <a:cubicBezTo>
                    <a:pt x="11642" y="1794"/>
                    <a:pt x="11635" y="1794"/>
                    <a:pt x="11627" y="1794"/>
                  </a:cubicBezTo>
                  <a:cubicBezTo>
                    <a:pt x="11620" y="1794"/>
                    <a:pt x="11612" y="1794"/>
                    <a:pt x="11612" y="1764"/>
                  </a:cubicBezTo>
                  <a:cubicBezTo>
                    <a:pt x="11612" y="1754"/>
                    <a:pt x="11602" y="1750"/>
                    <a:pt x="11587" y="1750"/>
                  </a:cubicBezTo>
                  <a:cubicBezTo>
                    <a:pt x="11558" y="1750"/>
                    <a:pt x="11511" y="1764"/>
                    <a:pt x="11490" y="1764"/>
                  </a:cubicBezTo>
                  <a:cubicBezTo>
                    <a:pt x="11460" y="1764"/>
                    <a:pt x="11399" y="1825"/>
                    <a:pt x="11339" y="1855"/>
                  </a:cubicBezTo>
                  <a:cubicBezTo>
                    <a:pt x="11323" y="1870"/>
                    <a:pt x="11301" y="1870"/>
                    <a:pt x="11282" y="1870"/>
                  </a:cubicBezTo>
                  <a:cubicBezTo>
                    <a:pt x="11263" y="1870"/>
                    <a:pt x="11247" y="1870"/>
                    <a:pt x="11247" y="1885"/>
                  </a:cubicBezTo>
                  <a:cubicBezTo>
                    <a:pt x="11217" y="1916"/>
                    <a:pt x="11217" y="1916"/>
                    <a:pt x="11247" y="2007"/>
                  </a:cubicBezTo>
                  <a:cubicBezTo>
                    <a:pt x="11278" y="2037"/>
                    <a:pt x="11263" y="2045"/>
                    <a:pt x="11240" y="2045"/>
                  </a:cubicBezTo>
                  <a:cubicBezTo>
                    <a:pt x="11217" y="2045"/>
                    <a:pt x="11187" y="2037"/>
                    <a:pt x="11187" y="2037"/>
                  </a:cubicBezTo>
                  <a:cubicBezTo>
                    <a:pt x="11156" y="2037"/>
                    <a:pt x="11156" y="2037"/>
                    <a:pt x="11156" y="2068"/>
                  </a:cubicBezTo>
                  <a:cubicBezTo>
                    <a:pt x="11156" y="2129"/>
                    <a:pt x="11217" y="2159"/>
                    <a:pt x="11247" y="2159"/>
                  </a:cubicBezTo>
                  <a:cubicBezTo>
                    <a:pt x="11308" y="2189"/>
                    <a:pt x="11308" y="2189"/>
                    <a:pt x="11308" y="2220"/>
                  </a:cubicBezTo>
                  <a:cubicBezTo>
                    <a:pt x="11308" y="2281"/>
                    <a:pt x="11339" y="2281"/>
                    <a:pt x="11369" y="2311"/>
                  </a:cubicBezTo>
                  <a:cubicBezTo>
                    <a:pt x="11399" y="2341"/>
                    <a:pt x="11399" y="2372"/>
                    <a:pt x="11399" y="2372"/>
                  </a:cubicBezTo>
                  <a:cubicBezTo>
                    <a:pt x="11399" y="2433"/>
                    <a:pt x="11399" y="2463"/>
                    <a:pt x="11430" y="2463"/>
                  </a:cubicBezTo>
                  <a:cubicBezTo>
                    <a:pt x="11490" y="2463"/>
                    <a:pt x="11521" y="2493"/>
                    <a:pt x="11551" y="2493"/>
                  </a:cubicBezTo>
                  <a:lnTo>
                    <a:pt x="11673" y="2493"/>
                  </a:lnTo>
                  <a:cubicBezTo>
                    <a:pt x="11703" y="2493"/>
                    <a:pt x="11703" y="2585"/>
                    <a:pt x="11703" y="2585"/>
                  </a:cubicBezTo>
                  <a:cubicBezTo>
                    <a:pt x="11734" y="2585"/>
                    <a:pt x="11734" y="2615"/>
                    <a:pt x="11734" y="2615"/>
                  </a:cubicBezTo>
                  <a:lnTo>
                    <a:pt x="11825" y="2676"/>
                  </a:lnTo>
                  <a:cubicBezTo>
                    <a:pt x="11855" y="2737"/>
                    <a:pt x="11855" y="2767"/>
                    <a:pt x="11886" y="2767"/>
                  </a:cubicBezTo>
                  <a:cubicBezTo>
                    <a:pt x="11886" y="2797"/>
                    <a:pt x="11946" y="2797"/>
                    <a:pt x="11946" y="2828"/>
                  </a:cubicBezTo>
                  <a:cubicBezTo>
                    <a:pt x="11946" y="2889"/>
                    <a:pt x="11977" y="2889"/>
                    <a:pt x="12007" y="2889"/>
                  </a:cubicBezTo>
                  <a:cubicBezTo>
                    <a:pt x="12038" y="2919"/>
                    <a:pt x="12007" y="2949"/>
                    <a:pt x="12007" y="2949"/>
                  </a:cubicBezTo>
                  <a:cubicBezTo>
                    <a:pt x="12007" y="2980"/>
                    <a:pt x="11977" y="3040"/>
                    <a:pt x="11977" y="3040"/>
                  </a:cubicBezTo>
                  <a:cubicBezTo>
                    <a:pt x="11977" y="3045"/>
                    <a:pt x="11975" y="3047"/>
                    <a:pt x="11972" y="3047"/>
                  </a:cubicBezTo>
                  <a:cubicBezTo>
                    <a:pt x="11952" y="3047"/>
                    <a:pt x="11881" y="2980"/>
                    <a:pt x="11855" y="2980"/>
                  </a:cubicBezTo>
                  <a:cubicBezTo>
                    <a:pt x="11825" y="2980"/>
                    <a:pt x="11825" y="2949"/>
                    <a:pt x="11794" y="2919"/>
                  </a:cubicBezTo>
                  <a:cubicBezTo>
                    <a:pt x="11794" y="2889"/>
                    <a:pt x="11734" y="2889"/>
                    <a:pt x="11703" y="2828"/>
                  </a:cubicBezTo>
                  <a:cubicBezTo>
                    <a:pt x="11673" y="2797"/>
                    <a:pt x="11703" y="2797"/>
                    <a:pt x="11642" y="2797"/>
                  </a:cubicBezTo>
                  <a:cubicBezTo>
                    <a:pt x="11551" y="2797"/>
                    <a:pt x="11551" y="2767"/>
                    <a:pt x="11521" y="2676"/>
                  </a:cubicBezTo>
                  <a:cubicBezTo>
                    <a:pt x="11490" y="2615"/>
                    <a:pt x="11490" y="2615"/>
                    <a:pt x="11430" y="2615"/>
                  </a:cubicBezTo>
                  <a:cubicBezTo>
                    <a:pt x="11399" y="2615"/>
                    <a:pt x="11369" y="2676"/>
                    <a:pt x="11369" y="2676"/>
                  </a:cubicBezTo>
                  <a:lnTo>
                    <a:pt x="11278" y="2797"/>
                  </a:lnTo>
                  <a:lnTo>
                    <a:pt x="11278" y="2980"/>
                  </a:lnTo>
                  <a:cubicBezTo>
                    <a:pt x="11278" y="3040"/>
                    <a:pt x="11339" y="3040"/>
                    <a:pt x="11369" y="3040"/>
                  </a:cubicBezTo>
                  <a:cubicBezTo>
                    <a:pt x="11399" y="3071"/>
                    <a:pt x="11369" y="3101"/>
                    <a:pt x="11369" y="3132"/>
                  </a:cubicBezTo>
                  <a:cubicBezTo>
                    <a:pt x="11369" y="3192"/>
                    <a:pt x="11369" y="3223"/>
                    <a:pt x="11339" y="3253"/>
                  </a:cubicBezTo>
                  <a:cubicBezTo>
                    <a:pt x="11339" y="3284"/>
                    <a:pt x="11399" y="3344"/>
                    <a:pt x="11490" y="3375"/>
                  </a:cubicBezTo>
                  <a:cubicBezTo>
                    <a:pt x="11521" y="3405"/>
                    <a:pt x="11521" y="3496"/>
                    <a:pt x="11551" y="3496"/>
                  </a:cubicBezTo>
                  <a:cubicBezTo>
                    <a:pt x="11582" y="3496"/>
                    <a:pt x="11642" y="3557"/>
                    <a:pt x="11642" y="3557"/>
                  </a:cubicBezTo>
                  <a:cubicBezTo>
                    <a:pt x="11673" y="3557"/>
                    <a:pt x="11703" y="3648"/>
                    <a:pt x="11734" y="3679"/>
                  </a:cubicBezTo>
                  <a:cubicBezTo>
                    <a:pt x="11794" y="3709"/>
                    <a:pt x="11794" y="3800"/>
                    <a:pt x="11825" y="3831"/>
                  </a:cubicBezTo>
                  <a:cubicBezTo>
                    <a:pt x="11855" y="3861"/>
                    <a:pt x="11855" y="3892"/>
                    <a:pt x="11886" y="3952"/>
                  </a:cubicBezTo>
                  <a:cubicBezTo>
                    <a:pt x="11946" y="3983"/>
                    <a:pt x="11977" y="4013"/>
                    <a:pt x="11977" y="4044"/>
                  </a:cubicBezTo>
                  <a:cubicBezTo>
                    <a:pt x="11977" y="4104"/>
                    <a:pt x="11946" y="4104"/>
                    <a:pt x="11886" y="4135"/>
                  </a:cubicBezTo>
                  <a:cubicBezTo>
                    <a:pt x="11855" y="4135"/>
                    <a:pt x="11825" y="4135"/>
                    <a:pt x="11825" y="4104"/>
                  </a:cubicBezTo>
                  <a:cubicBezTo>
                    <a:pt x="11815" y="4084"/>
                    <a:pt x="11808" y="4077"/>
                    <a:pt x="11801" y="4077"/>
                  </a:cubicBezTo>
                  <a:cubicBezTo>
                    <a:pt x="11788" y="4077"/>
                    <a:pt x="11774" y="4104"/>
                    <a:pt x="11734" y="4104"/>
                  </a:cubicBezTo>
                  <a:lnTo>
                    <a:pt x="11582" y="4104"/>
                  </a:lnTo>
                  <a:cubicBezTo>
                    <a:pt x="11582" y="4104"/>
                    <a:pt x="11582" y="4165"/>
                    <a:pt x="11642" y="4165"/>
                  </a:cubicBezTo>
                  <a:cubicBezTo>
                    <a:pt x="11673" y="4165"/>
                    <a:pt x="11703" y="4196"/>
                    <a:pt x="11734" y="4196"/>
                  </a:cubicBezTo>
                  <a:cubicBezTo>
                    <a:pt x="11794" y="4196"/>
                    <a:pt x="11703" y="4287"/>
                    <a:pt x="11703" y="4317"/>
                  </a:cubicBezTo>
                  <a:lnTo>
                    <a:pt x="11673" y="4348"/>
                  </a:lnTo>
                  <a:cubicBezTo>
                    <a:pt x="11673" y="4368"/>
                    <a:pt x="11663" y="4375"/>
                    <a:pt x="11648" y="4375"/>
                  </a:cubicBezTo>
                  <a:cubicBezTo>
                    <a:pt x="11619" y="4375"/>
                    <a:pt x="11572" y="4348"/>
                    <a:pt x="11551" y="4348"/>
                  </a:cubicBezTo>
                  <a:cubicBezTo>
                    <a:pt x="11521" y="4348"/>
                    <a:pt x="11521" y="4317"/>
                    <a:pt x="11490" y="4317"/>
                  </a:cubicBezTo>
                  <a:cubicBezTo>
                    <a:pt x="11430" y="4317"/>
                    <a:pt x="11430" y="4256"/>
                    <a:pt x="11430" y="4256"/>
                  </a:cubicBezTo>
                  <a:cubicBezTo>
                    <a:pt x="11430" y="4196"/>
                    <a:pt x="11399" y="4196"/>
                    <a:pt x="11399" y="4165"/>
                  </a:cubicBezTo>
                  <a:cubicBezTo>
                    <a:pt x="11399" y="4135"/>
                    <a:pt x="11369" y="4135"/>
                    <a:pt x="11369" y="4135"/>
                  </a:cubicBezTo>
                  <a:lnTo>
                    <a:pt x="11095" y="4135"/>
                  </a:lnTo>
                  <a:cubicBezTo>
                    <a:pt x="11065" y="4135"/>
                    <a:pt x="11035" y="4135"/>
                    <a:pt x="11035" y="4165"/>
                  </a:cubicBezTo>
                  <a:cubicBezTo>
                    <a:pt x="11004" y="4196"/>
                    <a:pt x="11004" y="4256"/>
                    <a:pt x="10943" y="4256"/>
                  </a:cubicBezTo>
                  <a:cubicBezTo>
                    <a:pt x="10933" y="4266"/>
                    <a:pt x="10923" y="4270"/>
                    <a:pt x="10914" y="4270"/>
                  </a:cubicBezTo>
                  <a:cubicBezTo>
                    <a:pt x="10896" y="4270"/>
                    <a:pt x="10883" y="4256"/>
                    <a:pt x="10883" y="4256"/>
                  </a:cubicBezTo>
                  <a:cubicBezTo>
                    <a:pt x="10883" y="4256"/>
                    <a:pt x="10822" y="4287"/>
                    <a:pt x="10822" y="4317"/>
                  </a:cubicBezTo>
                  <a:lnTo>
                    <a:pt x="10822" y="4408"/>
                  </a:lnTo>
                  <a:cubicBezTo>
                    <a:pt x="10822" y="4423"/>
                    <a:pt x="10814" y="4423"/>
                    <a:pt x="10803" y="4423"/>
                  </a:cubicBezTo>
                  <a:cubicBezTo>
                    <a:pt x="10791" y="4423"/>
                    <a:pt x="10776" y="4423"/>
                    <a:pt x="10761" y="4439"/>
                  </a:cubicBezTo>
                  <a:cubicBezTo>
                    <a:pt x="10731" y="4439"/>
                    <a:pt x="10670" y="4469"/>
                    <a:pt x="10609" y="4499"/>
                  </a:cubicBezTo>
                  <a:cubicBezTo>
                    <a:pt x="10594" y="4530"/>
                    <a:pt x="10571" y="4530"/>
                    <a:pt x="10552" y="4530"/>
                  </a:cubicBezTo>
                  <a:cubicBezTo>
                    <a:pt x="10533" y="4530"/>
                    <a:pt x="10518" y="4530"/>
                    <a:pt x="10518" y="4560"/>
                  </a:cubicBezTo>
                  <a:cubicBezTo>
                    <a:pt x="10487" y="4591"/>
                    <a:pt x="10457" y="4591"/>
                    <a:pt x="10457" y="4621"/>
                  </a:cubicBezTo>
                  <a:cubicBezTo>
                    <a:pt x="10427" y="4651"/>
                    <a:pt x="10366" y="4651"/>
                    <a:pt x="10366" y="4651"/>
                  </a:cubicBezTo>
                  <a:cubicBezTo>
                    <a:pt x="10366" y="4651"/>
                    <a:pt x="10335" y="4621"/>
                    <a:pt x="10335" y="4591"/>
                  </a:cubicBezTo>
                  <a:cubicBezTo>
                    <a:pt x="10335" y="4560"/>
                    <a:pt x="10275" y="4499"/>
                    <a:pt x="10214" y="4499"/>
                  </a:cubicBezTo>
                  <a:cubicBezTo>
                    <a:pt x="10183" y="4469"/>
                    <a:pt x="10183" y="4469"/>
                    <a:pt x="10123" y="4469"/>
                  </a:cubicBezTo>
                  <a:cubicBezTo>
                    <a:pt x="10031" y="4469"/>
                    <a:pt x="10031" y="4469"/>
                    <a:pt x="10001" y="4439"/>
                  </a:cubicBezTo>
                  <a:cubicBezTo>
                    <a:pt x="9971" y="4439"/>
                    <a:pt x="10001" y="4408"/>
                    <a:pt x="9971" y="4348"/>
                  </a:cubicBezTo>
                  <a:cubicBezTo>
                    <a:pt x="9971" y="4332"/>
                    <a:pt x="9963" y="4332"/>
                    <a:pt x="9944" y="4332"/>
                  </a:cubicBezTo>
                  <a:cubicBezTo>
                    <a:pt x="9925" y="4332"/>
                    <a:pt x="9895" y="4332"/>
                    <a:pt x="9849" y="4317"/>
                  </a:cubicBezTo>
                  <a:lnTo>
                    <a:pt x="9728" y="4317"/>
                  </a:lnTo>
                  <a:cubicBezTo>
                    <a:pt x="9697" y="4317"/>
                    <a:pt x="9667" y="4348"/>
                    <a:pt x="9667" y="4408"/>
                  </a:cubicBezTo>
                  <a:cubicBezTo>
                    <a:pt x="9667" y="4431"/>
                    <a:pt x="9663" y="4437"/>
                    <a:pt x="9654" y="4437"/>
                  </a:cubicBezTo>
                  <a:cubicBezTo>
                    <a:pt x="9645" y="4437"/>
                    <a:pt x="9631" y="4430"/>
                    <a:pt x="9612" y="4430"/>
                  </a:cubicBezTo>
                  <a:cubicBezTo>
                    <a:pt x="9602" y="4430"/>
                    <a:pt x="9589" y="4432"/>
                    <a:pt x="9576" y="4439"/>
                  </a:cubicBezTo>
                  <a:cubicBezTo>
                    <a:pt x="9545" y="4469"/>
                    <a:pt x="9545" y="4469"/>
                    <a:pt x="9545" y="4499"/>
                  </a:cubicBezTo>
                  <a:cubicBezTo>
                    <a:pt x="9515" y="4560"/>
                    <a:pt x="9484" y="4560"/>
                    <a:pt x="9424" y="4560"/>
                  </a:cubicBezTo>
                  <a:cubicBezTo>
                    <a:pt x="9393" y="4560"/>
                    <a:pt x="9363" y="4499"/>
                    <a:pt x="9363" y="4499"/>
                  </a:cubicBezTo>
                  <a:lnTo>
                    <a:pt x="9363" y="4408"/>
                  </a:lnTo>
                  <a:lnTo>
                    <a:pt x="9272" y="4317"/>
                  </a:lnTo>
                  <a:lnTo>
                    <a:pt x="9211" y="4317"/>
                  </a:lnTo>
                  <a:cubicBezTo>
                    <a:pt x="9180" y="4317"/>
                    <a:pt x="9180" y="4317"/>
                    <a:pt x="9120" y="4287"/>
                  </a:cubicBezTo>
                  <a:cubicBezTo>
                    <a:pt x="9109" y="4277"/>
                    <a:pt x="9099" y="4273"/>
                    <a:pt x="9090" y="4273"/>
                  </a:cubicBezTo>
                  <a:cubicBezTo>
                    <a:pt x="9072" y="4273"/>
                    <a:pt x="9059" y="4287"/>
                    <a:pt x="9059" y="4287"/>
                  </a:cubicBezTo>
                  <a:lnTo>
                    <a:pt x="8968" y="4256"/>
                  </a:lnTo>
                  <a:lnTo>
                    <a:pt x="8968" y="4165"/>
                  </a:lnTo>
                  <a:cubicBezTo>
                    <a:pt x="8968" y="4150"/>
                    <a:pt x="8952" y="4150"/>
                    <a:pt x="8937" y="4150"/>
                  </a:cubicBezTo>
                  <a:cubicBezTo>
                    <a:pt x="8922" y="4150"/>
                    <a:pt x="8907" y="4150"/>
                    <a:pt x="8907" y="4135"/>
                  </a:cubicBezTo>
                  <a:lnTo>
                    <a:pt x="8846" y="4104"/>
                  </a:lnTo>
                  <a:lnTo>
                    <a:pt x="8785" y="4013"/>
                  </a:lnTo>
                  <a:cubicBezTo>
                    <a:pt x="8755" y="3983"/>
                    <a:pt x="8755" y="3983"/>
                    <a:pt x="8694" y="3983"/>
                  </a:cubicBezTo>
                  <a:lnTo>
                    <a:pt x="8664" y="3983"/>
                  </a:lnTo>
                  <a:cubicBezTo>
                    <a:pt x="8633" y="3983"/>
                    <a:pt x="8664" y="3952"/>
                    <a:pt x="8633" y="3861"/>
                  </a:cubicBezTo>
                  <a:cubicBezTo>
                    <a:pt x="8619" y="3834"/>
                    <a:pt x="8599" y="3818"/>
                    <a:pt x="8582" y="3810"/>
                  </a:cubicBezTo>
                  <a:lnTo>
                    <a:pt x="8582" y="3810"/>
                  </a:lnTo>
                  <a:lnTo>
                    <a:pt x="8664" y="3831"/>
                  </a:lnTo>
                  <a:lnTo>
                    <a:pt x="8664" y="3861"/>
                  </a:lnTo>
                  <a:cubicBezTo>
                    <a:pt x="8664" y="3892"/>
                    <a:pt x="8755" y="3952"/>
                    <a:pt x="8755" y="3952"/>
                  </a:cubicBezTo>
                  <a:cubicBezTo>
                    <a:pt x="8785" y="3952"/>
                    <a:pt x="8846" y="3983"/>
                    <a:pt x="8846" y="4013"/>
                  </a:cubicBezTo>
                  <a:cubicBezTo>
                    <a:pt x="8907" y="4044"/>
                    <a:pt x="8937" y="4044"/>
                    <a:pt x="8968" y="4044"/>
                  </a:cubicBezTo>
                  <a:cubicBezTo>
                    <a:pt x="8998" y="4044"/>
                    <a:pt x="8968" y="4013"/>
                    <a:pt x="8968" y="3983"/>
                  </a:cubicBezTo>
                  <a:lnTo>
                    <a:pt x="8968" y="3892"/>
                  </a:lnTo>
                  <a:cubicBezTo>
                    <a:pt x="8968" y="3861"/>
                    <a:pt x="8937" y="3861"/>
                    <a:pt x="8907" y="3831"/>
                  </a:cubicBezTo>
                  <a:lnTo>
                    <a:pt x="8846" y="3800"/>
                  </a:lnTo>
                  <a:cubicBezTo>
                    <a:pt x="8816" y="3740"/>
                    <a:pt x="8816" y="3740"/>
                    <a:pt x="8785" y="3740"/>
                  </a:cubicBezTo>
                  <a:cubicBezTo>
                    <a:pt x="8755" y="3740"/>
                    <a:pt x="8694" y="3709"/>
                    <a:pt x="8664" y="3709"/>
                  </a:cubicBezTo>
                  <a:cubicBezTo>
                    <a:pt x="8633" y="3709"/>
                    <a:pt x="8603" y="3709"/>
                    <a:pt x="8603" y="3679"/>
                  </a:cubicBezTo>
                  <a:cubicBezTo>
                    <a:pt x="8542" y="3648"/>
                    <a:pt x="8512" y="3648"/>
                    <a:pt x="8512" y="3648"/>
                  </a:cubicBezTo>
                  <a:cubicBezTo>
                    <a:pt x="8512" y="3648"/>
                    <a:pt x="8542" y="3588"/>
                    <a:pt x="8542" y="3557"/>
                  </a:cubicBezTo>
                  <a:cubicBezTo>
                    <a:pt x="8603" y="3527"/>
                    <a:pt x="8542" y="3527"/>
                    <a:pt x="8542" y="3496"/>
                  </a:cubicBezTo>
                  <a:cubicBezTo>
                    <a:pt x="8542" y="3436"/>
                    <a:pt x="8542" y="3436"/>
                    <a:pt x="8633" y="3436"/>
                  </a:cubicBezTo>
                  <a:cubicBezTo>
                    <a:pt x="8664" y="3436"/>
                    <a:pt x="8664" y="3375"/>
                    <a:pt x="8664" y="3375"/>
                  </a:cubicBezTo>
                  <a:cubicBezTo>
                    <a:pt x="8694" y="3375"/>
                    <a:pt x="8694" y="3284"/>
                    <a:pt x="8694" y="3253"/>
                  </a:cubicBezTo>
                  <a:cubicBezTo>
                    <a:pt x="8694" y="3238"/>
                    <a:pt x="8686" y="3230"/>
                    <a:pt x="8671" y="3230"/>
                  </a:cubicBezTo>
                  <a:cubicBezTo>
                    <a:pt x="8656" y="3230"/>
                    <a:pt x="8633" y="3238"/>
                    <a:pt x="8603" y="3253"/>
                  </a:cubicBezTo>
                  <a:cubicBezTo>
                    <a:pt x="8576" y="3262"/>
                    <a:pt x="8557" y="3266"/>
                    <a:pt x="8543" y="3266"/>
                  </a:cubicBezTo>
                  <a:cubicBezTo>
                    <a:pt x="8509" y="3266"/>
                    <a:pt x="8503" y="3244"/>
                    <a:pt x="8481" y="3223"/>
                  </a:cubicBezTo>
                  <a:cubicBezTo>
                    <a:pt x="8451" y="3223"/>
                    <a:pt x="8390" y="3132"/>
                    <a:pt x="8390" y="3132"/>
                  </a:cubicBezTo>
                  <a:cubicBezTo>
                    <a:pt x="8390" y="3101"/>
                    <a:pt x="8360" y="3040"/>
                    <a:pt x="8360" y="2980"/>
                  </a:cubicBezTo>
                  <a:cubicBezTo>
                    <a:pt x="8360" y="2949"/>
                    <a:pt x="8329" y="2949"/>
                    <a:pt x="8329" y="2919"/>
                  </a:cubicBezTo>
                  <a:lnTo>
                    <a:pt x="8329" y="2828"/>
                  </a:lnTo>
                  <a:cubicBezTo>
                    <a:pt x="8329" y="2767"/>
                    <a:pt x="8238" y="2797"/>
                    <a:pt x="8208" y="2767"/>
                  </a:cubicBezTo>
                  <a:cubicBezTo>
                    <a:pt x="8177" y="2737"/>
                    <a:pt x="8208" y="2737"/>
                    <a:pt x="8208" y="2645"/>
                  </a:cubicBezTo>
                  <a:cubicBezTo>
                    <a:pt x="8208" y="2615"/>
                    <a:pt x="8193" y="2607"/>
                    <a:pt x="8170" y="2607"/>
                  </a:cubicBezTo>
                  <a:cubicBezTo>
                    <a:pt x="8147" y="2607"/>
                    <a:pt x="8117" y="2615"/>
                    <a:pt x="8086" y="2615"/>
                  </a:cubicBezTo>
                  <a:cubicBezTo>
                    <a:pt x="8077" y="2606"/>
                    <a:pt x="8071" y="2602"/>
                    <a:pt x="8067" y="2602"/>
                  </a:cubicBezTo>
                  <a:cubicBezTo>
                    <a:pt x="8056" y="2602"/>
                    <a:pt x="8056" y="2624"/>
                    <a:pt x="8056" y="2645"/>
                  </a:cubicBezTo>
                  <a:cubicBezTo>
                    <a:pt x="8056" y="2676"/>
                    <a:pt x="8056" y="2676"/>
                    <a:pt x="8025" y="2737"/>
                  </a:cubicBezTo>
                  <a:cubicBezTo>
                    <a:pt x="7995" y="2767"/>
                    <a:pt x="7965" y="2767"/>
                    <a:pt x="7965" y="2828"/>
                  </a:cubicBezTo>
                  <a:lnTo>
                    <a:pt x="7965" y="2949"/>
                  </a:lnTo>
                  <a:cubicBezTo>
                    <a:pt x="7965" y="2985"/>
                    <a:pt x="7955" y="2997"/>
                    <a:pt x="7942" y="2997"/>
                  </a:cubicBezTo>
                  <a:cubicBezTo>
                    <a:pt x="7922" y="2997"/>
                    <a:pt x="7892" y="2968"/>
                    <a:pt x="7873" y="2949"/>
                  </a:cubicBezTo>
                  <a:lnTo>
                    <a:pt x="7782" y="2949"/>
                  </a:lnTo>
                  <a:cubicBezTo>
                    <a:pt x="7752" y="2949"/>
                    <a:pt x="7721" y="2980"/>
                    <a:pt x="7691" y="3040"/>
                  </a:cubicBezTo>
                  <a:lnTo>
                    <a:pt x="7691" y="3132"/>
                  </a:lnTo>
                  <a:cubicBezTo>
                    <a:pt x="7691" y="3192"/>
                    <a:pt x="7691" y="3192"/>
                    <a:pt x="7721" y="3192"/>
                  </a:cubicBezTo>
                  <a:cubicBezTo>
                    <a:pt x="7752" y="3192"/>
                    <a:pt x="7782" y="3132"/>
                    <a:pt x="7782" y="3132"/>
                  </a:cubicBezTo>
                  <a:cubicBezTo>
                    <a:pt x="7782" y="3101"/>
                    <a:pt x="7843" y="3101"/>
                    <a:pt x="7843" y="3101"/>
                  </a:cubicBezTo>
                  <a:cubicBezTo>
                    <a:pt x="7843" y="3101"/>
                    <a:pt x="7857" y="3088"/>
                    <a:pt x="7884" y="3088"/>
                  </a:cubicBezTo>
                  <a:cubicBezTo>
                    <a:pt x="7897" y="3088"/>
                    <a:pt x="7914" y="3091"/>
                    <a:pt x="7934" y="3101"/>
                  </a:cubicBezTo>
                  <a:lnTo>
                    <a:pt x="7995" y="3132"/>
                  </a:lnTo>
                  <a:cubicBezTo>
                    <a:pt x="8025" y="3192"/>
                    <a:pt x="7995" y="3192"/>
                    <a:pt x="7995" y="3192"/>
                  </a:cubicBezTo>
                  <a:lnTo>
                    <a:pt x="7873" y="3192"/>
                  </a:lnTo>
                  <a:cubicBezTo>
                    <a:pt x="7843" y="3192"/>
                    <a:pt x="7873" y="3223"/>
                    <a:pt x="7873" y="3253"/>
                  </a:cubicBezTo>
                  <a:cubicBezTo>
                    <a:pt x="7873" y="3268"/>
                    <a:pt x="7866" y="3276"/>
                    <a:pt x="7851" y="3276"/>
                  </a:cubicBezTo>
                  <a:cubicBezTo>
                    <a:pt x="7835" y="3276"/>
                    <a:pt x="7813" y="3268"/>
                    <a:pt x="7782" y="3253"/>
                  </a:cubicBezTo>
                  <a:cubicBezTo>
                    <a:pt x="7773" y="3244"/>
                    <a:pt x="7764" y="3241"/>
                    <a:pt x="7755" y="3241"/>
                  </a:cubicBezTo>
                  <a:cubicBezTo>
                    <a:pt x="7734" y="3241"/>
                    <a:pt x="7713" y="3262"/>
                    <a:pt x="7691" y="3284"/>
                  </a:cubicBezTo>
                  <a:cubicBezTo>
                    <a:pt x="7630" y="3344"/>
                    <a:pt x="7691" y="3284"/>
                    <a:pt x="7721" y="3375"/>
                  </a:cubicBezTo>
                  <a:cubicBezTo>
                    <a:pt x="7752" y="3436"/>
                    <a:pt x="7721" y="3436"/>
                    <a:pt x="7721" y="3496"/>
                  </a:cubicBezTo>
                  <a:cubicBezTo>
                    <a:pt x="7721" y="3527"/>
                    <a:pt x="7721" y="3557"/>
                    <a:pt x="7752" y="3588"/>
                  </a:cubicBezTo>
                  <a:lnTo>
                    <a:pt x="7843" y="3679"/>
                  </a:lnTo>
                  <a:cubicBezTo>
                    <a:pt x="7904" y="3709"/>
                    <a:pt x="7873" y="3740"/>
                    <a:pt x="7873" y="3800"/>
                  </a:cubicBezTo>
                  <a:cubicBezTo>
                    <a:pt x="7873" y="3831"/>
                    <a:pt x="7934" y="3892"/>
                    <a:pt x="7995" y="3892"/>
                  </a:cubicBezTo>
                  <a:cubicBezTo>
                    <a:pt x="8056" y="3892"/>
                    <a:pt x="8025" y="3983"/>
                    <a:pt x="8056" y="3983"/>
                  </a:cubicBezTo>
                  <a:cubicBezTo>
                    <a:pt x="8086" y="3983"/>
                    <a:pt x="8086" y="4013"/>
                    <a:pt x="8177" y="4044"/>
                  </a:cubicBezTo>
                  <a:cubicBezTo>
                    <a:pt x="8238" y="4044"/>
                    <a:pt x="8208" y="4104"/>
                    <a:pt x="8177" y="4135"/>
                  </a:cubicBezTo>
                  <a:cubicBezTo>
                    <a:pt x="8177" y="4165"/>
                    <a:pt x="8147" y="4196"/>
                    <a:pt x="8147" y="4196"/>
                  </a:cubicBezTo>
                  <a:cubicBezTo>
                    <a:pt x="8147" y="4226"/>
                    <a:pt x="8147" y="4241"/>
                    <a:pt x="8158" y="4241"/>
                  </a:cubicBezTo>
                  <a:cubicBezTo>
                    <a:pt x="8170" y="4241"/>
                    <a:pt x="8193" y="4226"/>
                    <a:pt x="8238" y="4196"/>
                  </a:cubicBezTo>
                  <a:cubicBezTo>
                    <a:pt x="8329" y="4196"/>
                    <a:pt x="8299" y="4256"/>
                    <a:pt x="8329" y="4256"/>
                  </a:cubicBezTo>
                  <a:cubicBezTo>
                    <a:pt x="8360" y="4256"/>
                    <a:pt x="8329" y="4287"/>
                    <a:pt x="8329" y="4317"/>
                  </a:cubicBezTo>
                  <a:lnTo>
                    <a:pt x="8329" y="4469"/>
                  </a:lnTo>
                  <a:cubicBezTo>
                    <a:pt x="8329" y="4508"/>
                    <a:pt x="8335" y="4519"/>
                    <a:pt x="8344" y="4519"/>
                  </a:cubicBezTo>
                  <a:cubicBezTo>
                    <a:pt x="8355" y="4519"/>
                    <a:pt x="8373" y="4499"/>
                    <a:pt x="8390" y="4499"/>
                  </a:cubicBezTo>
                  <a:cubicBezTo>
                    <a:pt x="8451" y="4499"/>
                    <a:pt x="8451" y="4560"/>
                    <a:pt x="8481" y="4591"/>
                  </a:cubicBezTo>
                  <a:cubicBezTo>
                    <a:pt x="8512" y="4591"/>
                    <a:pt x="8481" y="4651"/>
                    <a:pt x="8481" y="4651"/>
                  </a:cubicBezTo>
                  <a:cubicBezTo>
                    <a:pt x="8481" y="4712"/>
                    <a:pt x="8451" y="4712"/>
                    <a:pt x="8451" y="4743"/>
                  </a:cubicBezTo>
                  <a:cubicBezTo>
                    <a:pt x="8451" y="4773"/>
                    <a:pt x="8451" y="4773"/>
                    <a:pt x="8390" y="4803"/>
                  </a:cubicBezTo>
                  <a:cubicBezTo>
                    <a:pt x="8360" y="4803"/>
                    <a:pt x="8329" y="4773"/>
                    <a:pt x="8238" y="4743"/>
                  </a:cubicBezTo>
                  <a:lnTo>
                    <a:pt x="8177" y="4743"/>
                  </a:lnTo>
                  <a:cubicBezTo>
                    <a:pt x="8147" y="4743"/>
                    <a:pt x="8147" y="4712"/>
                    <a:pt x="8086" y="4712"/>
                  </a:cubicBezTo>
                  <a:cubicBezTo>
                    <a:pt x="8056" y="4712"/>
                    <a:pt x="8056" y="4743"/>
                    <a:pt x="8025" y="4803"/>
                  </a:cubicBezTo>
                  <a:cubicBezTo>
                    <a:pt x="8025" y="4864"/>
                    <a:pt x="8025" y="4925"/>
                    <a:pt x="7995" y="4925"/>
                  </a:cubicBezTo>
                  <a:cubicBezTo>
                    <a:pt x="7934" y="4925"/>
                    <a:pt x="7934" y="4895"/>
                    <a:pt x="7904" y="4895"/>
                  </a:cubicBezTo>
                  <a:lnTo>
                    <a:pt x="7782" y="4895"/>
                  </a:lnTo>
                  <a:lnTo>
                    <a:pt x="7630" y="4925"/>
                  </a:lnTo>
                  <a:lnTo>
                    <a:pt x="7600" y="5016"/>
                  </a:lnTo>
                  <a:lnTo>
                    <a:pt x="7539" y="5168"/>
                  </a:lnTo>
                  <a:cubicBezTo>
                    <a:pt x="7503" y="5204"/>
                    <a:pt x="7489" y="5219"/>
                    <a:pt x="7476" y="5219"/>
                  </a:cubicBezTo>
                  <a:cubicBezTo>
                    <a:pt x="7468" y="5219"/>
                    <a:pt x="7460" y="5211"/>
                    <a:pt x="7448" y="5199"/>
                  </a:cubicBezTo>
                  <a:cubicBezTo>
                    <a:pt x="7417" y="5199"/>
                    <a:pt x="7387" y="5199"/>
                    <a:pt x="7387" y="5229"/>
                  </a:cubicBezTo>
                  <a:cubicBezTo>
                    <a:pt x="7326" y="5259"/>
                    <a:pt x="7387" y="5259"/>
                    <a:pt x="7417" y="5320"/>
                  </a:cubicBezTo>
                  <a:cubicBezTo>
                    <a:pt x="7448" y="5351"/>
                    <a:pt x="7387" y="5381"/>
                    <a:pt x="7417" y="5472"/>
                  </a:cubicBezTo>
                  <a:cubicBezTo>
                    <a:pt x="7448" y="5503"/>
                    <a:pt x="7417" y="5533"/>
                    <a:pt x="7417" y="5563"/>
                  </a:cubicBezTo>
                  <a:cubicBezTo>
                    <a:pt x="7417" y="5624"/>
                    <a:pt x="7387" y="5655"/>
                    <a:pt x="7387" y="5685"/>
                  </a:cubicBezTo>
                  <a:cubicBezTo>
                    <a:pt x="7326" y="5715"/>
                    <a:pt x="7326" y="5715"/>
                    <a:pt x="7326" y="5776"/>
                  </a:cubicBezTo>
                  <a:cubicBezTo>
                    <a:pt x="7326" y="5806"/>
                    <a:pt x="7387" y="5837"/>
                    <a:pt x="7387" y="5867"/>
                  </a:cubicBezTo>
                  <a:cubicBezTo>
                    <a:pt x="7387" y="5898"/>
                    <a:pt x="7387" y="5898"/>
                    <a:pt x="7379" y="5898"/>
                  </a:cubicBezTo>
                  <a:cubicBezTo>
                    <a:pt x="7372" y="5898"/>
                    <a:pt x="7357" y="5898"/>
                    <a:pt x="7326" y="5928"/>
                  </a:cubicBezTo>
                  <a:cubicBezTo>
                    <a:pt x="7318" y="5936"/>
                    <a:pt x="7312" y="5940"/>
                    <a:pt x="7308" y="5940"/>
                  </a:cubicBezTo>
                  <a:cubicBezTo>
                    <a:pt x="7296" y="5940"/>
                    <a:pt x="7296" y="5912"/>
                    <a:pt x="7296" y="5867"/>
                  </a:cubicBezTo>
                  <a:cubicBezTo>
                    <a:pt x="7296" y="5857"/>
                    <a:pt x="7289" y="5854"/>
                    <a:pt x="7280" y="5854"/>
                  </a:cubicBezTo>
                  <a:cubicBezTo>
                    <a:pt x="7262" y="5854"/>
                    <a:pt x="7235" y="5867"/>
                    <a:pt x="7235" y="5867"/>
                  </a:cubicBezTo>
                  <a:cubicBezTo>
                    <a:pt x="7235" y="5867"/>
                    <a:pt x="7235" y="5958"/>
                    <a:pt x="7265" y="5989"/>
                  </a:cubicBezTo>
                  <a:cubicBezTo>
                    <a:pt x="7265" y="6028"/>
                    <a:pt x="7260" y="6039"/>
                    <a:pt x="7249" y="6039"/>
                  </a:cubicBezTo>
                  <a:cubicBezTo>
                    <a:pt x="7234" y="6039"/>
                    <a:pt x="7209" y="6019"/>
                    <a:pt x="7174" y="6019"/>
                  </a:cubicBezTo>
                  <a:lnTo>
                    <a:pt x="7113" y="6019"/>
                  </a:lnTo>
                  <a:cubicBezTo>
                    <a:pt x="7083" y="6019"/>
                    <a:pt x="7083" y="6080"/>
                    <a:pt x="7022" y="6141"/>
                  </a:cubicBezTo>
                  <a:cubicBezTo>
                    <a:pt x="7022" y="6180"/>
                    <a:pt x="7006" y="6191"/>
                    <a:pt x="6979" y="6191"/>
                  </a:cubicBezTo>
                  <a:cubicBezTo>
                    <a:pt x="6944" y="6191"/>
                    <a:pt x="6892" y="6171"/>
                    <a:pt x="6840" y="6171"/>
                  </a:cubicBezTo>
                  <a:cubicBezTo>
                    <a:pt x="6779" y="6171"/>
                    <a:pt x="6718" y="6232"/>
                    <a:pt x="6688" y="6262"/>
                  </a:cubicBezTo>
                  <a:cubicBezTo>
                    <a:pt x="6658" y="6293"/>
                    <a:pt x="6688" y="6414"/>
                    <a:pt x="6688" y="6414"/>
                  </a:cubicBezTo>
                  <a:cubicBezTo>
                    <a:pt x="6688" y="6414"/>
                    <a:pt x="6718" y="6475"/>
                    <a:pt x="6718" y="6536"/>
                  </a:cubicBezTo>
                  <a:cubicBezTo>
                    <a:pt x="6718" y="6566"/>
                    <a:pt x="6779" y="6566"/>
                    <a:pt x="6779" y="6566"/>
                  </a:cubicBezTo>
                  <a:cubicBezTo>
                    <a:pt x="6779" y="6566"/>
                    <a:pt x="6779" y="6597"/>
                    <a:pt x="6718" y="6627"/>
                  </a:cubicBezTo>
                  <a:cubicBezTo>
                    <a:pt x="6700" y="6682"/>
                    <a:pt x="6682" y="6693"/>
                    <a:pt x="6664" y="6693"/>
                  </a:cubicBezTo>
                  <a:cubicBezTo>
                    <a:pt x="6651" y="6693"/>
                    <a:pt x="6639" y="6688"/>
                    <a:pt x="6627" y="6688"/>
                  </a:cubicBezTo>
                  <a:cubicBezTo>
                    <a:pt x="6566" y="6688"/>
                    <a:pt x="6627" y="6718"/>
                    <a:pt x="6627" y="6718"/>
                  </a:cubicBezTo>
                  <a:cubicBezTo>
                    <a:pt x="6627" y="6718"/>
                    <a:pt x="6566" y="6749"/>
                    <a:pt x="6506" y="6749"/>
                  </a:cubicBezTo>
                  <a:cubicBezTo>
                    <a:pt x="6475" y="6749"/>
                    <a:pt x="6475" y="6779"/>
                    <a:pt x="6414" y="6779"/>
                  </a:cubicBezTo>
                  <a:cubicBezTo>
                    <a:pt x="6384" y="6779"/>
                    <a:pt x="6384" y="6840"/>
                    <a:pt x="6384" y="6870"/>
                  </a:cubicBezTo>
                  <a:cubicBezTo>
                    <a:pt x="6384" y="6901"/>
                    <a:pt x="6384" y="6901"/>
                    <a:pt x="6414" y="6931"/>
                  </a:cubicBezTo>
                  <a:lnTo>
                    <a:pt x="6414" y="6992"/>
                  </a:lnTo>
                  <a:lnTo>
                    <a:pt x="6354" y="6992"/>
                  </a:lnTo>
                  <a:cubicBezTo>
                    <a:pt x="6262" y="6992"/>
                    <a:pt x="6262" y="7022"/>
                    <a:pt x="6232" y="7022"/>
                  </a:cubicBezTo>
                  <a:lnTo>
                    <a:pt x="6050" y="7022"/>
                  </a:lnTo>
                  <a:cubicBezTo>
                    <a:pt x="6019" y="7022"/>
                    <a:pt x="6019" y="6992"/>
                    <a:pt x="6019" y="6931"/>
                  </a:cubicBezTo>
                  <a:cubicBezTo>
                    <a:pt x="6019" y="6901"/>
                    <a:pt x="5928" y="6901"/>
                    <a:pt x="5958" y="6870"/>
                  </a:cubicBezTo>
                  <a:cubicBezTo>
                    <a:pt x="5958" y="6855"/>
                    <a:pt x="5951" y="6855"/>
                    <a:pt x="5939" y="6855"/>
                  </a:cubicBezTo>
                  <a:cubicBezTo>
                    <a:pt x="5928" y="6855"/>
                    <a:pt x="5913" y="6855"/>
                    <a:pt x="5898" y="6840"/>
                  </a:cubicBezTo>
                  <a:lnTo>
                    <a:pt x="5624" y="6840"/>
                  </a:lnTo>
                  <a:cubicBezTo>
                    <a:pt x="5563" y="6840"/>
                    <a:pt x="5594" y="6870"/>
                    <a:pt x="5655" y="6901"/>
                  </a:cubicBezTo>
                  <a:cubicBezTo>
                    <a:pt x="5655" y="6931"/>
                    <a:pt x="5715" y="6931"/>
                    <a:pt x="5746" y="6992"/>
                  </a:cubicBezTo>
                  <a:lnTo>
                    <a:pt x="5776" y="7022"/>
                  </a:lnTo>
                  <a:lnTo>
                    <a:pt x="5867" y="7083"/>
                  </a:lnTo>
                  <a:cubicBezTo>
                    <a:pt x="5867" y="7083"/>
                    <a:pt x="5898" y="7144"/>
                    <a:pt x="5898" y="7174"/>
                  </a:cubicBezTo>
                  <a:cubicBezTo>
                    <a:pt x="5898" y="7205"/>
                    <a:pt x="5928" y="7235"/>
                    <a:pt x="5928" y="7235"/>
                  </a:cubicBezTo>
                  <a:cubicBezTo>
                    <a:pt x="5928" y="7235"/>
                    <a:pt x="5958" y="7326"/>
                    <a:pt x="5928" y="7357"/>
                  </a:cubicBezTo>
                  <a:cubicBezTo>
                    <a:pt x="5918" y="7367"/>
                    <a:pt x="5915" y="7370"/>
                    <a:pt x="5913" y="7370"/>
                  </a:cubicBezTo>
                  <a:cubicBezTo>
                    <a:pt x="5911" y="7370"/>
                    <a:pt x="5918" y="7357"/>
                    <a:pt x="5898" y="7357"/>
                  </a:cubicBezTo>
                  <a:lnTo>
                    <a:pt x="5594" y="7357"/>
                  </a:lnTo>
                  <a:cubicBezTo>
                    <a:pt x="5563" y="7357"/>
                    <a:pt x="5563" y="7387"/>
                    <a:pt x="5503" y="7387"/>
                  </a:cubicBezTo>
                  <a:cubicBezTo>
                    <a:pt x="5472" y="7387"/>
                    <a:pt x="5442" y="7357"/>
                    <a:pt x="5442" y="7357"/>
                  </a:cubicBezTo>
                  <a:cubicBezTo>
                    <a:pt x="5442" y="7357"/>
                    <a:pt x="5411" y="7326"/>
                    <a:pt x="5442" y="7296"/>
                  </a:cubicBezTo>
                  <a:cubicBezTo>
                    <a:pt x="5442" y="7235"/>
                    <a:pt x="5351" y="7235"/>
                    <a:pt x="5351" y="7235"/>
                  </a:cubicBezTo>
                  <a:lnTo>
                    <a:pt x="5259" y="7235"/>
                  </a:lnTo>
                  <a:lnTo>
                    <a:pt x="5168" y="7326"/>
                  </a:lnTo>
                  <a:lnTo>
                    <a:pt x="5107" y="7357"/>
                  </a:lnTo>
                  <a:lnTo>
                    <a:pt x="5016" y="7326"/>
                  </a:lnTo>
                  <a:lnTo>
                    <a:pt x="4895" y="7326"/>
                  </a:lnTo>
                  <a:cubicBezTo>
                    <a:pt x="4864" y="7326"/>
                    <a:pt x="4864" y="7387"/>
                    <a:pt x="4834" y="7387"/>
                  </a:cubicBezTo>
                  <a:lnTo>
                    <a:pt x="4682" y="7387"/>
                  </a:lnTo>
                  <a:lnTo>
                    <a:pt x="4651" y="7478"/>
                  </a:lnTo>
                  <a:cubicBezTo>
                    <a:pt x="4651" y="7478"/>
                    <a:pt x="4682" y="7539"/>
                    <a:pt x="4712" y="7539"/>
                  </a:cubicBezTo>
                  <a:cubicBezTo>
                    <a:pt x="4743" y="7559"/>
                    <a:pt x="4753" y="7566"/>
                    <a:pt x="4754" y="7566"/>
                  </a:cubicBezTo>
                  <a:cubicBezTo>
                    <a:pt x="4756" y="7566"/>
                    <a:pt x="4722" y="7539"/>
                    <a:pt x="4743" y="7539"/>
                  </a:cubicBezTo>
                  <a:cubicBezTo>
                    <a:pt x="4803" y="7539"/>
                    <a:pt x="4803" y="7630"/>
                    <a:pt x="4803" y="7630"/>
                  </a:cubicBezTo>
                  <a:cubicBezTo>
                    <a:pt x="4834" y="7661"/>
                    <a:pt x="4803" y="7691"/>
                    <a:pt x="4834" y="7691"/>
                  </a:cubicBezTo>
                  <a:cubicBezTo>
                    <a:pt x="4864" y="7752"/>
                    <a:pt x="4864" y="7813"/>
                    <a:pt x="4864" y="7813"/>
                  </a:cubicBezTo>
                  <a:cubicBezTo>
                    <a:pt x="4864" y="7813"/>
                    <a:pt x="4955" y="7843"/>
                    <a:pt x="4986" y="7843"/>
                  </a:cubicBezTo>
                  <a:cubicBezTo>
                    <a:pt x="5016" y="7843"/>
                    <a:pt x="5047" y="7904"/>
                    <a:pt x="5107" y="7904"/>
                  </a:cubicBezTo>
                  <a:cubicBezTo>
                    <a:pt x="5138" y="7904"/>
                    <a:pt x="5199" y="7843"/>
                    <a:pt x="5199" y="7843"/>
                  </a:cubicBezTo>
                  <a:lnTo>
                    <a:pt x="5290" y="7904"/>
                  </a:lnTo>
                  <a:cubicBezTo>
                    <a:pt x="5305" y="7919"/>
                    <a:pt x="5320" y="7919"/>
                    <a:pt x="5339" y="7919"/>
                  </a:cubicBezTo>
                  <a:cubicBezTo>
                    <a:pt x="5358" y="7919"/>
                    <a:pt x="5381" y="7919"/>
                    <a:pt x="5411" y="7934"/>
                  </a:cubicBezTo>
                  <a:cubicBezTo>
                    <a:pt x="5442" y="7965"/>
                    <a:pt x="5472" y="7965"/>
                    <a:pt x="5472" y="7965"/>
                  </a:cubicBezTo>
                  <a:lnTo>
                    <a:pt x="5776" y="7965"/>
                  </a:lnTo>
                  <a:cubicBezTo>
                    <a:pt x="5806" y="7965"/>
                    <a:pt x="5806" y="7995"/>
                    <a:pt x="5867" y="8056"/>
                  </a:cubicBezTo>
                  <a:cubicBezTo>
                    <a:pt x="5898" y="8086"/>
                    <a:pt x="5867" y="8117"/>
                    <a:pt x="5898" y="8147"/>
                  </a:cubicBezTo>
                  <a:cubicBezTo>
                    <a:pt x="5913" y="8177"/>
                    <a:pt x="5920" y="8177"/>
                    <a:pt x="5928" y="8177"/>
                  </a:cubicBezTo>
                  <a:cubicBezTo>
                    <a:pt x="5936" y="8177"/>
                    <a:pt x="5943" y="8177"/>
                    <a:pt x="5958" y="8208"/>
                  </a:cubicBezTo>
                  <a:cubicBezTo>
                    <a:pt x="6019" y="8238"/>
                    <a:pt x="5958" y="8269"/>
                    <a:pt x="6019" y="8269"/>
                  </a:cubicBezTo>
                  <a:cubicBezTo>
                    <a:pt x="6050" y="8299"/>
                    <a:pt x="6019" y="8299"/>
                    <a:pt x="6050" y="8390"/>
                  </a:cubicBezTo>
                  <a:cubicBezTo>
                    <a:pt x="6050" y="8421"/>
                    <a:pt x="6050" y="8428"/>
                    <a:pt x="6053" y="8428"/>
                  </a:cubicBezTo>
                  <a:cubicBezTo>
                    <a:pt x="6057" y="8428"/>
                    <a:pt x="6065" y="8421"/>
                    <a:pt x="6080" y="8421"/>
                  </a:cubicBezTo>
                  <a:cubicBezTo>
                    <a:pt x="6110" y="8421"/>
                    <a:pt x="6080" y="8451"/>
                    <a:pt x="6110" y="8451"/>
                  </a:cubicBezTo>
                  <a:cubicBezTo>
                    <a:pt x="6171" y="8512"/>
                    <a:pt x="6202" y="8512"/>
                    <a:pt x="6232" y="8542"/>
                  </a:cubicBezTo>
                  <a:cubicBezTo>
                    <a:pt x="6242" y="8552"/>
                    <a:pt x="6256" y="8556"/>
                    <a:pt x="6270" y="8556"/>
                  </a:cubicBezTo>
                  <a:cubicBezTo>
                    <a:pt x="6300" y="8556"/>
                    <a:pt x="6333" y="8542"/>
                    <a:pt x="6354" y="8542"/>
                  </a:cubicBezTo>
                  <a:cubicBezTo>
                    <a:pt x="6384" y="8542"/>
                    <a:pt x="6414" y="8572"/>
                    <a:pt x="6475" y="8572"/>
                  </a:cubicBezTo>
                  <a:cubicBezTo>
                    <a:pt x="6506" y="8603"/>
                    <a:pt x="6475" y="8664"/>
                    <a:pt x="6475" y="8664"/>
                  </a:cubicBezTo>
                  <a:lnTo>
                    <a:pt x="6475" y="8755"/>
                  </a:lnTo>
                  <a:lnTo>
                    <a:pt x="6475" y="8876"/>
                  </a:lnTo>
                  <a:cubicBezTo>
                    <a:pt x="6475" y="8907"/>
                    <a:pt x="6536" y="8907"/>
                    <a:pt x="6627" y="8968"/>
                  </a:cubicBezTo>
                  <a:cubicBezTo>
                    <a:pt x="6688" y="8998"/>
                    <a:pt x="6566" y="9028"/>
                    <a:pt x="6566" y="9028"/>
                  </a:cubicBezTo>
                  <a:lnTo>
                    <a:pt x="6566" y="9059"/>
                  </a:lnTo>
                  <a:cubicBezTo>
                    <a:pt x="6566" y="9120"/>
                    <a:pt x="6536" y="9150"/>
                    <a:pt x="6536" y="9180"/>
                  </a:cubicBezTo>
                  <a:lnTo>
                    <a:pt x="6536" y="9272"/>
                  </a:lnTo>
                  <a:cubicBezTo>
                    <a:pt x="6536" y="9302"/>
                    <a:pt x="6566" y="9332"/>
                    <a:pt x="6566" y="9332"/>
                  </a:cubicBezTo>
                  <a:cubicBezTo>
                    <a:pt x="6627" y="9363"/>
                    <a:pt x="6566" y="9363"/>
                    <a:pt x="6566" y="9424"/>
                  </a:cubicBezTo>
                  <a:lnTo>
                    <a:pt x="6566" y="9515"/>
                  </a:lnTo>
                  <a:cubicBezTo>
                    <a:pt x="6566" y="9576"/>
                    <a:pt x="6566" y="9606"/>
                    <a:pt x="6627" y="9636"/>
                  </a:cubicBezTo>
                  <a:cubicBezTo>
                    <a:pt x="6658" y="9728"/>
                    <a:pt x="6627" y="9728"/>
                    <a:pt x="6627" y="9758"/>
                  </a:cubicBezTo>
                  <a:cubicBezTo>
                    <a:pt x="6627" y="9788"/>
                    <a:pt x="6627" y="9910"/>
                    <a:pt x="6658" y="9940"/>
                  </a:cubicBezTo>
                  <a:cubicBezTo>
                    <a:pt x="6658" y="9971"/>
                    <a:pt x="6627" y="9971"/>
                    <a:pt x="6627" y="10031"/>
                  </a:cubicBezTo>
                  <a:cubicBezTo>
                    <a:pt x="6566" y="10062"/>
                    <a:pt x="6536" y="10062"/>
                    <a:pt x="6506" y="10062"/>
                  </a:cubicBezTo>
                  <a:cubicBezTo>
                    <a:pt x="6475" y="10062"/>
                    <a:pt x="6384" y="10092"/>
                    <a:pt x="6384" y="10092"/>
                  </a:cubicBezTo>
                  <a:lnTo>
                    <a:pt x="6110" y="10092"/>
                  </a:lnTo>
                  <a:cubicBezTo>
                    <a:pt x="6080" y="10092"/>
                    <a:pt x="6080" y="10062"/>
                    <a:pt x="6080" y="10062"/>
                  </a:cubicBezTo>
                  <a:cubicBezTo>
                    <a:pt x="6080" y="10047"/>
                    <a:pt x="6042" y="10047"/>
                    <a:pt x="6000" y="10047"/>
                  </a:cubicBezTo>
                  <a:cubicBezTo>
                    <a:pt x="5958" y="10047"/>
                    <a:pt x="5913" y="10047"/>
                    <a:pt x="5898" y="10031"/>
                  </a:cubicBezTo>
                  <a:cubicBezTo>
                    <a:pt x="5867" y="10031"/>
                    <a:pt x="5806" y="9971"/>
                    <a:pt x="5746" y="9971"/>
                  </a:cubicBezTo>
                  <a:cubicBezTo>
                    <a:pt x="5715" y="9971"/>
                    <a:pt x="5715" y="10031"/>
                    <a:pt x="5715" y="10031"/>
                  </a:cubicBezTo>
                  <a:cubicBezTo>
                    <a:pt x="5715" y="10042"/>
                    <a:pt x="5705" y="10045"/>
                    <a:pt x="5689" y="10045"/>
                  </a:cubicBezTo>
                  <a:cubicBezTo>
                    <a:pt x="5658" y="10045"/>
                    <a:pt x="5604" y="10031"/>
                    <a:pt x="5563" y="10031"/>
                  </a:cubicBezTo>
                  <a:cubicBezTo>
                    <a:pt x="5472" y="10031"/>
                    <a:pt x="5351" y="10031"/>
                    <a:pt x="5320" y="10062"/>
                  </a:cubicBezTo>
                  <a:cubicBezTo>
                    <a:pt x="5290" y="10062"/>
                    <a:pt x="5199" y="9971"/>
                    <a:pt x="5199" y="9971"/>
                  </a:cubicBezTo>
                  <a:lnTo>
                    <a:pt x="5047" y="9971"/>
                  </a:lnTo>
                  <a:cubicBezTo>
                    <a:pt x="5047" y="9971"/>
                    <a:pt x="4955" y="9940"/>
                    <a:pt x="4895" y="9940"/>
                  </a:cubicBezTo>
                  <a:lnTo>
                    <a:pt x="4803" y="9940"/>
                  </a:lnTo>
                  <a:cubicBezTo>
                    <a:pt x="4743" y="9940"/>
                    <a:pt x="4712" y="9971"/>
                    <a:pt x="4682" y="9971"/>
                  </a:cubicBezTo>
                  <a:cubicBezTo>
                    <a:pt x="4651" y="9971"/>
                    <a:pt x="4439" y="9971"/>
                    <a:pt x="4408" y="10031"/>
                  </a:cubicBezTo>
                  <a:cubicBezTo>
                    <a:pt x="4405" y="10035"/>
                    <a:pt x="4402" y="10036"/>
                    <a:pt x="4399" y="10036"/>
                  </a:cubicBezTo>
                  <a:cubicBezTo>
                    <a:pt x="4378" y="10036"/>
                    <a:pt x="4375" y="9940"/>
                    <a:pt x="4347" y="9940"/>
                  </a:cubicBezTo>
                  <a:cubicBezTo>
                    <a:pt x="4287" y="9910"/>
                    <a:pt x="4256" y="9910"/>
                    <a:pt x="4256" y="9879"/>
                  </a:cubicBezTo>
                  <a:cubicBezTo>
                    <a:pt x="4249" y="9864"/>
                    <a:pt x="4241" y="9859"/>
                    <a:pt x="4233" y="9859"/>
                  </a:cubicBezTo>
                  <a:cubicBezTo>
                    <a:pt x="4209" y="9859"/>
                    <a:pt x="4180" y="9910"/>
                    <a:pt x="4135" y="9910"/>
                  </a:cubicBezTo>
                  <a:cubicBezTo>
                    <a:pt x="4104" y="9910"/>
                    <a:pt x="4074" y="9879"/>
                    <a:pt x="4074" y="9879"/>
                  </a:cubicBezTo>
                  <a:lnTo>
                    <a:pt x="3952" y="9819"/>
                  </a:lnTo>
                  <a:cubicBezTo>
                    <a:pt x="3952" y="9819"/>
                    <a:pt x="3892" y="9879"/>
                    <a:pt x="3831" y="9879"/>
                  </a:cubicBezTo>
                  <a:cubicBezTo>
                    <a:pt x="3800" y="9879"/>
                    <a:pt x="3831" y="9940"/>
                    <a:pt x="3831" y="9971"/>
                  </a:cubicBezTo>
                  <a:lnTo>
                    <a:pt x="3831" y="10062"/>
                  </a:lnTo>
                  <a:lnTo>
                    <a:pt x="3648" y="10062"/>
                  </a:lnTo>
                  <a:cubicBezTo>
                    <a:pt x="3648" y="10062"/>
                    <a:pt x="3633" y="10054"/>
                    <a:pt x="3610" y="10054"/>
                  </a:cubicBezTo>
                  <a:cubicBezTo>
                    <a:pt x="3588" y="10054"/>
                    <a:pt x="3557" y="10062"/>
                    <a:pt x="3527" y="10092"/>
                  </a:cubicBezTo>
                  <a:cubicBezTo>
                    <a:pt x="3514" y="10131"/>
                    <a:pt x="3501" y="10143"/>
                    <a:pt x="3488" y="10143"/>
                  </a:cubicBezTo>
                  <a:cubicBezTo>
                    <a:pt x="3470" y="10143"/>
                    <a:pt x="3453" y="10123"/>
                    <a:pt x="3436" y="10123"/>
                  </a:cubicBezTo>
                  <a:cubicBezTo>
                    <a:pt x="3375" y="10123"/>
                    <a:pt x="3344" y="10183"/>
                    <a:pt x="3344" y="10214"/>
                  </a:cubicBezTo>
                  <a:lnTo>
                    <a:pt x="3344" y="10275"/>
                  </a:lnTo>
                  <a:cubicBezTo>
                    <a:pt x="3344" y="10275"/>
                    <a:pt x="3375" y="10335"/>
                    <a:pt x="3436" y="10335"/>
                  </a:cubicBezTo>
                  <a:cubicBezTo>
                    <a:pt x="3436" y="10346"/>
                    <a:pt x="3439" y="10349"/>
                    <a:pt x="3445" y="10349"/>
                  </a:cubicBezTo>
                  <a:cubicBezTo>
                    <a:pt x="3456" y="10349"/>
                    <a:pt x="3476" y="10335"/>
                    <a:pt x="3496" y="10335"/>
                  </a:cubicBezTo>
                  <a:cubicBezTo>
                    <a:pt x="3527" y="10335"/>
                    <a:pt x="3527" y="10366"/>
                    <a:pt x="3527" y="10366"/>
                  </a:cubicBezTo>
                  <a:lnTo>
                    <a:pt x="3588" y="10396"/>
                  </a:lnTo>
                  <a:lnTo>
                    <a:pt x="3618" y="10427"/>
                  </a:lnTo>
                  <a:cubicBezTo>
                    <a:pt x="3618" y="10427"/>
                    <a:pt x="3648" y="10487"/>
                    <a:pt x="3648" y="10518"/>
                  </a:cubicBezTo>
                  <a:lnTo>
                    <a:pt x="3648" y="10579"/>
                  </a:lnTo>
                  <a:cubicBezTo>
                    <a:pt x="3648" y="10639"/>
                    <a:pt x="3648" y="10670"/>
                    <a:pt x="3679" y="10670"/>
                  </a:cubicBezTo>
                  <a:lnTo>
                    <a:pt x="3679" y="10731"/>
                  </a:lnTo>
                  <a:cubicBezTo>
                    <a:pt x="3679" y="10791"/>
                    <a:pt x="3648" y="10822"/>
                    <a:pt x="3648" y="10822"/>
                  </a:cubicBezTo>
                  <a:cubicBezTo>
                    <a:pt x="3648" y="10852"/>
                    <a:pt x="3679" y="10852"/>
                    <a:pt x="3740" y="10883"/>
                  </a:cubicBezTo>
                  <a:cubicBezTo>
                    <a:pt x="3770" y="10943"/>
                    <a:pt x="3740" y="10943"/>
                    <a:pt x="3740" y="10974"/>
                  </a:cubicBezTo>
                  <a:cubicBezTo>
                    <a:pt x="3740" y="11004"/>
                    <a:pt x="3740" y="11004"/>
                    <a:pt x="3770" y="11035"/>
                  </a:cubicBezTo>
                  <a:lnTo>
                    <a:pt x="3800" y="11095"/>
                  </a:lnTo>
                  <a:cubicBezTo>
                    <a:pt x="3831" y="11126"/>
                    <a:pt x="3800" y="11126"/>
                    <a:pt x="3800" y="11126"/>
                  </a:cubicBezTo>
                  <a:lnTo>
                    <a:pt x="3800" y="11187"/>
                  </a:lnTo>
                  <a:lnTo>
                    <a:pt x="3800" y="11308"/>
                  </a:lnTo>
                  <a:lnTo>
                    <a:pt x="3800" y="11430"/>
                  </a:lnTo>
                  <a:lnTo>
                    <a:pt x="3800" y="11551"/>
                  </a:lnTo>
                  <a:lnTo>
                    <a:pt x="3800" y="11642"/>
                  </a:lnTo>
                  <a:lnTo>
                    <a:pt x="3800" y="11764"/>
                  </a:lnTo>
                  <a:lnTo>
                    <a:pt x="3800" y="11886"/>
                  </a:lnTo>
                  <a:cubicBezTo>
                    <a:pt x="3800" y="11916"/>
                    <a:pt x="3770" y="11916"/>
                    <a:pt x="3740" y="11946"/>
                  </a:cubicBezTo>
                  <a:cubicBezTo>
                    <a:pt x="3679" y="11946"/>
                    <a:pt x="3679" y="12007"/>
                    <a:pt x="3648" y="12038"/>
                  </a:cubicBezTo>
                  <a:cubicBezTo>
                    <a:pt x="3618" y="12038"/>
                    <a:pt x="3648" y="12068"/>
                    <a:pt x="3648" y="12098"/>
                  </a:cubicBezTo>
                  <a:lnTo>
                    <a:pt x="3648" y="12220"/>
                  </a:lnTo>
                  <a:cubicBezTo>
                    <a:pt x="3648" y="12250"/>
                    <a:pt x="3618" y="12342"/>
                    <a:pt x="3618" y="12342"/>
                  </a:cubicBezTo>
                  <a:cubicBezTo>
                    <a:pt x="3618" y="12342"/>
                    <a:pt x="3618" y="12402"/>
                    <a:pt x="3679" y="12402"/>
                  </a:cubicBezTo>
                  <a:cubicBezTo>
                    <a:pt x="3740" y="12463"/>
                    <a:pt x="3679" y="12402"/>
                    <a:pt x="3740" y="12494"/>
                  </a:cubicBezTo>
                  <a:cubicBezTo>
                    <a:pt x="3751" y="12516"/>
                    <a:pt x="3754" y="12522"/>
                    <a:pt x="3755" y="12522"/>
                  </a:cubicBezTo>
                  <a:cubicBezTo>
                    <a:pt x="3755" y="12522"/>
                    <a:pt x="3754" y="12515"/>
                    <a:pt x="3757" y="12515"/>
                  </a:cubicBezTo>
                  <a:cubicBezTo>
                    <a:pt x="3759" y="12515"/>
                    <a:pt x="3763" y="12517"/>
                    <a:pt x="3770" y="12524"/>
                  </a:cubicBezTo>
                  <a:cubicBezTo>
                    <a:pt x="3780" y="12534"/>
                    <a:pt x="3787" y="12537"/>
                    <a:pt x="3795" y="12537"/>
                  </a:cubicBezTo>
                  <a:cubicBezTo>
                    <a:pt x="3811" y="12537"/>
                    <a:pt x="3831" y="12524"/>
                    <a:pt x="3892" y="12524"/>
                  </a:cubicBezTo>
                  <a:cubicBezTo>
                    <a:pt x="3952" y="12524"/>
                    <a:pt x="3892" y="12554"/>
                    <a:pt x="3922" y="12615"/>
                  </a:cubicBezTo>
                  <a:cubicBezTo>
                    <a:pt x="3952" y="12645"/>
                    <a:pt x="3952" y="12645"/>
                    <a:pt x="3952" y="12676"/>
                  </a:cubicBezTo>
                  <a:cubicBezTo>
                    <a:pt x="3983" y="12706"/>
                    <a:pt x="3952" y="12767"/>
                    <a:pt x="3922" y="12767"/>
                  </a:cubicBezTo>
                  <a:cubicBezTo>
                    <a:pt x="3922" y="12797"/>
                    <a:pt x="3922" y="12828"/>
                    <a:pt x="3952" y="12858"/>
                  </a:cubicBezTo>
                  <a:cubicBezTo>
                    <a:pt x="3952" y="12919"/>
                    <a:pt x="3983" y="12949"/>
                    <a:pt x="3983" y="12949"/>
                  </a:cubicBezTo>
                  <a:lnTo>
                    <a:pt x="3983" y="13010"/>
                  </a:lnTo>
                  <a:cubicBezTo>
                    <a:pt x="3983" y="13071"/>
                    <a:pt x="3952" y="13101"/>
                    <a:pt x="3952" y="13101"/>
                  </a:cubicBezTo>
                  <a:cubicBezTo>
                    <a:pt x="3952" y="13101"/>
                    <a:pt x="3983" y="13162"/>
                    <a:pt x="3983" y="13223"/>
                  </a:cubicBezTo>
                  <a:cubicBezTo>
                    <a:pt x="4013" y="13238"/>
                    <a:pt x="4028" y="13238"/>
                    <a:pt x="4040" y="13238"/>
                  </a:cubicBezTo>
                  <a:cubicBezTo>
                    <a:pt x="4051" y="13238"/>
                    <a:pt x="4059" y="13238"/>
                    <a:pt x="4074" y="13253"/>
                  </a:cubicBezTo>
                  <a:cubicBezTo>
                    <a:pt x="4084" y="13264"/>
                    <a:pt x="4087" y="13267"/>
                    <a:pt x="4090" y="13267"/>
                  </a:cubicBezTo>
                  <a:cubicBezTo>
                    <a:pt x="4094" y="13267"/>
                    <a:pt x="4094" y="13253"/>
                    <a:pt x="4135" y="13253"/>
                  </a:cubicBezTo>
                  <a:cubicBezTo>
                    <a:pt x="4226" y="13253"/>
                    <a:pt x="4196" y="13253"/>
                    <a:pt x="4226" y="13223"/>
                  </a:cubicBezTo>
                  <a:cubicBezTo>
                    <a:pt x="4235" y="13204"/>
                    <a:pt x="4242" y="13197"/>
                    <a:pt x="4247" y="13197"/>
                  </a:cubicBezTo>
                  <a:cubicBezTo>
                    <a:pt x="4259" y="13197"/>
                    <a:pt x="4266" y="13232"/>
                    <a:pt x="4287" y="13253"/>
                  </a:cubicBezTo>
                  <a:cubicBezTo>
                    <a:pt x="4347" y="13253"/>
                    <a:pt x="4408" y="13284"/>
                    <a:pt x="4499" y="13314"/>
                  </a:cubicBezTo>
                  <a:cubicBezTo>
                    <a:pt x="4518" y="13333"/>
                    <a:pt x="4531" y="13340"/>
                    <a:pt x="4543" y="13340"/>
                  </a:cubicBezTo>
                  <a:cubicBezTo>
                    <a:pt x="4569" y="13340"/>
                    <a:pt x="4589" y="13305"/>
                    <a:pt x="4651" y="13284"/>
                  </a:cubicBezTo>
                  <a:cubicBezTo>
                    <a:pt x="4682" y="13253"/>
                    <a:pt x="4712" y="13253"/>
                    <a:pt x="4743" y="13223"/>
                  </a:cubicBezTo>
                  <a:cubicBezTo>
                    <a:pt x="4771" y="13204"/>
                    <a:pt x="4787" y="13197"/>
                    <a:pt x="4799" y="13197"/>
                  </a:cubicBezTo>
                  <a:cubicBezTo>
                    <a:pt x="4824" y="13197"/>
                    <a:pt x="4822" y="13232"/>
                    <a:pt x="4864" y="13253"/>
                  </a:cubicBezTo>
                  <a:cubicBezTo>
                    <a:pt x="4895" y="13284"/>
                    <a:pt x="4986" y="13284"/>
                    <a:pt x="5016" y="13314"/>
                  </a:cubicBezTo>
                  <a:cubicBezTo>
                    <a:pt x="5047" y="13375"/>
                    <a:pt x="5138" y="13405"/>
                    <a:pt x="5168" y="13405"/>
                  </a:cubicBezTo>
                  <a:lnTo>
                    <a:pt x="5168" y="13527"/>
                  </a:lnTo>
                  <a:cubicBezTo>
                    <a:pt x="5168" y="13588"/>
                    <a:pt x="5259" y="13557"/>
                    <a:pt x="5290" y="13588"/>
                  </a:cubicBezTo>
                  <a:cubicBezTo>
                    <a:pt x="5320" y="13618"/>
                    <a:pt x="5290" y="13679"/>
                    <a:pt x="5290" y="13679"/>
                  </a:cubicBezTo>
                  <a:lnTo>
                    <a:pt x="5411" y="13770"/>
                  </a:lnTo>
                  <a:cubicBezTo>
                    <a:pt x="5442" y="13770"/>
                    <a:pt x="5472" y="13770"/>
                    <a:pt x="5503" y="13831"/>
                  </a:cubicBezTo>
                  <a:cubicBezTo>
                    <a:pt x="5518" y="13839"/>
                    <a:pt x="5531" y="13842"/>
                    <a:pt x="5543" y="13842"/>
                  </a:cubicBezTo>
                  <a:cubicBezTo>
                    <a:pt x="5579" y="13842"/>
                    <a:pt x="5601" y="13808"/>
                    <a:pt x="5624" y="13740"/>
                  </a:cubicBezTo>
                  <a:cubicBezTo>
                    <a:pt x="5635" y="13717"/>
                    <a:pt x="5638" y="13711"/>
                    <a:pt x="5638" y="13711"/>
                  </a:cubicBezTo>
                  <a:lnTo>
                    <a:pt x="5638" y="13711"/>
                  </a:lnTo>
                  <a:cubicBezTo>
                    <a:pt x="5637" y="13711"/>
                    <a:pt x="5631" y="13718"/>
                    <a:pt x="5628" y="13718"/>
                  </a:cubicBezTo>
                  <a:cubicBezTo>
                    <a:pt x="5626" y="13718"/>
                    <a:pt x="5624" y="13716"/>
                    <a:pt x="5624" y="13709"/>
                  </a:cubicBezTo>
                  <a:cubicBezTo>
                    <a:pt x="5624" y="13679"/>
                    <a:pt x="5655" y="13618"/>
                    <a:pt x="5715" y="13588"/>
                  </a:cubicBezTo>
                  <a:lnTo>
                    <a:pt x="5776" y="13527"/>
                  </a:lnTo>
                  <a:cubicBezTo>
                    <a:pt x="5784" y="13512"/>
                    <a:pt x="5789" y="13506"/>
                    <a:pt x="5795" y="13506"/>
                  </a:cubicBezTo>
                  <a:cubicBezTo>
                    <a:pt x="5812" y="13506"/>
                    <a:pt x="5829" y="13557"/>
                    <a:pt x="5898" y="13557"/>
                  </a:cubicBezTo>
                  <a:cubicBezTo>
                    <a:pt x="5928" y="13557"/>
                    <a:pt x="5928" y="13527"/>
                    <a:pt x="6019" y="13466"/>
                  </a:cubicBezTo>
                  <a:cubicBezTo>
                    <a:pt x="6050" y="13436"/>
                    <a:pt x="6050" y="13405"/>
                    <a:pt x="6080" y="13405"/>
                  </a:cubicBezTo>
                  <a:cubicBezTo>
                    <a:pt x="6095" y="13390"/>
                    <a:pt x="6103" y="13390"/>
                    <a:pt x="6114" y="13390"/>
                  </a:cubicBezTo>
                  <a:cubicBezTo>
                    <a:pt x="6126" y="13390"/>
                    <a:pt x="6141" y="13390"/>
                    <a:pt x="6171" y="13375"/>
                  </a:cubicBezTo>
                  <a:lnTo>
                    <a:pt x="6232" y="13375"/>
                  </a:lnTo>
                  <a:cubicBezTo>
                    <a:pt x="6252" y="13375"/>
                    <a:pt x="6259" y="13388"/>
                    <a:pt x="6288" y="13388"/>
                  </a:cubicBezTo>
                  <a:cubicBezTo>
                    <a:pt x="6303" y="13388"/>
                    <a:pt x="6323" y="13385"/>
                    <a:pt x="6354" y="13375"/>
                  </a:cubicBezTo>
                  <a:cubicBezTo>
                    <a:pt x="6384" y="13375"/>
                    <a:pt x="6414" y="13314"/>
                    <a:pt x="6506" y="13314"/>
                  </a:cubicBezTo>
                  <a:cubicBezTo>
                    <a:pt x="6566" y="13314"/>
                    <a:pt x="6566" y="13314"/>
                    <a:pt x="6627" y="13375"/>
                  </a:cubicBezTo>
                  <a:cubicBezTo>
                    <a:pt x="6642" y="13390"/>
                    <a:pt x="6650" y="13398"/>
                    <a:pt x="6661" y="13398"/>
                  </a:cubicBezTo>
                  <a:cubicBezTo>
                    <a:pt x="6673" y="13398"/>
                    <a:pt x="6688" y="13390"/>
                    <a:pt x="6718" y="13375"/>
                  </a:cubicBezTo>
                  <a:cubicBezTo>
                    <a:pt x="6810" y="13375"/>
                    <a:pt x="6779" y="13314"/>
                    <a:pt x="6840" y="13314"/>
                  </a:cubicBezTo>
                  <a:cubicBezTo>
                    <a:pt x="6870" y="13304"/>
                    <a:pt x="6891" y="13301"/>
                    <a:pt x="6905" y="13301"/>
                  </a:cubicBezTo>
                  <a:cubicBezTo>
                    <a:pt x="6935" y="13301"/>
                    <a:pt x="6941" y="13314"/>
                    <a:pt x="6962" y="13314"/>
                  </a:cubicBezTo>
                  <a:cubicBezTo>
                    <a:pt x="7022" y="13314"/>
                    <a:pt x="7083" y="13253"/>
                    <a:pt x="7083" y="13253"/>
                  </a:cubicBezTo>
                  <a:cubicBezTo>
                    <a:pt x="7083" y="13253"/>
                    <a:pt x="7144" y="13101"/>
                    <a:pt x="7144" y="13071"/>
                  </a:cubicBezTo>
                  <a:cubicBezTo>
                    <a:pt x="7174" y="13010"/>
                    <a:pt x="7174" y="12980"/>
                    <a:pt x="7174" y="12949"/>
                  </a:cubicBezTo>
                  <a:cubicBezTo>
                    <a:pt x="7174" y="12939"/>
                    <a:pt x="7184" y="12936"/>
                    <a:pt x="7198" y="12936"/>
                  </a:cubicBezTo>
                  <a:cubicBezTo>
                    <a:pt x="7225" y="12936"/>
                    <a:pt x="7265" y="12949"/>
                    <a:pt x="7265" y="12949"/>
                  </a:cubicBezTo>
                  <a:lnTo>
                    <a:pt x="7387" y="12949"/>
                  </a:lnTo>
                  <a:cubicBezTo>
                    <a:pt x="7448" y="12949"/>
                    <a:pt x="7417" y="12919"/>
                    <a:pt x="7417" y="12858"/>
                  </a:cubicBezTo>
                  <a:cubicBezTo>
                    <a:pt x="7417" y="12797"/>
                    <a:pt x="7417" y="12797"/>
                    <a:pt x="7448" y="12767"/>
                  </a:cubicBezTo>
                  <a:cubicBezTo>
                    <a:pt x="7448" y="12706"/>
                    <a:pt x="7478" y="12676"/>
                    <a:pt x="7539" y="12615"/>
                  </a:cubicBezTo>
                  <a:cubicBezTo>
                    <a:pt x="7569" y="12524"/>
                    <a:pt x="7600" y="12524"/>
                    <a:pt x="7600" y="12524"/>
                  </a:cubicBezTo>
                  <a:cubicBezTo>
                    <a:pt x="7600" y="12494"/>
                    <a:pt x="7630" y="12494"/>
                    <a:pt x="7691" y="12463"/>
                  </a:cubicBezTo>
                  <a:cubicBezTo>
                    <a:pt x="7701" y="12443"/>
                    <a:pt x="7708" y="12436"/>
                    <a:pt x="7714" y="12436"/>
                  </a:cubicBezTo>
                  <a:cubicBezTo>
                    <a:pt x="7725" y="12436"/>
                    <a:pt x="7732" y="12463"/>
                    <a:pt x="7752" y="12463"/>
                  </a:cubicBezTo>
                  <a:cubicBezTo>
                    <a:pt x="7782" y="12463"/>
                    <a:pt x="7782" y="12372"/>
                    <a:pt x="7782" y="12372"/>
                  </a:cubicBezTo>
                  <a:cubicBezTo>
                    <a:pt x="7782" y="12372"/>
                    <a:pt x="7782" y="12342"/>
                    <a:pt x="7752" y="12342"/>
                  </a:cubicBezTo>
                  <a:cubicBezTo>
                    <a:pt x="7721" y="12342"/>
                    <a:pt x="7721" y="12311"/>
                    <a:pt x="7691" y="12311"/>
                  </a:cubicBezTo>
                  <a:cubicBezTo>
                    <a:pt x="7630" y="12311"/>
                    <a:pt x="7630" y="12220"/>
                    <a:pt x="7600" y="12220"/>
                  </a:cubicBezTo>
                  <a:cubicBezTo>
                    <a:pt x="7569" y="12220"/>
                    <a:pt x="7569" y="12190"/>
                    <a:pt x="7539" y="12159"/>
                  </a:cubicBezTo>
                  <a:cubicBezTo>
                    <a:pt x="7478" y="12098"/>
                    <a:pt x="7478" y="12068"/>
                    <a:pt x="7478" y="12038"/>
                  </a:cubicBezTo>
                  <a:cubicBezTo>
                    <a:pt x="7448" y="12007"/>
                    <a:pt x="7478" y="11946"/>
                    <a:pt x="7478" y="11916"/>
                  </a:cubicBezTo>
                  <a:cubicBezTo>
                    <a:pt x="7478" y="11886"/>
                    <a:pt x="7569" y="11855"/>
                    <a:pt x="7569" y="11855"/>
                  </a:cubicBezTo>
                  <a:lnTo>
                    <a:pt x="7600" y="11764"/>
                  </a:lnTo>
                  <a:cubicBezTo>
                    <a:pt x="7600" y="11734"/>
                    <a:pt x="7630" y="11734"/>
                    <a:pt x="7691" y="11703"/>
                  </a:cubicBezTo>
                  <a:cubicBezTo>
                    <a:pt x="7721" y="11642"/>
                    <a:pt x="7691" y="11612"/>
                    <a:pt x="7721" y="11582"/>
                  </a:cubicBezTo>
                  <a:cubicBezTo>
                    <a:pt x="7721" y="11490"/>
                    <a:pt x="7752" y="11551"/>
                    <a:pt x="7843" y="11490"/>
                  </a:cubicBezTo>
                  <a:cubicBezTo>
                    <a:pt x="7904" y="11460"/>
                    <a:pt x="7873" y="11460"/>
                    <a:pt x="7873" y="11430"/>
                  </a:cubicBezTo>
                  <a:cubicBezTo>
                    <a:pt x="7873" y="11399"/>
                    <a:pt x="7873" y="11338"/>
                    <a:pt x="7843" y="11308"/>
                  </a:cubicBezTo>
                  <a:cubicBezTo>
                    <a:pt x="7782" y="11278"/>
                    <a:pt x="7873" y="11187"/>
                    <a:pt x="7873" y="11187"/>
                  </a:cubicBezTo>
                  <a:cubicBezTo>
                    <a:pt x="7873" y="11156"/>
                    <a:pt x="7934" y="11156"/>
                    <a:pt x="7934" y="11156"/>
                  </a:cubicBezTo>
                  <a:lnTo>
                    <a:pt x="8056" y="11126"/>
                  </a:lnTo>
                  <a:lnTo>
                    <a:pt x="8208" y="11126"/>
                  </a:lnTo>
                  <a:cubicBezTo>
                    <a:pt x="8217" y="11135"/>
                    <a:pt x="8228" y="11138"/>
                    <a:pt x="8241" y="11138"/>
                  </a:cubicBezTo>
                  <a:cubicBezTo>
                    <a:pt x="8271" y="11138"/>
                    <a:pt x="8308" y="11117"/>
                    <a:pt x="8329" y="11095"/>
                  </a:cubicBezTo>
                  <a:cubicBezTo>
                    <a:pt x="8329" y="11035"/>
                    <a:pt x="8390" y="11035"/>
                    <a:pt x="8390" y="11004"/>
                  </a:cubicBezTo>
                  <a:lnTo>
                    <a:pt x="8481" y="10943"/>
                  </a:lnTo>
                  <a:cubicBezTo>
                    <a:pt x="8481" y="10883"/>
                    <a:pt x="8512" y="10852"/>
                    <a:pt x="8542" y="10852"/>
                  </a:cubicBezTo>
                  <a:cubicBezTo>
                    <a:pt x="8603" y="10822"/>
                    <a:pt x="8633" y="10822"/>
                    <a:pt x="8633" y="10791"/>
                  </a:cubicBezTo>
                  <a:lnTo>
                    <a:pt x="8633" y="10700"/>
                  </a:lnTo>
                  <a:lnTo>
                    <a:pt x="8633" y="10639"/>
                  </a:lnTo>
                  <a:cubicBezTo>
                    <a:pt x="8603" y="10579"/>
                    <a:pt x="8633" y="10548"/>
                    <a:pt x="8633" y="10548"/>
                  </a:cubicBezTo>
                  <a:cubicBezTo>
                    <a:pt x="8633" y="10518"/>
                    <a:pt x="8603" y="10518"/>
                    <a:pt x="8603" y="10518"/>
                  </a:cubicBezTo>
                  <a:cubicBezTo>
                    <a:pt x="8542" y="10518"/>
                    <a:pt x="8603" y="10487"/>
                    <a:pt x="8512" y="10427"/>
                  </a:cubicBezTo>
                  <a:cubicBezTo>
                    <a:pt x="8481" y="10411"/>
                    <a:pt x="8481" y="10411"/>
                    <a:pt x="8485" y="10411"/>
                  </a:cubicBezTo>
                  <a:cubicBezTo>
                    <a:pt x="8489" y="10411"/>
                    <a:pt x="8497" y="10411"/>
                    <a:pt x="8481" y="10396"/>
                  </a:cubicBezTo>
                  <a:cubicBezTo>
                    <a:pt x="8451" y="10366"/>
                    <a:pt x="8481" y="10335"/>
                    <a:pt x="8481" y="10275"/>
                  </a:cubicBezTo>
                  <a:cubicBezTo>
                    <a:pt x="8481" y="10244"/>
                    <a:pt x="8481" y="10214"/>
                    <a:pt x="8512" y="10183"/>
                  </a:cubicBezTo>
                  <a:cubicBezTo>
                    <a:pt x="8512" y="10123"/>
                    <a:pt x="8481" y="10092"/>
                    <a:pt x="8512" y="10092"/>
                  </a:cubicBezTo>
                  <a:lnTo>
                    <a:pt x="8633" y="10092"/>
                  </a:lnTo>
                  <a:cubicBezTo>
                    <a:pt x="8664" y="10092"/>
                    <a:pt x="8664" y="10062"/>
                    <a:pt x="8694" y="10062"/>
                  </a:cubicBezTo>
                  <a:cubicBezTo>
                    <a:pt x="8755" y="10031"/>
                    <a:pt x="8694" y="10031"/>
                    <a:pt x="8694" y="9971"/>
                  </a:cubicBezTo>
                  <a:cubicBezTo>
                    <a:pt x="8694" y="9955"/>
                    <a:pt x="8694" y="9955"/>
                    <a:pt x="8702" y="9955"/>
                  </a:cubicBezTo>
                  <a:cubicBezTo>
                    <a:pt x="8709" y="9955"/>
                    <a:pt x="8724" y="9955"/>
                    <a:pt x="8755" y="9940"/>
                  </a:cubicBezTo>
                  <a:cubicBezTo>
                    <a:pt x="8761" y="9934"/>
                    <a:pt x="8769" y="9932"/>
                    <a:pt x="8777" y="9932"/>
                  </a:cubicBezTo>
                  <a:cubicBezTo>
                    <a:pt x="8800" y="9932"/>
                    <a:pt x="8826" y="9949"/>
                    <a:pt x="8839" y="9949"/>
                  </a:cubicBezTo>
                  <a:cubicBezTo>
                    <a:pt x="8843" y="9949"/>
                    <a:pt x="8846" y="9947"/>
                    <a:pt x="8846" y="9940"/>
                  </a:cubicBezTo>
                  <a:cubicBezTo>
                    <a:pt x="8907" y="9940"/>
                    <a:pt x="8907" y="9971"/>
                    <a:pt x="8937" y="9971"/>
                  </a:cubicBezTo>
                  <a:cubicBezTo>
                    <a:pt x="8968" y="10031"/>
                    <a:pt x="8998" y="10031"/>
                    <a:pt x="9059" y="10031"/>
                  </a:cubicBezTo>
                  <a:cubicBezTo>
                    <a:pt x="9089" y="10031"/>
                    <a:pt x="9120" y="9971"/>
                    <a:pt x="9211" y="9971"/>
                  </a:cubicBezTo>
                  <a:cubicBezTo>
                    <a:pt x="9241" y="9971"/>
                    <a:pt x="9302" y="10031"/>
                    <a:pt x="9302" y="10031"/>
                  </a:cubicBezTo>
                  <a:cubicBezTo>
                    <a:pt x="9302" y="10031"/>
                    <a:pt x="9393" y="10092"/>
                    <a:pt x="9424" y="10092"/>
                  </a:cubicBezTo>
                  <a:cubicBezTo>
                    <a:pt x="9454" y="10092"/>
                    <a:pt x="9515" y="10123"/>
                    <a:pt x="9545" y="10123"/>
                  </a:cubicBezTo>
                  <a:cubicBezTo>
                    <a:pt x="9576" y="10183"/>
                    <a:pt x="9576" y="10183"/>
                    <a:pt x="9606" y="10183"/>
                  </a:cubicBezTo>
                  <a:cubicBezTo>
                    <a:pt x="9667" y="10183"/>
                    <a:pt x="9697" y="10183"/>
                    <a:pt x="9728" y="10123"/>
                  </a:cubicBezTo>
                  <a:cubicBezTo>
                    <a:pt x="9758" y="10092"/>
                    <a:pt x="9849" y="10092"/>
                    <a:pt x="9849" y="10092"/>
                  </a:cubicBezTo>
                  <a:cubicBezTo>
                    <a:pt x="9849" y="10062"/>
                    <a:pt x="9880" y="10031"/>
                    <a:pt x="9880" y="10031"/>
                  </a:cubicBezTo>
                  <a:cubicBezTo>
                    <a:pt x="9880" y="10031"/>
                    <a:pt x="9910" y="9971"/>
                    <a:pt x="9971" y="9910"/>
                  </a:cubicBezTo>
                  <a:cubicBezTo>
                    <a:pt x="10001" y="9879"/>
                    <a:pt x="10001" y="9819"/>
                    <a:pt x="10031" y="9788"/>
                  </a:cubicBezTo>
                  <a:cubicBezTo>
                    <a:pt x="10042" y="9778"/>
                    <a:pt x="10048" y="9775"/>
                    <a:pt x="10055" y="9775"/>
                  </a:cubicBezTo>
                  <a:cubicBezTo>
                    <a:pt x="10069" y="9775"/>
                    <a:pt x="10082" y="9788"/>
                    <a:pt x="10123" y="9788"/>
                  </a:cubicBezTo>
                  <a:cubicBezTo>
                    <a:pt x="10153" y="9788"/>
                    <a:pt x="10183" y="9819"/>
                    <a:pt x="10214" y="9819"/>
                  </a:cubicBezTo>
                  <a:cubicBezTo>
                    <a:pt x="10305" y="9819"/>
                    <a:pt x="10305" y="9788"/>
                    <a:pt x="10305" y="9758"/>
                  </a:cubicBezTo>
                  <a:lnTo>
                    <a:pt x="10305" y="9667"/>
                  </a:lnTo>
                  <a:lnTo>
                    <a:pt x="10305" y="9576"/>
                  </a:lnTo>
                  <a:cubicBezTo>
                    <a:pt x="10305" y="9515"/>
                    <a:pt x="10335" y="9484"/>
                    <a:pt x="10366" y="9484"/>
                  </a:cubicBezTo>
                  <a:lnTo>
                    <a:pt x="10518" y="9484"/>
                  </a:lnTo>
                  <a:cubicBezTo>
                    <a:pt x="10579" y="9484"/>
                    <a:pt x="10609" y="9515"/>
                    <a:pt x="10609" y="9515"/>
                  </a:cubicBezTo>
                  <a:lnTo>
                    <a:pt x="10670" y="9606"/>
                  </a:lnTo>
                  <a:cubicBezTo>
                    <a:pt x="10731" y="9636"/>
                    <a:pt x="10791" y="9636"/>
                    <a:pt x="10822" y="9636"/>
                  </a:cubicBezTo>
                  <a:cubicBezTo>
                    <a:pt x="10883" y="9636"/>
                    <a:pt x="10913" y="9667"/>
                    <a:pt x="10943" y="9728"/>
                  </a:cubicBezTo>
                  <a:cubicBezTo>
                    <a:pt x="10974" y="9728"/>
                    <a:pt x="10974" y="9788"/>
                    <a:pt x="10974" y="9788"/>
                  </a:cubicBezTo>
                  <a:lnTo>
                    <a:pt x="10974" y="9879"/>
                  </a:lnTo>
                  <a:cubicBezTo>
                    <a:pt x="10974" y="9910"/>
                    <a:pt x="11035" y="9940"/>
                    <a:pt x="11035" y="9940"/>
                  </a:cubicBezTo>
                  <a:lnTo>
                    <a:pt x="11126" y="9971"/>
                  </a:lnTo>
                  <a:cubicBezTo>
                    <a:pt x="11126" y="9971"/>
                    <a:pt x="11187" y="10062"/>
                    <a:pt x="11187" y="10092"/>
                  </a:cubicBezTo>
                  <a:cubicBezTo>
                    <a:pt x="11187" y="10123"/>
                    <a:pt x="11217" y="10183"/>
                    <a:pt x="11278" y="10183"/>
                  </a:cubicBezTo>
                  <a:cubicBezTo>
                    <a:pt x="11339" y="10214"/>
                    <a:pt x="11339" y="10275"/>
                    <a:pt x="11369" y="10335"/>
                  </a:cubicBezTo>
                  <a:cubicBezTo>
                    <a:pt x="11369" y="10366"/>
                    <a:pt x="11399" y="10396"/>
                    <a:pt x="11430" y="10427"/>
                  </a:cubicBezTo>
                  <a:cubicBezTo>
                    <a:pt x="11430" y="10487"/>
                    <a:pt x="11521" y="10487"/>
                    <a:pt x="11521" y="10487"/>
                  </a:cubicBezTo>
                  <a:lnTo>
                    <a:pt x="11582" y="10487"/>
                  </a:lnTo>
                  <a:cubicBezTo>
                    <a:pt x="11642" y="10487"/>
                    <a:pt x="11642" y="10548"/>
                    <a:pt x="11673" y="10548"/>
                  </a:cubicBezTo>
                  <a:cubicBezTo>
                    <a:pt x="11673" y="10579"/>
                    <a:pt x="11794" y="10579"/>
                    <a:pt x="11825" y="10639"/>
                  </a:cubicBezTo>
                  <a:cubicBezTo>
                    <a:pt x="11855" y="10670"/>
                    <a:pt x="11855" y="10700"/>
                    <a:pt x="11855" y="10700"/>
                  </a:cubicBezTo>
                  <a:lnTo>
                    <a:pt x="12007" y="10852"/>
                  </a:lnTo>
                  <a:lnTo>
                    <a:pt x="12129" y="10974"/>
                  </a:lnTo>
                  <a:cubicBezTo>
                    <a:pt x="12159" y="11004"/>
                    <a:pt x="12159" y="11035"/>
                    <a:pt x="12250" y="11035"/>
                  </a:cubicBezTo>
                  <a:lnTo>
                    <a:pt x="12494" y="11035"/>
                  </a:lnTo>
                  <a:cubicBezTo>
                    <a:pt x="12554" y="11035"/>
                    <a:pt x="12554" y="11095"/>
                    <a:pt x="12554" y="11095"/>
                  </a:cubicBezTo>
                  <a:lnTo>
                    <a:pt x="12585" y="11126"/>
                  </a:lnTo>
                  <a:lnTo>
                    <a:pt x="12646" y="11187"/>
                  </a:lnTo>
                  <a:lnTo>
                    <a:pt x="12706" y="11247"/>
                  </a:lnTo>
                  <a:cubicBezTo>
                    <a:pt x="12706" y="11247"/>
                    <a:pt x="12737" y="11278"/>
                    <a:pt x="12767" y="11278"/>
                  </a:cubicBezTo>
                  <a:cubicBezTo>
                    <a:pt x="12797" y="11278"/>
                    <a:pt x="12797" y="11308"/>
                    <a:pt x="12797" y="11338"/>
                  </a:cubicBezTo>
                  <a:cubicBezTo>
                    <a:pt x="12797" y="11399"/>
                    <a:pt x="12858" y="11399"/>
                    <a:pt x="12889" y="11399"/>
                  </a:cubicBezTo>
                  <a:lnTo>
                    <a:pt x="12949" y="11399"/>
                  </a:lnTo>
                  <a:cubicBezTo>
                    <a:pt x="13010" y="11399"/>
                    <a:pt x="13010" y="11430"/>
                    <a:pt x="13041" y="11460"/>
                  </a:cubicBezTo>
                  <a:cubicBezTo>
                    <a:pt x="13101" y="11490"/>
                    <a:pt x="13071" y="11582"/>
                    <a:pt x="13071" y="11612"/>
                  </a:cubicBezTo>
                  <a:cubicBezTo>
                    <a:pt x="13101" y="11642"/>
                    <a:pt x="13162" y="11642"/>
                    <a:pt x="13193" y="11703"/>
                  </a:cubicBezTo>
                  <a:cubicBezTo>
                    <a:pt x="13223" y="11703"/>
                    <a:pt x="13223" y="11734"/>
                    <a:pt x="13314" y="11734"/>
                  </a:cubicBezTo>
                  <a:cubicBezTo>
                    <a:pt x="13375" y="11734"/>
                    <a:pt x="13375" y="11794"/>
                    <a:pt x="13375" y="11794"/>
                  </a:cubicBezTo>
                  <a:cubicBezTo>
                    <a:pt x="13375" y="11794"/>
                    <a:pt x="13405" y="11886"/>
                    <a:pt x="13405" y="11916"/>
                  </a:cubicBezTo>
                  <a:cubicBezTo>
                    <a:pt x="13405" y="11946"/>
                    <a:pt x="13497" y="12038"/>
                    <a:pt x="13527" y="12068"/>
                  </a:cubicBezTo>
                  <a:cubicBezTo>
                    <a:pt x="13557" y="12098"/>
                    <a:pt x="13557" y="12159"/>
                    <a:pt x="13557" y="12190"/>
                  </a:cubicBezTo>
                  <a:cubicBezTo>
                    <a:pt x="13557" y="12220"/>
                    <a:pt x="13618" y="12250"/>
                    <a:pt x="13649" y="12311"/>
                  </a:cubicBezTo>
                  <a:cubicBezTo>
                    <a:pt x="13679" y="12342"/>
                    <a:pt x="13618" y="12372"/>
                    <a:pt x="13618" y="12372"/>
                  </a:cubicBezTo>
                  <a:cubicBezTo>
                    <a:pt x="13618" y="12372"/>
                    <a:pt x="13557" y="12463"/>
                    <a:pt x="13618" y="12494"/>
                  </a:cubicBezTo>
                  <a:cubicBezTo>
                    <a:pt x="13618" y="12524"/>
                    <a:pt x="13618" y="12645"/>
                    <a:pt x="13557" y="12676"/>
                  </a:cubicBezTo>
                  <a:cubicBezTo>
                    <a:pt x="13527" y="12706"/>
                    <a:pt x="13557" y="12706"/>
                    <a:pt x="13557" y="12767"/>
                  </a:cubicBezTo>
                  <a:cubicBezTo>
                    <a:pt x="13557" y="12797"/>
                    <a:pt x="13618" y="12797"/>
                    <a:pt x="13679" y="12828"/>
                  </a:cubicBezTo>
                  <a:cubicBezTo>
                    <a:pt x="13709" y="12828"/>
                    <a:pt x="13709" y="12828"/>
                    <a:pt x="13770" y="12797"/>
                  </a:cubicBezTo>
                  <a:cubicBezTo>
                    <a:pt x="13801" y="12767"/>
                    <a:pt x="13801" y="12767"/>
                    <a:pt x="13801" y="12706"/>
                  </a:cubicBezTo>
                  <a:cubicBezTo>
                    <a:pt x="13801" y="12676"/>
                    <a:pt x="13801" y="12676"/>
                    <a:pt x="13831" y="12645"/>
                  </a:cubicBezTo>
                  <a:cubicBezTo>
                    <a:pt x="13831" y="12615"/>
                    <a:pt x="13861" y="12615"/>
                    <a:pt x="13861" y="12554"/>
                  </a:cubicBezTo>
                  <a:lnTo>
                    <a:pt x="13861" y="12494"/>
                  </a:lnTo>
                  <a:cubicBezTo>
                    <a:pt x="13861" y="12463"/>
                    <a:pt x="13861" y="12463"/>
                    <a:pt x="13831" y="12402"/>
                  </a:cubicBezTo>
                  <a:lnTo>
                    <a:pt x="13831" y="12342"/>
                  </a:lnTo>
                  <a:cubicBezTo>
                    <a:pt x="13831" y="12311"/>
                    <a:pt x="13861" y="12311"/>
                    <a:pt x="13861" y="12311"/>
                  </a:cubicBezTo>
                  <a:lnTo>
                    <a:pt x="13953" y="12220"/>
                  </a:lnTo>
                  <a:cubicBezTo>
                    <a:pt x="13983" y="12205"/>
                    <a:pt x="13983" y="12205"/>
                    <a:pt x="13975" y="12205"/>
                  </a:cubicBezTo>
                  <a:cubicBezTo>
                    <a:pt x="13968" y="12205"/>
                    <a:pt x="13953" y="12205"/>
                    <a:pt x="13953" y="12190"/>
                  </a:cubicBezTo>
                  <a:cubicBezTo>
                    <a:pt x="13953" y="12159"/>
                    <a:pt x="13953" y="12159"/>
                    <a:pt x="13922" y="12098"/>
                  </a:cubicBezTo>
                  <a:cubicBezTo>
                    <a:pt x="13922" y="12068"/>
                    <a:pt x="13861" y="12038"/>
                    <a:pt x="13831" y="12038"/>
                  </a:cubicBezTo>
                  <a:cubicBezTo>
                    <a:pt x="13801" y="12007"/>
                    <a:pt x="13831" y="11946"/>
                    <a:pt x="13801" y="11946"/>
                  </a:cubicBezTo>
                  <a:cubicBezTo>
                    <a:pt x="13770" y="11946"/>
                    <a:pt x="13709" y="11916"/>
                    <a:pt x="13679" y="11886"/>
                  </a:cubicBezTo>
                  <a:cubicBezTo>
                    <a:pt x="13649" y="11855"/>
                    <a:pt x="13649" y="11855"/>
                    <a:pt x="13679" y="11794"/>
                  </a:cubicBezTo>
                  <a:cubicBezTo>
                    <a:pt x="13679" y="11764"/>
                    <a:pt x="13679" y="11734"/>
                    <a:pt x="13649" y="11703"/>
                  </a:cubicBezTo>
                  <a:cubicBezTo>
                    <a:pt x="13618" y="11642"/>
                    <a:pt x="13649" y="11612"/>
                    <a:pt x="13649" y="11612"/>
                  </a:cubicBezTo>
                  <a:cubicBezTo>
                    <a:pt x="13649" y="11582"/>
                    <a:pt x="13679" y="11551"/>
                    <a:pt x="13709" y="11490"/>
                  </a:cubicBezTo>
                  <a:cubicBezTo>
                    <a:pt x="13716" y="11487"/>
                    <a:pt x="13722" y="11486"/>
                    <a:pt x="13727" y="11486"/>
                  </a:cubicBezTo>
                  <a:cubicBezTo>
                    <a:pt x="13770" y="11486"/>
                    <a:pt x="13770" y="11582"/>
                    <a:pt x="13770" y="11582"/>
                  </a:cubicBezTo>
                  <a:cubicBezTo>
                    <a:pt x="13801" y="11582"/>
                    <a:pt x="13801" y="11612"/>
                    <a:pt x="13831" y="11612"/>
                  </a:cubicBezTo>
                  <a:cubicBezTo>
                    <a:pt x="13861" y="11612"/>
                    <a:pt x="13922" y="11642"/>
                    <a:pt x="13922" y="11703"/>
                  </a:cubicBezTo>
                  <a:cubicBezTo>
                    <a:pt x="13922" y="11734"/>
                    <a:pt x="13983" y="11734"/>
                    <a:pt x="14013" y="11734"/>
                  </a:cubicBezTo>
                  <a:cubicBezTo>
                    <a:pt x="14074" y="11734"/>
                    <a:pt x="14074" y="11764"/>
                    <a:pt x="14105" y="11794"/>
                  </a:cubicBezTo>
                  <a:cubicBezTo>
                    <a:pt x="14105" y="11855"/>
                    <a:pt x="14105" y="11855"/>
                    <a:pt x="14135" y="11886"/>
                  </a:cubicBezTo>
                  <a:cubicBezTo>
                    <a:pt x="14144" y="11895"/>
                    <a:pt x="14155" y="11898"/>
                    <a:pt x="14168" y="11898"/>
                  </a:cubicBezTo>
                  <a:cubicBezTo>
                    <a:pt x="14198" y="11898"/>
                    <a:pt x="14235" y="11877"/>
                    <a:pt x="14256" y="11855"/>
                  </a:cubicBezTo>
                  <a:lnTo>
                    <a:pt x="14287" y="11794"/>
                  </a:lnTo>
                  <a:lnTo>
                    <a:pt x="14256" y="11703"/>
                  </a:lnTo>
                  <a:lnTo>
                    <a:pt x="14226" y="11612"/>
                  </a:lnTo>
                  <a:cubicBezTo>
                    <a:pt x="14165" y="11582"/>
                    <a:pt x="14165" y="11582"/>
                    <a:pt x="14135" y="11582"/>
                  </a:cubicBezTo>
                  <a:cubicBezTo>
                    <a:pt x="14105" y="11582"/>
                    <a:pt x="14074" y="11490"/>
                    <a:pt x="14013" y="11460"/>
                  </a:cubicBezTo>
                  <a:cubicBezTo>
                    <a:pt x="13983" y="11430"/>
                    <a:pt x="13922" y="11399"/>
                    <a:pt x="13861" y="11338"/>
                  </a:cubicBezTo>
                  <a:cubicBezTo>
                    <a:pt x="13831" y="11308"/>
                    <a:pt x="13831" y="11278"/>
                    <a:pt x="13801" y="11278"/>
                  </a:cubicBezTo>
                  <a:cubicBezTo>
                    <a:pt x="13770" y="11247"/>
                    <a:pt x="13709" y="11247"/>
                    <a:pt x="13649" y="11187"/>
                  </a:cubicBezTo>
                  <a:cubicBezTo>
                    <a:pt x="13618" y="11156"/>
                    <a:pt x="13527" y="11126"/>
                    <a:pt x="13466" y="11126"/>
                  </a:cubicBezTo>
                  <a:cubicBezTo>
                    <a:pt x="13375" y="11126"/>
                    <a:pt x="13375" y="11095"/>
                    <a:pt x="13314" y="11035"/>
                  </a:cubicBezTo>
                  <a:cubicBezTo>
                    <a:pt x="13223" y="11004"/>
                    <a:pt x="13253" y="10974"/>
                    <a:pt x="13253" y="10883"/>
                  </a:cubicBezTo>
                  <a:lnTo>
                    <a:pt x="13253" y="10791"/>
                  </a:lnTo>
                  <a:cubicBezTo>
                    <a:pt x="13253" y="10791"/>
                    <a:pt x="13223" y="10822"/>
                    <a:pt x="13193" y="10822"/>
                  </a:cubicBezTo>
                  <a:cubicBezTo>
                    <a:pt x="13162" y="10822"/>
                    <a:pt x="13101" y="10822"/>
                    <a:pt x="13041" y="10852"/>
                  </a:cubicBezTo>
                  <a:cubicBezTo>
                    <a:pt x="12949" y="10852"/>
                    <a:pt x="12949" y="10822"/>
                    <a:pt x="12889" y="10822"/>
                  </a:cubicBezTo>
                  <a:cubicBezTo>
                    <a:pt x="12797" y="10791"/>
                    <a:pt x="12797" y="10791"/>
                    <a:pt x="12737" y="10700"/>
                  </a:cubicBezTo>
                  <a:cubicBezTo>
                    <a:pt x="12646" y="10639"/>
                    <a:pt x="12585" y="10579"/>
                    <a:pt x="12554" y="10579"/>
                  </a:cubicBezTo>
                  <a:lnTo>
                    <a:pt x="12463" y="10518"/>
                  </a:lnTo>
                  <a:lnTo>
                    <a:pt x="12402" y="10366"/>
                  </a:lnTo>
                  <a:cubicBezTo>
                    <a:pt x="12342" y="10335"/>
                    <a:pt x="12342" y="10275"/>
                    <a:pt x="12342" y="10244"/>
                  </a:cubicBezTo>
                  <a:cubicBezTo>
                    <a:pt x="12342" y="10214"/>
                    <a:pt x="12281" y="10183"/>
                    <a:pt x="12281" y="10092"/>
                  </a:cubicBezTo>
                  <a:cubicBezTo>
                    <a:pt x="12250" y="10062"/>
                    <a:pt x="12190" y="10062"/>
                    <a:pt x="12159" y="10031"/>
                  </a:cubicBezTo>
                  <a:cubicBezTo>
                    <a:pt x="12129" y="9971"/>
                    <a:pt x="12129" y="9940"/>
                    <a:pt x="12038" y="9910"/>
                  </a:cubicBezTo>
                  <a:cubicBezTo>
                    <a:pt x="11977" y="9879"/>
                    <a:pt x="12007" y="9879"/>
                    <a:pt x="11977" y="9788"/>
                  </a:cubicBezTo>
                  <a:cubicBezTo>
                    <a:pt x="11946" y="9728"/>
                    <a:pt x="11886" y="9758"/>
                    <a:pt x="11855" y="9728"/>
                  </a:cubicBezTo>
                  <a:cubicBezTo>
                    <a:pt x="11825" y="9667"/>
                    <a:pt x="11825" y="9636"/>
                    <a:pt x="11734" y="9636"/>
                  </a:cubicBezTo>
                  <a:cubicBezTo>
                    <a:pt x="11673" y="9636"/>
                    <a:pt x="11703" y="9606"/>
                    <a:pt x="11642" y="9576"/>
                  </a:cubicBezTo>
                  <a:cubicBezTo>
                    <a:pt x="11551" y="9576"/>
                    <a:pt x="11582" y="9454"/>
                    <a:pt x="11582" y="9454"/>
                  </a:cubicBezTo>
                  <a:cubicBezTo>
                    <a:pt x="11582" y="9454"/>
                    <a:pt x="11551" y="9272"/>
                    <a:pt x="11551" y="9180"/>
                  </a:cubicBezTo>
                  <a:cubicBezTo>
                    <a:pt x="11551" y="9120"/>
                    <a:pt x="11551" y="9120"/>
                    <a:pt x="11521" y="9059"/>
                  </a:cubicBezTo>
                  <a:cubicBezTo>
                    <a:pt x="11490" y="9028"/>
                    <a:pt x="11430" y="8998"/>
                    <a:pt x="11369" y="8998"/>
                  </a:cubicBezTo>
                  <a:cubicBezTo>
                    <a:pt x="11339" y="8968"/>
                    <a:pt x="11399" y="8907"/>
                    <a:pt x="11399" y="8907"/>
                  </a:cubicBezTo>
                  <a:cubicBezTo>
                    <a:pt x="11399" y="8907"/>
                    <a:pt x="11429" y="8927"/>
                    <a:pt x="11466" y="8927"/>
                  </a:cubicBezTo>
                  <a:cubicBezTo>
                    <a:pt x="11494" y="8927"/>
                    <a:pt x="11525" y="8916"/>
                    <a:pt x="11551" y="8876"/>
                  </a:cubicBezTo>
                  <a:cubicBezTo>
                    <a:pt x="11642" y="8816"/>
                    <a:pt x="11582" y="8816"/>
                    <a:pt x="11582" y="8816"/>
                  </a:cubicBezTo>
                  <a:cubicBezTo>
                    <a:pt x="11582" y="8816"/>
                    <a:pt x="11703" y="8755"/>
                    <a:pt x="11825" y="8755"/>
                  </a:cubicBezTo>
                  <a:cubicBezTo>
                    <a:pt x="11825" y="8755"/>
                    <a:pt x="11794" y="8846"/>
                    <a:pt x="11825" y="8907"/>
                  </a:cubicBezTo>
                  <a:cubicBezTo>
                    <a:pt x="11837" y="8942"/>
                    <a:pt x="11839" y="8950"/>
                    <a:pt x="11840" y="8950"/>
                  </a:cubicBezTo>
                  <a:cubicBezTo>
                    <a:pt x="11840" y="8950"/>
                    <a:pt x="11839" y="8945"/>
                    <a:pt x="11841" y="8945"/>
                  </a:cubicBezTo>
                  <a:cubicBezTo>
                    <a:pt x="11843" y="8945"/>
                    <a:pt x="11846" y="8950"/>
                    <a:pt x="11855" y="8968"/>
                  </a:cubicBezTo>
                  <a:lnTo>
                    <a:pt x="11946" y="9028"/>
                  </a:lnTo>
                  <a:cubicBezTo>
                    <a:pt x="11977" y="9059"/>
                    <a:pt x="11977" y="9120"/>
                    <a:pt x="12007" y="9211"/>
                  </a:cubicBezTo>
                  <a:cubicBezTo>
                    <a:pt x="12007" y="9238"/>
                    <a:pt x="12026" y="9253"/>
                    <a:pt x="12049" y="9253"/>
                  </a:cubicBezTo>
                  <a:cubicBezTo>
                    <a:pt x="12077" y="9253"/>
                    <a:pt x="12112" y="9231"/>
                    <a:pt x="12129" y="9180"/>
                  </a:cubicBezTo>
                  <a:cubicBezTo>
                    <a:pt x="12144" y="9150"/>
                    <a:pt x="12144" y="9150"/>
                    <a:pt x="12136" y="9150"/>
                  </a:cubicBezTo>
                  <a:cubicBezTo>
                    <a:pt x="12129" y="9150"/>
                    <a:pt x="12114" y="9150"/>
                    <a:pt x="12098" y="9120"/>
                  </a:cubicBezTo>
                  <a:cubicBezTo>
                    <a:pt x="12038" y="9028"/>
                    <a:pt x="12098" y="8907"/>
                    <a:pt x="12098" y="8907"/>
                  </a:cubicBezTo>
                  <a:cubicBezTo>
                    <a:pt x="12103" y="8902"/>
                    <a:pt x="12107" y="8901"/>
                    <a:pt x="12111" y="8901"/>
                  </a:cubicBezTo>
                  <a:cubicBezTo>
                    <a:pt x="12137" y="8901"/>
                    <a:pt x="12159" y="8968"/>
                    <a:pt x="12159" y="8968"/>
                  </a:cubicBezTo>
                  <a:lnTo>
                    <a:pt x="12250" y="9120"/>
                  </a:lnTo>
                  <a:cubicBezTo>
                    <a:pt x="12281" y="9150"/>
                    <a:pt x="12281" y="9211"/>
                    <a:pt x="12311" y="9272"/>
                  </a:cubicBezTo>
                  <a:cubicBezTo>
                    <a:pt x="12342" y="9302"/>
                    <a:pt x="12342" y="9332"/>
                    <a:pt x="12433" y="9424"/>
                  </a:cubicBezTo>
                  <a:cubicBezTo>
                    <a:pt x="12494" y="9484"/>
                    <a:pt x="12494" y="9576"/>
                    <a:pt x="12494" y="9576"/>
                  </a:cubicBezTo>
                  <a:lnTo>
                    <a:pt x="12554" y="9667"/>
                  </a:lnTo>
                  <a:cubicBezTo>
                    <a:pt x="12554" y="9667"/>
                    <a:pt x="12585" y="9758"/>
                    <a:pt x="12706" y="9788"/>
                  </a:cubicBezTo>
                  <a:cubicBezTo>
                    <a:pt x="12797" y="9819"/>
                    <a:pt x="12767" y="9819"/>
                    <a:pt x="12858" y="9819"/>
                  </a:cubicBezTo>
                  <a:cubicBezTo>
                    <a:pt x="12889" y="9819"/>
                    <a:pt x="12949" y="9940"/>
                    <a:pt x="12949" y="9940"/>
                  </a:cubicBezTo>
                  <a:lnTo>
                    <a:pt x="13101" y="10031"/>
                  </a:lnTo>
                  <a:cubicBezTo>
                    <a:pt x="13193" y="10062"/>
                    <a:pt x="13223" y="10062"/>
                    <a:pt x="13314" y="10092"/>
                  </a:cubicBezTo>
                  <a:cubicBezTo>
                    <a:pt x="13375" y="10123"/>
                    <a:pt x="13314" y="10183"/>
                    <a:pt x="13314" y="10183"/>
                  </a:cubicBezTo>
                  <a:cubicBezTo>
                    <a:pt x="13314" y="10183"/>
                    <a:pt x="13345" y="10214"/>
                    <a:pt x="13405" y="10244"/>
                  </a:cubicBezTo>
                  <a:cubicBezTo>
                    <a:pt x="13497" y="10275"/>
                    <a:pt x="13497" y="10275"/>
                    <a:pt x="13497" y="10335"/>
                  </a:cubicBezTo>
                  <a:cubicBezTo>
                    <a:pt x="13527" y="10366"/>
                    <a:pt x="13679" y="10366"/>
                    <a:pt x="13679" y="10396"/>
                  </a:cubicBezTo>
                  <a:cubicBezTo>
                    <a:pt x="13679" y="10427"/>
                    <a:pt x="13770" y="10487"/>
                    <a:pt x="13861" y="10487"/>
                  </a:cubicBezTo>
                  <a:cubicBezTo>
                    <a:pt x="13983" y="10518"/>
                    <a:pt x="14105" y="10700"/>
                    <a:pt x="14165" y="10731"/>
                  </a:cubicBezTo>
                  <a:cubicBezTo>
                    <a:pt x="14226" y="10791"/>
                    <a:pt x="14226" y="10822"/>
                    <a:pt x="14226" y="10852"/>
                  </a:cubicBezTo>
                  <a:cubicBezTo>
                    <a:pt x="14226" y="10883"/>
                    <a:pt x="14226" y="10974"/>
                    <a:pt x="14256" y="11004"/>
                  </a:cubicBezTo>
                  <a:cubicBezTo>
                    <a:pt x="14287" y="11095"/>
                    <a:pt x="14256" y="11156"/>
                    <a:pt x="14256" y="11247"/>
                  </a:cubicBezTo>
                  <a:lnTo>
                    <a:pt x="14256" y="11399"/>
                  </a:lnTo>
                  <a:cubicBezTo>
                    <a:pt x="14256" y="11430"/>
                    <a:pt x="14317" y="11430"/>
                    <a:pt x="14317" y="11490"/>
                  </a:cubicBezTo>
                  <a:cubicBezTo>
                    <a:pt x="14317" y="11582"/>
                    <a:pt x="14317" y="11582"/>
                    <a:pt x="14378" y="11612"/>
                  </a:cubicBezTo>
                  <a:cubicBezTo>
                    <a:pt x="14378" y="11627"/>
                    <a:pt x="14386" y="11627"/>
                    <a:pt x="14401" y="11627"/>
                  </a:cubicBezTo>
                  <a:cubicBezTo>
                    <a:pt x="14416" y="11627"/>
                    <a:pt x="14439" y="11627"/>
                    <a:pt x="14469" y="11642"/>
                  </a:cubicBezTo>
                  <a:cubicBezTo>
                    <a:pt x="14560" y="11703"/>
                    <a:pt x="14530" y="11703"/>
                    <a:pt x="14530" y="11734"/>
                  </a:cubicBezTo>
                  <a:cubicBezTo>
                    <a:pt x="14560" y="11764"/>
                    <a:pt x="14530" y="11794"/>
                    <a:pt x="14591" y="11855"/>
                  </a:cubicBezTo>
                  <a:cubicBezTo>
                    <a:pt x="14682" y="11886"/>
                    <a:pt x="14682" y="11886"/>
                    <a:pt x="14712" y="11916"/>
                  </a:cubicBezTo>
                  <a:cubicBezTo>
                    <a:pt x="14743" y="11946"/>
                    <a:pt x="14712" y="12007"/>
                    <a:pt x="14712" y="12068"/>
                  </a:cubicBezTo>
                  <a:cubicBezTo>
                    <a:pt x="14712" y="12159"/>
                    <a:pt x="14834" y="12190"/>
                    <a:pt x="14895" y="12220"/>
                  </a:cubicBezTo>
                  <a:cubicBezTo>
                    <a:pt x="14986" y="12311"/>
                    <a:pt x="14864" y="12311"/>
                    <a:pt x="14864" y="12342"/>
                  </a:cubicBezTo>
                  <a:cubicBezTo>
                    <a:pt x="14864" y="12372"/>
                    <a:pt x="14986" y="12402"/>
                    <a:pt x="15016" y="12463"/>
                  </a:cubicBezTo>
                  <a:cubicBezTo>
                    <a:pt x="15047" y="12494"/>
                    <a:pt x="15138" y="12524"/>
                    <a:pt x="15199" y="12554"/>
                  </a:cubicBezTo>
                  <a:cubicBezTo>
                    <a:pt x="15290" y="12615"/>
                    <a:pt x="15168" y="12676"/>
                    <a:pt x="15168" y="12676"/>
                  </a:cubicBezTo>
                  <a:lnTo>
                    <a:pt x="15077" y="12767"/>
                  </a:lnTo>
                  <a:cubicBezTo>
                    <a:pt x="15047" y="12797"/>
                    <a:pt x="15138" y="12828"/>
                    <a:pt x="15168" y="12858"/>
                  </a:cubicBezTo>
                  <a:cubicBezTo>
                    <a:pt x="15229" y="12919"/>
                    <a:pt x="15168" y="12949"/>
                    <a:pt x="15168" y="12980"/>
                  </a:cubicBezTo>
                  <a:cubicBezTo>
                    <a:pt x="15168" y="13010"/>
                    <a:pt x="15229" y="13071"/>
                    <a:pt x="15290" y="13101"/>
                  </a:cubicBezTo>
                  <a:cubicBezTo>
                    <a:pt x="15320" y="13132"/>
                    <a:pt x="15320" y="13132"/>
                    <a:pt x="15351" y="13223"/>
                  </a:cubicBezTo>
                  <a:lnTo>
                    <a:pt x="15351" y="13375"/>
                  </a:lnTo>
                  <a:cubicBezTo>
                    <a:pt x="15351" y="13405"/>
                    <a:pt x="15381" y="13405"/>
                    <a:pt x="15503" y="13405"/>
                  </a:cubicBezTo>
                  <a:cubicBezTo>
                    <a:pt x="15594" y="13405"/>
                    <a:pt x="15594" y="13466"/>
                    <a:pt x="15594" y="13466"/>
                  </a:cubicBezTo>
                  <a:cubicBezTo>
                    <a:pt x="15594" y="13466"/>
                    <a:pt x="15594" y="13557"/>
                    <a:pt x="15655" y="13588"/>
                  </a:cubicBezTo>
                  <a:cubicBezTo>
                    <a:pt x="15673" y="13594"/>
                    <a:pt x="15685" y="13596"/>
                    <a:pt x="15694" y="13596"/>
                  </a:cubicBezTo>
                  <a:cubicBezTo>
                    <a:pt x="15729" y="13596"/>
                    <a:pt x="15709" y="13557"/>
                    <a:pt x="15807" y="13557"/>
                  </a:cubicBezTo>
                  <a:cubicBezTo>
                    <a:pt x="15898" y="13557"/>
                    <a:pt x="15837" y="13679"/>
                    <a:pt x="15898" y="13679"/>
                  </a:cubicBezTo>
                  <a:cubicBezTo>
                    <a:pt x="15928" y="13679"/>
                    <a:pt x="15959" y="13618"/>
                    <a:pt x="15928" y="13557"/>
                  </a:cubicBezTo>
                  <a:cubicBezTo>
                    <a:pt x="15928" y="13466"/>
                    <a:pt x="15959" y="13527"/>
                    <a:pt x="15928" y="13436"/>
                  </a:cubicBezTo>
                  <a:cubicBezTo>
                    <a:pt x="15898" y="13375"/>
                    <a:pt x="15837" y="13375"/>
                    <a:pt x="15837" y="13375"/>
                  </a:cubicBezTo>
                  <a:cubicBezTo>
                    <a:pt x="15837" y="13375"/>
                    <a:pt x="15807" y="13284"/>
                    <a:pt x="15807" y="13253"/>
                  </a:cubicBezTo>
                  <a:cubicBezTo>
                    <a:pt x="15776" y="13223"/>
                    <a:pt x="15746" y="13223"/>
                    <a:pt x="15746" y="13132"/>
                  </a:cubicBezTo>
                  <a:cubicBezTo>
                    <a:pt x="15746" y="13117"/>
                    <a:pt x="15750" y="13111"/>
                    <a:pt x="15756" y="13111"/>
                  </a:cubicBezTo>
                  <a:cubicBezTo>
                    <a:pt x="15774" y="13111"/>
                    <a:pt x="15814" y="13162"/>
                    <a:pt x="15837" y="13162"/>
                  </a:cubicBezTo>
                  <a:cubicBezTo>
                    <a:pt x="15898" y="13162"/>
                    <a:pt x="15928" y="13101"/>
                    <a:pt x="15928" y="13101"/>
                  </a:cubicBezTo>
                  <a:cubicBezTo>
                    <a:pt x="15928" y="13101"/>
                    <a:pt x="15898" y="13071"/>
                    <a:pt x="15776" y="12980"/>
                  </a:cubicBezTo>
                  <a:cubicBezTo>
                    <a:pt x="15746" y="12949"/>
                    <a:pt x="15746" y="12919"/>
                    <a:pt x="15685" y="12919"/>
                  </a:cubicBezTo>
                  <a:cubicBezTo>
                    <a:pt x="15655" y="12919"/>
                    <a:pt x="15624" y="12828"/>
                    <a:pt x="15594" y="12797"/>
                  </a:cubicBezTo>
                  <a:cubicBezTo>
                    <a:pt x="15564" y="12782"/>
                    <a:pt x="15541" y="12782"/>
                    <a:pt x="15522" y="12782"/>
                  </a:cubicBezTo>
                  <a:cubicBezTo>
                    <a:pt x="15503" y="12782"/>
                    <a:pt x="15488" y="12782"/>
                    <a:pt x="15472" y="12767"/>
                  </a:cubicBezTo>
                  <a:cubicBezTo>
                    <a:pt x="15442" y="12767"/>
                    <a:pt x="15381" y="12706"/>
                    <a:pt x="15351" y="12676"/>
                  </a:cubicBezTo>
                  <a:cubicBezTo>
                    <a:pt x="15320" y="12645"/>
                    <a:pt x="15351" y="12615"/>
                    <a:pt x="15381" y="12615"/>
                  </a:cubicBezTo>
                  <a:cubicBezTo>
                    <a:pt x="15442" y="12615"/>
                    <a:pt x="15503" y="12676"/>
                    <a:pt x="15503" y="12676"/>
                  </a:cubicBezTo>
                  <a:cubicBezTo>
                    <a:pt x="15503" y="12676"/>
                    <a:pt x="15624" y="12676"/>
                    <a:pt x="15624" y="12706"/>
                  </a:cubicBezTo>
                  <a:cubicBezTo>
                    <a:pt x="15624" y="12767"/>
                    <a:pt x="15685" y="12767"/>
                    <a:pt x="15746" y="12797"/>
                  </a:cubicBezTo>
                  <a:lnTo>
                    <a:pt x="15807" y="12858"/>
                  </a:lnTo>
                  <a:cubicBezTo>
                    <a:pt x="15807" y="12919"/>
                    <a:pt x="15898" y="12980"/>
                    <a:pt x="15928" y="12980"/>
                  </a:cubicBezTo>
                  <a:cubicBezTo>
                    <a:pt x="15959" y="12980"/>
                    <a:pt x="15928" y="12919"/>
                    <a:pt x="15928" y="12828"/>
                  </a:cubicBezTo>
                  <a:cubicBezTo>
                    <a:pt x="15917" y="12805"/>
                    <a:pt x="15914" y="12800"/>
                    <a:pt x="15916" y="12800"/>
                  </a:cubicBezTo>
                  <a:lnTo>
                    <a:pt x="15916" y="12800"/>
                  </a:lnTo>
                  <a:cubicBezTo>
                    <a:pt x="15919" y="12800"/>
                    <a:pt x="15928" y="12807"/>
                    <a:pt x="15939" y="12807"/>
                  </a:cubicBezTo>
                  <a:cubicBezTo>
                    <a:pt x="15945" y="12807"/>
                    <a:pt x="15952" y="12804"/>
                    <a:pt x="15959" y="12797"/>
                  </a:cubicBezTo>
                  <a:cubicBezTo>
                    <a:pt x="15989" y="12767"/>
                    <a:pt x="15989" y="12706"/>
                    <a:pt x="15989" y="12706"/>
                  </a:cubicBezTo>
                  <a:cubicBezTo>
                    <a:pt x="15959" y="12676"/>
                    <a:pt x="15928" y="12676"/>
                    <a:pt x="15928" y="12645"/>
                  </a:cubicBezTo>
                  <a:cubicBezTo>
                    <a:pt x="15928" y="12615"/>
                    <a:pt x="15959" y="12554"/>
                    <a:pt x="15898" y="12524"/>
                  </a:cubicBezTo>
                  <a:cubicBezTo>
                    <a:pt x="15807" y="12494"/>
                    <a:pt x="15837" y="12494"/>
                    <a:pt x="15807" y="12494"/>
                  </a:cubicBezTo>
                  <a:cubicBezTo>
                    <a:pt x="15776" y="12494"/>
                    <a:pt x="15776" y="12463"/>
                    <a:pt x="15685" y="12402"/>
                  </a:cubicBezTo>
                  <a:cubicBezTo>
                    <a:pt x="15655" y="12372"/>
                    <a:pt x="15655" y="12342"/>
                    <a:pt x="15594" y="12311"/>
                  </a:cubicBezTo>
                  <a:cubicBezTo>
                    <a:pt x="15575" y="12298"/>
                    <a:pt x="15557" y="12294"/>
                    <a:pt x="15540" y="12294"/>
                  </a:cubicBezTo>
                  <a:cubicBezTo>
                    <a:pt x="15496" y="12294"/>
                    <a:pt x="15464" y="12329"/>
                    <a:pt x="15450" y="12329"/>
                  </a:cubicBezTo>
                  <a:cubicBezTo>
                    <a:pt x="15445" y="12329"/>
                    <a:pt x="15442" y="12324"/>
                    <a:pt x="15442" y="12311"/>
                  </a:cubicBezTo>
                  <a:cubicBezTo>
                    <a:pt x="15442" y="12311"/>
                    <a:pt x="15442" y="12250"/>
                    <a:pt x="15503" y="12190"/>
                  </a:cubicBezTo>
                  <a:cubicBezTo>
                    <a:pt x="15533" y="12098"/>
                    <a:pt x="15503" y="12098"/>
                    <a:pt x="15503" y="12068"/>
                  </a:cubicBezTo>
                  <a:cubicBezTo>
                    <a:pt x="15472" y="12038"/>
                    <a:pt x="15442" y="12038"/>
                    <a:pt x="15381" y="12007"/>
                  </a:cubicBezTo>
                  <a:cubicBezTo>
                    <a:pt x="15351" y="11946"/>
                    <a:pt x="15351" y="11916"/>
                    <a:pt x="15320" y="11886"/>
                  </a:cubicBezTo>
                  <a:lnTo>
                    <a:pt x="15229" y="11794"/>
                  </a:lnTo>
                  <a:cubicBezTo>
                    <a:pt x="15168" y="11764"/>
                    <a:pt x="15199" y="11734"/>
                    <a:pt x="15199" y="11703"/>
                  </a:cubicBezTo>
                  <a:cubicBezTo>
                    <a:pt x="15199" y="11642"/>
                    <a:pt x="15199" y="11612"/>
                    <a:pt x="15290" y="11612"/>
                  </a:cubicBezTo>
                  <a:cubicBezTo>
                    <a:pt x="15320" y="11612"/>
                    <a:pt x="15320" y="11703"/>
                    <a:pt x="15351" y="11703"/>
                  </a:cubicBezTo>
                  <a:cubicBezTo>
                    <a:pt x="15381" y="11734"/>
                    <a:pt x="15381" y="11734"/>
                    <a:pt x="15442" y="11794"/>
                  </a:cubicBezTo>
                  <a:cubicBezTo>
                    <a:pt x="15452" y="11815"/>
                    <a:pt x="15462" y="11821"/>
                    <a:pt x="15472" y="11821"/>
                  </a:cubicBezTo>
                  <a:cubicBezTo>
                    <a:pt x="15493" y="11821"/>
                    <a:pt x="15513" y="11794"/>
                    <a:pt x="15533" y="11794"/>
                  </a:cubicBezTo>
                  <a:cubicBezTo>
                    <a:pt x="15594" y="11794"/>
                    <a:pt x="15624" y="11794"/>
                    <a:pt x="15655" y="11734"/>
                  </a:cubicBezTo>
                  <a:cubicBezTo>
                    <a:pt x="15685" y="11642"/>
                    <a:pt x="15655" y="11703"/>
                    <a:pt x="15655" y="11642"/>
                  </a:cubicBezTo>
                  <a:cubicBezTo>
                    <a:pt x="15655" y="11612"/>
                    <a:pt x="15594" y="11582"/>
                    <a:pt x="15594" y="11582"/>
                  </a:cubicBezTo>
                  <a:lnTo>
                    <a:pt x="15503" y="11490"/>
                  </a:lnTo>
                  <a:lnTo>
                    <a:pt x="15533" y="11430"/>
                  </a:lnTo>
                  <a:lnTo>
                    <a:pt x="15685" y="11399"/>
                  </a:lnTo>
                  <a:lnTo>
                    <a:pt x="15685" y="11308"/>
                  </a:lnTo>
                  <a:cubicBezTo>
                    <a:pt x="15685" y="11308"/>
                    <a:pt x="15743" y="11269"/>
                    <a:pt x="15798" y="11269"/>
                  </a:cubicBezTo>
                  <a:cubicBezTo>
                    <a:pt x="15812" y="11269"/>
                    <a:pt x="15825" y="11272"/>
                    <a:pt x="15837" y="11278"/>
                  </a:cubicBezTo>
                  <a:cubicBezTo>
                    <a:pt x="15837" y="11278"/>
                    <a:pt x="15898" y="11338"/>
                    <a:pt x="15928" y="11338"/>
                  </a:cubicBezTo>
                  <a:lnTo>
                    <a:pt x="15989" y="11430"/>
                  </a:lnTo>
                  <a:lnTo>
                    <a:pt x="16080" y="11460"/>
                  </a:lnTo>
                  <a:lnTo>
                    <a:pt x="16202" y="11551"/>
                  </a:lnTo>
                  <a:cubicBezTo>
                    <a:pt x="16202" y="11551"/>
                    <a:pt x="16161" y="11524"/>
                    <a:pt x="16125" y="11524"/>
                  </a:cubicBezTo>
                  <a:cubicBezTo>
                    <a:pt x="16107" y="11524"/>
                    <a:pt x="16090" y="11531"/>
                    <a:pt x="16080" y="11551"/>
                  </a:cubicBezTo>
                  <a:cubicBezTo>
                    <a:pt x="16050" y="11551"/>
                    <a:pt x="16080" y="11612"/>
                    <a:pt x="16080" y="11612"/>
                  </a:cubicBezTo>
                  <a:cubicBezTo>
                    <a:pt x="16080" y="11612"/>
                    <a:pt x="16111" y="11703"/>
                    <a:pt x="16111" y="11734"/>
                  </a:cubicBezTo>
                  <a:cubicBezTo>
                    <a:pt x="16141" y="11764"/>
                    <a:pt x="16141" y="11794"/>
                    <a:pt x="16141" y="11855"/>
                  </a:cubicBezTo>
                  <a:lnTo>
                    <a:pt x="16141" y="12007"/>
                  </a:lnTo>
                  <a:cubicBezTo>
                    <a:pt x="16141" y="12038"/>
                    <a:pt x="16141" y="12068"/>
                    <a:pt x="16202" y="12098"/>
                  </a:cubicBezTo>
                  <a:cubicBezTo>
                    <a:pt x="16202" y="12111"/>
                    <a:pt x="16205" y="12115"/>
                    <a:pt x="16211" y="12115"/>
                  </a:cubicBezTo>
                  <a:cubicBezTo>
                    <a:pt x="16235" y="12115"/>
                    <a:pt x="16293" y="12038"/>
                    <a:pt x="16293" y="12038"/>
                  </a:cubicBezTo>
                  <a:cubicBezTo>
                    <a:pt x="16293" y="12038"/>
                    <a:pt x="16354" y="12098"/>
                    <a:pt x="16354" y="12159"/>
                  </a:cubicBezTo>
                  <a:cubicBezTo>
                    <a:pt x="16354" y="12190"/>
                    <a:pt x="16384" y="12220"/>
                    <a:pt x="16384" y="12250"/>
                  </a:cubicBezTo>
                  <a:cubicBezTo>
                    <a:pt x="16384" y="12342"/>
                    <a:pt x="16415" y="12342"/>
                    <a:pt x="16415" y="12402"/>
                  </a:cubicBezTo>
                  <a:cubicBezTo>
                    <a:pt x="16415" y="12463"/>
                    <a:pt x="16506" y="12463"/>
                    <a:pt x="16506" y="12494"/>
                  </a:cubicBezTo>
                  <a:cubicBezTo>
                    <a:pt x="16506" y="12524"/>
                    <a:pt x="16445" y="12554"/>
                    <a:pt x="16415" y="12676"/>
                  </a:cubicBezTo>
                  <a:cubicBezTo>
                    <a:pt x="16384" y="12706"/>
                    <a:pt x="16384" y="12767"/>
                    <a:pt x="16384" y="12767"/>
                  </a:cubicBezTo>
                  <a:lnTo>
                    <a:pt x="16415" y="12797"/>
                  </a:lnTo>
                  <a:cubicBezTo>
                    <a:pt x="16445" y="12828"/>
                    <a:pt x="16536" y="12858"/>
                    <a:pt x="16536" y="12858"/>
                  </a:cubicBezTo>
                  <a:lnTo>
                    <a:pt x="16597" y="12919"/>
                  </a:lnTo>
                  <a:cubicBezTo>
                    <a:pt x="16597" y="12919"/>
                    <a:pt x="16658" y="12980"/>
                    <a:pt x="16688" y="12980"/>
                  </a:cubicBezTo>
                  <a:cubicBezTo>
                    <a:pt x="16719" y="13010"/>
                    <a:pt x="16688" y="13071"/>
                    <a:pt x="16688" y="13132"/>
                  </a:cubicBezTo>
                  <a:lnTo>
                    <a:pt x="16688" y="13223"/>
                  </a:lnTo>
                  <a:lnTo>
                    <a:pt x="16749" y="13314"/>
                  </a:lnTo>
                  <a:cubicBezTo>
                    <a:pt x="16749" y="13314"/>
                    <a:pt x="16749" y="13405"/>
                    <a:pt x="16810" y="13466"/>
                  </a:cubicBezTo>
                  <a:cubicBezTo>
                    <a:pt x="16840" y="13557"/>
                    <a:pt x="16810" y="13557"/>
                    <a:pt x="16810" y="13588"/>
                  </a:cubicBezTo>
                  <a:cubicBezTo>
                    <a:pt x="16820" y="13618"/>
                    <a:pt x="16823" y="13628"/>
                    <a:pt x="16825" y="13628"/>
                  </a:cubicBezTo>
                  <a:cubicBezTo>
                    <a:pt x="16830" y="13628"/>
                    <a:pt x="16830" y="13588"/>
                    <a:pt x="16871" y="13588"/>
                  </a:cubicBezTo>
                  <a:cubicBezTo>
                    <a:pt x="16962" y="13588"/>
                    <a:pt x="16901" y="13466"/>
                    <a:pt x="16962" y="13436"/>
                  </a:cubicBezTo>
                  <a:cubicBezTo>
                    <a:pt x="16965" y="13432"/>
                    <a:pt x="16968" y="13431"/>
                    <a:pt x="16971" y="13431"/>
                  </a:cubicBezTo>
                  <a:cubicBezTo>
                    <a:pt x="16992" y="13431"/>
                    <a:pt x="16992" y="13530"/>
                    <a:pt x="16992" y="13557"/>
                  </a:cubicBezTo>
                  <a:cubicBezTo>
                    <a:pt x="17022" y="13588"/>
                    <a:pt x="17053" y="13618"/>
                    <a:pt x="17114" y="13709"/>
                  </a:cubicBezTo>
                  <a:lnTo>
                    <a:pt x="17205" y="13831"/>
                  </a:lnTo>
                  <a:cubicBezTo>
                    <a:pt x="17205" y="13831"/>
                    <a:pt x="17296" y="13831"/>
                    <a:pt x="17357" y="13861"/>
                  </a:cubicBezTo>
                  <a:cubicBezTo>
                    <a:pt x="17448" y="13861"/>
                    <a:pt x="17418" y="13892"/>
                    <a:pt x="17448" y="13892"/>
                  </a:cubicBezTo>
                  <a:cubicBezTo>
                    <a:pt x="17478" y="13892"/>
                    <a:pt x="17478" y="13861"/>
                    <a:pt x="17478" y="13831"/>
                  </a:cubicBezTo>
                  <a:cubicBezTo>
                    <a:pt x="17478" y="13770"/>
                    <a:pt x="17448" y="13740"/>
                    <a:pt x="17448" y="13679"/>
                  </a:cubicBezTo>
                  <a:cubicBezTo>
                    <a:pt x="17418" y="13588"/>
                    <a:pt x="17478" y="13466"/>
                    <a:pt x="17478" y="13466"/>
                  </a:cubicBezTo>
                  <a:cubicBezTo>
                    <a:pt x="17478" y="13466"/>
                    <a:pt x="17509" y="13466"/>
                    <a:pt x="17570" y="13527"/>
                  </a:cubicBezTo>
                  <a:lnTo>
                    <a:pt x="17630" y="13588"/>
                  </a:lnTo>
                  <a:cubicBezTo>
                    <a:pt x="17630" y="13588"/>
                    <a:pt x="17661" y="13618"/>
                    <a:pt x="17722" y="13709"/>
                  </a:cubicBezTo>
                  <a:cubicBezTo>
                    <a:pt x="17752" y="13740"/>
                    <a:pt x="17782" y="13770"/>
                    <a:pt x="17813" y="13861"/>
                  </a:cubicBezTo>
                  <a:cubicBezTo>
                    <a:pt x="17874" y="13922"/>
                    <a:pt x="17874" y="13922"/>
                    <a:pt x="17904" y="13983"/>
                  </a:cubicBezTo>
                  <a:cubicBezTo>
                    <a:pt x="17908" y="13987"/>
                    <a:pt x="17912" y="13989"/>
                    <a:pt x="17915" y="13989"/>
                  </a:cubicBezTo>
                  <a:cubicBezTo>
                    <a:pt x="17936" y="13989"/>
                    <a:pt x="17947" y="13922"/>
                    <a:pt x="18026" y="13922"/>
                  </a:cubicBezTo>
                  <a:cubicBezTo>
                    <a:pt x="18056" y="13922"/>
                    <a:pt x="18086" y="13892"/>
                    <a:pt x="18086" y="13831"/>
                  </a:cubicBezTo>
                  <a:cubicBezTo>
                    <a:pt x="18086" y="13740"/>
                    <a:pt x="18117" y="13740"/>
                    <a:pt x="18117" y="13709"/>
                  </a:cubicBezTo>
                  <a:lnTo>
                    <a:pt x="18117" y="13588"/>
                  </a:lnTo>
                  <a:cubicBezTo>
                    <a:pt x="18117" y="13588"/>
                    <a:pt x="18144" y="13574"/>
                    <a:pt x="18189" y="13574"/>
                  </a:cubicBezTo>
                  <a:cubicBezTo>
                    <a:pt x="18211" y="13574"/>
                    <a:pt x="18238" y="13578"/>
                    <a:pt x="18269" y="13588"/>
                  </a:cubicBezTo>
                  <a:cubicBezTo>
                    <a:pt x="18330" y="13588"/>
                    <a:pt x="18421" y="13618"/>
                    <a:pt x="18421" y="13618"/>
                  </a:cubicBezTo>
                  <a:lnTo>
                    <a:pt x="18481" y="13588"/>
                  </a:lnTo>
                  <a:cubicBezTo>
                    <a:pt x="18512" y="13557"/>
                    <a:pt x="18512" y="13466"/>
                    <a:pt x="18512" y="13466"/>
                  </a:cubicBezTo>
                  <a:lnTo>
                    <a:pt x="18542" y="13618"/>
                  </a:lnTo>
                  <a:cubicBezTo>
                    <a:pt x="18542" y="13618"/>
                    <a:pt x="18512" y="13770"/>
                    <a:pt x="18512" y="13831"/>
                  </a:cubicBezTo>
                  <a:lnTo>
                    <a:pt x="18512" y="14044"/>
                  </a:lnTo>
                  <a:cubicBezTo>
                    <a:pt x="18512" y="14135"/>
                    <a:pt x="18542" y="14135"/>
                    <a:pt x="18573" y="14165"/>
                  </a:cubicBezTo>
                  <a:cubicBezTo>
                    <a:pt x="18633" y="14196"/>
                    <a:pt x="18573" y="14287"/>
                    <a:pt x="18573" y="14348"/>
                  </a:cubicBezTo>
                  <a:cubicBezTo>
                    <a:pt x="18573" y="14439"/>
                    <a:pt x="18633" y="14469"/>
                    <a:pt x="18664" y="14530"/>
                  </a:cubicBezTo>
                  <a:cubicBezTo>
                    <a:pt x="18694" y="14621"/>
                    <a:pt x="18664" y="14743"/>
                    <a:pt x="18664" y="14834"/>
                  </a:cubicBezTo>
                  <a:lnTo>
                    <a:pt x="18664" y="15199"/>
                  </a:lnTo>
                  <a:lnTo>
                    <a:pt x="18664" y="15837"/>
                  </a:lnTo>
                  <a:lnTo>
                    <a:pt x="18664" y="15989"/>
                  </a:lnTo>
                  <a:cubicBezTo>
                    <a:pt x="18664" y="15989"/>
                    <a:pt x="18633" y="16111"/>
                    <a:pt x="18633" y="16141"/>
                  </a:cubicBezTo>
                  <a:cubicBezTo>
                    <a:pt x="18633" y="16171"/>
                    <a:pt x="18573" y="16202"/>
                    <a:pt x="18573" y="16263"/>
                  </a:cubicBezTo>
                  <a:cubicBezTo>
                    <a:pt x="18542" y="16293"/>
                    <a:pt x="18542" y="16323"/>
                    <a:pt x="18481" y="16354"/>
                  </a:cubicBezTo>
                  <a:cubicBezTo>
                    <a:pt x="18421" y="16415"/>
                    <a:pt x="18360" y="16445"/>
                    <a:pt x="18360" y="16445"/>
                  </a:cubicBezTo>
                  <a:lnTo>
                    <a:pt x="18208" y="16415"/>
                  </a:lnTo>
                  <a:cubicBezTo>
                    <a:pt x="18178" y="16415"/>
                    <a:pt x="18208" y="16293"/>
                    <a:pt x="18238" y="16263"/>
                  </a:cubicBezTo>
                  <a:cubicBezTo>
                    <a:pt x="18269" y="16202"/>
                    <a:pt x="18208" y="16202"/>
                    <a:pt x="18208" y="16202"/>
                  </a:cubicBezTo>
                  <a:cubicBezTo>
                    <a:pt x="18208" y="16202"/>
                    <a:pt x="18140" y="16188"/>
                    <a:pt x="18086" y="16188"/>
                  </a:cubicBezTo>
                  <a:cubicBezTo>
                    <a:pt x="18059" y="16188"/>
                    <a:pt x="18036" y="16192"/>
                    <a:pt x="18026" y="16202"/>
                  </a:cubicBezTo>
                  <a:cubicBezTo>
                    <a:pt x="17995" y="16232"/>
                    <a:pt x="17972" y="16232"/>
                    <a:pt x="17953" y="16232"/>
                  </a:cubicBezTo>
                  <a:cubicBezTo>
                    <a:pt x="17934" y="16232"/>
                    <a:pt x="17919" y="16232"/>
                    <a:pt x="17904" y="16263"/>
                  </a:cubicBezTo>
                  <a:cubicBezTo>
                    <a:pt x="17874" y="16293"/>
                    <a:pt x="17813" y="16354"/>
                    <a:pt x="17813" y="16415"/>
                  </a:cubicBezTo>
                  <a:cubicBezTo>
                    <a:pt x="17813" y="16445"/>
                    <a:pt x="17722" y="16506"/>
                    <a:pt x="17722" y="16567"/>
                  </a:cubicBezTo>
                  <a:cubicBezTo>
                    <a:pt x="17661" y="16627"/>
                    <a:pt x="17661" y="16597"/>
                    <a:pt x="17630" y="16627"/>
                  </a:cubicBezTo>
                  <a:cubicBezTo>
                    <a:pt x="17626" y="16632"/>
                    <a:pt x="17620" y="16634"/>
                    <a:pt x="17614" y="16634"/>
                  </a:cubicBezTo>
                  <a:cubicBezTo>
                    <a:pt x="17576" y="16634"/>
                    <a:pt x="17509" y="16567"/>
                    <a:pt x="17509" y="16567"/>
                  </a:cubicBezTo>
                  <a:lnTo>
                    <a:pt x="17448" y="16475"/>
                  </a:lnTo>
                  <a:lnTo>
                    <a:pt x="17296" y="16415"/>
                  </a:lnTo>
                  <a:cubicBezTo>
                    <a:pt x="17296" y="16415"/>
                    <a:pt x="17205" y="16323"/>
                    <a:pt x="17205" y="16293"/>
                  </a:cubicBezTo>
                  <a:cubicBezTo>
                    <a:pt x="17205" y="16263"/>
                    <a:pt x="17022" y="16171"/>
                    <a:pt x="17022" y="16171"/>
                  </a:cubicBezTo>
                  <a:lnTo>
                    <a:pt x="16901" y="16141"/>
                  </a:lnTo>
                  <a:cubicBezTo>
                    <a:pt x="16901" y="16141"/>
                    <a:pt x="16749" y="16141"/>
                    <a:pt x="16749" y="16171"/>
                  </a:cubicBezTo>
                  <a:cubicBezTo>
                    <a:pt x="16749" y="16176"/>
                    <a:pt x="16746" y="16178"/>
                    <a:pt x="16741" y="16178"/>
                  </a:cubicBezTo>
                  <a:cubicBezTo>
                    <a:pt x="16709" y="16178"/>
                    <a:pt x="16597" y="16111"/>
                    <a:pt x="16597" y="16111"/>
                  </a:cubicBezTo>
                  <a:lnTo>
                    <a:pt x="16597" y="16019"/>
                  </a:lnTo>
                  <a:cubicBezTo>
                    <a:pt x="16597" y="16019"/>
                    <a:pt x="16597" y="15959"/>
                    <a:pt x="16567" y="15959"/>
                  </a:cubicBezTo>
                  <a:cubicBezTo>
                    <a:pt x="16556" y="15938"/>
                    <a:pt x="16546" y="15932"/>
                    <a:pt x="16535" y="15932"/>
                  </a:cubicBezTo>
                  <a:cubicBezTo>
                    <a:pt x="16513" y="15932"/>
                    <a:pt x="16486" y="15959"/>
                    <a:pt x="16445" y="15959"/>
                  </a:cubicBezTo>
                  <a:cubicBezTo>
                    <a:pt x="16419" y="15959"/>
                    <a:pt x="16415" y="15892"/>
                    <a:pt x="16376" y="15892"/>
                  </a:cubicBezTo>
                  <a:cubicBezTo>
                    <a:pt x="16370" y="15892"/>
                    <a:pt x="16362" y="15893"/>
                    <a:pt x="16354" y="15898"/>
                  </a:cubicBezTo>
                  <a:cubicBezTo>
                    <a:pt x="16263" y="15898"/>
                    <a:pt x="16263" y="15867"/>
                    <a:pt x="16202" y="15867"/>
                  </a:cubicBezTo>
                  <a:cubicBezTo>
                    <a:pt x="16111" y="15867"/>
                    <a:pt x="16080" y="15837"/>
                    <a:pt x="16050" y="15807"/>
                  </a:cubicBezTo>
                  <a:cubicBezTo>
                    <a:pt x="15989" y="15807"/>
                    <a:pt x="15989" y="15685"/>
                    <a:pt x="15989" y="15655"/>
                  </a:cubicBezTo>
                  <a:cubicBezTo>
                    <a:pt x="15989" y="15594"/>
                    <a:pt x="15959" y="15563"/>
                    <a:pt x="15898" y="15563"/>
                  </a:cubicBezTo>
                  <a:cubicBezTo>
                    <a:pt x="15837" y="15563"/>
                    <a:pt x="15807" y="15563"/>
                    <a:pt x="15746" y="15533"/>
                  </a:cubicBezTo>
                  <a:cubicBezTo>
                    <a:pt x="15685" y="15503"/>
                    <a:pt x="15655" y="15442"/>
                    <a:pt x="15624" y="15442"/>
                  </a:cubicBezTo>
                  <a:cubicBezTo>
                    <a:pt x="15533" y="15503"/>
                    <a:pt x="15442" y="15503"/>
                    <a:pt x="15381" y="15533"/>
                  </a:cubicBezTo>
                  <a:cubicBezTo>
                    <a:pt x="15351" y="15533"/>
                    <a:pt x="15351" y="15533"/>
                    <a:pt x="15320" y="15563"/>
                  </a:cubicBezTo>
                  <a:cubicBezTo>
                    <a:pt x="15290" y="15594"/>
                    <a:pt x="15229" y="15594"/>
                    <a:pt x="15199" y="15655"/>
                  </a:cubicBezTo>
                  <a:cubicBezTo>
                    <a:pt x="15168" y="15685"/>
                    <a:pt x="15138" y="15685"/>
                    <a:pt x="15077" y="15715"/>
                  </a:cubicBezTo>
                  <a:cubicBezTo>
                    <a:pt x="15047" y="15746"/>
                    <a:pt x="15047" y="15837"/>
                    <a:pt x="15047" y="15837"/>
                  </a:cubicBezTo>
                  <a:cubicBezTo>
                    <a:pt x="15047" y="15837"/>
                    <a:pt x="15047" y="15898"/>
                    <a:pt x="15077" y="15959"/>
                  </a:cubicBezTo>
                  <a:cubicBezTo>
                    <a:pt x="15077" y="15989"/>
                    <a:pt x="15047" y="16050"/>
                    <a:pt x="15077" y="16111"/>
                  </a:cubicBezTo>
                  <a:cubicBezTo>
                    <a:pt x="15077" y="16141"/>
                    <a:pt x="15138" y="16141"/>
                    <a:pt x="15138" y="16202"/>
                  </a:cubicBezTo>
                  <a:cubicBezTo>
                    <a:pt x="15138" y="16263"/>
                    <a:pt x="15168" y="16293"/>
                    <a:pt x="15168" y="16323"/>
                  </a:cubicBezTo>
                  <a:cubicBezTo>
                    <a:pt x="15199" y="16415"/>
                    <a:pt x="15168" y="16415"/>
                    <a:pt x="15199" y="16445"/>
                  </a:cubicBezTo>
                  <a:lnTo>
                    <a:pt x="15199" y="16597"/>
                  </a:lnTo>
                  <a:cubicBezTo>
                    <a:pt x="15199" y="16627"/>
                    <a:pt x="15199" y="16627"/>
                    <a:pt x="15168" y="16658"/>
                  </a:cubicBezTo>
                  <a:cubicBezTo>
                    <a:pt x="15138" y="16719"/>
                    <a:pt x="15138" y="16749"/>
                    <a:pt x="15077" y="16779"/>
                  </a:cubicBezTo>
                  <a:cubicBezTo>
                    <a:pt x="15047" y="16810"/>
                    <a:pt x="15047" y="16810"/>
                    <a:pt x="14925" y="16870"/>
                  </a:cubicBezTo>
                  <a:cubicBezTo>
                    <a:pt x="14905" y="16881"/>
                    <a:pt x="14898" y="16884"/>
                    <a:pt x="14897" y="16884"/>
                  </a:cubicBezTo>
                  <a:cubicBezTo>
                    <a:pt x="14895" y="16884"/>
                    <a:pt x="14915" y="16870"/>
                    <a:pt x="14895" y="16870"/>
                  </a:cubicBezTo>
                  <a:cubicBezTo>
                    <a:pt x="14864" y="16870"/>
                    <a:pt x="14834" y="16810"/>
                    <a:pt x="14773" y="16810"/>
                  </a:cubicBezTo>
                  <a:cubicBezTo>
                    <a:pt x="14743" y="16810"/>
                    <a:pt x="14712" y="16749"/>
                    <a:pt x="14712" y="16749"/>
                  </a:cubicBezTo>
                  <a:cubicBezTo>
                    <a:pt x="14712" y="16749"/>
                    <a:pt x="14621" y="16719"/>
                    <a:pt x="14621" y="16658"/>
                  </a:cubicBezTo>
                  <a:cubicBezTo>
                    <a:pt x="14621" y="16627"/>
                    <a:pt x="14560" y="16597"/>
                    <a:pt x="14469" y="16597"/>
                  </a:cubicBezTo>
                  <a:lnTo>
                    <a:pt x="14408" y="16506"/>
                  </a:lnTo>
                  <a:lnTo>
                    <a:pt x="14317" y="16475"/>
                  </a:lnTo>
                  <a:cubicBezTo>
                    <a:pt x="14287" y="16475"/>
                    <a:pt x="14287" y="16445"/>
                    <a:pt x="14256" y="16445"/>
                  </a:cubicBezTo>
                  <a:cubicBezTo>
                    <a:pt x="14250" y="16451"/>
                    <a:pt x="14241" y="16454"/>
                    <a:pt x="14230" y="16454"/>
                  </a:cubicBezTo>
                  <a:cubicBezTo>
                    <a:pt x="14201" y="16454"/>
                    <a:pt x="14160" y="16436"/>
                    <a:pt x="14131" y="16436"/>
                  </a:cubicBezTo>
                  <a:cubicBezTo>
                    <a:pt x="14120" y="16436"/>
                    <a:pt x="14111" y="16439"/>
                    <a:pt x="14105" y="16445"/>
                  </a:cubicBezTo>
                  <a:cubicBezTo>
                    <a:pt x="14099" y="16451"/>
                    <a:pt x="14091" y="16453"/>
                    <a:pt x="14082" y="16453"/>
                  </a:cubicBezTo>
                  <a:cubicBezTo>
                    <a:pt x="14042" y="16453"/>
                    <a:pt x="13972" y="16403"/>
                    <a:pt x="13922" y="16354"/>
                  </a:cubicBezTo>
                  <a:cubicBezTo>
                    <a:pt x="13861" y="16323"/>
                    <a:pt x="13709" y="16293"/>
                    <a:pt x="13709" y="16293"/>
                  </a:cubicBezTo>
                  <a:cubicBezTo>
                    <a:pt x="13709" y="16293"/>
                    <a:pt x="13679" y="16202"/>
                    <a:pt x="13649" y="16171"/>
                  </a:cubicBezTo>
                  <a:cubicBezTo>
                    <a:pt x="13618" y="16141"/>
                    <a:pt x="13618" y="16050"/>
                    <a:pt x="13618" y="16050"/>
                  </a:cubicBezTo>
                  <a:lnTo>
                    <a:pt x="13649" y="15959"/>
                  </a:lnTo>
                  <a:cubicBezTo>
                    <a:pt x="13649" y="15959"/>
                    <a:pt x="13649" y="15867"/>
                    <a:pt x="13679" y="15837"/>
                  </a:cubicBezTo>
                  <a:cubicBezTo>
                    <a:pt x="13709" y="15807"/>
                    <a:pt x="13618" y="15746"/>
                    <a:pt x="13618" y="15746"/>
                  </a:cubicBezTo>
                  <a:lnTo>
                    <a:pt x="13466" y="15715"/>
                  </a:lnTo>
                  <a:cubicBezTo>
                    <a:pt x="13466" y="15715"/>
                    <a:pt x="13466" y="15685"/>
                    <a:pt x="13405" y="15655"/>
                  </a:cubicBezTo>
                  <a:lnTo>
                    <a:pt x="13375" y="15594"/>
                  </a:lnTo>
                  <a:cubicBezTo>
                    <a:pt x="13365" y="15584"/>
                    <a:pt x="13355" y="15580"/>
                    <a:pt x="13342" y="15580"/>
                  </a:cubicBezTo>
                  <a:cubicBezTo>
                    <a:pt x="13318" y="15580"/>
                    <a:pt x="13284" y="15594"/>
                    <a:pt x="13223" y="15594"/>
                  </a:cubicBezTo>
                  <a:cubicBezTo>
                    <a:pt x="13193" y="15594"/>
                    <a:pt x="13101" y="15563"/>
                    <a:pt x="13101" y="15563"/>
                  </a:cubicBezTo>
                  <a:cubicBezTo>
                    <a:pt x="13101" y="15563"/>
                    <a:pt x="13041" y="15503"/>
                    <a:pt x="13010" y="15503"/>
                  </a:cubicBezTo>
                  <a:cubicBezTo>
                    <a:pt x="12980" y="15472"/>
                    <a:pt x="12965" y="15457"/>
                    <a:pt x="12953" y="15457"/>
                  </a:cubicBezTo>
                  <a:cubicBezTo>
                    <a:pt x="12942" y="15457"/>
                    <a:pt x="12934" y="15472"/>
                    <a:pt x="12919" y="15503"/>
                  </a:cubicBezTo>
                  <a:cubicBezTo>
                    <a:pt x="12889" y="15533"/>
                    <a:pt x="12889" y="15533"/>
                    <a:pt x="12797" y="15533"/>
                  </a:cubicBezTo>
                  <a:cubicBezTo>
                    <a:pt x="12777" y="15543"/>
                    <a:pt x="12764" y="15547"/>
                    <a:pt x="12754" y="15547"/>
                  </a:cubicBezTo>
                  <a:cubicBezTo>
                    <a:pt x="12733" y="15547"/>
                    <a:pt x="12727" y="15533"/>
                    <a:pt x="12706" y="15533"/>
                  </a:cubicBezTo>
                  <a:cubicBezTo>
                    <a:pt x="12646" y="15533"/>
                    <a:pt x="12554" y="15503"/>
                    <a:pt x="12494" y="15442"/>
                  </a:cubicBezTo>
                  <a:cubicBezTo>
                    <a:pt x="12463" y="15411"/>
                    <a:pt x="12433" y="15381"/>
                    <a:pt x="12433" y="15351"/>
                  </a:cubicBezTo>
                  <a:cubicBezTo>
                    <a:pt x="12433" y="15260"/>
                    <a:pt x="12281" y="15260"/>
                    <a:pt x="12281" y="15260"/>
                  </a:cubicBezTo>
                  <a:lnTo>
                    <a:pt x="12129" y="15229"/>
                  </a:lnTo>
                  <a:lnTo>
                    <a:pt x="12098" y="15138"/>
                  </a:lnTo>
                  <a:cubicBezTo>
                    <a:pt x="12098" y="15138"/>
                    <a:pt x="12007" y="15108"/>
                    <a:pt x="11977" y="15108"/>
                  </a:cubicBezTo>
                  <a:cubicBezTo>
                    <a:pt x="11946" y="15108"/>
                    <a:pt x="11886" y="15108"/>
                    <a:pt x="11825" y="15077"/>
                  </a:cubicBezTo>
                  <a:cubicBezTo>
                    <a:pt x="11734" y="15077"/>
                    <a:pt x="11703" y="14956"/>
                    <a:pt x="11703" y="14956"/>
                  </a:cubicBezTo>
                  <a:lnTo>
                    <a:pt x="11703" y="14773"/>
                  </a:lnTo>
                  <a:lnTo>
                    <a:pt x="11794" y="14682"/>
                  </a:lnTo>
                  <a:lnTo>
                    <a:pt x="11855" y="14591"/>
                  </a:lnTo>
                  <a:lnTo>
                    <a:pt x="11946" y="14469"/>
                  </a:lnTo>
                  <a:lnTo>
                    <a:pt x="11977" y="14317"/>
                  </a:lnTo>
                  <a:lnTo>
                    <a:pt x="12007" y="14196"/>
                  </a:lnTo>
                  <a:lnTo>
                    <a:pt x="12038" y="14135"/>
                  </a:lnTo>
                  <a:cubicBezTo>
                    <a:pt x="12038" y="14135"/>
                    <a:pt x="11977" y="14044"/>
                    <a:pt x="11946" y="13983"/>
                  </a:cubicBezTo>
                  <a:lnTo>
                    <a:pt x="11794" y="13892"/>
                  </a:lnTo>
                  <a:lnTo>
                    <a:pt x="11703" y="13770"/>
                  </a:lnTo>
                  <a:lnTo>
                    <a:pt x="11734" y="13679"/>
                  </a:lnTo>
                  <a:lnTo>
                    <a:pt x="11825" y="13557"/>
                  </a:lnTo>
                  <a:lnTo>
                    <a:pt x="11886" y="13436"/>
                  </a:lnTo>
                  <a:cubicBezTo>
                    <a:pt x="11886" y="13436"/>
                    <a:pt x="11886" y="13375"/>
                    <a:pt x="11855" y="13284"/>
                  </a:cubicBezTo>
                  <a:lnTo>
                    <a:pt x="11794" y="13284"/>
                  </a:lnTo>
                  <a:cubicBezTo>
                    <a:pt x="11794" y="13284"/>
                    <a:pt x="11703" y="13405"/>
                    <a:pt x="11673" y="13405"/>
                  </a:cubicBezTo>
                  <a:cubicBezTo>
                    <a:pt x="11642" y="13405"/>
                    <a:pt x="11582" y="13314"/>
                    <a:pt x="11582" y="13314"/>
                  </a:cubicBezTo>
                  <a:lnTo>
                    <a:pt x="11582" y="13253"/>
                  </a:lnTo>
                  <a:lnTo>
                    <a:pt x="11551" y="13132"/>
                  </a:lnTo>
                  <a:lnTo>
                    <a:pt x="11430" y="13101"/>
                  </a:lnTo>
                  <a:lnTo>
                    <a:pt x="11278" y="13101"/>
                  </a:lnTo>
                  <a:cubicBezTo>
                    <a:pt x="11247" y="13132"/>
                    <a:pt x="11217" y="13132"/>
                    <a:pt x="11187" y="13162"/>
                  </a:cubicBezTo>
                  <a:cubicBezTo>
                    <a:pt x="11126" y="13223"/>
                    <a:pt x="11126" y="13223"/>
                    <a:pt x="11095" y="13284"/>
                  </a:cubicBezTo>
                  <a:cubicBezTo>
                    <a:pt x="11080" y="13299"/>
                    <a:pt x="11065" y="13299"/>
                    <a:pt x="11046" y="13299"/>
                  </a:cubicBezTo>
                  <a:cubicBezTo>
                    <a:pt x="11027" y="13299"/>
                    <a:pt x="11004" y="13299"/>
                    <a:pt x="10974" y="13314"/>
                  </a:cubicBezTo>
                  <a:cubicBezTo>
                    <a:pt x="10964" y="13334"/>
                    <a:pt x="10950" y="13341"/>
                    <a:pt x="10933" y="13341"/>
                  </a:cubicBezTo>
                  <a:cubicBezTo>
                    <a:pt x="10899" y="13341"/>
                    <a:pt x="10852" y="13314"/>
                    <a:pt x="10791" y="13314"/>
                  </a:cubicBezTo>
                  <a:cubicBezTo>
                    <a:pt x="10731" y="13314"/>
                    <a:pt x="10731" y="13314"/>
                    <a:pt x="10670" y="13284"/>
                  </a:cubicBezTo>
                  <a:cubicBezTo>
                    <a:pt x="10639" y="13253"/>
                    <a:pt x="10609" y="13253"/>
                    <a:pt x="10518" y="13253"/>
                  </a:cubicBezTo>
                  <a:cubicBezTo>
                    <a:pt x="10487" y="13253"/>
                    <a:pt x="10366" y="13284"/>
                    <a:pt x="10366" y="13314"/>
                  </a:cubicBezTo>
                  <a:cubicBezTo>
                    <a:pt x="10366" y="13345"/>
                    <a:pt x="10351" y="13360"/>
                    <a:pt x="10324" y="13360"/>
                  </a:cubicBezTo>
                  <a:cubicBezTo>
                    <a:pt x="10297" y="13360"/>
                    <a:pt x="10259" y="13345"/>
                    <a:pt x="10214" y="13314"/>
                  </a:cubicBezTo>
                  <a:cubicBezTo>
                    <a:pt x="10183" y="13314"/>
                    <a:pt x="10123" y="13284"/>
                    <a:pt x="10062" y="13284"/>
                  </a:cubicBezTo>
                  <a:cubicBezTo>
                    <a:pt x="10031" y="13284"/>
                    <a:pt x="9819" y="13405"/>
                    <a:pt x="9758" y="13405"/>
                  </a:cubicBezTo>
                  <a:cubicBezTo>
                    <a:pt x="9728" y="13436"/>
                    <a:pt x="9667" y="13436"/>
                    <a:pt x="9606" y="13436"/>
                  </a:cubicBezTo>
                  <a:cubicBezTo>
                    <a:pt x="9545" y="13436"/>
                    <a:pt x="9545" y="13314"/>
                    <a:pt x="9545" y="13314"/>
                  </a:cubicBezTo>
                  <a:cubicBezTo>
                    <a:pt x="9545" y="13314"/>
                    <a:pt x="9393" y="13284"/>
                    <a:pt x="9363" y="13284"/>
                  </a:cubicBezTo>
                  <a:cubicBezTo>
                    <a:pt x="9302" y="13284"/>
                    <a:pt x="9211" y="13284"/>
                    <a:pt x="9150" y="13314"/>
                  </a:cubicBezTo>
                  <a:cubicBezTo>
                    <a:pt x="9140" y="13334"/>
                    <a:pt x="9116" y="13341"/>
                    <a:pt x="9088" y="13341"/>
                  </a:cubicBezTo>
                  <a:cubicBezTo>
                    <a:pt x="9032" y="13341"/>
                    <a:pt x="8958" y="13314"/>
                    <a:pt x="8937" y="13314"/>
                  </a:cubicBezTo>
                  <a:cubicBezTo>
                    <a:pt x="8846" y="13314"/>
                    <a:pt x="8816" y="13314"/>
                    <a:pt x="8785" y="13375"/>
                  </a:cubicBezTo>
                  <a:lnTo>
                    <a:pt x="8694" y="13436"/>
                  </a:lnTo>
                  <a:cubicBezTo>
                    <a:pt x="8694" y="13436"/>
                    <a:pt x="8633" y="13466"/>
                    <a:pt x="8603" y="13466"/>
                  </a:cubicBezTo>
                  <a:cubicBezTo>
                    <a:pt x="8542" y="13466"/>
                    <a:pt x="8451" y="13466"/>
                    <a:pt x="8451" y="13527"/>
                  </a:cubicBezTo>
                  <a:cubicBezTo>
                    <a:pt x="8451" y="13537"/>
                    <a:pt x="8437" y="13540"/>
                    <a:pt x="8416" y="13540"/>
                  </a:cubicBezTo>
                  <a:cubicBezTo>
                    <a:pt x="8373" y="13540"/>
                    <a:pt x="8299" y="13527"/>
                    <a:pt x="8238" y="13527"/>
                  </a:cubicBezTo>
                  <a:cubicBezTo>
                    <a:pt x="8208" y="13527"/>
                    <a:pt x="8086" y="13557"/>
                    <a:pt x="8056" y="13588"/>
                  </a:cubicBezTo>
                  <a:cubicBezTo>
                    <a:pt x="8025" y="13618"/>
                    <a:pt x="7904" y="13618"/>
                    <a:pt x="7782" y="13679"/>
                  </a:cubicBezTo>
                  <a:cubicBezTo>
                    <a:pt x="7737" y="13694"/>
                    <a:pt x="7737" y="13694"/>
                    <a:pt x="7744" y="13694"/>
                  </a:cubicBezTo>
                  <a:cubicBezTo>
                    <a:pt x="7752" y="13694"/>
                    <a:pt x="7767" y="13694"/>
                    <a:pt x="7752" y="13709"/>
                  </a:cubicBezTo>
                  <a:cubicBezTo>
                    <a:pt x="7721" y="13740"/>
                    <a:pt x="7691" y="13831"/>
                    <a:pt x="7630" y="13861"/>
                  </a:cubicBezTo>
                  <a:cubicBezTo>
                    <a:pt x="7617" y="13887"/>
                    <a:pt x="7610" y="13896"/>
                    <a:pt x="7603" y="13896"/>
                  </a:cubicBezTo>
                  <a:cubicBezTo>
                    <a:pt x="7594" y="13896"/>
                    <a:pt x="7587" y="13879"/>
                    <a:pt x="7569" y="13861"/>
                  </a:cubicBezTo>
                  <a:cubicBezTo>
                    <a:pt x="7561" y="13852"/>
                    <a:pt x="7549" y="13849"/>
                    <a:pt x="7536" y="13849"/>
                  </a:cubicBezTo>
                  <a:cubicBezTo>
                    <a:pt x="7503" y="13849"/>
                    <a:pt x="7460" y="13870"/>
                    <a:pt x="7417" y="13892"/>
                  </a:cubicBezTo>
                  <a:lnTo>
                    <a:pt x="7326" y="13983"/>
                  </a:lnTo>
                  <a:cubicBezTo>
                    <a:pt x="7296" y="14013"/>
                    <a:pt x="7235" y="14013"/>
                    <a:pt x="7235" y="14013"/>
                  </a:cubicBezTo>
                  <a:lnTo>
                    <a:pt x="7113" y="14135"/>
                  </a:lnTo>
                  <a:cubicBezTo>
                    <a:pt x="7083" y="14165"/>
                    <a:pt x="7022" y="14165"/>
                    <a:pt x="6992" y="14196"/>
                  </a:cubicBezTo>
                  <a:cubicBezTo>
                    <a:pt x="6962" y="14226"/>
                    <a:pt x="6962" y="14317"/>
                    <a:pt x="6962" y="14317"/>
                  </a:cubicBezTo>
                  <a:cubicBezTo>
                    <a:pt x="6962" y="14324"/>
                    <a:pt x="6953" y="14326"/>
                    <a:pt x="6940" y="14326"/>
                  </a:cubicBezTo>
                  <a:cubicBezTo>
                    <a:pt x="6903" y="14326"/>
                    <a:pt x="6827" y="14308"/>
                    <a:pt x="6770" y="14308"/>
                  </a:cubicBezTo>
                  <a:cubicBezTo>
                    <a:pt x="6749" y="14308"/>
                    <a:pt x="6731" y="14311"/>
                    <a:pt x="6718" y="14317"/>
                  </a:cubicBezTo>
                  <a:cubicBezTo>
                    <a:pt x="6701" y="14326"/>
                    <a:pt x="6680" y="14330"/>
                    <a:pt x="6659" y="14330"/>
                  </a:cubicBezTo>
                  <a:cubicBezTo>
                    <a:pt x="6609" y="14330"/>
                    <a:pt x="6557" y="14308"/>
                    <a:pt x="6536" y="14287"/>
                  </a:cubicBezTo>
                  <a:cubicBezTo>
                    <a:pt x="6506" y="14226"/>
                    <a:pt x="6475" y="14226"/>
                    <a:pt x="6414" y="14196"/>
                  </a:cubicBezTo>
                  <a:cubicBezTo>
                    <a:pt x="6407" y="14188"/>
                    <a:pt x="6399" y="14184"/>
                    <a:pt x="6392" y="14184"/>
                  </a:cubicBezTo>
                  <a:cubicBezTo>
                    <a:pt x="6369" y="14184"/>
                    <a:pt x="6346" y="14218"/>
                    <a:pt x="6323" y="14287"/>
                  </a:cubicBezTo>
                  <a:cubicBezTo>
                    <a:pt x="6315" y="14291"/>
                    <a:pt x="6306" y="14293"/>
                    <a:pt x="6298" y="14293"/>
                  </a:cubicBezTo>
                  <a:cubicBezTo>
                    <a:pt x="6246" y="14293"/>
                    <a:pt x="6197" y="14222"/>
                    <a:pt x="6171" y="14196"/>
                  </a:cubicBezTo>
                  <a:cubicBezTo>
                    <a:pt x="6110" y="14196"/>
                    <a:pt x="5898" y="14226"/>
                    <a:pt x="5898" y="14226"/>
                  </a:cubicBezTo>
                  <a:cubicBezTo>
                    <a:pt x="5867" y="14226"/>
                    <a:pt x="5655" y="14196"/>
                    <a:pt x="5624" y="14196"/>
                  </a:cubicBezTo>
                  <a:cubicBezTo>
                    <a:pt x="5594" y="14196"/>
                    <a:pt x="5563" y="14196"/>
                    <a:pt x="5503" y="14135"/>
                  </a:cubicBezTo>
                  <a:cubicBezTo>
                    <a:pt x="5472" y="14074"/>
                    <a:pt x="5442" y="13922"/>
                    <a:pt x="5442" y="13922"/>
                  </a:cubicBezTo>
                  <a:lnTo>
                    <a:pt x="5411" y="13861"/>
                  </a:lnTo>
                  <a:cubicBezTo>
                    <a:pt x="5385" y="13822"/>
                    <a:pt x="5365" y="13811"/>
                    <a:pt x="5348" y="13811"/>
                  </a:cubicBezTo>
                  <a:cubicBezTo>
                    <a:pt x="5324" y="13811"/>
                    <a:pt x="5307" y="13831"/>
                    <a:pt x="5290" y="13831"/>
                  </a:cubicBezTo>
                  <a:cubicBezTo>
                    <a:pt x="5259" y="13831"/>
                    <a:pt x="5138" y="13892"/>
                    <a:pt x="5138" y="13892"/>
                  </a:cubicBezTo>
                  <a:cubicBezTo>
                    <a:pt x="5138" y="13892"/>
                    <a:pt x="5107" y="13983"/>
                    <a:pt x="5138" y="14013"/>
                  </a:cubicBezTo>
                  <a:lnTo>
                    <a:pt x="5138" y="14135"/>
                  </a:lnTo>
                  <a:cubicBezTo>
                    <a:pt x="5138" y="14135"/>
                    <a:pt x="5107" y="14226"/>
                    <a:pt x="5047" y="14287"/>
                  </a:cubicBezTo>
                  <a:cubicBezTo>
                    <a:pt x="5016" y="14317"/>
                    <a:pt x="4986" y="14500"/>
                    <a:pt x="4895" y="14621"/>
                  </a:cubicBezTo>
                  <a:cubicBezTo>
                    <a:pt x="4834" y="14743"/>
                    <a:pt x="4834" y="14743"/>
                    <a:pt x="4834" y="14804"/>
                  </a:cubicBezTo>
                  <a:cubicBezTo>
                    <a:pt x="4803" y="14834"/>
                    <a:pt x="4803" y="14834"/>
                    <a:pt x="4743" y="14925"/>
                  </a:cubicBezTo>
                  <a:cubicBezTo>
                    <a:pt x="4712" y="14986"/>
                    <a:pt x="4682" y="14956"/>
                    <a:pt x="4651" y="14986"/>
                  </a:cubicBezTo>
                  <a:cubicBezTo>
                    <a:pt x="4560" y="15047"/>
                    <a:pt x="4560" y="14986"/>
                    <a:pt x="4499" y="15077"/>
                  </a:cubicBezTo>
                  <a:cubicBezTo>
                    <a:pt x="4408" y="15138"/>
                    <a:pt x="4347" y="15138"/>
                    <a:pt x="4287" y="15138"/>
                  </a:cubicBezTo>
                  <a:cubicBezTo>
                    <a:pt x="4256" y="15138"/>
                    <a:pt x="4226" y="15138"/>
                    <a:pt x="4196" y="15199"/>
                  </a:cubicBezTo>
                  <a:cubicBezTo>
                    <a:pt x="4135" y="15229"/>
                    <a:pt x="4074" y="15260"/>
                    <a:pt x="4074" y="15351"/>
                  </a:cubicBezTo>
                  <a:cubicBezTo>
                    <a:pt x="4074" y="15411"/>
                    <a:pt x="3983" y="15411"/>
                    <a:pt x="3952" y="15442"/>
                  </a:cubicBezTo>
                  <a:cubicBezTo>
                    <a:pt x="3922" y="15503"/>
                    <a:pt x="3892" y="15503"/>
                    <a:pt x="3831" y="15563"/>
                  </a:cubicBezTo>
                  <a:cubicBezTo>
                    <a:pt x="3800" y="15594"/>
                    <a:pt x="3831" y="15685"/>
                    <a:pt x="3831" y="15715"/>
                  </a:cubicBezTo>
                  <a:cubicBezTo>
                    <a:pt x="3831" y="15807"/>
                    <a:pt x="3831" y="15746"/>
                    <a:pt x="3800" y="15837"/>
                  </a:cubicBezTo>
                  <a:cubicBezTo>
                    <a:pt x="3770" y="15898"/>
                    <a:pt x="3770" y="15898"/>
                    <a:pt x="3770" y="15959"/>
                  </a:cubicBezTo>
                  <a:lnTo>
                    <a:pt x="3648" y="16050"/>
                  </a:lnTo>
                  <a:cubicBezTo>
                    <a:pt x="3618" y="16111"/>
                    <a:pt x="3618" y="16293"/>
                    <a:pt x="3618" y="16293"/>
                  </a:cubicBezTo>
                  <a:cubicBezTo>
                    <a:pt x="3618" y="16293"/>
                    <a:pt x="3588" y="16354"/>
                    <a:pt x="3618" y="16445"/>
                  </a:cubicBezTo>
                  <a:cubicBezTo>
                    <a:pt x="3648" y="16506"/>
                    <a:pt x="3618" y="16597"/>
                    <a:pt x="3618" y="16597"/>
                  </a:cubicBezTo>
                  <a:lnTo>
                    <a:pt x="3648" y="16719"/>
                  </a:lnTo>
                  <a:lnTo>
                    <a:pt x="3740" y="16779"/>
                  </a:lnTo>
                  <a:lnTo>
                    <a:pt x="3740" y="16870"/>
                  </a:lnTo>
                  <a:cubicBezTo>
                    <a:pt x="3740" y="16901"/>
                    <a:pt x="3679" y="16962"/>
                    <a:pt x="3679" y="17022"/>
                  </a:cubicBezTo>
                  <a:cubicBezTo>
                    <a:pt x="3679" y="17053"/>
                    <a:pt x="3648" y="17083"/>
                    <a:pt x="3618" y="17174"/>
                  </a:cubicBezTo>
                  <a:cubicBezTo>
                    <a:pt x="3588" y="17235"/>
                    <a:pt x="3527" y="17235"/>
                    <a:pt x="3496" y="17266"/>
                  </a:cubicBezTo>
                  <a:cubicBezTo>
                    <a:pt x="3466" y="17326"/>
                    <a:pt x="3375" y="17387"/>
                    <a:pt x="3344" y="17478"/>
                  </a:cubicBezTo>
                  <a:cubicBezTo>
                    <a:pt x="3314" y="17539"/>
                    <a:pt x="3223" y="17539"/>
                    <a:pt x="3162" y="17570"/>
                  </a:cubicBezTo>
                  <a:cubicBezTo>
                    <a:pt x="3071" y="17630"/>
                    <a:pt x="2980" y="17722"/>
                    <a:pt x="2888" y="17813"/>
                  </a:cubicBezTo>
                  <a:cubicBezTo>
                    <a:pt x="2828" y="17874"/>
                    <a:pt x="2706" y="17874"/>
                    <a:pt x="2676" y="17934"/>
                  </a:cubicBezTo>
                  <a:cubicBezTo>
                    <a:pt x="2615" y="17965"/>
                    <a:pt x="2463" y="17965"/>
                    <a:pt x="2402" y="17965"/>
                  </a:cubicBezTo>
                  <a:cubicBezTo>
                    <a:pt x="2311" y="17965"/>
                    <a:pt x="2250" y="18026"/>
                    <a:pt x="2220" y="18026"/>
                  </a:cubicBezTo>
                  <a:cubicBezTo>
                    <a:pt x="2159" y="18086"/>
                    <a:pt x="2159" y="18117"/>
                    <a:pt x="2159" y="18147"/>
                  </a:cubicBezTo>
                  <a:cubicBezTo>
                    <a:pt x="2159" y="18177"/>
                    <a:pt x="2129" y="18238"/>
                    <a:pt x="2098" y="18329"/>
                  </a:cubicBezTo>
                  <a:cubicBezTo>
                    <a:pt x="2068" y="18451"/>
                    <a:pt x="2007" y="18451"/>
                    <a:pt x="2007" y="18542"/>
                  </a:cubicBezTo>
                  <a:cubicBezTo>
                    <a:pt x="1977" y="18603"/>
                    <a:pt x="1977" y="18633"/>
                    <a:pt x="1916" y="18755"/>
                  </a:cubicBezTo>
                  <a:cubicBezTo>
                    <a:pt x="1825" y="18877"/>
                    <a:pt x="1794" y="18877"/>
                    <a:pt x="1703" y="18907"/>
                  </a:cubicBezTo>
                  <a:cubicBezTo>
                    <a:pt x="1642" y="18937"/>
                    <a:pt x="1521" y="19029"/>
                    <a:pt x="1521" y="19029"/>
                  </a:cubicBezTo>
                  <a:cubicBezTo>
                    <a:pt x="1521" y="19029"/>
                    <a:pt x="1460" y="19302"/>
                    <a:pt x="1399" y="19363"/>
                  </a:cubicBezTo>
                  <a:cubicBezTo>
                    <a:pt x="1369" y="19454"/>
                    <a:pt x="1369" y="19545"/>
                    <a:pt x="1369" y="19606"/>
                  </a:cubicBezTo>
                  <a:cubicBezTo>
                    <a:pt x="1369" y="19636"/>
                    <a:pt x="1338" y="19667"/>
                    <a:pt x="1338" y="19758"/>
                  </a:cubicBezTo>
                  <a:cubicBezTo>
                    <a:pt x="1338" y="19819"/>
                    <a:pt x="1247" y="19849"/>
                    <a:pt x="1217" y="19940"/>
                  </a:cubicBezTo>
                  <a:cubicBezTo>
                    <a:pt x="1186" y="20001"/>
                    <a:pt x="1065" y="20032"/>
                    <a:pt x="1034" y="20032"/>
                  </a:cubicBezTo>
                  <a:cubicBezTo>
                    <a:pt x="1004" y="20092"/>
                    <a:pt x="943" y="20123"/>
                    <a:pt x="913" y="20123"/>
                  </a:cubicBezTo>
                  <a:cubicBezTo>
                    <a:pt x="882" y="20153"/>
                    <a:pt x="852" y="20244"/>
                    <a:pt x="852" y="20305"/>
                  </a:cubicBezTo>
                  <a:cubicBezTo>
                    <a:pt x="852" y="20427"/>
                    <a:pt x="761" y="20366"/>
                    <a:pt x="730" y="20427"/>
                  </a:cubicBezTo>
                  <a:cubicBezTo>
                    <a:pt x="700" y="20518"/>
                    <a:pt x="639" y="20792"/>
                    <a:pt x="639" y="20852"/>
                  </a:cubicBezTo>
                  <a:cubicBezTo>
                    <a:pt x="639" y="20862"/>
                    <a:pt x="636" y="20866"/>
                    <a:pt x="630" y="20866"/>
                  </a:cubicBezTo>
                  <a:cubicBezTo>
                    <a:pt x="619" y="20866"/>
                    <a:pt x="599" y="20852"/>
                    <a:pt x="578" y="20852"/>
                  </a:cubicBezTo>
                  <a:cubicBezTo>
                    <a:pt x="548" y="20852"/>
                    <a:pt x="487" y="20913"/>
                    <a:pt x="457" y="20943"/>
                  </a:cubicBezTo>
                  <a:cubicBezTo>
                    <a:pt x="426" y="21004"/>
                    <a:pt x="396" y="21065"/>
                    <a:pt x="396" y="21065"/>
                  </a:cubicBezTo>
                  <a:lnTo>
                    <a:pt x="305" y="21217"/>
                  </a:lnTo>
                  <a:cubicBezTo>
                    <a:pt x="274" y="21308"/>
                    <a:pt x="335" y="21369"/>
                    <a:pt x="305" y="21399"/>
                  </a:cubicBezTo>
                  <a:cubicBezTo>
                    <a:pt x="274" y="21491"/>
                    <a:pt x="244" y="21521"/>
                    <a:pt x="244" y="21551"/>
                  </a:cubicBezTo>
                  <a:cubicBezTo>
                    <a:pt x="244" y="21612"/>
                    <a:pt x="274" y="21643"/>
                    <a:pt x="305" y="21673"/>
                  </a:cubicBezTo>
                  <a:cubicBezTo>
                    <a:pt x="311" y="21679"/>
                    <a:pt x="319" y="21681"/>
                    <a:pt x="329" y="21681"/>
                  </a:cubicBezTo>
                  <a:cubicBezTo>
                    <a:pt x="368" y="21681"/>
                    <a:pt x="426" y="21643"/>
                    <a:pt x="426" y="21643"/>
                  </a:cubicBezTo>
                  <a:lnTo>
                    <a:pt x="578" y="21703"/>
                  </a:lnTo>
                  <a:cubicBezTo>
                    <a:pt x="609" y="21764"/>
                    <a:pt x="609" y="21825"/>
                    <a:pt x="639" y="21855"/>
                  </a:cubicBezTo>
                  <a:cubicBezTo>
                    <a:pt x="700" y="21916"/>
                    <a:pt x="639" y="22099"/>
                    <a:pt x="609" y="22159"/>
                  </a:cubicBezTo>
                  <a:cubicBezTo>
                    <a:pt x="578" y="22250"/>
                    <a:pt x="578" y="22220"/>
                    <a:pt x="548" y="22250"/>
                  </a:cubicBezTo>
                  <a:cubicBezTo>
                    <a:pt x="487" y="22311"/>
                    <a:pt x="487" y="22402"/>
                    <a:pt x="487" y="22402"/>
                  </a:cubicBezTo>
                  <a:cubicBezTo>
                    <a:pt x="487" y="22402"/>
                    <a:pt x="548" y="22433"/>
                    <a:pt x="578" y="22524"/>
                  </a:cubicBezTo>
                  <a:cubicBezTo>
                    <a:pt x="578" y="22554"/>
                    <a:pt x="548" y="22585"/>
                    <a:pt x="609" y="22706"/>
                  </a:cubicBezTo>
                  <a:lnTo>
                    <a:pt x="700" y="22858"/>
                  </a:lnTo>
                  <a:cubicBezTo>
                    <a:pt x="730" y="22980"/>
                    <a:pt x="730" y="23010"/>
                    <a:pt x="730" y="23071"/>
                  </a:cubicBezTo>
                  <a:cubicBezTo>
                    <a:pt x="730" y="23162"/>
                    <a:pt x="761" y="23223"/>
                    <a:pt x="730" y="23314"/>
                  </a:cubicBezTo>
                  <a:cubicBezTo>
                    <a:pt x="700" y="23375"/>
                    <a:pt x="639" y="23375"/>
                    <a:pt x="639" y="23375"/>
                  </a:cubicBezTo>
                  <a:cubicBezTo>
                    <a:pt x="609" y="23436"/>
                    <a:pt x="609" y="23497"/>
                    <a:pt x="609" y="23588"/>
                  </a:cubicBezTo>
                  <a:cubicBezTo>
                    <a:pt x="578" y="23649"/>
                    <a:pt x="578" y="23679"/>
                    <a:pt x="578" y="23740"/>
                  </a:cubicBezTo>
                  <a:cubicBezTo>
                    <a:pt x="578" y="23770"/>
                    <a:pt x="487" y="23801"/>
                    <a:pt x="487" y="23892"/>
                  </a:cubicBezTo>
                  <a:lnTo>
                    <a:pt x="487" y="24074"/>
                  </a:lnTo>
                  <a:cubicBezTo>
                    <a:pt x="487" y="24135"/>
                    <a:pt x="457" y="24196"/>
                    <a:pt x="457" y="24257"/>
                  </a:cubicBezTo>
                  <a:cubicBezTo>
                    <a:pt x="457" y="24348"/>
                    <a:pt x="305" y="24409"/>
                    <a:pt x="244" y="24500"/>
                  </a:cubicBezTo>
                  <a:cubicBezTo>
                    <a:pt x="183" y="24561"/>
                    <a:pt x="92" y="24561"/>
                    <a:pt x="92" y="24561"/>
                  </a:cubicBezTo>
                  <a:lnTo>
                    <a:pt x="1" y="24652"/>
                  </a:lnTo>
                  <a:cubicBezTo>
                    <a:pt x="1" y="24652"/>
                    <a:pt x="1" y="24682"/>
                    <a:pt x="31" y="24713"/>
                  </a:cubicBezTo>
                  <a:cubicBezTo>
                    <a:pt x="92" y="24713"/>
                    <a:pt x="92" y="24804"/>
                    <a:pt x="92" y="24834"/>
                  </a:cubicBezTo>
                  <a:cubicBezTo>
                    <a:pt x="92" y="24865"/>
                    <a:pt x="153" y="24956"/>
                    <a:pt x="153" y="24986"/>
                  </a:cubicBezTo>
                  <a:cubicBezTo>
                    <a:pt x="153" y="25016"/>
                    <a:pt x="183" y="25016"/>
                    <a:pt x="244" y="25108"/>
                  </a:cubicBezTo>
                  <a:cubicBezTo>
                    <a:pt x="274" y="25138"/>
                    <a:pt x="274" y="25168"/>
                    <a:pt x="335" y="25168"/>
                  </a:cubicBezTo>
                  <a:cubicBezTo>
                    <a:pt x="426" y="25199"/>
                    <a:pt x="396" y="25199"/>
                    <a:pt x="396" y="25260"/>
                  </a:cubicBezTo>
                  <a:cubicBezTo>
                    <a:pt x="396" y="25320"/>
                    <a:pt x="457" y="25351"/>
                    <a:pt x="548" y="25412"/>
                  </a:cubicBezTo>
                  <a:cubicBezTo>
                    <a:pt x="558" y="25422"/>
                    <a:pt x="551" y="25425"/>
                    <a:pt x="538" y="25425"/>
                  </a:cubicBezTo>
                  <a:cubicBezTo>
                    <a:pt x="511" y="25425"/>
                    <a:pt x="457" y="25412"/>
                    <a:pt x="457" y="25412"/>
                  </a:cubicBezTo>
                  <a:lnTo>
                    <a:pt x="335" y="25290"/>
                  </a:lnTo>
                  <a:cubicBezTo>
                    <a:pt x="335" y="25260"/>
                    <a:pt x="244" y="25260"/>
                    <a:pt x="244" y="25260"/>
                  </a:cubicBezTo>
                  <a:cubicBezTo>
                    <a:pt x="244" y="25260"/>
                    <a:pt x="183" y="25320"/>
                    <a:pt x="244" y="25412"/>
                  </a:cubicBezTo>
                  <a:cubicBezTo>
                    <a:pt x="274" y="25503"/>
                    <a:pt x="183" y="25564"/>
                    <a:pt x="244" y="25594"/>
                  </a:cubicBezTo>
                  <a:cubicBezTo>
                    <a:pt x="274" y="25624"/>
                    <a:pt x="305" y="25655"/>
                    <a:pt x="426" y="25655"/>
                  </a:cubicBezTo>
                  <a:cubicBezTo>
                    <a:pt x="548" y="25655"/>
                    <a:pt x="396" y="25716"/>
                    <a:pt x="335" y="25716"/>
                  </a:cubicBezTo>
                  <a:cubicBezTo>
                    <a:pt x="305" y="25716"/>
                    <a:pt x="274" y="25716"/>
                    <a:pt x="244" y="25776"/>
                  </a:cubicBezTo>
                  <a:lnTo>
                    <a:pt x="244" y="25868"/>
                  </a:lnTo>
                  <a:cubicBezTo>
                    <a:pt x="274" y="25898"/>
                    <a:pt x="335" y="25898"/>
                    <a:pt x="396" y="25898"/>
                  </a:cubicBezTo>
                  <a:lnTo>
                    <a:pt x="457" y="25928"/>
                  </a:lnTo>
                  <a:cubicBezTo>
                    <a:pt x="457" y="25928"/>
                    <a:pt x="426" y="26050"/>
                    <a:pt x="457" y="26080"/>
                  </a:cubicBezTo>
                  <a:cubicBezTo>
                    <a:pt x="464" y="26096"/>
                    <a:pt x="470" y="26101"/>
                    <a:pt x="476" y="26101"/>
                  </a:cubicBezTo>
                  <a:cubicBezTo>
                    <a:pt x="493" y="26101"/>
                    <a:pt x="510" y="26050"/>
                    <a:pt x="578" y="26050"/>
                  </a:cubicBezTo>
                  <a:cubicBezTo>
                    <a:pt x="584" y="26045"/>
                    <a:pt x="588" y="26042"/>
                    <a:pt x="593" y="26042"/>
                  </a:cubicBezTo>
                  <a:cubicBezTo>
                    <a:pt x="613" y="26042"/>
                    <a:pt x="630" y="26096"/>
                    <a:pt x="730" y="26172"/>
                  </a:cubicBezTo>
                  <a:cubicBezTo>
                    <a:pt x="730" y="26172"/>
                    <a:pt x="791" y="26172"/>
                    <a:pt x="913" y="26080"/>
                  </a:cubicBezTo>
                  <a:cubicBezTo>
                    <a:pt x="937" y="26056"/>
                    <a:pt x="1002" y="26011"/>
                    <a:pt x="1042" y="26011"/>
                  </a:cubicBezTo>
                  <a:cubicBezTo>
                    <a:pt x="1051" y="26011"/>
                    <a:pt x="1059" y="26014"/>
                    <a:pt x="1065" y="26020"/>
                  </a:cubicBezTo>
                  <a:cubicBezTo>
                    <a:pt x="1095" y="26050"/>
                    <a:pt x="1065" y="26050"/>
                    <a:pt x="1095" y="26111"/>
                  </a:cubicBezTo>
                  <a:cubicBezTo>
                    <a:pt x="1095" y="26165"/>
                    <a:pt x="1073" y="26176"/>
                    <a:pt x="1049" y="26176"/>
                  </a:cubicBezTo>
                  <a:cubicBezTo>
                    <a:pt x="1033" y="26176"/>
                    <a:pt x="1016" y="26172"/>
                    <a:pt x="1004" y="26172"/>
                  </a:cubicBezTo>
                  <a:lnTo>
                    <a:pt x="913" y="26232"/>
                  </a:lnTo>
                  <a:lnTo>
                    <a:pt x="913" y="26384"/>
                  </a:lnTo>
                  <a:cubicBezTo>
                    <a:pt x="913" y="26415"/>
                    <a:pt x="1034" y="26506"/>
                    <a:pt x="1034" y="26506"/>
                  </a:cubicBezTo>
                  <a:cubicBezTo>
                    <a:pt x="1034" y="26536"/>
                    <a:pt x="1095" y="26567"/>
                    <a:pt x="1156" y="26567"/>
                  </a:cubicBezTo>
                  <a:cubicBezTo>
                    <a:pt x="1186" y="26567"/>
                    <a:pt x="1217" y="26627"/>
                    <a:pt x="1217" y="26627"/>
                  </a:cubicBezTo>
                  <a:lnTo>
                    <a:pt x="1217" y="26779"/>
                  </a:lnTo>
                  <a:cubicBezTo>
                    <a:pt x="1217" y="26810"/>
                    <a:pt x="1247" y="26840"/>
                    <a:pt x="1338" y="26840"/>
                  </a:cubicBezTo>
                  <a:cubicBezTo>
                    <a:pt x="1399" y="26840"/>
                    <a:pt x="1399" y="26871"/>
                    <a:pt x="1399" y="26871"/>
                  </a:cubicBezTo>
                  <a:cubicBezTo>
                    <a:pt x="1399" y="26871"/>
                    <a:pt x="1490" y="26992"/>
                    <a:pt x="1521" y="27023"/>
                  </a:cubicBezTo>
                  <a:lnTo>
                    <a:pt x="1673" y="27114"/>
                  </a:lnTo>
                  <a:cubicBezTo>
                    <a:pt x="1764" y="27144"/>
                    <a:pt x="1703" y="27235"/>
                    <a:pt x="1764" y="27266"/>
                  </a:cubicBezTo>
                  <a:cubicBezTo>
                    <a:pt x="1794" y="27296"/>
                    <a:pt x="1855" y="27357"/>
                    <a:pt x="1855" y="27357"/>
                  </a:cubicBezTo>
                  <a:cubicBezTo>
                    <a:pt x="1855" y="27357"/>
                    <a:pt x="1794" y="27387"/>
                    <a:pt x="1825" y="27387"/>
                  </a:cubicBezTo>
                  <a:cubicBezTo>
                    <a:pt x="1855" y="27418"/>
                    <a:pt x="1764" y="27539"/>
                    <a:pt x="1764" y="27539"/>
                  </a:cubicBezTo>
                  <a:cubicBezTo>
                    <a:pt x="1764" y="27539"/>
                    <a:pt x="1764" y="27600"/>
                    <a:pt x="1794" y="27631"/>
                  </a:cubicBezTo>
                  <a:cubicBezTo>
                    <a:pt x="1825" y="27691"/>
                    <a:pt x="1794" y="27752"/>
                    <a:pt x="1794" y="27782"/>
                  </a:cubicBezTo>
                  <a:cubicBezTo>
                    <a:pt x="1794" y="27843"/>
                    <a:pt x="1855" y="27904"/>
                    <a:pt x="1916" y="27934"/>
                  </a:cubicBezTo>
                  <a:lnTo>
                    <a:pt x="2007" y="28056"/>
                  </a:lnTo>
                  <a:cubicBezTo>
                    <a:pt x="2007" y="28056"/>
                    <a:pt x="2098" y="28086"/>
                    <a:pt x="2129" y="28147"/>
                  </a:cubicBezTo>
                  <a:cubicBezTo>
                    <a:pt x="2139" y="28157"/>
                    <a:pt x="2152" y="28161"/>
                    <a:pt x="2168" y="28161"/>
                  </a:cubicBezTo>
                  <a:cubicBezTo>
                    <a:pt x="2200" y="28161"/>
                    <a:pt x="2240" y="28147"/>
                    <a:pt x="2281" y="28147"/>
                  </a:cubicBezTo>
                  <a:cubicBezTo>
                    <a:pt x="2372" y="28147"/>
                    <a:pt x="2311" y="28178"/>
                    <a:pt x="2372" y="28238"/>
                  </a:cubicBezTo>
                  <a:cubicBezTo>
                    <a:pt x="2402" y="28330"/>
                    <a:pt x="2402" y="28330"/>
                    <a:pt x="2433" y="28360"/>
                  </a:cubicBezTo>
                  <a:cubicBezTo>
                    <a:pt x="2463" y="28390"/>
                    <a:pt x="2463" y="28451"/>
                    <a:pt x="2524" y="28482"/>
                  </a:cubicBezTo>
                  <a:cubicBezTo>
                    <a:pt x="2554" y="28512"/>
                    <a:pt x="2554" y="28542"/>
                    <a:pt x="2676" y="28603"/>
                  </a:cubicBezTo>
                  <a:cubicBezTo>
                    <a:pt x="2737" y="28664"/>
                    <a:pt x="2858" y="28634"/>
                    <a:pt x="2888" y="28664"/>
                  </a:cubicBezTo>
                  <a:lnTo>
                    <a:pt x="2980" y="28755"/>
                  </a:lnTo>
                  <a:cubicBezTo>
                    <a:pt x="3010" y="28786"/>
                    <a:pt x="3040" y="28938"/>
                    <a:pt x="3040" y="28968"/>
                  </a:cubicBezTo>
                  <a:cubicBezTo>
                    <a:pt x="3071" y="28998"/>
                    <a:pt x="3162" y="29059"/>
                    <a:pt x="3192" y="29059"/>
                  </a:cubicBezTo>
                  <a:cubicBezTo>
                    <a:pt x="3223" y="29059"/>
                    <a:pt x="3375" y="29120"/>
                    <a:pt x="3436" y="29211"/>
                  </a:cubicBezTo>
                  <a:cubicBezTo>
                    <a:pt x="3466" y="29272"/>
                    <a:pt x="3588" y="29302"/>
                    <a:pt x="3648" y="29363"/>
                  </a:cubicBezTo>
                  <a:lnTo>
                    <a:pt x="3892" y="29454"/>
                  </a:lnTo>
                  <a:cubicBezTo>
                    <a:pt x="3941" y="29504"/>
                    <a:pt x="3950" y="29554"/>
                    <a:pt x="3969" y="29554"/>
                  </a:cubicBezTo>
                  <a:cubicBezTo>
                    <a:pt x="3973" y="29554"/>
                    <a:pt x="3977" y="29551"/>
                    <a:pt x="3983" y="29545"/>
                  </a:cubicBezTo>
                  <a:cubicBezTo>
                    <a:pt x="4044" y="29515"/>
                    <a:pt x="4074" y="29515"/>
                    <a:pt x="4135" y="29424"/>
                  </a:cubicBezTo>
                  <a:cubicBezTo>
                    <a:pt x="4180" y="29393"/>
                    <a:pt x="4203" y="29386"/>
                    <a:pt x="4218" y="29386"/>
                  </a:cubicBezTo>
                  <a:cubicBezTo>
                    <a:pt x="4234" y="29386"/>
                    <a:pt x="4241" y="29393"/>
                    <a:pt x="4256" y="29393"/>
                  </a:cubicBezTo>
                  <a:cubicBezTo>
                    <a:pt x="4287" y="29363"/>
                    <a:pt x="4347" y="29363"/>
                    <a:pt x="4378" y="29302"/>
                  </a:cubicBezTo>
                  <a:cubicBezTo>
                    <a:pt x="4408" y="29272"/>
                    <a:pt x="4439" y="29272"/>
                    <a:pt x="4499" y="29241"/>
                  </a:cubicBezTo>
                  <a:cubicBezTo>
                    <a:pt x="4530" y="29211"/>
                    <a:pt x="4591" y="29150"/>
                    <a:pt x="4682" y="29120"/>
                  </a:cubicBezTo>
                  <a:cubicBezTo>
                    <a:pt x="4743" y="29090"/>
                    <a:pt x="4803" y="29059"/>
                    <a:pt x="4834" y="29059"/>
                  </a:cubicBezTo>
                  <a:cubicBezTo>
                    <a:pt x="4844" y="29039"/>
                    <a:pt x="4854" y="29032"/>
                    <a:pt x="4865" y="29032"/>
                  </a:cubicBezTo>
                  <a:cubicBezTo>
                    <a:pt x="4888" y="29032"/>
                    <a:pt x="4915" y="29059"/>
                    <a:pt x="4955" y="29059"/>
                  </a:cubicBezTo>
                  <a:cubicBezTo>
                    <a:pt x="4986" y="29059"/>
                    <a:pt x="5016" y="29090"/>
                    <a:pt x="5138" y="29090"/>
                  </a:cubicBezTo>
                  <a:cubicBezTo>
                    <a:pt x="5156" y="29098"/>
                    <a:pt x="5168" y="29102"/>
                    <a:pt x="5179" y="29102"/>
                  </a:cubicBezTo>
                  <a:cubicBezTo>
                    <a:pt x="5204" y="29102"/>
                    <a:pt x="5216" y="29081"/>
                    <a:pt x="5259" y="29059"/>
                  </a:cubicBezTo>
                  <a:cubicBezTo>
                    <a:pt x="5278" y="29004"/>
                    <a:pt x="5285" y="28993"/>
                    <a:pt x="5294" y="28993"/>
                  </a:cubicBezTo>
                  <a:cubicBezTo>
                    <a:pt x="5301" y="28993"/>
                    <a:pt x="5308" y="28998"/>
                    <a:pt x="5320" y="28998"/>
                  </a:cubicBezTo>
                  <a:cubicBezTo>
                    <a:pt x="5351" y="28998"/>
                    <a:pt x="5442" y="28968"/>
                    <a:pt x="5472" y="28968"/>
                  </a:cubicBezTo>
                  <a:cubicBezTo>
                    <a:pt x="5503" y="28968"/>
                    <a:pt x="5594" y="28998"/>
                    <a:pt x="5655" y="29059"/>
                  </a:cubicBezTo>
                  <a:cubicBezTo>
                    <a:pt x="5746" y="29090"/>
                    <a:pt x="5655" y="29059"/>
                    <a:pt x="5655" y="29120"/>
                  </a:cubicBezTo>
                  <a:cubicBezTo>
                    <a:pt x="5655" y="29148"/>
                    <a:pt x="5660" y="29158"/>
                    <a:pt x="5670" y="29158"/>
                  </a:cubicBezTo>
                  <a:cubicBezTo>
                    <a:pt x="5694" y="29158"/>
                    <a:pt x="5743" y="29101"/>
                    <a:pt x="5806" y="29059"/>
                  </a:cubicBezTo>
                  <a:cubicBezTo>
                    <a:pt x="5806" y="29059"/>
                    <a:pt x="5898" y="29120"/>
                    <a:pt x="5958" y="29120"/>
                  </a:cubicBezTo>
                  <a:cubicBezTo>
                    <a:pt x="6019" y="29150"/>
                    <a:pt x="6019" y="29150"/>
                    <a:pt x="6080" y="29150"/>
                  </a:cubicBezTo>
                  <a:lnTo>
                    <a:pt x="6232" y="29241"/>
                  </a:lnTo>
                  <a:cubicBezTo>
                    <a:pt x="6232" y="29241"/>
                    <a:pt x="6354" y="29272"/>
                    <a:pt x="6384" y="29272"/>
                  </a:cubicBezTo>
                  <a:cubicBezTo>
                    <a:pt x="6393" y="29281"/>
                    <a:pt x="6399" y="29284"/>
                    <a:pt x="6405" y="29284"/>
                  </a:cubicBezTo>
                  <a:cubicBezTo>
                    <a:pt x="6420" y="29284"/>
                    <a:pt x="6432" y="29263"/>
                    <a:pt x="6475" y="29241"/>
                  </a:cubicBezTo>
                  <a:cubicBezTo>
                    <a:pt x="6506" y="29241"/>
                    <a:pt x="6506" y="29211"/>
                    <a:pt x="6506" y="29150"/>
                  </a:cubicBezTo>
                  <a:cubicBezTo>
                    <a:pt x="6506" y="29120"/>
                    <a:pt x="6536" y="29120"/>
                    <a:pt x="6566" y="29090"/>
                  </a:cubicBezTo>
                  <a:cubicBezTo>
                    <a:pt x="6627" y="29059"/>
                    <a:pt x="6658" y="29059"/>
                    <a:pt x="6718" y="29059"/>
                  </a:cubicBezTo>
                  <a:cubicBezTo>
                    <a:pt x="6779" y="29059"/>
                    <a:pt x="6779" y="29059"/>
                    <a:pt x="6840" y="28998"/>
                  </a:cubicBezTo>
                  <a:cubicBezTo>
                    <a:pt x="6848" y="28990"/>
                    <a:pt x="6858" y="28986"/>
                    <a:pt x="6870" y="28986"/>
                  </a:cubicBezTo>
                  <a:cubicBezTo>
                    <a:pt x="6901" y="28986"/>
                    <a:pt x="6939" y="29015"/>
                    <a:pt x="6962" y="29059"/>
                  </a:cubicBezTo>
                  <a:cubicBezTo>
                    <a:pt x="6977" y="29074"/>
                    <a:pt x="6992" y="29082"/>
                    <a:pt x="7015" y="29082"/>
                  </a:cubicBezTo>
                  <a:cubicBezTo>
                    <a:pt x="7038" y="29082"/>
                    <a:pt x="7068" y="29074"/>
                    <a:pt x="7113" y="29059"/>
                  </a:cubicBezTo>
                  <a:cubicBezTo>
                    <a:pt x="7144" y="29059"/>
                    <a:pt x="7144" y="28998"/>
                    <a:pt x="7235" y="28938"/>
                  </a:cubicBezTo>
                  <a:cubicBezTo>
                    <a:pt x="7296" y="28846"/>
                    <a:pt x="7265" y="28846"/>
                    <a:pt x="7326" y="28846"/>
                  </a:cubicBezTo>
                  <a:cubicBezTo>
                    <a:pt x="7417" y="28816"/>
                    <a:pt x="7478" y="28816"/>
                    <a:pt x="7539" y="28816"/>
                  </a:cubicBezTo>
                  <a:cubicBezTo>
                    <a:pt x="7569" y="28816"/>
                    <a:pt x="7592" y="28824"/>
                    <a:pt x="7615" y="28824"/>
                  </a:cubicBezTo>
                  <a:cubicBezTo>
                    <a:pt x="7638" y="28824"/>
                    <a:pt x="7661" y="28816"/>
                    <a:pt x="7691" y="28786"/>
                  </a:cubicBezTo>
                  <a:cubicBezTo>
                    <a:pt x="7752" y="28755"/>
                    <a:pt x="7721" y="28664"/>
                    <a:pt x="7752" y="28634"/>
                  </a:cubicBezTo>
                  <a:cubicBezTo>
                    <a:pt x="7782" y="28603"/>
                    <a:pt x="7934" y="28542"/>
                    <a:pt x="7995" y="28542"/>
                  </a:cubicBezTo>
                  <a:cubicBezTo>
                    <a:pt x="8025" y="28542"/>
                    <a:pt x="8177" y="28512"/>
                    <a:pt x="8177" y="28512"/>
                  </a:cubicBezTo>
                  <a:lnTo>
                    <a:pt x="8329" y="28482"/>
                  </a:lnTo>
                  <a:lnTo>
                    <a:pt x="8542" y="28482"/>
                  </a:lnTo>
                  <a:cubicBezTo>
                    <a:pt x="8603" y="28482"/>
                    <a:pt x="8755" y="28451"/>
                    <a:pt x="8785" y="28451"/>
                  </a:cubicBezTo>
                  <a:cubicBezTo>
                    <a:pt x="8793" y="28436"/>
                    <a:pt x="8806" y="28430"/>
                    <a:pt x="8822" y="28430"/>
                  </a:cubicBezTo>
                  <a:cubicBezTo>
                    <a:pt x="8871" y="28430"/>
                    <a:pt x="8945" y="28482"/>
                    <a:pt x="8968" y="28482"/>
                  </a:cubicBezTo>
                  <a:cubicBezTo>
                    <a:pt x="8998" y="28482"/>
                    <a:pt x="9059" y="28512"/>
                    <a:pt x="9089" y="28542"/>
                  </a:cubicBezTo>
                  <a:cubicBezTo>
                    <a:pt x="9120" y="28603"/>
                    <a:pt x="9211" y="28603"/>
                    <a:pt x="9211" y="28664"/>
                  </a:cubicBezTo>
                  <a:cubicBezTo>
                    <a:pt x="9211" y="28755"/>
                    <a:pt x="9272" y="28755"/>
                    <a:pt x="9363" y="28786"/>
                  </a:cubicBezTo>
                  <a:cubicBezTo>
                    <a:pt x="9393" y="28846"/>
                    <a:pt x="9393" y="28907"/>
                    <a:pt x="9454" y="28907"/>
                  </a:cubicBezTo>
                  <a:cubicBezTo>
                    <a:pt x="9515" y="28938"/>
                    <a:pt x="9454" y="28998"/>
                    <a:pt x="9424" y="29059"/>
                  </a:cubicBezTo>
                  <a:cubicBezTo>
                    <a:pt x="9393" y="29090"/>
                    <a:pt x="9393" y="29120"/>
                    <a:pt x="9393" y="29211"/>
                  </a:cubicBezTo>
                  <a:cubicBezTo>
                    <a:pt x="9404" y="29234"/>
                    <a:pt x="9407" y="29239"/>
                    <a:pt x="9408" y="29239"/>
                  </a:cubicBezTo>
                  <a:cubicBezTo>
                    <a:pt x="9409" y="29239"/>
                    <a:pt x="9407" y="29232"/>
                    <a:pt x="9411" y="29232"/>
                  </a:cubicBezTo>
                  <a:cubicBezTo>
                    <a:pt x="9413" y="29232"/>
                    <a:pt x="9417" y="29235"/>
                    <a:pt x="9424" y="29241"/>
                  </a:cubicBezTo>
                  <a:cubicBezTo>
                    <a:pt x="9454" y="29272"/>
                    <a:pt x="9454" y="29302"/>
                    <a:pt x="9454" y="29393"/>
                  </a:cubicBezTo>
                  <a:cubicBezTo>
                    <a:pt x="9454" y="29454"/>
                    <a:pt x="9545" y="29454"/>
                    <a:pt x="9545" y="29454"/>
                  </a:cubicBezTo>
                  <a:lnTo>
                    <a:pt x="9667" y="29454"/>
                  </a:lnTo>
                  <a:cubicBezTo>
                    <a:pt x="9697" y="29454"/>
                    <a:pt x="9728" y="29424"/>
                    <a:pt x="9728" y="29424"/>
                  </a:cubicBezTo>
                  <a:cubicBezTo>
                    <a:pt x="9758" y="29393"/>
                    <a:pt x="9819" y="29393"/>
                    <a:pt x="9819" y="29393"/>
                  </a:cubicBezTo>
                  <a:cubicBezTo>
                    <a:pt x="9819" y="29393"/>
                    <a:pt x="9880" y="29363"/>
                    <a:pt x="9910" y="29363"/>
                  </a:cubicBezTo>
                  <a:cubicBezTo>
                    <a:pt x="9950" y="29363"/>
                    <a:pt x="9964" y="29336"/>
                    <a:pt x="9986" y="29336"/>
                  </a:cubicBezTo>
                  <a:cubicBezTo>
                    <a:pt x="9998" y="29336"/>
                    <a:pt x="10011" y="29343"/>
                    <a:pt x="10031" y="29363"/>
                  </a:cubicBezTo>
                  <a:cubicBezTo>
                    <a:pt x="10123" y="29393"/>
                    <a:pt x="10123" y="29393"/>
                    <a:pt x="10183" y="29393"/>
                  </a:cubicBezTo>
                  <a:cubicBezTo>
                    <a:pt x="10275" y="29393"/>
                    <a:pt x="10335" y="29302"/>
                    <a:pt x="10427" y="29302"/>
                  </a:cubicBezTo>
                  <a:cubicBezTo>
                    <a:pt x="10487" y="29272"/>
                    <a:pt x="10457" y="29150"/>
                    <a:pt x="10487" y="29120"/>
                  </a:cubicBezTo>
                  <a:cubicBezTo>
                    <a:pt x="10490" y="29118"/>
                    <a:pt x="10492" y="29116"/>
                    <a:pt x="10494" y="29116"/>
                  </a:cubicBezTo>
                  <a:cubicBezTo>
                    <a:pt x="10518" y="29116"/>
                    <a:pt x="10518" y="29274"/>
                    <a:pt x="10518" y="29302"/>
                  </a:cubicBezTo>
                  <a:cubicBezTo>
                    <a:pt x="10518" y="29363"/>
                    <a:pt x="10609" y="29363"/>
                    <a:pt x="10639" y="29393"/>
                  </a:cubicBezTo>
                  <a:lnTo>
                    <a:pt x="10639" y="29545"/>
                  </a:lnTo>
                  <a:cubicBezTo>
                    <a:pt x="10645" y="29552"/>
                    <a:pt x="10655" y="29554"/>
                    <a:pt x="10667" y="29554"/>
                  </a:cubicBezTo>
                  <a:cubicBezTo>
                    <a:pt x="10714" y="29554"/>
                    <a:pt x="10791" y="29515"/>
                    <a:pt x="10791" y="29515"/>
                  </a:cubicBezTo>
                  <a:lnTo>
                    <a:pt x="10791" y="29606"/>
                  </a:lnTo>
                  <a:cubicBezTo>
                    <a:pt x="10791" y="29667"/>
                    <a:pt x="10822" y="29758"/>
                    <a:pt x="10822" y="29819"/>
                  </a:cubicBezTo>
                  <a:cubicBezTo>
                    <a:pt x="10822" y="29849"/>
                    <a:pt x="10883" y="29910"/>
                    <a:pt x="10822" y="29910"/>
                  </a:cubicBezTo>
                  <a:cubicBezTo>
                    <a:pt x="10791" y="29910"/>
                    <a:pt x="10822" y="29971"/>
                    <a:pt x="10822" y="30001"/>
                  </a:cubicBezTo>
                  <a:cubicBezTo>
                    <a:pt x="10822" y="30032"/>
                    <a:pt x="10791" y="30062"/>
                    <a:pt x="10761" y="30123"/>
                  </a:cubicBezTo>
                  <a:cubicBezTo>
                    <a:pt x="10731" y="30153"/>
                    <a:pt x="10731" y="30153"/>
                    <a:pt x="10670" y="30214"/>
                  </a:cubicBezTo>
                  <a:cubicBezTo>
                    <a:pt x="10639" y="30275"/>
                    <a:pt x="10670" y="30366"/>
                    <a:pt x="10639" y="30457"/>
                  </a:cubicBezTo>
                  <a:cubicBezTo>
                    <a:pt x="10628" y="30480"/>
                    <a:pt x="10625" y="30486"/>
                    <a:pt x="10624" y="30486"/>
                  </a:cubicBezTo>
                  <a:cubicBezTo>
                    <a:pt x="10624" y="30486"/>
                    <a:pt x="10625" y="30479"/>
                    <a:pt x="10622" y="30479"/>
                  </a:cubicBezTo>
                  <a:cubicBezTo>
                    <a:pt x="10620" y="30479"/>
                    <a:pt x="10616" y="30481"/>
                    <a:pt x="10609" y="30488"/>
                  </a:cubicBezTo>
                  <a:cubicBezTo>
                    <a:pt x="10579" y="30518"/>
                    <a:pt x="10579" y="30579"/>
                    <a:pt x="10518" y="30579"/>
                  </a:cubicBezTo>
                  <a:cubicBezTo>
                    <a:pt x="10503" y="30594"/>
                    <a:pt x="10495" y="30594"/>
                    <a:pt x="10487" y="30594"/>
                  </a:cubicBezTo>
                  <a:cubicBezTo>
                    <a:pt x="10480" y="30594"/>
                    <a:pt x="10472" y="30594"/>
                    <a:pt x="10457" y="30609"/>
                  </a:cubicBezTo>
                  <a:cubicBezTo>
                    <a:pt x="10427" y="30640"/>
                    <a:pt x="10457" y="30670"/>
                    <a:pt x="10427" y="30731"/>
                  </a:cubicBezTo>
                  <a:cubicBezTo>
                    <a:pt x="10427" y="30761"/>
                    <a:pt x="10487" y="30792"/>
                    <a:pt x="10487" y="30792"/>
                  </a:cubicBezTo>
                  <a:cubicBezTo>
                    <a:pt x="10487" y="30822"/>
                    <a:pt x="10487" y="30944"/>
                    <a:pt x="10427" y="30944"/>
                  </a:cubicBezTo>
                  <a:cubicBezTo>
                    <a:pt x="10335" y="30944"/>
                    <a:pt x="10305" y="31065"/>
                    <a:pt x="10305" y="31065"/>
                  </a:cubicBezTo>
                  <a:lnTo>
                    <a:pt x="10214" y="31217"/>
                  </a:lnTo>
                  <a:lnTo>
                    <a:pt x="10153" y="31278"/>
                  </a:lnTo>
                  <a:cubicBezTo>
                    <a:pt x="10153" y="31339"/>
                    <a:pt x="10123" y="31369"/>
                    <a:pt x="10123" y="31430"/>
                  </a:cubicBezTo>
                  <a:cubicBezTo>
                    <a:pt x="10077" y="31498"/>
                    <a:pt x="10066" y="31533"/>
                    <a:pt x="10050" y="31533"/>
                  </a:cubicBezTo>
                  <a:cubicBezTo>
                    <a:pt x="10045" y="31533"/>
                    <a:pt x="10039" y="31529"/>
                    <a:pt x="10031" y="31521"/>
                  </a:cubicBezTo>
                  <a:lnTo>
                    <a:pt x="9971" y="31521"/>
                  </a:lnTo>
                  <a:cubicBezTo>
                    <a:pt x="9971" y="31521"/>
                    <a:pt x="9910" y="31643"/>
                    <a:pt x="9910" y="31673"/>
                  </a:cubicBezTo>
                  <a:cubicBezTo>
                    <a:pt x="9910" y="31704"/>
                    <a:pt x="9971" y="31795"/>
                    <a:pt x="9971" y="31825"/>
                  </a:cubicBezTo>
                  <a:lnTo>
                    <a:pt x="9971" y="31947"/>
                  </a:lnTo>
                  <a:cubicBezTo>
                    <a:pt x="9971" y="31977"/>
                    <a:pt x="9971" y="32007"/>
                    <a:pt x="10001" y="32038"/>
                  </a:cubicBezTo>
                  <a:cubicBezTo>
                    <a:pt x="10031" y="32099"/>
                    <a:pt x="10031" y="32129"/>
                    <a:pt x="10062" y="32159"/>
                  </a:cubicBezTo>
                  <a:cubicBezTo>
                    <a:pt x="10123" y="32251"/>
                    <a:pt x="10123" y="32281"/>
                    <a:pt x="10123" y="32403"/>
                  </a:cubicBezTo>
                  <a:cubicBezTo>
                    <a:pt x="10153" y="32494"/>
                    <a:pt x="10153" y="32585"/>
                    <a:pt x="10183" y="32615"/>
                  </a:cubicBezTo>
                  <a:cubicBezTo>
                    <a:pt x="10214" y="32707"/>
                    <a:pt x="10214" y="32737"/>
                    <a:pt x="10305" y="32767"/>
                  </a:cubicBezTo>
                  <a:cubicBezTo>
                    <a:pt x="10366" y="32798"/>
                    <a:pt x="10335" y="32889"/>
                    <a:pt x="10366" y="32950"/>
                  </a:cubicBezTo>
                  <a:cubicBezTo>
                    <a:pt x="10427" y="33041"/>
                    <a:pt x="10335" y="33071"/>
                    <a:pt x="10366" y="33102"/>
                  </a:cubicBezTo>
                  <a:cubicBezTo>
                    <a:pt x="10427" y="33163"/>
                    <a:pt x="10366" y="33193"/>
                    <a:pt x="10427" y="33223"/>
                  </a:cubicBezTo>
                  <a:cubicBezTo>
                    <a:pt x="10457" y="33254"/>
                    <a:pt x="10335" y="33314"/>
                    <a:pt x="10335" y="33314"/>
                  </a:cubicBezTo>
                  <a:cubicBezTo>
                    <a:pt x="10335" y="33314"/>
                    <a:pt x="10305" y="33406"/>
                    <a:pt x="10366" y="33527"/>
                  </a:cubicBezTo>
                  <a:cubicBezTo>
                    <a:pt x="10387" y="33570"/>
                    <a:pt x="10393" y="33582"/>
                    <a:pt x="10395" y="33582"/>
                  </a:cubicBezTo>
                  <a:cubicBezTo>
                    <a:pt x="10398" y="33582"/>
                    <a:pt x="10391" y="33553"/>
                    <a:pt x="10410" y="33553"/>
                  </a:cubicBezTo>
                  <a:cubicBezTo>
                    <a:pt x="10414" y="33553"/>
                    <a:pt x="10419" y="33554"/>
                    <a:pt x="10427" y="33558"/>
                  </a:cubicBezTo>
                  <a:cubicBezTo>
                    <a:pt x="10457" y="33618"/>
                    <a:pt x="10366" y="33618"/>
                    <a:pt x="10335" y="33649"/>
                  </a:cubicBezTo>
                  <a:cubicBezTo>
                    <a:pt x="10305" y="33679"/>
                    <a:pt x="10335" y="33770"/>
                    <a:pt x="10366" y="33831"/>
                  </a:cubicBezTo>
                  <a:cubicBezTo>
                    <a:pt x="10387" y="33874"/>
                    <a:pt x="10393" y="33886"/>
                    <a:pt x="10393" y="33886"/>
                  </a:cubicBezTo>
                  <a:cubicBezTo>
                    <a:pt x="10392" y="33886"/>
                    <a:pt x="10374" y="33857"/>
                    <a:pt x="10368" y="33857"/>
                  </a:cubicBezTo>
                  <a:cubicBezTo>
                    <a:pt x="10367" y="33857"/>
                    <a:pt x="10366" y="33858"/>
                    <a:pt x="10366" y="33862"/>
                  </a:cubicBezTo>
                  <a:cubicBezTo>
                    <a:pt x="10366" y="33922"/>
                    <a:pt x="10366" y="33953"/>
                    <a:pt x="10335" y="34014"/>
                  </a:cubicBezTo>
                  <a:cubicBezTo>
                    <a:pt x="10335" y="34105"/>
                    <a:pt x="10335" y="34135"/>
                    <a:pt x="10305" y="34226"/>
                  </a:cubicBezTo>
                  <a:cubicBezTo>
                    <a:pt x="10275" y="34287"/>
                    <a:pt x="10305" y="34318"/>
                    <a:pt x="10305" y="34439"/>
                  </a:cubicBezTo>
                  <a:cubicBezTo>
                    <a:pt x="10305" y="34561"/>
                    <a:pt x="10275" y="34530"/>
                    <a:pt x="10214" y="34591"/>
                  </a:cubicBezTo>
                  <a:cubicBezTo>
                    <a:pt x="10183" y="34682"/>
                    <a:pt x="10123" y="34621"/>
                    <a:pt x="10062" y="34682"/>
                  </a:cubicBezTo>
                  <a:cubicBezTo>
                    <a:pt x="10031" y="34713"/>
                    <a:pt x="10031" y="34865"/>
                    <a:pt x="10031" y="34925"/>
                  </a:cubicBezTo>
                  <a:lnTo>
                    <a:pt x="10031" y="35138"/>
                  </a:lnTo>
                  <a:cubicBezTo>
                    <a:pt x="10031" y="35199"/>
                    <a:pt x="10001" y="35169"/>
                    <a:pt x="10031" y="35290"/>
                  </a:cubicBezTo>
                  <a:cubicBezTo>
                    <a:pt x="10062" y="35381"/>
                    <a:pt x="9971" y="35503"/>
                    <a:pt x="9880" y="35533"/>
                  </a:cubicBezTo>
                  <a:cubicBezTo>
                    <a:pt x="9819" y="35594"/>
                    <a:pt x="9880" y="35625"/>
                    <a:pt x="9849" y="35685"/>
                  </a:cubicBezTo>
                  <a:cubicBezTo>
                    <a:pt x="9819" y="35777"/>
                    <a:pt x="9758" y="35807"/>
                    <a:pt x="9697" y="35898"/>
                  </a:cubicBezTo>
                  <a:lnTo>
                    <a:pt x="9515" y="36080"/>
                  </a:lnTo>
                  <a:cubicBezTo>
                    <a:pt x="9424" y="36141"/>
                    <a:pt x="9424" y="36141"/>
                    <a:pt x="9302" y="36232"/>
                  </a:cubicBezTo>
                  <a:cubicBezTo>
                    <a:pt x="9241" y="36293"/>
                    <a:pt x="9211" y="36354"/>
                    <a:pt x="9150" y="36415"/>
                  </a:cubicBezTo>
                  <a:cubicBezTo>
                    <a:pt x="9120" y="36506"/>
                    <a:pt x="8998" y="36506"/>
                    <a:pt x="8968" y="36567"/>
                  </a:cubicBezTo>
                  <a:cubicBezTo>
                    <a:pt x="8907" y="36597"/>
                    <a:pt x="8907" y="36658"/>
                    <a:pt x="8846" y="36749"/>
                  </a:cubicBezTo>
                  <a:cubicBezTo>
                    <a:pt x="8816" y="36840"/>
                    <a:pt x="8907" y="36840"/>
                    <a:pt x="8846" y="36901"/>
                  </a:cubicBezTo>
                  <a:cubicBezTo>
                    <a:pt x="8816" y="36992"/>
                    <a:pt x="8816" y="37023"/>
                    <a:pt x="8785" y="37053"/>
                  </a:cubicBezTo>
                  <a:cubicBezTo>
                    <a:pt x="8755" y="37114"/>
                    <a:pt x="8664" y="37205"/>
                    <a:pt x="8603" y="37296"/>
                  </a:cubicBezTo>
                  <a:cubicBezTo>
                    <a:pt x="8512" y="37357"/>
                    <a:pt x="8512" y="37357"/>
                    <a:pt x="8451" y="37357"/>
                  </a:cubicBezTo>
                  <a:cubicBezTo>
                    <a:pt x="8360" y="37418"/>
                    <a:pt x="8360" y="37448"/>
                    <a:pt x="8329" y="37570"/>
                  </a:cubicBezTo>
                  <a:cubicBezTo>
                    <a:pt x="8299" y="37722"/>
                    <a:pt x="8147" y="37783"/>
                    <a:pt x="8147" y="37904"/>
                  </a:cubicBezTo>
                  <a:cubicBezTo>
                    <a:pt x="8086" y="38026"/>
                    <a:pt x="8025" y="37965"/>
                    <a:pt x="7995" y="38026"/>
                  </a:cubicBezTo>
                  <a:cubicBezTo>
                    <a:pt x="7934" y="38056"/>
                    <a:pt x="7873" y="38117"/>
                    <a:pt x="7904" y="38178"/>
                  </a:cubicBezTo>
                  <a:cubicBezTo>
                    <a:pt x="7904" y="38239"/>
                    <a:pt x="7873" y="38239"/>
                    <a:pt x="7843" y="38269"/>
                  </a:cubicBezTo>
                  <a:cubicBezTo>
                    <a:pt x="7782" y="38330"/>
                    <a:pt x="7843" y="38421"/>
                    <a:pt x="7873" y="38512"/>
                  </a:cubicBezTo>
                  <a:cubicBezTo>
                    <a:pt x="7904" y="38573"/>
                    <a:pt x="7873" y="38634"/>
                    <a:pt x="7873" y="38695"/>
                  </a:cubicBezTo>
                  <a:lnTo>
                    <a:pt x="7873" y="38938"/>
                  </a:lnTo>
                  <a:cubicBezTo>
                    <a:pt x="7873" y="39029"/>
                    <a:pt x="7843" y="39029"/>
                    <a:pt x="7843" y="39150"/>
                  </a:cubicBezTo>
                  <a:cubicBezTo>
                    <a:pt x="7873" y="39272"/>
                    <a:pt x="7752" y="39272"/>
                    <a:pt x="7721" y="39394"/>
                  </a:cubicBezTo>
                  <a:cubicBezTo>
                    <a:pt x="7691" y="39485"/>
                    <a:pt x="7691" y="39546"/>
                    <a:pt x="7691" y="39606"/>
                  </a:cubicBezTo>
                  <a:cubicBezTo>
                    <a:pt x="7691" y="39728"/>
                    <a:pt x="7630" y="39728"/>
                    <a:pt x="7691" y="39850"/>
                  </a:cubicBezTo>
                  <a:cubicBezTo>
                    <a:pt x="7691" y="39895"/>
                    <a:pt x="7668" y="39903"/>
                    <a:pt x="7630" y="39903"/>
                  </a:cubicBezTo>
                  <a:cubicBezTo>
                    <a:pt x="7611" y="39903"/>
                    <a:pt x="7588" y="39901"/>
                    <a:pt x="7563" y="39901"/>
                  </a:cubicBezTo>
                  <a:cubicBezTo>
                    <a:pt x="7537" y="39901"/>
                    <a:pt x="7509" y="39903"/>
                    <a:pt x="7478" y="39910"/>
                  </a:cubicBezTo>
                  <a:cubicBezTo>
                    <a:pt x="7417" y="39941"/>
                    <a:pt x="7296" y="40214"/>
                    <a:pt x="7235" y="40336"/>
                  </a:cubicBezTo>
                  <a:cubicBezTo>
                    <a:pt x="10731" y="37266"/>
                    <a:pt x="13801" y="33466"/>
                    <a:pt x="16050" y="30062"/>
                  </a:cubicBezTo>
                  <a:cubicBezTo>
                    <a:pt x="17904" y="27083"/>
                    <a:pt x="19120" y="24044"/>
                    <a:pt x="19697" y="20822"/>
                  </a:cubicBezTo>
                  <a:cubicBezTo>
                    <a:pt x="19667" y="20731"/>
                    <a:pt x="19606" y="20700"/>
                    <a:pt x="19576" y="20670"/>
                  </a:cubicBezTo>
                  <a:cubicBezTo>
                    <a:pt x="19515" y="20579"/>
                    <a:pt x="19576" y="20579"/>
                    <a:pt x="19545" y="20518"/>
                  </a:cubicBezTo>
                  <a:cubicBezTo>
                    <a:pt x="19515" y="20427"/>
                    <a:pt x="19545" y="20396"/>
                    <a:pt x="19545" y="20153"/>
                  </a:cubicBezTo>
                  <a:cubicBezTo>
                    <a:pt x="19545" y="19940"/>
                    <a:pt x="19545" y="20001"/>
                    <a:pt x="19515" y="19849"/>
                  </a:cubicBezTo>
                  <a:cubicBezTo>
                    <a:pt x="19515" y="19697"/>
                    <a:pt x="19363" y="19485"/>
                    <a:pt x="19363" y="19485"/>
                  </a:cubicBezTo>
                  <a:cubicBezTo>
                    <a:pt x="19363" y="19485"/>
                    <a:pt x="19393" y="19393"/>
                    <a:pt x="19363" y="19333"/>
                  </a:cubicBezTo>
                  <a:cubicBezTo>
                    <a:pt x="19363" y="19302"/>
                    <a:pt x="19302" y="19211"/>
                    <a:pt x="19272" y="19181"/>
                  </a:cubicBezTo>
                  <a:cubicBezTo>
                    <a:pt x="19241" y="19150"/>
                    <a:pt x="19272" y="19059"/>
                    <a:pt x="19241" y="19029"/>
                  </a:cubicBezTo>
                  <a:cubicBezTo>
                    <a:pt x="19211" y="18998"/>
                    <a:pt x="19211" y="18846"/>
                    <a:pt x="19211" y="18755"/>
                  </a:cubicBezTo>
                  <a:cubicBezTo>
                    <a:pt x="19150" y="18694"/>
                    <a:pt x="19150" y="18573"/>
                    <a:pt x="19150" y="18573"/>
                  </a:cubicBezTo>
                  <a:cubicBezTo>
                    <a:pt x="19120" y="18542"/>
                    <a:pt x="19120" y="18451"/>
                    <a:pt x="19120" y="18421"/>
                  </a:cubicBezTo>
                  <a:lnTo>
                    <a:pt x="19120" y="18269"/>
                  </a:lnTo>
                  <a:cubicBezTo>
                    <a:pt x="19120" y="18177"/>
                    <a:pt x="18998" y="18117"/>
                    <a:pt x="18998" y="18117"/>
                  </a:cubicBezTo>
                  <a:cubicBezTo>
                    <a:pt x="18998" y="18117"/>
                    <a:pt x="18968" y="17995"/>
                    <a:pt x="18937" y="17965"/>
                  </a:cubicBezTo>
                  <a:cubicBezTo>
                    <a:pt x="18907" y="17934"/>
                    <a:pt x="18937" y="17843"/>
                    <a:pt x="18907" y="17813"/>
                  </a:cubicBezTo>
                  <a:cubicBezTo>
                    <a:pt x="18846" y="17782"/>
                    <a:pt x="18907" y="17691"/>
                    <a:pt x="18846" y="17630"/>
                  </a:cubicBezTo>
                  <a:cubicBezTo>
                    <a:pt x="18816" y="17539"/>
                    <a:pt x="18785" y="17539"/>
                    <a:pt x="18785" y="17509"/>
                  </a:cubicBezTo>
                  <a:cubicBezTo>
                    <a:pt x="18755" y="17478"/>
                    <a:pt x="18755" y="17418"/>
                    <a:pt x="18755" y="17387"/>
                  </a:cubicBezTo>
                  <a:cubicBezTo>
                    <a:pt x="18694" y="17326"/>
                    <a:pt x="18755" y="17326"/>
                    <a:pt x="18755" y="17235"/>
                  </a:cubicBezTo>
                  <a:cubicBezTo>
                    <a:pt x="18755" y="17174"/>
                    <a:pt x="18694" y="17174"/>
                    <a:pt x="18694" y="17114"/>
                  </a:cubicBezTo>
                  <a:cubicBezTo>
                    <a:pt x="18664" y="17083"/>
                    <a:pt x="18755" y="16962"/>
                    <a:pt x="18755" y="16962"/>
                  </a:cubicBezTo>
                  <a:cubicBezTo>
                    <a:pt x="18755" y="16962"/>
                    <a:pt x="18816" y="17053"/>
                    <a:pt x="18816" y="17083"/>
                  </a:cubicBezTo>
                  <a:cubicBezTo>
                    <a:pt x="18846" y="17114"/>
                    <a:pt x="18846" y="17174"/>
                    <a:pt x="18846" y="17205"/>
                  </a:cubicBezTo>
                  <a:lnTo>
                    <a:pt x="18846" y="17326"/>
                  </a:lnTo>
                  <a:cubicBezTo>
                    <a:pt x="18846" y="17357"/>
                    <a:pt x="18846" y="17387"/>
                    <a:pt x="18907" y="17478"/>
                  </a:cubicBezTo>
                  <a:lnTo>
                    <a:pt x="18937" y="17539"/>
                  </a:lnTo>
                  <a:cubicBezTo>
                    <a:pt x="18953" y="17585"/>
                    <a:pt x="18953" y="17585"/>
                    <a:pt x="18949" y="17585"/>
                  </a:cubicBezTo>
                  <a:cubicBezTo>
                    <a:pt x="18945" y="17585"/>
                    <a:pt x="18937" y="17585"/>
                    <a:pt x="18937" y="17630"/>
                  </a:cubicBezTo>
                  <a:cubicBezTo>
                    <a:pt x="18937" y="17691"/>
                    <a:pt x="18968" y="17691"/>
                    <a:pt x="18968" y="17782"/>
                  </a:cubicBezTo>
                  <a:cubicBezTo>
                    <a:pt x="18968" y="17843"/>
                    <a:pt x="18998" y="17843"/>
                    <a:pt x="19059" y="17874"/>
                  </a:cubicBezTo>
                  <a:cubicBezTo>
                    <a:pt x="19089" y="17965"/>
                    <a:pt x="19120" y="18086"/>
                    <a:pt x="19120" y="18086"/>
                  </a:cubicBezTo>
                  <a:cubicBezTo>
                    <a:pt x="19120" y="18086"/>
                    <a:pt x="19150" y="18086"/>
                    <a:pt x="19150" y="17995"/>
                  </a:cubicBezTo>
                  <a:lnTo>
                    <a:pt x="19150" y="17843"/>
                  </a:lnTo>
                  <a:cubicBezTo>
                    <a:pt x="19150" y="17782"/>
                    <a:pt x="19150" y="17722"/>
                    <a:pt x="19120" y="17661"/>
                  </a:cubicBezTo>
                  <a:cubicBezTo>
                    <a:pt x="19089" y="17570"/>
                    <a:pt x="19150" y="17418"/>
                    <a:pt x="19150" y="17418"/>
                  </a:cubicBezTo>
                  <a:cubicBezTo>
                    <a:pt x="19150" y="17418"/>
                    <a:pt x="19211" y="17630"/>
                    <a:pt x="19211" y="17691"/>
                  </a:cubicBezTo>
                  <a:cubicBezTo>
                    <a:pt x="19211" y="17782"/>
                    <a:pt x="19211" y="17782"/>
                    <a:pt x="19241" y="17843"/>
                  </a:cubicBezTo>
                  <a:cubicBezTo>
                    <a:pt x="19272" y="17934"/>
                    <a:pt x="19272" y="17965"/>
                    <a:pt x="19272" y="17965"/>
                  </a:cubicBezTo>
                  <a:lnTo>
                    <a:pt x="19363" y="18117"/>
                  </a:lnTo>
                  <a:cubicBezTo>
                    <a:pt x="19393" y="18177"/>
                    <a:pt x="19393" y="18177"/>
                    <a:pt x="19424" y="18238"/>
                  </a:cubicBezTo>
                  <a:cubicBezTo>
                    <a:pt x="19454" y="18269"/>
                    <a:pt x="19454" y="18329"/>
                    <a:pt x="19515" y="18390"/>
                  </a:cubicBezTo>
                  <a:cubicBezTo>
                    <a:pt x="19545" y="18421"/>
                    <a:pt x="19545" y="18481"/>
                    <a:pt x="19545" y="18573"/>
                  </a:cubicBezTo>
                  <a:cubicBezTo>
                    <a:pt x="19545" y="18633"/>
                    <a:pt x="19576" y="18694"/>
                    <a:pt x="19606" y="18755"/>
                  </a:cubicBezTo>
                  <a:cubicBezTo>
                    <a:pt x="19667" y="18846"/>
                    <a:pt x="19606" y="18907"/>
                    <a:pt x="19606" y="18998"/>
                  </a:cubicBezTo>
                  <a:cubicBezTo>
                    <a:pt x="19606" y="19059"/>
                    <a:pt x="19697" y="19089"/>
                    <a:pt x="19697" y="19181"/>
                  </a:cubicBezTo>
                  <a:cubicBezTo>
                    <a:pt x="19697" y="19241"/>
                    <a:pt x="19697" y="19363"/>
                    <a:pt x="19728" y="19454"/>
                  </a:cubicBezTo>
                  <a:cubicBezTo>
                    <a:pt x="19758" y="19515"/>
                    <a:pt x="19697" y="19667"/>
                    <a:pt x="19728" y="19697"/>
                  </a:cubicBezTo>
                  <a:cubicBezTo>
                    <a:pt x="19758" y="19758"/>
                    <a:pt x="19819" y="19819"/>
                    <a:pt x="19849" y="19910"/>
                  </a:cubicBezTo>
                  <a:cubicBezTo>
                    <a:pt x="20518" y="15260"/>
                    <a:pt x="19880" y="10487"/>
                    <a:pt x="17448" y="6749"/>
                  </a:cubicBezTo>
                  <a:cubicBezTo>
                    <a:pt x="15108" y="3132"/>
                    <a:pt x="12554" y="913"/>
                    <a:pt x="9089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13260900" y="2871950"/>
              <a:ext cx="28900" cy="9125"/>
            </a:xfrm>
            <a:custGeom>
              <a:avLst/>
              <a:gdLst/>
              <a:ahLst/>
              <a:cxnLst/>
              <a:rect l="l" t="t" r="r" b="b"/>
              <a:pathLst>
                <a:path w="1156" h="365" extrusionOk="0">
                  <a:moveTo>
                    <a:pt x="244" y="0"/>
                  </a:moveTo>
                  <a:cubicBezTo>
                    <a:pt x="244" y="0"/>
                    <a:pt x="122" y="30"/>
                    <a:pt x="92" y="30"/>
                  </a:cubicBezTo>
                  <a:cubicBezTo>
                    <a:pt x="31" y="30"/>
                    <a:pt x="1" y="30"/>
                    <a:pt x="1" y="61"/>
                  </a:cubicBezTo>
                  <a:cubicBezTo>
                    <a:pt x="1" y="122"/>
                    <a:pt x="92" y="182"/>
                    <a:pt x="122" y="182"/>
                  </a:cubicBezTo>
                  <a:cubicBezTo>
                    <a:pt x="143" y="182"/>
                    <a:pt x="190" y="169"/>
                    <a:pt x="228" y="169"/>
                  </a:cubicBezTo>
                  <a:cubicBezTo>
                    <a:pt x="247" y="169"/>
                    <a:pt x="264" y="172"/>
                    <a:pt x="274" y="182"/>
                  </a:cubicBezTo>
                  <a:cubicBezTo>
                    <a:pt x="396" y="274"/>
                    <a:pt x="335" y="213"/>
                    <a:pt x="426" y="304"/>
                  </a:cubicBezTo>
                  <a:cubicBezTo>
                    <a:pt x="487" y="365"/>
                    <a:pt x="487" y="365"/>
                    <a:pt x="578" y="365"/>
                  </a:cubicBezTo>
                  <a:lnTo>
                    <a:pt x="730" y="365"/>
                  </a:lnTo>
                  <a:cubicBezTo>
                    <a:pt x="761" y="365"/>
                    <a:pt x="761" y="365"/>
                    <a:pt x="852" y="334"/>
                  </a:cubicBezTo>
                  <a:cubicBezTo>
                    <a:pt x="882" y="319"/>
                    <a:pt x="890" y="312"/>
                    <a:pt x="897" y="312"/>
                  </a:cubicBezTo>
                  <a:cubicBezTo>
                    <a:pt x="905" y="312"/>
                    <a:pt x="913" y="319"/>
                    <a:pt x="943" y="334"/>
                  </a:cubicBezTo>
                  <a:cubicBezTo>
                    <a:pt x="989" y="350"/>
                    <a:pt x="1011" y="357"/>
                    <a:pt x="1027" y="357"/>
                  </a:cubicBezTo>
                  <a:cubicBezTo>
                    <a:pt x="1042" y="357"/>
                    <a:pt x="1049" y="350"/>
                    <a:pt x="1065" y="334"/>
                  </a:cubicBezTo>
                  <a:cubicBezTo>
                    <a:pt x="1095" y="334"/>
                    <a:pt x="1156" y="334"/>
                    <a:pt x="1156" y="304"/>
                  </a:cubicBezTo>
                  <a:cubicBezTo>
                    <a:pt x="1156" y="274"/>
                    <a:pt x="1156" y="182"/>
                    <a:pt x="1065" y="182"/>
                  </a:cubicBezTo>
                  <a:cubicBezTo>
                    <a:pt x="1065" y="182"/>
                    <a:pt x="882" y="182"/>
                    <a:pt x="852" y="122"/>
                  </a:cubicBezTo>
                  <a:cubicBezTo>
                    <a:pt x="791" y="30"/>
                    <a:pt x="730" y="30"/>
                    <a:pt x="700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6"/>
            <p:cNvSpPr/>
            <p:nvPr/>
          </p:nvSpPr>
          <p:spPr>
            <a:xfrm>
              <a:off x="14086150" y="2359775"/>
              <a:ext cx="102600" cy="113250"/>
            </a:xfrm>
            <a:custGeom>
              <a:avLst/>
              <a:gdLst/>
              <a:ahLst/>
              <a:cxnLst/>
              <a:rect l="l" t="t" r="r" b="b"/>
              <a:pathLst>
                <a:path w="4104" h="4530" extrusionOk="0">
                  <a:moveTo>
                    <a:pt x="213" y="0"/>
                  </a:moveTo>
                  <a:cubicBezTo>
                    <a:pt x="152" y="0"/>
                    <a:pt x="213" y="31"/>
                    <a:pt x="152" y="31"/>
                  </a:cubicBezTo>
                  <a:lnTo>
                    <a:pt x="122" y="92"/>
                  </a:lnTo>
                  <a:cubicBezTo>
                    <a:pt x="122" y="92"/>
                    <a:pt x="122" y="152"/>
                    <a:pt x="92" y="183"/>
                  </a:cubicBezTo>
                  <a:cubicBezTo>
                    <a:pt x="122" y="396"/>
                    <a:pt x="92" y="426"/>
                    <a:pt x="122" y="456"/>
                  </a:cubicBezTo>
                  <a:cubicBezTo>
                    <a:pt x="152" y="456"/>
                    <a:pt x="213" y="487"/>
                    <a:pt x="152" y="487"/>
                  </a:cubicBezTo>
                  <a:cubicBezTo>
                    <a:pt x="122" y="487"/>
                    <a:pt x="122" y="487"/>
                    <a:pt x="92" y="548"/>
                  </a:cubicBezTo>
                  <a:cubicBezTo>
                    <a:pt x="61" y="578"/>
                    <a:pt x="1" y="608"/>
                    <a:pt x="1" y="639"/>
                  </a:cubicBezTo>
                  <a:cubicBezTo>
                    <a:pt x="1" y="639"/>
                    <a:pt x="31" y="700"/>
                    <a:pt x="31" y="730"/>
                  </a:cubicBezTo>
                  <a:cubicBezTo>
                    <a:pt x="31" y="730"/>
                    <a:pt x="31" y="760"/>
                    <a:pt x="92" y="760"/>
                  </a:cubicBezTo>
                  <a:cubicBezTo>
                    <a:pt x="92" y="791"/>
                    <a:pt x="152" y="791"/>
                    <a:pt x="183" y="851"/>
                  </a:cubicBezTo>
                  <a:cubicBezTo>
                    <a:pt x="244" y="851"/>
                    <a:pt x="274" y="882"/>
                    <a:pt x="274" y="912"/>
                  </a:cubicBezTo>
                  <a:cubicBezTo>
                    <a:pt x="274" y="943"/>
                    <a:pt x="304" y="1003"/>
                    <a:pt x="274" y="1034"/>
                  </a:cubicBezTo>
                  <a:cubicBezTo>
                    <a:pt x="274" y="1064"/>
                    <a:pt x="274" y="1064"/>
                    <a:pt x="244" y="1095"/>
                  </a:cubicBezTo>
                  <a:lnTo>
                    <a:pt x="213" y="1155"/>
                  </a:lnTo>
                  <a:lnTo>
                    <a:pt x="152" y="1186"/>
                  </a:lnTo>
                  <a:cubicBezTo>
                    <a:pt x="152" y="1186"/>
                    <a:pt x="122" y="1247"/>
                    <a:pt x="152" y="1247"/>
                  </a:cubicBezTo>
                  <a:cubicBezTo>
                    <a:pt x="213" y="1307"/>
                    <a:pt x="152" y="1338"/>
                    <a:pt x="244" y="1338"/>
                  </a:cubicBezTo>
                  <a:cubicBezTo>
                    <a:pt x="274" y="1338"/>
                    <a:pt x="274" y="1368"/>
                    <a:pt x="274" y="1368"/>
                  </a:cubicBezTo>
                  <a:cubicBezTo>
                    <a:pt x="274" y="1368"/>
                    <a:pt x="288" y="1382"/>
                    <a:pt x="315" y="1382"/>
                  </a:cubicBezTo>
                  <a:cubicBezTo>
                    <a:pt x="328" y="1382"/>
                    <a:pt x="345" y="1378"/>
                    <a:pt x="365" y="1368"/>
                  </a:cubicBezTo>
                  <a:cubicBezTo>
                    <a:pt x="396" y="1338"/>
                    <a:pt x="365" y="1338"/>
                    <a:pt x="396" y="1307"/>
                  </a:cubicBezTo>
                  <a:cubicBezTo>
                    <a:pt x="396" y="1247"/>
                    <a:pt x="365" y="1216"/>
                    <a:pt x="396" y="1186"/>
                  </a:cubicBezTo>
                  <a:cubicBezTo>
                    <a:pt x="426" y="1186"/>
                    <a:pt x="456" y="1155"/>
                    <a:pt x="456" y="1155"/>
                  </a:cubicBezTo>
                  <a:lnTo>
                    <a:pt x="456" y="1064"/>
                  </a:lnTo>
                  <a:lnTo>
                    <a:pt x="548" y="1155"/>
                  </a:lnTo>
                  <a:lnTo>
                    <a:pt x="548" y="1247"/>
                  </a:lnTo>
                  <a:cubicBezTo>
                    <a:pt x="517" y="1307"/>
                    <a:pt x="456" y="1338"/>
                    <a:pt x="517" y="1338"/>
                  </a:cubicBezTo>
                  <a:cubicBezTo>
                    <a:pt x="548" y="1338"/>
                    <a:pt x="578" y="1368"/>
                    <a:pt x="548" y="1368"/>
                  </a:cubicBezTo>
                  <a:cubicBezTo>
                    <a:pt x="517" y="1399"/>
                    <a:pt x="456" y="1490"/>
                    <a:pt x="517" y="1490"/>
                  </a:cubicBezTo>
                  <a:cubicBezTo>
                    <a:pt x="548" y="1490"/>
                    <a:pt x="548" y="1520"/>
                    <a:pt x="578" y="1551"/>
                  </a:cubicBezTo>
                  <a:cubicBezTo>
                    <a:pt x="578" y="1611"/>
                    <a:pt x="548" y="1672"/>
                    <a:pt x="548" y="1672"/>
                  </a:cubicBezTo>
                  <a:cubicBezTo>
                    <a:pt x="548" y="1672"/>
                    <a:pt x="548" y="1824"/>
                    <a:pt x="578" y="1824"/>
                  </a:cubicBezTo>
                  <a:lnTo>
                    <a:pt x="700" y="1824"/>
                  </a:lnTo>
                  <a:cubicBezTo>
                    <a:pt x="700" y="1824"/>
                    <a:pt x="730" y="1794"/>
                    <a:pt x="700" y="1763"/>
                  </a:cubicBezTo>
                  <a:cubicBezTo>
                    <a:pt x="669" y="1703"/>
                    <a:pt x="608" y="1672"/>
                    <a:pt x="669" y="1642"/>
                  </a:cubicBezTo>
                  <a:cubicBezTo>
                    <a:pt x="700" y="1642"/>
                    <a:pt x="730" y="1611"/>
                    <a:pt x="700" y="1551"/>
                  </a:cubicBezTo>
                  <a:cubicBezTo>
                    <a:pt x="700" y="1520"/>
                    <a:pt x="669" y="1520"/>
                    <a:pt x="669" y="1490"/>
                  </a:cubicBezTo>
                  <a:cubicBezTo>
                    <a:pt x="669" y="1490"/>
                    <a:pt x="608" y="1459"/>
                    <a:pt x="669" y="1399"/>
                  </a:cubicBezTo>
                  <a:cubicBezTo>
                    <a:pt x="700" y="1368"/>
                    <a:pt x="669" y="1368"/>
                    <a:pt x="700" y="1368"/>
                  </a:cubicBezTo>
                  <a:cubicBezTo>
                    <a:pt x="730" y="1368"/>
                    <a:pt x="730" y="1399"/>
                    <a:pt x="760" y="1399"/>
                  </a:cubicBezTo>
                  <a:cubicBezTo>
                    <a:pt x="821" y="1399"/>
                    <a:pt x="821" y="1368"/>
                    <a:pt x="852" y="1368"/>
                  </a:cubicBezTo>
                  <a:cubicBezTo>
                    <a:pt x="852" y="1353"/>
                    <a:pt x="859" y="1345"/>
                    <a:pt x="867" y="1345"/>
                  </a:cubicBezTo>
                  <a:cubicBezTo>
                    <a:pt x="874" y="1345"/>
                    <a:pt x="882" y="1353"/>
                    <a:pt x="882" y="1368"/>
                  </a:cubicBezTo>
                  <a:cubicBezTo>
                    <a:pt x="882" y="1399"/>
                    <a:pt x="852" y="1459"/>
                    <a:pt x="852" y="1490"/>
                  </a:cubicBezTo>
                  <a:cubicBezTo>
                    <a:pt x="852" y="1520"/>
                    <a:pt x="882" y="1520"/>
                    <a:pt x="912" y="1520"/>
                  </a:cubicBezTo>
                  <a:cubicBezTo>
                    <a:pt x="973" y="1520"/>
                    <a:pt x="1004" y="1551"/>
                    <a:pt x="1004" y="1611"/>
                  </a:cubicBezTo>
                  <a:lnTo>
                    <a:pt x="1004" y="1672"/>
                  </a:lnTo>
                  <a:cubicBezTo>
                    <a:pt x="1004" y="1672"/>
                    <a:pt x="1034" y="1763"/>
                    <a:pt x="1004" y="1763"/>
                  </a:cubicBezTo>
                  <a:cubicBezTo>
                    <a:pt x="973" y="1763"/>
                    <a:pt x="973" y="1794"/>
                    <a:pt x="973" y="1824"/>
                  </a:cubicBezTo>
                  <a:lnTo>
                    <a:pt x="973" y="1946"/>
                  </a:lnTo>
                  <a:cubicBezTo>
                    <a:pt x="1004" y="1946"/>
                    <a:pt x="1004" y="2007"/>
                    <a:pt x="1034" y="2007"/>
                  </a:cubicBezTo>
                  <a:lnTo>
                    <a:pt x="1186" y="2007"/>
                  </a:lnTo>
                  <a:cubicBezTo>
                    <a:pt x="1209" y="2007"/>
                    <a:pt x="1214" y="1955"/>
                    <a:pt x="1254" y="1955"/>
                  </a:cubicBezTo>
                  <a:cubicBezTo>
                    <a:pt x="1268" y="1955"/>
                    <a:pt x="1285" y="1961"/>
                    <a:pt x="1308" y="1976"/>
                  </a:cubicBezTo>
                  <a:cubicBezTo>
                    <a:pt x="1338" y="2067"/>
                    <a:pt x="1368" y="2098"/>
                    <a:pt x="1429" y="2098"/>
                  </a:cubicBezTo>
                  <a:cubicBezTo>
                    <a:pt x="1460" y="2098"/>
                    <a:pt x="1460" y="1976"/>
                    <a:pt x="1460" y="1976"/>
                  </a:cubicBezTo>
                  <a:cubicBezTo>
                    <a:pt x="1460" y="1961"/>
                    <a:pt x="1475" y="1953"/>
                    <a:pt x="1490" y="1953"/>
                  </a:cubicBezTo>
                  <a:cubicBezTo>
                    <a:pt x="1505" y="1953"/>
                    <a:pt x="1520" y="1961"/>
                    <a:pt x="1520" y="1976"/>
                  </a:cubicBezTo>
                  <a:lnTo>
                    <a:pt x="1581" y="2007"/>
                  </a:lnTo>
                  <a:cubicBezTo>
                    <a:pt x="1581" y="1996"/>
                    <a:pt x="1591" y="1993"/>
                    <a:pt x="1605" y="1993"/>
                  </a:cubicBezTo>
                  <a:cubicBezTo>
                    <a:pt x="1632" y="1993"/>
                    <a:pt x="1672" y="2007"/>
                    <a:pt x="1672" y="2007"/>
                  </a:cubicBezTo>
                  <a:cubicBezTo>
                    <a:pt x="1642" y="2007"/>
                    <a:pt x="1611" y="2098"/>
                    <a:pt x="1642" y="2159"/>
                  </a:cubicBezTo>
                  <a:cubicBezTo>
                    <a:pt x="1672" y="2250"/>
                    <a:pt x="1733" y="2250"/>
                    <a:pt x="1763" y="2280"/>
                  </a:cubicBezTo>
                  <a:cubicBezTo>
                    <a:pt x="1794" y="2371"/>
                    <a:pt x="1763" y="2402"/>
                    <a:pt x="1794" y="2402"/>
                  </a:cubicBezTo>
                  <a:lnTo>
                    <a:pt x="1885" y="2402"/>
                  </a:lnTo>
                  <a:cubicBezTo>
                    <a:pt x="1905" y="2402"/>
                    <a:pt x="1912" y="2388"/>
                    <a:pt x="1923" y="2388"/>
                  </a:cubicBezTo>
                  <a:cubicBezTo>
                    <a:pt x="1929" y="2388"/>
                    <a:pt x="1936" y="2392"/>
                    <a:pt x="1946" y="2402"/>
                  </a:cubicBezTo>
                  <a:cubicBezTo>
                    <a:pt x="1976" y="2432"/>
                    <a:pt x="2037" y="2432"/>
                    <a:pt x="1976" y="2462"/>
                  </a:cubicBezTo>
                  <a:cubicBezTo>
                    <a:pt x="1976" y="2523"/>
                    <a:pt x="1946" y="2554"/>
                    <a:pt x="1976" y="2584"/>
                  </a:cubicBezTo>
                  <a:cubicBezTo>
                    <a:pt x="2037" y="2614"/>
                    <a:pt x="2037" y="2614"/>
                    <a:pt x="2037" y="2675"/>
                  </a:cubicBezTo>
                  <a:cubicBezTo>
                    <a:pt x="2037" y="2706"/>
                    <a:pt x="1976" y="2706"/>
                    <a:pt x="1976" y="2736"/>
                  </a:cubicBezTo>
                  <a:cubicBezTo>
                    <a:pt x="2037" y="2766"/>
                    <a:pt x="2037" y="2766"/>
                    <a:pt x="1976" y="2766"/>
                  </a:cubicBezTo>
                  <a:lnTo>
                    <a:pt x="1915" y="2827"/>
                  </a:lnTo>
                  <a:cubicBezTo>
                    <a:pt x="1915" y="2766"/>
                    <a:pt x="1824" y="2766"/>
                    <a:pt x="1824" y="2766"/>
                  </a:cubicBezTo>
                  <a:lnTo>
                    <a:pt x="1763" y="2766"/>
                  </a:lnTo>
                  <a:cubicBezTo>
                    <a:pt x="1733" y="2766"/>
                    <a:pt x="1672" y="2827"/>
                    <a:pt x="1672" y="2827"/>
                  </a:cubicBezTo>
                  <a:cubicBezTo>
                    <a:pt x="1672" y="2797"/>
                    <a:pt x="1665" y="2797"/>
                    <a:pt x="1657" y="2797"/>
                  </a:cubicBezTo>
                  <a:cubicBezTo>
                    <a:pt x="1649" y="2797"/>
                    <a:pt x="1642" y="2797"/>
                    <a:pt x="1642" y="2766"/>
                  </a:cubicBezTo>
                  <a:cubicBezTo>
                    <a:pt x="1642" y="2736"/>
                    <a:pt x="1611" y="2736"/>
                    <a:pt x="1581" y="2736"/>
                  </a:cubicBezTo>
                  <a:lnTo>
                    <a:pt x="1490" y="2736"/>
                  </a:lnTo>
                  <a:cubicBezTo>
                    <a:pt x="1460" y="2736"/>
                    <a:pt x="1460" y="2766"/>
                    <a:pt x="1460" y="2766"/>
                  </a:cubicBezTo>
                  <a:cubicBezTo>
                    <a:pt x="1460" y="2766"/>
                    <a:pt x="1368" y="2858"/>
                    <a:pt x="1460" y="2858"/>
                  </a:cubicBezTo>
                  <a:cubicBezTo>
                    <a:pt x="1490" y="2858"/>
                    <a:pt x="1581" y="2888"/>
                    <a:pt x="1581" y="2888"/>
                  </a:cubicBezTo>
                  <a:lnTo>
                    <a:pt x="1581" y="2979"/>
                  </a:lnTo>
                  <a:cubicBezTo>
                    <a:pt x="1581" y="2979"/>
                    <a:pt x="1642" y="3010"/>
                    <a:pt x="1611" y="3010"/>
                  </a:cubicBezTo>
                  <a:cubicBezTo>
                    <a:pt x="1581" y="3010"/>
                    <a:pt x="1490" y="3070"/>
                    <a:pt x="1520" y="3070"/>
                  </a:cubicBezTo>
                  <a:cubicBezTo>
                    <a:pt x="1551" y="3070"/>
                    <a:pt x="1551" y="3131"/>
                    <a:pt x="1611" y="3131"/>
                  </a:cubicBezTo>
                  <a:cubicBezTo>
                    <a:pt x="1642" y="3131"/>
                    <a:pt x="1642" y="3131"/>
                    <a:pt x="1672" y="3070"/>
                  </a:cubicBezTo>
                  <a:cubicBezTo>
                    <a:pt x="1713" y="3070"/>
                    <a:pt x="1740" y="3057"/>
                    <a:pt x="1753" y="3057"/>
                  </a:cubicBezTo>
                  <a:cubicBezTo>
                    <a:pt x="1760" y="3057"/>
                    <a:pt x="1763" y="3060"/>
                    <a:pt x="1763" y="3070"/>
                  </a:cubicBezTo>
                  <a:cubicBezTo>
                    <a:pt x="1763" y="3083"/>
                    <a:pt x="1765" y="3088"/>
                    <a:pt x="1767" y="3088"/>
                  </a:cubicBezTo>
                  <a:cubicBezTo>
                    <a:pt x="1774" y="3088"/>
                    <a:pt x="1789" y="3053"/>
                    <a:pt x="1805" y="3053"/>
                  </a:cubicBezTo>
                  <a:cubicBezTo>
                    <a:pt x="1811" y="3053"/>
                    <a:pt x="1818" y="3058"/>
                    <a:pt x="1824" y="3070"/>
                  </a:cubicBezTo>
                  <a:cubicBezTo>
                    <a:pt x="1824" y="3162"/>
                    <a:pt x="1824" y="3192"/>
                    <a:pt x="1794" y="3222"/>
                  </a:cubicBezTo>
                  <a:cubicBezTo>
                    <a:pt x="1794" y="3222"/>
                    <a:pt x="1733" y="3283"/>
                    <a:pt x="1763" y="3314"/>
                  </a:cubicBezTo>
                  <a:cubicBezTo>
                    <a:pt x="1794" y="3344"/>
                    <a:pt x="1794" y="3374"/>
                    <a:pt x="1763" y="3374"/>
                  </a:cubicBezTo>
                  <a:cubicBezTo>
                    <a:pt x="1733" y="3374"/>
                    <a:pt x="1733" y="3374"/>
                    <a:pt x="1642" y="3435"/>
                  </a:cubicBezTo>
                  <a:cubicBezTo>
                    <a:pt x="1581" y="3466"/>
                    <a:pt x="1611" y="3496"/>
                    <a:pt x="1520" y="3496"/>
                  </a:cubicBezTo>
                  <a:cubicBezTo>
                    <a:pt x="1490" y="3496"/>
                    <a:pt x="1460" y="3496"/>
                    <a:pt x="1460" y="3526"/>
                  </a:cubicBezTo>
                  <a:lnTo>
                    <a:pt x="1460" y="3617"/>
                  </a:lnTo>
                  <a:cubicBezTo>
                    <a:pt x="1460" y="3617"/>
                    <a:pt x="1490" y="3648"/>
                    <a:pt x="1520" y="3648"/>
                  </a:cubicBezTo>
                  <a:cubicBezTo>
                    <a:pt x="1581" y="3648"/>
                    <a:pt x="1520" y="3678"/>
                    <a:pt x="1581" y="3739"/>
                  </a:cubicBezTo>
                  <a:cubicBezTo>
                    <a:pt x="1601" y="3739"/>
                    <a:pt x="1622" y="3753"/>
                    <a:pt x="1642" y="3753"/>
                  </a:cubicBezTo>
                  <a:cubicBezTo>
                    <a:pt x="1652" y="3753"/>
                    <a:pt x="1662" y="3749"/>
                    <a:pt x="1672" y="3739"/>
                  </a:cubicBezTo>
                  <a:lnTo>
                    <a:pt x="1763" y="3648"/>
                  </a:lnTo>
                  <a:lnTo>
                    <a:pt x="1824" y="3648"/>
                  </a:lnTo>
                  <a:cubicBezTo>
                    <a:pt x="1885" y="3648"/>
                    <a:pt x="1885" y="3648"/>
                    <a:pt x="1885" y="3678"/>
                  </a:cubicBezTo>
                  <a:cubicBezTo>
                    <a:pt x="1885" y="3739"/>
                    <a:pt x="1885" y="3769"/>
                    <a:pt x="1915" y="3769"/>
                  </a:cubicBezTo>
                  <a:cubicBezTo>
                    <a:pt x="1946" y="3769"/>
                    <a:pt x="1976" y="3739"/>
                    <a:pt x="2037" y="3739"/>
                  </a:cubicBezTo>
                  <a:cubicBezTo>
                    <a:pt x="2067" y="3739"/>
                    <a:pt x="2067" y="3739"/>
                    <a:pt x="2067" y="3769"/>
                  </a:cubicBezTo>
                  <a:cubicBezTo>
                    <a:pt x="2067" y="3791"/>
                    <a:pt x="2067" y="3812"/>
                    <a:pt x="2078" y="3812"/>
                  </a:cubicBezTo>
                  <a:cubicBezTo>
                    <a:pt x="2083" y="3812"/>
                    <a:pt x="2089" y="3809"/>
                    <a:pt x="2098" y="3800"/>
                  </a:cubicBezTo>
                  <a:lnTo>
                    <a:pt x="2189" y="3800"/>
                  </a:lnTo>
                  <a:cubicBezTo>
                    <a:pt x="2219" y="3800"/>
                    <a:pt x="2189" y="3800"/>
                    <a:pt x="2219" y="3830"/>
                  </a:cubicBezTo>
                  <a:cubicBezTo>
                    <a:pt x="2240" y="3830"/>
                    <a:pt x="2260" y="3857"/>
                    <a:pt x="2271" y="3857"/>
                  </a:cubicBezTo>
                  <a:cubicBezTo>
                    <a:pt x="2277" y="3857"/>
                    <a:pt x="2280" y="3851"/>
                    <a:pt x="2280" y="3830"/>
                  </a:cubicBezTo>
                  <a:cubicBezTo>
                    <a:pt x="2280" y="3800"/>
                    <a:pt x="2311" y="3769"/>
                    <a:pt x="2311" y="3769"/>
                  </a:cubicBezTo>
                  <a:lnTo>
                    <a:pt x="2402" y="3739"/>
                  </a:lnTo>
                  <a:cubicBezTo>
                    <a:pt x="2402" y="3739"/>
                    <a:pt x="2493" y="3739"/>
                    <a:pt x="2432" y="3769"/>
                  </a:cubicBezTo>
                  <a:cubicBezTo>
                    <a:pt x="2432" y="3800"/>
                    <a:pt x="2371" y="3800"/>
                    <a:pt x="2371" y="3830"/>
                  </a:cubicBezTo>
                  <a:cubicBezTo>
                    <a:pt x="2371" y="3891"/>
                    <a:pt x="2371" y="3921"/>
                    <a:pt x="2311" y="3921"/>
                  </a:cubicBezTo>
                  <a:cubicBezTo>
                    <a:pt x="2290" y="3921"/>
                    <a:pt x="2284" y="3935"/>
                    <a:pt x="2272" y="3935"/>
                  </a:cubicBezTo>
                  <a:cubicBezTo>
                    <a:pt x="2267" y="3935"/>
                    <a:pt x="2260" y="3932"/>
                    <a:pt x="2250" y="3921"/>
                  </a:cubicBezTo>
                  <a:lnTo>
                    <a:pt x="2067" y="3921"/>
                  </a:lnTo>
                  <a:cubicBezTo>
                    <a:pt x="2007" y="3921"/>
                    <a:pt x="2007" y="3952"/>
                    <a:pt x="1946" y="3952"/>
                  </a:cubicBezTo>
                  <a:cubicBezTo>
                    <a:pt x="1915" y="3952"/>
                    <a:pt x="1915" y="3982"/>
                    <a:pt x="1855" y="3982"/>
                  </a:cubicBezTo>
                  <a:cubicBezTo>
                    <a:pt x="1855" y="3982"/>
                    <a:pt x="1855" y="4043"/>
                    <a:pt x="1824" y="4043"/>
                  </a:cubicBezTo>
                  <a:cubicBezTo>
                    <a:pt x="1794" y="4043"/>
                    <a:pt x="1763" y="4043"/>
                    <a:pt x="1763" y="4073"/>
                  </a:cubicBezTo>
                  <a:cubicBezTo>
                    <a:pt x="1763" y="4104"/>
                    <a:pt x="1794" y="4134"/>
                    <a:pt x="1763" y="4134"/>
                  </a:cubicBezTo>
                  <a:cubicBezTo>
                    <a:pt x="1763" y="4134"/>
                    <a:pt x="1763" y="4195"/>
                    <a:pt x="1733" y="4225"/>
                  </a:cubicBezTo>
                  <a:cubicBezTo>
                    <a:pt x="1672" y="4256"/>
                    <a:pt x="1672" y="4286"/>
                    <a:pt x="1672" y="4286"/>
                  </a:cubicBezTo>
                  <a:cubicBezTo>
                    <a:pt x="1642" y="4347"/>
                    <a:pt x="1672" y="4347"/>
                    <a:pt x="1642" y="4347"/>
                  </a:cubicBezTo>
                  <a:cubicBezTo>
                    <a:pt x="1611" y="4347"/>
                    <a:pt x="1581" y="4347"/>
                    <a:pt x="1581" y="4377"/>
                  </a:cubicBezTo>
                  <a:cubicBezTo>
                    <a:pt x="1581" y="4408"/>
                    <a:pt x="1520" y="4408"/>
                    <a:pt x="1581" y="4438"/>
                  </a:cubicBezTo>
                  <a:cubicBezTo>
                    <a:pt x="1581" y="4499"/>
                    <a:pt x="1581" y="4499"/>
                    <a:pt x="1611" y="4529"/>
                  </a:cubicBezTo>
                  <a:lnTo>
                    <a:pt x="1794" y="4529"/>
                  </a:lnTo>
                  <a:cubicBezTo>
                    <a:pt x="1824" y="4499"/>
                    <a:pt x="1885" y="4408"/>
                    <a:pt x="1915" y="4408"/>
                  </a:cubicBezTo>
                  <a:lnTo>
                    <a:pt x="2007" y="4408"/>
                  </a:lnTo>
                  <a:cubicBezTo>
                    <a:pt x="2067" y="4408"/>
                    <a:pt x="2098" y="4347"/>
                    <a:pt x="2098" y="4347"/>
                  </a:cubicBezTo>
                  <a:cubicBezTo>
                    <a:pt x="2098" y="4347"/>
                    <a:pt x="2098" y="4320"/>
                    <a:pt x="2107" y="4320"/>
                  </a:cubicBezTo>
                  <a:cubicBezTo>
                    <a:pt x="2111" y="4320"/>
                    <a:pt x="2118" y="4327"/>
                    <a:pt x="2128" y="4347"/>
                  </a:cubicBezTo>
                  <a:cubicBezTo>
                    <a:pt x="2159" y="4377"/>
                    <a:pt x="2159" y="4377"/>
                    <a:pt x="2219" y="4377"/>
                  </a:cubicBezTo>
                  <a:cubicBezTo>
                    <a:pt x="2250" y="4377"/>
                    <a:pt x="2250" y="4377"/>
                    <a:pt x="2280" y="4408"/>
                  </a:cubicBezTo>
                  <a:cubicBezTo>
                    <a:pt x="2280" y="4438"/>
                    <a:pt x="2280" y="4438"/>
                    <a:pt x="2311" y="4438"/>
                  </a:cubicBezTo>
                  <a:lnTo>
                    <a:pt x="2402" y="4438"/>
                  </a:lnTo>
                  <a:cubicBezTo>
                    <a:pt x="2402" y="4438"/>
                    <a:pt x="2371" y="4408"/>
                    <a:pt x="2371" y="4347"/>
                  </a:cubicBezTo>
                  <a:cubicBezTo>
                    <a:pt x="2371" y="4286"/>
                    <a:pt x="2371" y="4225"/>
                    <a:pt x="2402" y="4225"/>
                  </a:cubicBezTo>
                  <a:cubicBezTo>
                    <a:pt x="2432" y="4225"/>
                    <a:pt x="2432" y="4195"/>
                    <a:pt x="2432" y="4134"/>
                  </a:cubicBezTo>
                  <a:lnTo>
                    <a:pt x="2523" y="4134"/>
                  </a:lnTo>
                  <a:cubicBezTo>
                    <a:pt x="2523" y="4134"/>
                    <a:pt x="2584" y="4134"/>
                    <a:pt x="2584" y="4195"/>
                  </a:cubicBezTo>
                  <a:cubicBezTo>
                    <a:pt x="2584" y="4225"/>
                    <a:pt x="2615" y="4225"/>
                    <a:pt x="2675" y="4225"/>
                  </a:cubicBezTo>
                  <a:lnTo>
                    <a:pt x="2949" y="4225"/>
                  </a:lnTo>
                  <a:cubicBezTo>
                    <a:pt x="2979" y="4225"/>
                    <a:pt x="3010" y="4195"/>
                    <a:pt x="3010" y="4195"/>
                  </a:cubicBezTo>
                  <a:cubicBezTo>
                    <a:pt x="3010" y="4134"/>
                    <a:pt x="3040" y="4134"/>
                    <a:pt x="3101" y="4134"/>
                  </a:cubicBezTo>
                  <a:lnTo>
                    <a:pt x="3192" y="4134"/>
                  </a:lnTo>
                  <a:cubicBezTo>
                    <a:pt x="3192" y="4134"/>
                    <a:pt x="3253" y="4134"/>
                    <a:pt x="3253" y="4195"/>
                  </a:cubicBezTo>
                  <a:cubicBezTo>
                    <a:pt x="3253" y="4195"/>
                    <a:pt x="3272" y="4234"/>
                    <a:pt x="3296" y="4234"/>
                  </a:cubicBezTo>
                  <a:cubicBezTo>
                    <a:pt x="3301" y="4234"/>
                    <a:pt x="3308" y="4231"/>
                    <a:pt x="3314" y="4225"/>
                  </a:cubicBezTo>
                  <a:cubicBezTo>
                    <a:pt x="3344" y="4195"/>
                    <a:pt x="3435" y="4195"/>
                    <a:pt x="3466" y="4134"/>
                  </a:cubicBezTo>
                  <a:lnTo>
                    <a:pt x="3800" y="4134"/>
                  </a:lnTo>
                  <a:cubicBezTo>
                    <a:pt x="3830" y="4134"/>
                    <a:pt x="3891" y="4073"/>
                    <a:pt x="3891" y="4073"/>
                  </a:cubicBezTo>
                  <a:cubicBezTo>
                    <a:pt x="3891" y="4073"/>
                    <a:pt x="3952" y="4043"/>
                    <a:pt x="4013" y="4043"/>
                  </a:cubicBezTo>
                  <a:cubicBezTo>
                    <a:pt x="4074" y="4043"/>
                    <a:pt x="4074" y="4043"/>
                    <a:pt x="4074" y="3952"/>
                  </a:cubicBezTo>
                  <a:cubicBezTo>
                    <a:pt x="4074" y="3891"/>
                    <a:pt x="4104" y="3891"/>
                    <a:pt x="4074" y="3800"/>
                  </a:cubicBezTo>
                  <a:cubicBezTo>
                    <a:pt x="4074" y="3769"/>
                    <a:pt x="4074" y="3769"/>
                    <a:pt x="4043" y="3769"/>
                  </a:cubicBezTo>
                  <a:cubicBezTo>
                    <a:pt x="4013" y="3769"/>
                    <a:pt x="3952" y="3800"/>
                    <a:pt x="3922" y="3800"/>
                  </a:cubicBezTo>
                  <a:cubicBezTo>
                    <a:pt x="3891" y="3800"/>
                    <a:pt x="3861" y="3769"/>
                    <a:pt x="3770" y="3769"/>
                  </a:cubicBezTo>
                  <a:cubicBezTo>
                    <a:pt x="3709" y="3769"/>
                    <a:pt x="3709" y="3800"/>
                    <a:pt x="3648" y="3800"/>
                  </a:cubicBezTo>
                  <a:cubicBezTo>
                    <a:pt x="3618" y="3800"/>
                    <a:pt x="3648" y="3769"/>
                    <a:pt x="3648" y="3739"/>
                  </a:cubicBezTo>
                  <a:cubicBezTo>
                    <a:pt x="3648" y="3739"/>
                    <a:pt x="3618" y="3678"/>
                    <a:pt x="3648" y="3678"/>
                  </a:cubicBezTo>
                  <a:cubicBezTo>
                    <a:pt x="3709" y="3678"/>
                    <a:pt x="3739" y="3678"/>
                    <a:pt x="3739" y="3648"/>
                  </a:cubicBezTo>
                  <a:cubicBezTo>
                    <a:pt x="3739" y="3617"/>
                    <a:pt x="3709" y="3617"/>
                    <a:pt x="3739" y="3617"/>
                  </a:cubicBezTo>
                  <a:cubicBezTo>
                    <a:pt x="3770" y="3617"/>
                    <a:pt x="3770" y="3617"/>
                    <a:pt x="3800" y="3587"/>
                  </a:cubicBezTo>
                  <a:cubicBezTo>
                    <a:pt x="3861" y="3526"/>
                    <a:pt x="3800" y="3526"/>
                    <a:pt x="3861" y="3496"/>
                  </a:cubicBezTo>
                  <a:cubicBezTo>
                    <a:pt x="3861" y="3481"/>
                    <a:pt x="3861" y="3481"/>
                    <a:pt x="3865" y="3481"/>
                  </a:cubicBezTo>
                  <a:cubicBezTo>
                    <a:pt x="3868" y="3481"/>
                    <a:pt x="3876" y="3481"/>
                    <a:pt x="3891" y="3466"/>
                  </a:cubicBezTo>
                  <a:cubicBezTo>
                    <a:pt x="3922" y="3435"/>
                    <a:pt x="3952" y="3466"/>
                    <a:pt x="3922" y="3374"/>
                  </a:cubicBezTo>
                  <a:cubicBezTo>
                    <a:pt x="3922" y="3314"/>
                    <a:pt x="3891" y="3314"/>
                    <a:pt x="3891" y="3283"/>
                  </a:cubicBezTo>
                  <a:cubicBezTo>
                    <a:pt x="3891" y="3222"/>
                    <a:pt x="3922" y="3192"/>
                    <a:pt x="3922" y="3162"/>
                  </a:cubicBezTo>
                  <a:cubicBezTo>
                    <a:pt x="3922" y="3131"/>
                    <a:pt x="3922" y="3131"/>
                    <a:pt x="3830" y="3070"/>
                  </a:cubicBezTo>
                  <a:cubicBezTo>
                    <a:pt x="3800" y="3055"/>
                    <a:pt x="3777" y="3055"/>
                    <a:pt x="3762" y="3055"/>
                  </a:cubicBezTo>
                  <a:cubicBezTo>
                    <a:pt x="3747" y="3055"/>
                    <a:pt x="3739" y="3055"/>
                    <a:pt x="3739" y="3040"/>
                  </a:cubicBezTo>
                  <a:cubicBezTo>
                    <a:pt x="3709" y="3010"/>
                    <a:pt x="3709" y="3010"/>
                    <a:pt x="3648" y="3010"/>
                  </a:cubicBezTo>
                  <a:cubicBezTo>
                    <a:pt x="3618" y="3010"/>
                    <a:pt x="3587" y="3040"/>
                    <a:pt x="3496" y="3040"/>
                  </a:cubicBezTo>
                  <a:cubicBezTo>
                    <a:pt x="3435" y="3040"/>
                    <a:pt x="3374" y="3010"/>
                    <a:pt x="3344" y="3010"/>
                  </a:cubicBezTo>
                  <a:cubicBezTo>
                    <a:pt x="3314" y="3010"/>
                    <a:pt x="3344" y="3040"/>
                    <a:pt x="3283" y="3040"/>
                  </a:cubicBezTo>
                  <a:cubicBezTo>
                    <a:pt x="3238" y="3040"/>
                    <a:pt x="3192" y="3091"/>
                    <a:pt x="3172" y="3091"/>
                  </a:cubicBezTo>
                  <a:cubicBezTo>
                    <a:pt x="3165" y="3091"/>
                    <a:pt x="3162" y="3086"/>
                    <a:pt x="3162" y="3070"/>
                  </a:cubicBezTo>
                  <a:cubicBezTo>
                    <a:pt x="3162" y="3040"/>
                    <a:pt x="3131" y="3010"/>
                    <a:pt x="3162" y="3010"/>
                  </a:cubicBezTo>
                  <a:cubicBezTo>
                    <a:pt x="3162" y="3010"/>
                    <a:pt x="3222" y="2979"/>
                    <a:pt x="3222" y="2918"/>
                  </a:cubicBezTo>
                  <a:cubicBezTo>
                    <a:pt x="3222" y="2888"/>
                    <a:pt x="3192" y="2858"/>
                    <a:pt x="3192" y="2827"/>
                  </a:cubicBezTo>
                  <a:cubicBezTo>
                    <a:pt x="3192" y="2766"/>
                    <a:pt x="3192" y="2766"/>
                    <a:pt x="3162" y="2736"/>
                  </a:cubicBezTo>
                  <a:cubicBezTo>
                    <a:pt x="3146" y="2721"/>
                    <a:pt x="3116" y="2721"/>
                    <a:pt x="3089" y="2721"/>
                  </a:cubicBezTo>
                  <a:cubicBezTo>
                    <a:pt x="3063" y="2721"/>
                    <a:pt x="3040" y="2721"/>
                    <a:pt x="3040" y="2706"/>
                  </a:cubicBezTo>
                  <a:cubicBezTo>
                    <a:pt x="3040" y="2675"/>
                    <a:pt x="3040" y="2614"/>
                    <a:pt x="3010" y="2614"/>
                  </a:cubicBezTo>
                  <a:cubicBezTo>
                    <a:pt x="2979" y="2614"/>
                    <a:pt x="2949" y="2614"/>
                    <a:pt x="2949" y="2554"/>
                  </a:cubicBezTo>
                  <a:cubicBezTo>
                    <a:pt x="2949" y="2523"/>
                    <a:pt x="2888" y="2402"/>
                    <a:pt x="2888" y="2402"/>
                  </a:cubicBezTo>
                  <a:cubicBezTo>
                    <a:pt x="2858" y="2402"/>
                    <a:pt x="2827" y="2402"/>
                    <a:pt x="2797" y="2371"/>
                  </a:cubicBezTo>
                  <a:cubicBezTo>
                    <a:pt x="2736" y="2310"/>
                    <a:pt x="2706" y="2280"/>
                    <a:pt x="2706" y="2250"/>
                  </a:cubicBezTo>
                  <a:cubicBezTo>
                    <a:pt x="2706" y="2234"/>
                    <a:pt x="2706" y="2234"/>
                    <a:pt x="2702" y="2234"/>
                  </a:cubicBezTo>
                  <a:cubicBezTo>
                    <a:pt x="2698" y="2234"/>
                    <a:pt x="2691" y="2234"/>
                    <a:pt x="2675" y="2219"/>
                  </a:cubicBezTo>
                  <a:cubicBezTo>
                    <a:pt x="2645" y="2219"/>
                    <a:pt x="2645" y="2159"/>
                    <a:pt x="2584" y="2159"/>
                  </a:cubicBezTo>
                  <a:lnTo>
                    <a:pt x="2493" y="2159"/>
                  </a:lnTo>
                  <a:cubicBezTo>
                    <a:pt x="2432" y="2159"/>
                    <a:pt x="2398" y="2186"/>
                    <a:pt x="2383" y="2186"/>
                  </a:cubicBezTo>
                  <a:cubicBezTo>
                    <a:pt x="2375" y="2186"/>
                    <a:pt x="2371" y="2179"/>
                    <a:pt x="2371" y="2159"/>
                  </a:cubicBezTo>
                  <a:lnTo>
                    <a:pt x="2371" y="2098"/>
                  </a:lnTo>
                  <a:cubicBezTo>
                    <a:pt x="2371" y="2067"/>
                    <a:pt x="2341" y="2067"/>
                    <a:pt x="2341" y="2007"/>
                  </a:cubicBezTo>
                  <a:cubicBezTo>
                    <a:pt x="2341" y="1976"/>
                    <a:pt x="2250" y="1946"/>
                    <a:pt x="2219" y="1915"/>
                  </a:cubicBezTo>
                  <a:cubicBezTo>
                    <a:pt x="2219" y="1855"/>
                    <a:pt x="2128" y="1824"/>
                    <a:pt x="2128" y="1794"/>
                  </a:cubicBezTo>
                  <a:cubicBezTo>
                    <a:pt x="2128" y="1763"/>
                    <a:pt x="2128" y="1703"/>
                    <a:pt x="2098" y="1703"/>
                  </a:cubicBezTo>
                  <a:cubicBezTo>
                    <a:pt x="2098" y="1672"/>
                    <a:pt x="2067" y="1672"/>
                    <a:pt x="2067" y="1642"/>
                  </a:cubicBezTo>
                  <a:cubicBezTo>
                    <a:pt x="2037" y="1611"/>
                    <a:pt x="1976" y="1551"/>
                    <a:pt x="1946" y="1551"/>
                  </a:cubicBezTo>
                  <a:cubicBezTo>
                    <a:pt x="1915" y="1551"/>
                    <a:pt x="1824" y="1520"/>
                    <a:pt x="1824" y="1520"/>
                  </a:cubicBezTo>
                  <a:cubicBezTo>
                    <a:pt x="1824" y="1520"/>
                    <a:pt x="1794" y="1490"/>
                    <a:pt x="1763" y="1490"/>
                  </a:cubicBezTo>
                  <a:lnTo>
                    <a:pt x="1520" y="1490"/>
                  </a:lnTo>
                  <a:lnTo>
                    <a:pt x="1460" y="1520"/>
                  </a:lnTo>
                  <a:cubicBezTo>
                    <a:pt x="1460" y="1520"/>
                    <a:pt x="1368" y="1520"/>
                    <a:pt x="1368" y="1490"/>
                  </a:cubicBezTo>
                  <a:lnTo>
                    <a:pt x="1368" y="1459"/>
                  </a:lnTo>
                  <a:lnTo>
                    <a:pt x="1460" y="1459"/>
                  </a:lnTo>
                  <a:cubicBezTo>
                    <a:pt x="1490" y="1459"/>
                    <a:pt x="1490" y="1399"/>
                    <a:pt x="1490" y="1399"/>
                  </a:cubicBezTo>
                  <a:cubicBezTo>
                    <a:pt x="1490" y="1368"/>
                    <a:pt x="1490" y="1368"/>
                    <a:pt x="1460" y="1368"/>
                  </a:cubicBezTo>
                  <a:cubicBezTo>
                    <a:pt x="1460" y="1368"/>
                    <a:pt x="1429" y="1368"/>
                    <a:pt x="1429" y="1338"/>
                  </a:cubicBezTo>
                  <a:cubicBezTo>
                    <a:pt x="1429" y="1331"/>
                    <a:pt x="1426" y="1329"/>
                    <a:pt x="1422" y="1329"/>
                  </a:cubicBezTo>
                  <a:cubicBezTo>
                    <a:pt x="1415" y="1329"/>
                    <a:pt x="1404" y="1336"/>
                    <a:pt x="1402" y="1336"/>
                  </a:cubicBezTo>
                  <a:cubicBezTo>
                    <a:pt x="1401" y="1336"/>
                    <a:pt x="1407" y="1330"/>
                    <a:pt x="1429" y="1307"/>
                  </a:cubicBezTo>
                  <a:lnTo>
                    <a:pt x="1490" y="1216"/>
                  </a:lnTo>
                  <a:cubicBezTo>
                    <a:pt x="1490" y="1186"/>
                    <a:pt x="1520" y="1095"/>
                    <a:pt x="1520" y="1095"/>
                  </a:cubicBezTo>
                  <a:cubicBezTo>
                    <a:pt x="1520" y="1095"/>
                    <a:pt x="1490" y="1034"/>
                    <a:pt x="1520" y="1034"/>
                  </a:cubicBezTo>
                  <a:cubicBezTo>
                    <a:pt x="1520" y="1003"/>
                    <a:pt x="1581" y="943"/>
                    <a:pt x="1581" y="912"/>
                  </a:cubicBezTo>
                  <a:cubicBezTo>
                    <a:pt x="1581" y="882"/>
                    <a:pt x="1520" y="882"/>
                    <a:pt x="1581" y="851"/>
                  </a:cubicBezTo>
                  <a:lnTo>
                    <a:pt x="1581" y="730"/>
                  </a:lnTo>
                  <a:cubicBezTo>
                    <a:pt x="1581" y="700"/>
                    <a:pt x="1581" y="639"/>
                    <a:pt x="1520" y="608"/>
                  </a:cubicBezTo>
                  <a:cubicBezTo>
                    <a:pt x="1520" y="608"/>
                    <a:pt x="1490" y="578"/>
                    <a:pt x="1460" y="578"/>
                  </a:cubicBezTo>
                  <a:lnTo>
                    <a:pt x="912" y="578"/>
                  </a:lnTo>
                  <a:cubicBezTo>
                    <a:pt x="882" y="578"/>
                    <a:pt x="882" y="608"/>
                    <a:pt x="852" y="608"/>
                  </a:cubicBezTo>
                  <a:lnTo>
                    <a:pt x="760" y="608"/>
                  </a:lnTo>
                  <a:cubicBezTo>
                    <a:pt x="760" y="608"/>
                    <a:pt x="760" y="639"/>
                    <a:pt x="730" y="639"/>
                  </a:cubicBezTo>
                  <a:cubicBezTo>
                    <a:pt x="730" y="639"/>
                    <a:pt x="730" y="700"/>
                    <a:pt x="700" y="700"/>
                  </a:cubicBezTo>
                  <a:lnTo>
                    <a:pt x="669" y="700"/>
                  </a:lnTo>
                  <a:lnTo>
                    <a:pt x="669" y="639"/>
                  </a:lnTo>
                  <a:cubicBezTo>
                    <a:pt x="700" y="608"/>
                    <a:pt x="700" y="578"/>
                    <a:pt x="730" y="578"/>
                  </a:cubicBezTo>
                  <a:cubicBezTo>
                    <a:pt x="730" y="563"/>
                    <a:pt x="753" y="563"/>
                    <a:pt x="764" y="563"/>
                  </a:cubicBezTo>
                  <a:cubicBezTo>
                    <a:pt x="776" y="563"/>
                    <a:pt x="776" y="563"/>
                    <a:pt x="730" y="548"/>
                  </a:cubicBezTo>
                  <a:cubicBezTo>
                    <a:pt x="700" y="487"/>
                    <a:pt x="608" y="487"/>
                    <a:pt x="608" y="487"/>
                  </a:cubicBezTo>
                  <a:cubicBezTo>
                    <a:pt x="608" y="487"/>
                    <a:pt x="578" y="487"/>
                    <a:pt x="578" y="456"/>
                  </a:cubicBezTo>
                  <a:cubicBezTo>
                    <a:pt x="578" y="456"/>
                    <a:pt x="578" y="426"/>
                    <a:pt x="608" y="426"/>
                  </a:cubicBezTo>
                  <a:lnTo>
                    <a:pt x="700" y="426"/>
                  </a:lnTo>
                  <a:cubicBezTo>
                    <a:pt x="730" y="426"/>
                    <a:pt x="730" y="335"/>
                    <a:pt x="760" y="335"/>
                  </a:cubicBezTo>
                  <a:cubicBezTo>
                    <a:pt x="821" y="335"/>
                    <a:pt x="821" y="335"/>
                    <a:pt x="852" y="304"/>
                  </a:cubicBezTo>
                  <a:cubicBezTo>
                    <a:pt x="882" y="304"/>
                    <a:pt x="882" y="274"/>
                    <a:pt x="882" y="274"/>
                  </a:cubicBezTo>
                  <a:lnTo>
                    <a:pt x="882" y="183"/>
                  </a:lnTo>
                  <a:cubicBezTo>
                    <a:pt x="882" y="152"/>
                    <a:pt x="821" y="152"/>
                    <a:pt x="821" y="122"/>
                  </a:cubicBezTo>
                  <a:lnTo>
                    <a:pt x="821" y="31"/>
                  </a:lnTo>
                  <a:lnTo>
                    <a:pt x="700" y="31"/>
                  </a:lnTo>
                  <a:cubicBezTo>
                    <a:pt x="700" y="31"/>
                    <a:pt x="608" y="92"/>
                    <a:pt x="578" y="92"/>
                  </a:cubicBezTo>
                  <a:lnTo>
                    <a:pt x="456" y="92"/>
                  </a:lnTo>
                  <a:cubicBezTo>
                    <a:pt x="436" y="92"/>
                    <a:pt x="416" y="105"/>
                    <a:pt x="396" y="105"/>
                  </a:cubicBezTo>
                  <a:cubicBezTo>
                    <a:pt x="386" y="105"/>
                    <a:pt x="375" y="102"/>
                    <a:pt x="365" y="92"/>
                  </a:cubicBezTo>
                  <a:cubicBezTo>
                    <a:pt x="335" y="61"/>
                    <a:pt x="320" y="61"/>
                    <a:pt x="308" y="61"/>
                  </a:cubicBezTo>
                  <a:cubicBezTo>
                    <a:pt x="297" y="61"/>
                    <a:pt x="289" y="61"/>
                    <a:pt x="274" y="31"/>
                  </a:cubicBezTo>
                  <a:cubicBezTo>
                    <a:pt x="244" y="31"/>
                    <a:pt x="244" y="0"/>
                    <a:pt x="213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6"/>
            <p:cNvSpPr/>
            <p:nvPr/>
          </p:nvSpPr>
          <p:spPr>
            <a:xfrm>
              <a:off x="13453925" y="2514025"/>
              <a:ext cx="26625" cy="12300"/>
            </a:xfrm>
            <a:custGeom>
              <a:avLst/>
              <a:gdLst/>
              <a:ahLst/>
              <a:cxnLst/>
              <a:rect l="l" t="t" r="r" b="b"/>
              <a:pathLst>
                <a:path w="1065" h="492" extrusionOk="0">
                  <a:moveTo>
                    <a:pt x="122" y="1"/>
                  </a:moveTo>
                  <a:cubicBezTo>
                    <a:pt x="61" y="31"/>
                    <a:pt x="152" y="31"/>
                    <a:pt x="61" y="62"/>
                  </a:cubicBezTo>
                  <a:cubicBezTo>
                    <a:pt x="0" y="92"/>
                    <a:pt x="0" y="183"/>
                    <a:pt x="122" y="213"/>
                  </a:cubicBezTo>
                  <a:cubicBezTo>
                    <a:pt x="183" y="244"/>
                    <a:pt x="304" y="213"/>
                    <a:pt x="304" y="305"/>
                  </a:cubicBezTo>
                  <a:cubicBezTo>
                    <a:pt x="304" y="365"/>
                    <a:pt x="304" y="396"/>
                    <a:pt x="365" y="396"/>
                  </a:cubicBezTo>
                  <a:cubicBezTo>
                    <a:pt x="438" y="396"/>
                    <a:pt x="491" y="357"/>
                    <a:pt x="541" y="357"/>
                  </a:cubicBezTo>
                  <a:cubicBezTo>
                    <a:pt x="553" y="357"/>
                    <a:pt x="566" y="359"/>
                    <a:pt x="578" y="365"/>
                  </a:cubicBezTo>
                  <a:lnTo>
                    <a:pt x="639" y="457"/>
                  </a:lnTo>
                  <a:cubicBezTo>
                    <a:pt x="669" y="487"/>
                    <a:pt x="730" y="487"/>
                    <a:pt x="760" y="487"/>
                  </a:cubicBezTo>
                  <a:cubicBezTo>
                    <a:pt x="767" y="490"/>
                    <a:pt x="774" y="492"/>
                    <a:pt x="781" y="492"/>
                  </a:cubicBezTo>
                  <a:cubicBezTo>
                    <a:pt x="840" y="492"/>
                    <a:pt x="912" y="396"/>
                    <a:pt x="912" y="396"/>
                  </a:cubicBezTo>
                  <a:cubicBezTo>
                    <a:pt x="912" y="396"/>
                    <a:pt x="912" y="365"/>
                    <a:pt x="943" y="335"/>
                  </a:cubicBezTo>
                  <a:cubicBezTo>
                    <a:pt x="1034" y="305"/>
                    <a:pt x="1064" y="213"/>
                    <a:pt x="1064" y="213"/>
                  </a:cubicBezTo>
                  <a:cubicBezTo>
                    <a:pt x="1064" y="213"/>
                    <a:pt x="973" y="183"/>
                    <a:pt x="912" y="183"/>
                  </a:cubicBezTo>
                  <a:cubicBezTo>
                    <a:pt x="867" y="198"/>
                    <a:pt x="798" y="198"/>
                    <a:pt x="737" y="198"/>
                  </a:cubicBezTo>
                  <a:cubicBezTo>
                    <a:pt x="677" y="198"/>
                    <a:pt x="623" y="198"/>
                    <a:pt x="608" y="213"/>
                  </a:cubicBezTo>
                  <a:lnTo>
                    <a:pt x="365" y="213"/>
                  </a:lnTo>
                  <a:cubicBezTo>
                    <a:pt x="365" y="213"/>
                    <a:pt x="355" y="218"/>
                    <a:pt x="338" y="218"/>
                  </a:cubicBezTo>
                  <a:cubicBezTo>
                    <a:pt x="312" y="218"/>
                    <a:pt x="268" y="207"/>
                    <a:pt x="213" y="153"/>
                  </a:cubicBezTo>
                  <a:cubicBezTo>
                    <a:pt x="152" y="31"/>
                    <a:pt x="122" y="1"/>
                    <a:pt x="122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6"/>
            <p:cNvSpPr/>
            <p:nvPr/>
          </p:nvSpPr>
          <p:spPr>
            <a:xfrm>
              <a:off x="13202400" y="2814950"/>
              <a:ext cx="110975" cy="42575"/>
            </a:xfrm>
            <a:custGeom>
              <a:avLst/>
              <a:gdLst/>
              <a:ahLst/>
              <a:cxnLst/>
              <a:rect l="l" t="t" r="r" b="b"/>
              <a:pathLst>
                <a:path w="4439" h="1703" extrusionOk="0">
                  <a:moveTo>
                    <a:pt x="851" y="0"/>
                  </a:moveTo>
                  <a:cubicBezTo>
                    <a:pt x="821" y="0"/>
                    <a:pt x="760" y="31"/>
                    <a:pt x="699" y="31"/>
                  </a:cubicBezTo>
                  <a:cubicBezTo>
                    <a:pt x="669" y="31"/>
                    <a:pt x="669" y="61"/>
                    <a:pt x="608" y="61"/>
                  </a:cubicBezTo>
                  <a:lnTo>
                    <a:pt x="395" y="61"/>
                  </a:lnTo>
                  <a:cubicBezTo>
                    <a:pt x="365" y="92"/>
                    <a:pt x="243" y="152"/>
                    <a:pt x="243" y="152"/>
                  </a:cubicBezTo>
                  <a:lnTo>
                    <a:pt x="183" y="213"/>
                  </a:lnTo>
                  <a:cubicBezTo>
                    <a:pt x="92" y="244"/>
                    <a:pt x="61" y="244"/>
                    <a:pt x="61" y="244"/>
                  </a:cubicBezTo>
                  <a:lnTo>
                    <a:pt x="61" y="335"/>
                  </a:lnTo>
                  <a:lnTo>
                    <a:pt x="61" y="487"/>
                  </a:lnTo>
                  <a:cubicBezTo>
                    <a:pt x="31" y="517"/>
                    <a:pt x="0" y="487"/>
                    <a:pt x="0" y="547"/>
                  </a:cubicBezTo>
                  <a:cubicBezTo>
                    <a:pt x="0" y="608"/>
                    <a:pt x="31" y="639"/>
                    <a:pt x="92" y="639"/>
                  </a:cubicBezTo>
                  <a:lnTo>
                    <a:pt x="243" y="639"/>
                  </a:lnTo>
                  <a:lnTo>
                    <a:pt x="365" y="517"/>
                  </a:lnTo>
                  <a:cubicBezTo>
                    <a:pt x="365" y="496"/>
                    <a:pt x="380" y="474"/>
                    <a:pt x="411" y="474"/>
                  </a:cubicBezTo>
                  <a:cubicBezTo>
                    <a:pt x="423" y="474"/>
                    <a:pt x="438" y="478"/>
                    <a:pt x="456" y="487"/>
                  </a:cubicBezTo>
                  <a:cubicBezTo>
                    <a:pt x="487" y="487"/>
                    <a:pt x="487" y="456"/>
                    <a:pt x="517" y="456"/>
                  </a:cubicBezTo>
                  <a:cubicBezTo>
                    <a:pt x="608" y="456"/>
                    <a:pt x="669" y="456"/>
                    <a:pt x="669" y="365"/>
                  </a:cubicBezTo>
                  <a:cubicBezTo>
                    <a:pt x="669" y="304"/>
                    <a:pt x="669" y="304"/>
                    <a:pt x="699" y="244"/>
                  </a:cubicBezTo>
                  <a:cubicBezTo>
                    <a:pt x="760" y="213"/>
                    <a:pt x="791" y="213"/>
                    <a:pt x="821" y="213"/>
                  </a:cubicBezTo>
                  <a:cubicBezTo>
                    <a:pt x="845" y="213"/>
                    <a:pt x="889" y="174"/>
                    <a:pt x="921" y="174"/>
                  </a:cubicBezTo>
                  <a:cubicBezTo>
                    <a:pt x="929" y="174"/>
                    <a:pt x="937" y="177"/>
                    <a:pt x="943" y="183"/>
                  </a:cubicBezTo>
                  <a:cubicBezTo>
                    <a:pt x="958" y="198"/>
                    <a:pt x="1003" y="198"/>
                    <a:pt x="1049" y="198"/>
                  </a:cubicBezTo>
                  <a:cubicBezTo>
                    <a:pt x="1095" y="198"/>
                    <a:pt x="1140" y="198"/>
                    <a:pt x="1155" y="213"/>
                  </a:cubicBezTo>
                  <a:cubicBezTo>
                    <a:pt x="1216" y="244"/>
                    <a:pt x="1277" y="244"/>
                    <a:pt x="1216" y="304"/>
                  </a:cubicBezTo>
                  <a:cubicBezTo>
                    <a:pt x="1186" y="320"/>
                    <a:pt x="1171" y="320"/>
                    <a:pt x="1155" y="320"/>
                  </a:cubicBezTo>
                  <a:cubicBezTo>
                    <a:pt x="1140" y="320"/>
                    <a:pt x="1125" y="320"/>
                    <a:pt x="1095" y="335"/>
                  </a:cubicBezTo>
                  <a:lnTo>
                    <a:pt x="1003" y="396"/>
                  </a:lnTo>
                  <a:cubicBezTo>
                    <a:pt x="1003" y="456"/>
                    <a:pt x="1003" y="456"/>
                    <a:pt x="1064" y="456"/>
                  </a:cubicBezTo>
                  <a:cubicBezTo>
                    <a:pt x="1088" y="456"/>
                    <a:pt x="1113" y="495"/>
                    <a:pt x="1137" y="495"/>
                  </a:cubicBezTo>
                  <a:cubicBezTo>
                    <a:pt x="1143" y="495"/>
                    <a:pt x="1149" y="493"/>
                    <a:pt x="1155" y="487"/>
                  </a:cubicBezTo>
                  <a:cubicBezTo>
                    <a:pt x="1171" y="471"/>
                    <a:pt x="1193" y="464"/>
                    <a:pt x="1212" y="464"/>
                  </a:cubicBezTo>
                  <a:cubicBezTo>
                    <a:pt x="1231" y="464"/>
                    <a:pt x="1247" y="471"/>
                    <a:pt x="1247" y="487"/>
                  </a:cubicBezTo>
                  <a:cubicBezTo>
                    <a:pt x="1277" y="487"/>
                    <a:pt x="1368" y="547"/>
                    <a:pt x="1368" y="547"/>
                  </a:cubicBezTo>
                  <a:cubicBezTo>
                    <a:pt x="1368" y="547"/>
                    <a:pt x="1409" y="588"/>
                    <a:pt x="1454" y="588"/>
                  </a:cubicBezTo>
                  <a:cubicBezTo>
                    <a:pt x="1476" y="588"/>
                    <a:pt x="1500" y="578"/>
                    <a:pt x="1520" y="547"/>
                  </a:cubicBezTo>
                  <a:cubicBezTo>
                    <a:pt x="1550" y="517"/>
                    <a:pt x="1581" y="517"/>
                    <a:pt x="1581" y="517"/>
                  </a:cubicBezTo>
                  <a:lnTo>
                    <a:pt x="1702" y="608"/>
                  </a:lnTo>
                  <a:cubicBezTo>
                    <a:pt x="1702" y="608"/>
                    <a:pt x="1763" y="639"/>
                    <a:pt x="1824" y="639"/>
                  </a:cubicBezTo>
                  <a:cubicBezTo>
                    <a:pt x="1848" y="639"/>
                    <a:pt x="1951" y="678"/>
                    <a:pt x="2006" y="678"/>
                  </a:cubicBezTo>
                  <a:cubicBezTo>
                    <a:pt x="2020" y="678"/>
                    <a:pt x="2031" y="675"/>
                    <a:pt x="2037" y="669"/>
                  </a:cubicBezTo>
                  <a:cubicBezTo>
                    <a:pt x="2067" y="639"/>
                    <a:pt x="2219" y="608"/>
                    <a:pt x="2219" y="608"/>
                  </a:cubicBezTo>
                  <a:cubicBezTo>
                    <a:pt x="2219" y="608"/>
                    <a:pt x="2462" y="608"/>
                    <a:pt x="2402" y="639"/>
                  </a:cubicBezTo>
                  <a:cubicBezTo>
                    <a:pt x="2371" y="669"/>
                    <a:pt x="2402" y="669"/>
                    <a:pt x="2371" y="699"/>
                  </a:cubicBezTo>
                  <a:cubicBezTo>
                    <a:pt x="2371" y="760"/>
                    <a:pt x="2523" y="912"/>
                    <a:pt x="2523" y="943"/>
                  </a:cubicBezTo>
                  <a:cubicBezTo>
                    <a:pt x="2523" y="973"/>
                    <a:pt x="2584" y="1034"/>
                    <a:pt x="2614" y="1064"/>
                  </a:cubicBezTo>
                  <a:cubicBezTo>
                    <a:pt x="2645" y="1095"/>
                    <a:pt x="2797" y="1095"/>
                    <a:pt x="2797" y="1095"/>
                  </a:cubicBezTo>
                  <a:lnTo>
                    <a:pt x="2949" y="1095"/>
                  </a:lnTo>
                  <a:cubicBezTo>
                    <a:pt x="2949" y="1095"/>
                    <a:pt x="3070" y="1095"/>
                    <a:pt x="3070" y="1125"/>
                  </a:cubicBezTo>
                  <a:cubicBezTo>
                    <a:pt x="3070" y="1155"/>
                    <a:pt x="3070" y="1216"/>
                    <a:pt x="3040" y="1247"/>
                  </a:cubicBezTo>
                  <a:cubicBezTo>
                    <a:pt x="2979" y="1277"/>
                    <a:pt x="2979" y="1307"/>
                    <a:pt x="2949" y="1307"/>
                  </a:cubicBezTo>
                  <a:cubicBezTo>
                    <a:pt x="2918" y="1307"/>
                    <a:pt x="2827" y="1399"/>
                    <a:pt x="2827" y="1399"/>
                  </a:cubicBezTo>
                  <a:lnTo>
                    <a:pt x="2797" y="1490"/>
                  </a:lnTo>
                  <a:cubicBezTo>
                    <a:pt x="2797" y="1520"/>
                    <a:pt x="2766" y="1551"/>
                    <a:pt x="2827" y="1551"/>
                  </a:cubicBezTo>
                  <a:lnTo>
                    <a:pt x="3101" y="1551"/>
                  </a:lnTo>
                  <a:cubicBezTo>
                    <a:pt x="3131" y="1551"/>
                    <a:pt x="3222" y="1490"/>
                    <a:pt x="3253" y="1490"/>
                  </a:cubicBezTo>
                  <a:cubicBezTo>
                    <a:pt x="3283" y="1490"/>
                    <a:pt x="3374" y="1520"/>
                    <a:pt x="3405" y="1520"/>
                  </a:cubicBezTo>
                  <a:cubicBezTo>
                    <a:pt x="3435" y="1520"/>
                    <a:pt x="3496" y="1490"/>
                    <a:pt x="3557" y="1429"/>
                  </a:cubicBezTo>
                  <a:cubicBezTo>
                    <a:pt x="3587" y="1581"/>
                    <a:pt x="3648" y="1642"/>
                    <a:pt x="3678" y="1642"/>
                  </a:cubicBezTo>
                  <a:cubicBezTo>
                    <a:pt x="3678" y="1672"/>
                    <a:pt x="3709" y="1672"/>
                    <a:pt x="3800" y="1703"/>
                  </a:cubicBezTo>
                  <a:lnTo>
                    <a:pt x="3982" y="1703"/>
                  </a:lnTo>
                  <a:cubicBezTo>
                    <a:pt x="3982" y="1703"/>
                    <a:pt x="4013" y="1642"/>
                    <a:pt x="4043" y="1642"/>
                  </a:cubicBezTo>
                  <a:cubicBezTo>
                    <a:pt x="4104" y="1642"/>
                    <a:pt x="4104" y="1581"/>
                    <a:pt x="4165" y="1581"/>
                  </a:cubicBezTo>
                  <a:lnTo>
                    <a:pt x="4317" y="1581"/>
                  </a:lnTo>
                  <a:cubicBezTo>
                    <a:pt x="4347" y="1581"/>
                    <a:pt x="4438" y="1551"/>
                    <a:pt x="4438" y="1520"/>
                  </a:cubicBezTo>
                  <a:cubicBezTo>
                    <a:pt x="4438" y="1459"/>
                    <a:pt x="4438" y="1429"/>
                    <a:pt x="4408" y="1368"/>
                  </a:cubicBezTo>
                  <a:cubicBezTo>
                    <a:pt x="4347" y="1307"/>
                    <a:pt x="4317" y="1307"/>
                    <a:pt x="4256" y="1277"/>
                  </a:cubicBezTo>
                  <a:cubicBezTo>
                    <a:pt x="4195" y="1277"/>
                    <a:pt x="4165" y="1216"/>
                    <a:pt x="4134" y="1216"/>
                  </a:cubicBezTo>
                  <a:cubicBezTo>
                    <a:pt x="4104" y="1155"/>
                    <a:pt x="4043" y="1155"/>
                    <a:pt x="4013" y="1155"/>
                  </a:cubicBezTo>
                  <a:cubicBezTo>
                    <a:pt x="3982" y="1155"/>
                    <a:pt x="3861" y="1216"/>
                    <a:pt x="3830" y="1216"/>
                  </a:cubicBezTo>
                  <a:cubicBezTo>
                    <a:pt x="3800" y="1216"/>
                    <a:pt x="3709" y="1155"/>
                    <a:pt x="3709" y="1155"/>
                  </a:cubicBezTo>
                  <a:cubicBezTo>
                    <a:pt x="3709" y="1155"/>
                    <a:pt x="3739" y="1125"/>
                    <a:pt x="3739" y="1095"/>
                  </a:cubicBezTo>
                  <a:cubicBezTo>
                    <a:pt x="3739" y="1064"/>
                    <a:pt x="3739" y="1064"/>
                    <a:pt x="3709" y="1003"/>
                  </a:cubicBezTo>
                  <a:cubicBezTo>
                    <a:pt x="3678" y="1003"/>
                    <a:pt x="3648" y="973"/>
                    <a:pt x="3587" y="973"/>
                  </a:cubicBezTo>
                  <a:cubicBezTo>
                    <a:pt x="3557" y="973"/>
                    <a:pt x="3496" y="973"/>
                    <a:pt x="3435" y="943"/>
                  </a:cubicBezTo>
                  <a:cubicBezTo>
                    <a:pt x="3435" y="927"/>
                    <a:pt x="3427" y="927"/>
                    <a:pt x="3416" y="927"/>
                  </a:cubicBezTo>
                  <a:cubicBezTo>
                    <a:pt x="3405" y="927"/>
                    <a:pt x="3389" y="927"/>
                    <a:pt x="3374" y="912"/>
                  </a:cubicBezTo>
                  <a:cubicBezTo>
                    <a:pt x="3344" y="851"/>
                    <a:pt x="3283" y="851"/>
                    <a:pt x="3253" y="821"/>
                  </a:cubicBezTo>
                  <a:cubicBezTo>
                    <a:pt x="3222" y="791"/>
                    <a:pt x="3192" y="791"/>
                    <a:pt x="3131" y="760"/>
                  </a:cubicBezTo>
                  <a:cubicBezTo>
                    <a:pt x="3101" y="699"/>
                    <a:pt x="3040" y="699"/>
                    <a:pt x="2979" y="699"/>
                  </a:cubicBezTo>
                  <a:cubicBezTo>
                    <a:pt x="2949" y="699"/>
                    <a:pt x="2949" y="699"/>
                    <a:pt x="2949" y="669"/>
                  </a:cubicBezTo>
                  <a:cubicBezTo>
                    <a:pt x="2949" y="639"/>
                    <a:pt x="2918" y="608"/>
                    <a:pt x="2918" y="608"/>
                  </a:cubicBezTo>
                  <a:lnTo>
                    <a:pt x="2827" y="608"/>
                  </a:lnTo>
                  <a:cubicBezTo>
                    <a:pt x="2797" y="608"/>
                    <a:pt x="2675" y="608"/>
                    <a:pt x="2675" y="547"/>
                  </a:cubicBezTo>
                  <a:cubicBezTo>
                    <a:pt x="2675" y="517"/>
                    <a:pt x="2675" y="517"/>
                    <a:pt x="2614" y="487"/>
                  </a:cubicBezTo>
                  <a:cubicBezTo>
                    <a:pt x="2584" y="456"/>
                    <a:pt x="2523" y="365"/>
                    <a:pt x="2462" y="365"/>
                  </a:cubicBezTo>
                  <a:lnTo>
                    <a:pt x="2280" y="365"/>
                  </a:lnTo>
                  <a:cubicBezTo>
                    <a:pt x="2280" y="365"/>
                    <a:pt x="2158" y="365"/>
                    <a:pt x="2158" y="335"/>
                  </a:cubicBezTo>
                  <a:cubicBezTo>
                    <a:pt x="2158" y="320"/>
                    <a:pt x="2136" y="320"/>
                    <a:pt x="2113" y="320"/>
                  </a:cubicBezTo>
                  <a:cubicBezTo>
                    <a:pt x="2090" y="320"/>
                    <a:pt x="2067" y="320"/>
                    <a:pt x="2067" y="304"/>
                  </a:cubicBezTo>
                  <a:cubicBezTo>
                    <a:pt x="2067" y="244"/>
                    <a:pt x="2067" y="213"/>
                    <a:pt x="2037" y="183"/>
                  </a:cubicBezTo>
                  <a:cubicBezTo>
                    <a:pt x="2006" y="152"/>
                    <a:pt x="2037" y="92"/>
                    <a:pt x="1915" y="92"/>
                  </a:cubicBezTo>
                  <a:cubicBezTo>
                    <a:pt x="1814" y="92"/>
                    <a:pt x="1767" y="119"/>
                    <a:pt x="1737" y="119"/>
                  </a:cubicBezTo>
                  <a:cubicBezTo>
                    <a:pt x="1723" y="119"/>
                    <a:pt x="1713" y="112"/>
                    <a:pt x="1702" y="92"/>
                  </a:cubicBezTo>
                  <a:cubicBezTo>
                    <a:pt x="1702" y="61"/>
                    <a:pt x="1550" y="61"/>
                    <a:pt x="1459" y="31"/>
                  </a:cubicBezTo>
                  <a:cubicBezTo>
                    <a:pt x="1399" y="0"/>
                    <a:pt x="1307" y="0"/>
                    <a:pt x="1247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13456200" y="2476150"/>
              <a:ext cx="35750" cy="13600"/>
            </a:xfrm>
            <a:custGeom>
              <a:avLst/>
              <a:gdLst/>
              <a:ahLst/>
              <a:cxnLst/>
              <a:rect l="l" t="t" r="r" b="b"/>
              <a:pathLst>
                <a:path w="1430" h="544" extrusionOk="0">
                  <a:moveTo>
                    <a:pt x="274" y="0"/>
                  </a:moveTo>
                  <a:cubicBezTo>
                    <a:pt x="204" y="0"/>
                    <a:pt x="134" y="36"/>
                    <a:pt x="92" y="57"/>
                  </a:cubicBezTo>
                  <a:cubicBezTo>
                    <a:pt x="0" y="87"/>
                    <a:pt x="304" y="148"/>
                    <a:pt x="365" y="148"/>
                  </a:cubicBezTo>
                  <a:cubicBezTo>
                    <a:pt x="370" y="153"/>
                    <a:pt x="374" y="155"/>
                    <a:pt x="378" y="155"/>
                  </a:cubicBezTo>
                  <a:cubicBezTo>
                    <a:pt x="387" y="155"/>
                    <a:pt x="392" y="143"/>
                    <a:pt x="399" y="143"/>
                  </a:cubicBezTo>
                  <a:cubicBezTo>
                    <a:pt x="405" y="143"/>
                    <a:pt x="413" y="156"/>
                    <a:pt x="426" y="209"/>
                  </a:cubicBezTo>
                  <a:cubicBezTo>
                    <a:pt x="456" y="300"/>
                    <a:pt x="456" y="330"/>
                    <a:pt x="608" y="361"/>
                  </a:cubicBezTo>
                  <a:cubicBezTo>
                    <a:pt x="650" y="368"/>
                    <a:pt x="682" y="370"/>
                    <a:pt x="707" y="370"/>
                  </a:cubicBezTo>
                  <a:cubicBezTo>
                    <a:pt x="752" y="370"/>
                    <a:pt x="777" y="363"/>
                    <a:pt x="797" y="363"/>
                  </a:cubicBezTo>
                  <a:cubicBezTo>
                    <a:pt x="815" y="363"/>
                    <a:pt x="829" y="369"/>
                    <a:pt x="852" y="391"/>
                  </a:cubicBezTo>
                  <a:cubicBezTo>
                    <a:pt x="973" y="513"/>
                    <a:pt x="943" y="543"/>
                    <a:pt x="1034" y="543"/>
                  </a:cubicBezTo>
                  <a:cubicBezTo>
                    <a:pt x="1156" y="513"/>
                    <a:pt x="1277" y="482"/>
                    <a:pt x="1338" y="452"/>
                  </a:cubicBezTo>
                  <a:cubicBezTo>
                    <a:pt x="1429" y="391"/>
                    <a:pt x="1368" y="361"/>
                    <a:pt x="1307" y="300"/>
                  </a:cubicBezTo>
                  <a:cubicBezTo>
                    <a:pt x="1247" y="239"/>
                    <a:pt x="1095" y="239"/>
                    <a:pt x="1034" y="209"/>
                  </a:cubicBezTo>
                  <a:cubicBezTo>
                    <a:pt x="1004" y="178"/>
                    <a:pt x="973" y="148"/>
                    <a:pt x="882" y="148"/>
                  </a:cubicBezTo>
                  <a:cubicBezTo>
                    <a:pt x="841" y="148"/>
                    <a:pt x="787" y="161"/>
                    <a:pt x="747" y="161"/>
                  </a:cubicBezTo>
                  <a:cubicBezTo>
                    <a:pt x="727" y="161"/>
                    <a:pt x="710" y="158"/>
                    <a:pt x="700" y="148"/>
                  </a:cubicBezTo>
                  <a:cubicBezTo>
                    <a:pt x="669" y="87"/>
                    <a:pt x="548" y="57"/>
                    <a:pt x="517" y="57"/>
                  </a:cubicBezTo>
                  <a:cubicBezTo>
                    <a:pt x="502" y="42"/>
                    <a:pt x="479" y="42"/>
                    <a:pt x="453" y="42"/>
                  </a:cubicBezTo>
                  <a:cubicBezTo>
                    <a:pt x="426" y="42"/>
                    <a:pt x="396" y="42"/>
                    <a:pt x="365" y="26"/>
                  </a:cubicBezTo>
                  <a:cubicBezTo>
                    <a:pt x="337" y="7"/>
                    <a:pt x="306" y="0"/>
                    <a:pt x="274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6"/>
            <p:cNvSpPr/>
            <p:nvPr/>
          </p:nvSpPr>
          <p:spPr>
            <a:xfrm>
              <a:off x="13307250" y="2855225"/>
              <a:ext cx="75275" cy="25425"/>
            </a:xfrm>
            <a:custGeom>
              <a:avLst/>
              <a:gdLst/>
              <a:ahLst/>
              <a:cxnLst/>
              <a:rect l="l" t="t" r="r" b="b"/>
              <a:pathLst>
                <a:path w="3011" h="1017" extrusionOk="0">
                  <a:moveTo>
                    <a:pt x="852" y="0"/>
                  </a:moveTo>
                  <a:cubicBezTo>
                    <a:pt x="700" y="0"/>
                    <a:pt x="670" y="0"/>
                    <a:pt x="609" y="61"/>
                  </a:cubicBezTo>
                  <a:cubicBezTo>
                    <a:pt x="578" y="61"/>
                    <a:pt x="609" y="122"/>
                    <a:pt x="609" y="122"/>
                  </a:cubicBezTo>
                  <a:cubicBezTo>
                    <a:pt x="609" y="143"/>
                    <a:pt x="638" y="178"/>
                    <a:pt x="676" y="178"/>
                  </a:cubicBezTo>
                  <a:cubicBezTo>
                    <a:pt x="693" y="178"/>
                    <a:pt x="712" y="171"/>
                    <a:pt x="730" y="152"/>
                  </a:cubicBezTo>
                  <a:cubicBezTo>
                    <a:pt x="751" y="152"/>
                    <a:pt x="811" y="139"/>
                    <a:pt x="841" y="139"/>
                  </a:cubicBezTo>
                  <a:cubicBezTo>
                    <a:pt x="855" y="139"/>
                    <a:pt x="862" y="142"/>
                    <a:pt x="852" y="152"/>
                  </a:cubicBezTo>
                  <a:lnTo>
                    <a:pt x="852" y="274"/>
                  </a:lnTo>
                  <a:cubicBezTo>
                    <a:pt x="852" y="304"/>
                    <a:pt x="852" y="395"/>
                    <a:pt x="882" y="395"/>
                  </a:cubicBezTo>
                  <a:cubicBezTo>
                    <a:pt x="913" y="395"/>
                    <a:pt x="1004" y="426"/>
                    <a:pt x="1004" y="456"/>
                  </a:cubicBezTo>
                  <a:cubicBezTo>
                    <a:pt x="1004" y="517"/>
                    <a:pt x="913" y="517"/>
                    <a:pt x="974" y="547"/>
                  </a:cubicBezTo>
                  <a:lnTo>
                    <a:pt x="1065" y="669"/>
                  </a:lnTo>
                  <a:lnTo>
                    <a:pt x="670" y="669"/>
                  </a:lnTo>
                  <a:cubicBezTo>
                    <a:pt x="624" y="639"/>
                    <a:pt x="571" y="639"/>
                    <a:pt x="525" y="639"/>
                  </a:cubicBezTo>
                  <a:cubicBezTo>
                    <a:pt x="480" y="639"/>
                    <a:pt x="442" y="639"/>
                    <a:pt x="426" y="608"/>
                  </a:cubicBezTo>
                  <a:cubicBezTo>
                    <a:pt x="366" y="608"/>
                    <a:pt x="396" y="608"/>
                    <a:pt x="274" y="578"/>
                  </a:cubicBezTo>
                  <a:lnTo>
                    <a:pt x="92" y="578"/>
                  </a:lnTo>
                  <a:cubicBezTo>
                    <a:pt x="92" y="608"/>
                    <a:pt x="1" y="730"/>
                    <a:pt x="92" y="730"/>
                  </a:cubicBezTo>
                  <a:cubicBezTo>
                    <a:pt x="153" y="730"/>
                    <a:pt x="274" y="760"/>
                    <a:pt x="274" y="821"/>
                  </a:cubicBezTo>
                  <a:cubicBezTo>
                    <a:pt x="274" y="851"/>
                    <a:pt x="244" y="882"/>
                    <a:pt x="274" y="882"/>
                  </a:cubicBezTo>
                  <a:lnTo>
                    <a:pt x="426" y="882"/>
                  </a:lnTo>
                  <a:cubicBezTo>
                    <a:pt x="457" y="851"/>
                    <a:pt x="518" y="821"/>
                    <a:pt x="548" y="821"/>
                  </a:cubicBezTo>
                  <a:cubicBezTo>
                    <a:pt x="578" y="760"/>
                    <a:pt x="578" y="760"/>
                    <a:pt x="609" y="760"/>
                  </a:cubicBezTo>
                  <a:cubicBezTo>
                    <a:pt x="639" y="791"/>
                    <a:pt x="662" y="791"/>
                    <a:pt x="685" y="791"/>
                  </a:cubicBezTo>
                  <a:cubicBezTo>
                    <a:pt x="708" y="791"/>
                    <a:pt x="730" y="791"/>
                    <a:pt x="761" y="821"/>
                  </a:cubicBezTo>
                  <a:cubicBezTo>
                    <a:pt x="771" y="824"/>
                    <a:pt x="780" y="826"/>
                    <a:pt x="787" y="826"/>
                  </a:cubicBezTo>
                  <a:cubicBezTo>
                    <a:pt x="839" y="826"/>
                    <a:pt x="834" y="755"/>
                    <a:pt x="886" y="755"/>
                  </a:cubicBezTo>
                  <a:cubicBezTo>
                    <a:pt x="894" y="755"/>
                    <a:pt x="903" y="757"/>
                    <a:pt x="913" y="760"/>
                  </a:cubicBezTo>
                  <a:lnTo>
                    <a:pt x="1156" y="760"/>
                  </a:lnTo>
                  <a:cubicBezTo>
                    <a:pt x="1156" y="760"/>
                    <a:pt x="1186" y="760"/>
                    <a:pt x="1217" y="821"/>
                  </a:cubicBezTo>
                  <a:cubicBezTo>
                    <a:pt x="1278" y="851"/>
                    <a:pt x="1338" y="821"/>
                    <a:pt x="1338" y="882"/>
                  </a:cubicBezTo>
                  <a:cubicBezTo>
                    <a:pt x="1338" y="912"/>
                    <a:pt x="1308" y="973"/>
                    <a:pt x="1369" y="1003"/>
                  </a:cubicBezTo>
                  <a:cubicBezTo>
                    <a:pt x="1399" y="1014"/>
                    <a:pt x="1416" y="1017"/>
                    <a:pt x="1427" y="1017"/>
                  </a:cubicBezTo>
                  <a:cubicBezTo>
                    <a:pt x="1450" y="1017"/>
                    <a:pt x="1450" y="1003"/>
                    <a:pt x="1490" y="1003"/>
                  </a:cubicBezTo>
                  <a:cubicBezTo>
                    <a:pt x="1581" y="1003"/>
                    <a:pt x="1612" y="1003"/>
                    <a:pt x="1642" y="973"/>
                  </a:cubicBezTo>
                  <a:cubicBezTo>
                    <a:pt x="1673" y="973"/>
                    <a:pt x="1733" y="882"/>
                    <a:pt x="1733" y="851"/>
                  </a:cubicBezTo>
                  <a:cubicBezTo>
                    <a:pt x="1733" y="821"/>
                    <a:pt x="1673" y="760"/>
                    <a:pt x="1733" y="760"/>
                  </a:cubicBezTo>
                  <a:cubicBezTo>
                    <a:pt x="1885" y="821"/>
                    <a:pt x="1916" y="791"/>
                    <a:pt x="1946" y="821"/>
                  </a:cubicBezTo>
                  <a:cubicBezTo>
                    <a:pt x="1968" y="843"/>
                    <a:pt x="2020" y="864"/>
                    <a:pt x="2059" y="864"/>
                  </a:cubicBezTo>
                  <a:cubicBezTo>
                    <a:pt x="2075" y="864"/>
                    <a:pt x="2089" y="860"/>
                    <a:pt x="2098" y="851"/>
                  </a:cubicBezTo>
                  <a:cubicBezTo>
                    <a:pt x="2129" y="821"/>
                    <a:pt x="2189" y="821"/>
                    <a:pt x="2220" y="791"/>
                  </a:cubicBezTo>
                  <a:cubicBezTo>
                    <a:pt x="2250" y="730"/>
                    <a:pt x="2250" y="699"/>
                    <a:pt x="2281" y="699"/>
                  </a:cubicBezTo>
                  <a:cubicBezTo>
                    <a:pt x="2311" y="715"/>
                    <a:pt x="2402" y="715"/>
                    <a:pt x="2490" y="715"/>
                  </a:cubicBezTo>
                  <a:cubicBezTo>
                    <a:pt x="2577" y="715"/>
                    <a:pt x="2661" y="715"/>
                    <a:pt x="2676" y="730"/>
                  </a:cubicBezTo>
                  <a:cubicBezTo>
                    <a:pt x="2691" y="760"/>
                    <a:pt x="2706" y="760"/>
                    <a:pt x="2729" y="760"/>
                  </a:cubicBezTo>
                  <a:cubicBezTo>
                    <a:pt x="2752" y="760"/>
                    <a:pt x="2782" y="760"/>
                    <a:pt x="2828" y="791"/>
                  </a:cubicBezTo>
                  <a:cubicBezTo>
                    <a:pt x="2889" y="791"/>
                    <a:pt x="2889" y="791"/>
                    <a:pt x="2949" y="730"/>
                  </a:cubicBezTo>
                  <a:cubicBezTo>
                    <a:pt x="2980" y="730"/>
                    <a:pt x="3010" y="699"/>
                    <a:pt x="3010" y="669"/>
                  </a:cubicBezTo>
                  <a:cubicBezTo>
                    <a:pt x="3010" y="608"/>
                    <a:pt x="2980" y="547"/>
                    <a:pt x="2949" y="517"/>
                  </a:cubicBezTo>
                  <a:cubicBezTo>
                    <a:pt x="2889" y="456"/>
                    <a:pt x="2889" y="426"/>
                    <a:pt x="2828" y="426"/>
                  </a:cubicBezTo>
                  <a:lnTo>
                    <a:pt x="2524" y="426"/>
                  </a:lnTo>
                  <a:cubicBezTo>
                    <a:pt x="2493" y="426"/>
                    <a:pt x="2372" y="395"/>
                    <a:pt x="2433" y="395"/>
                  </a:cubicBezTo>
                  <a:cubicBezTo>
                    <a:pt x="2524" y="395"/>
                    <a:pt x="2554" y="395"/>
                    <a:pt x="2554" y="365"/>
                  </a:cubicBezTo>
                  <a:cubicBezTo>
                    <a:pt x="2554" y="304"/>
                    <a:pt x="2554" y="274"/>
                    <a:pt x="2493" y="274"/>
                  </a:cubicBezTo>
                  <a:cubicBezTo>
                    <a:pt x="2433" y="274"/>
                    <a:pt x="2385" y="287"/>
                    <a:pt x="2343" y="287"/>
                  </a:cubicBezTo>
                  <a:cubicBezTo>
                    <a:pt x="2321" y="287"/>
                    <a:pt x="2301" y="284"/>
                    <a:pt x="2281" y="274"/>
                  </a:cubicBezTo>
                  <a:cubicBezTo>
                    <a:pt x="2281" y="243"/>
                    <a:pt x="2250" y="274"/>
                    <a:pt x="2250" y="213"/>
                  </a:cubicBezTo>
                  <a:cubicBezTo>
                    <a:pt x="2250" y="152"/>
                    <a:pt x="2250" y="122"/>
                    <a:pt x="2189" y="122"/>
                  </a:cubicBezTo>
                  <a:cubicBezTo>
                    <a:pt x="2149" y="122"/>
                    <a:pt x="2108" y="108"/>
                    <a:pt x="2086" y="108"/>
                  </a:cubicBezTo>
                  <a:cubicBezTo>
                    <a:pt x="2075" y="108"/>
                    <a:pt x="2068" y="112"/>
                    <a:pt x="2068" y="122"/>
                  </a:cubicBezTo>
                  <a:cubicBezTo>
                    <a:pt x="2037" y="122"/>
                    <a:pt x="1946" y="92"/>
                    <a:pt x="1946" y="92"/>
                  </a:cubicBezTo>
                  <a:cubicBezTo>
                    <a:pt x="1946" y="92"/>
                    <a:pt x="1916" y="92"/>
                    <a:pt x="1885" y="61"/>
                  </a:cubicBezTo>
                  <a:cubicBezTo>
                    <a:pt x="1825" y="0"/>
                    <a:pt x="1764" y="0"/>
                    <a:pt x="1764" y="0"/>
                  </a:cubicBezTo>
                  <a:cubicBezTo>
                    <a:pt x="1764" y="0"/>
                    <a:pt x="1460" y="61"/>
                    <a:pt x="1430" y="61"/>
                  </a:cubicBezTo>
                  <a:cubicBezTo>
                    <a:pt x="1381" y="61"/>
                    <a:pt x="1371" y="100"/>
                    <a:pt x="1338" y="100"/>
                  </a:cubicBezTo>
                  <a:cubicBezTo>
                    <a:pt x="1330" y="100"/>
                    <a:pt x="1320" y="98"/>
                    <a:pt x="1308" y="92"/>
                  </a:cubicBezTo>
                  <a:lnTo>
                    <a:pt x="1156" y="92"/>
                  </a:lnTo>
                  <a:cubicBezTo>
                    <a:pt x="1065" y="92"/>
                    <a:pt x="1065" y="61"/>
                    <a:pt x="1004" y="61"/>
                  </a:cubicBezTo>
                  <a:cubicBezTo>
                    <a:pt x="913" y="61"/>
                    <a:pt x="1004" y="0"/>
                    <a:pt x="852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asetăText 1">
            <a:extLst>
              <a:ext uri="{FF2B5EF4-FFF2-40B4-BE49-F238E27FC236}">
                <a16:creationId xmlns:a16="http://schemas.microsoft.com/office/drawing/2014/main" id="{7201E08C-14AF-4572-8883-57E64042E2F9}"/>
              </a:ext>
            </a:extLst>
          </p:cNvPr>
          <p:cNvSpPr txBox="1"/>
          <p:nvPr/>
        </p:nvSpPr>
        <p:spPr>
          <a:xfrm>
            <a:off x="87480" y="220583"/>
            <a:ext cx="3949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rgbClr val="1D8949"/>
                </a:solidFill>
                <a:latin typeface="Poppins" panose="020B0604020202020204" charset="-18"/>
                <a:cs typeface="Poppins" panose="020B0604020202020204" charset="-18"/>
              </a:rPr>
              <a:t>Erasmus +: Destination </a:t>
            </a:r>
            <a:r>
              <a:rPr lang="ro-RO" dirty="0" err="1">
                <a:solidFill>
                  <a:srgbClr val="1D8949"/>
                </a:solidFill>
                <a:latin typeface="Poppins" panose="020B0604020202020204" charset="-18"/>
                <a:cs typeface="Poppins" panose="020B0604020202020204" charset="-18"/>
              </a:rPr>
              <a:t>Happiness</a:t>
            </a:r>
            <a:r>
              <a:rPr lang="ro-RO" dirty="0">
                <a:solidFill>
                  <a:srgbClr val="1D8949"/>
                </a:solidFill>
                <a:latin typeface="Poppins" panose="020B0604020202020204" charset="-18"/>
                <a:cs typeface="Poppins" panose="020B0604020202020204" charset="-18"/>
              </a:rPr>
              <a:t>!</a:t>
            </a:r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id="{708471D2-18F3-416A-8893-51E2442D428E}"/>
              </a:ext>
            </a:extLst>
          </p:cNvPr>
          <p:cNvSpPr txBox="1"/>
          <p:nvPr/>
        </p:nvSpPr>
        <p:spPr>
          <a:xfrm>
            <a:off x="-57511" y="3152081"/>
            <a:ext cx="4559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dirty="0">
                <a:solidFill>
                  <a:schemeClr val="tx1"/>
                </a:solidFill>
                <a:latin typeface="Poppins" panose="020B0604020202020204" charset="-18"/>
                <a:cs typeface="Poppins" panose="020B0604020202020204" charset="-18"/>
              </a:rPr>
              <a:t>Stancu Maria Alexandra</a:t>
            </a:r>
            <a:endParaRPr lang="en-GB" dirty="0">
              <a:solidFill>
                <a:schemeClr val="tx1"/>
              </a:solidFill>
              <a:latin typeface="Poppins" panose="020B0604020202020204" charset="-18"/>
              <a:cs typeface="Poppins" panose="020B0604020202020204" charset="-1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8"/>
          <p:cNvSpPr txBox="1">
            <a:spLocks noGrp="1"/>
          </p:cNvSpPr>
          <p:nvPr>
            <p:ph type="title"/>
          </p:nvPr>
        </p:nvSpPr>
        <p:spPr>
          <a:xfrm>
            <a:off x="95415" y="975969"/>
            <a:ext cx="8817995" cy="27352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The </a:t>
            </a:r>
            <a:r>
              <a:rPr lang="ro-RO" dirty="0" err="1"/>
              <a:t>main</a:t>
            </a:r>
            <a:r>
              <a:rPr lang="ro-RO" dirty="0"/>
              <a:t> </a:t>
            </a:r>
            <a:r>
              <a:rPr lang="ro-RO" dirty="0" err="1"/>
              <a:t>causes</a:t>
            </a:r>
            <a:r>
              <a:rPr lang="ro-RO" dirty="0"/>
              <a:t> </a:t>
            </a:r>
            <a:endParaRPr dirty="0"/>
          </a:p>
        </p:txBody>
      </p:sp>
      <p:grpSp>
        <p:nvGrpSpPr>
          <p:cNvPr id="348" name="Google Shape;348;p38"/>
          <p:cNvGrpSpPr/>
          <p:nvPr/>
        </p:nvGrpSpPr>
        <p:grpSpPr>
          <a:xfrm rot="-1799934" flipH="1">
            <a:off x="686975" y="2814533"/>
            <a:ext cx="1657854" cy="1793369"/>
            <a:chOff x="8551050" y="7183675"/>
            <a:chExt cx="1161900" cy="1256875"/>
          </a:xfrm>
        </p:grpSpPr>
        <p:sp>
          <p:nvSpPr>
            <p:cNvPr id="349" name="Google Shape;349;p38"/>
            <p:cNvSpPr/>
            <p:nvPr/>
          </p:nvSpPr>
          <p:spPr>
            <a:xfrm>
              <a:off x="8551050" y="7183675"/>
              <a:ext cx="1161900" cy="1256875"/>
            </a:xfrm>
            <a:custGeom>
              <a:avLst/>
              <a:gdLst/>
              <a:ahLst/>
              <a:cxnLst/>
              <a:rect l="l" t="t" r="r" b="b"/>
              <a:pathLst>
                <a:path w="46476" h="50275" extrusionOk="0">
                  <a:moveTo>
                    <a:pt x="17205" y="0"/>
                  </a:moveTo>
                  <a:cubicBezTo>
                    <a:pt x="15776" y="0"/>
                    <a:pt x="14469" y="700"/>
                    <a:pt x="13648" y="1885"/>
                  </a:cubicBezTo>
                  <a:lnTo>
                    <a:pt x="12949" y="2949"/>
                  </a:lnTo>
                  <a:cubicBezTo>
                    <a:pt x="12250" y="3952"/>
                    <a:pt x="11551" y="4955"/>
                    <a:pt x="10882" y="5988"/>
                  </a:cubicBezTo>
                  <a:cubicBezTo>
                    <a:pt x="10548" y="6475"/>
                    <a:pt x="10274" y="6931"/>
                    <a:pt x="10031" y="7387"/>
                  </a:cubicBezTo>
                  <a:cubicBezTo>
                    <a:pt x="8299" y="11034"/>
                    <a:pt x="8967" y="14408"/>
                    <a:pt x="9819" y="16627"/>
                  </a:cubicBezTo>
                  <a:cubicBezTo>
                    <a:pt x="8907" y="16840"/>
                    <a:pt x="8025" y="17174"/>
                    <a:pt x="7204" y="17630"/>
                  </a:cubicBezTo>
                  <a:cubicBezTo>
                    <a:pt x="5685" y="18481"/>
                    <a:pt x="4317" y="19514"/>
                    <a:pt x="3192" y="20305"/>
                  </a:cubicBezTo>
                  <a:cubicBezTo>
                    <a:pt x="2797" y="20609"/>
                    <a:pt x="2372" y="20913"/>
                    <a:pt x="1976" y="21186"/>
                  </a:cubicBezTo>
                  <a:cubicBezTo>
                    <a:pt x="1034" y="21855"/>
                    <a:pt x="396" y="22858"/>
                    <a:pt x="213" y="23983"/>
                  </a:cubicBezTo>
                  <a:cubicBezTo>
                    <a:pt x="1" y="25077"/>
                    <a:pt x="244" y="26232"/>
                    <a:pt x="913" y="27174"/>
                  </a:cubicBezTo>
                  <a:cubicBezTo>
                    <a:pt x="1186" y="27569"/>
                    <a:pt x="1490" y="27934"/>
                    <a:pt x="1764" y="28329"/>
                  </a:cubicBezTo>
                  <a:cubicBezTo>
                    <a:pt x="2311" y="28998"/>
                    <a:pt x="2706" y="29606"/>
                    <a:pt x="3101" y="30214"/>
                  </a:cubicBezTo>
                  <a:cubicBezTo>
                    <a:pt x="4834" y="33101"/>
                    <a:pt x="7083" y="34864"/>
                    <a:pt x="9727" y="35472"/>
                  </a:cubicBezTo>
                  <a:cubicBezTo>
                    <a:pt x="9727" y="36293"/>
                    <a:pt x="9788" y="37053"/>
                    <a:pt x="9819" y="37661"/>
                  </a:cubicBezTo>
                  <a:cubicBezTo>
                    <a:pt x="9849" y="38268"/>
                    <a:pt x="9879" y="38876"/>
                    <a:pt x="9849" y="39272"/>
                  </a:cubicBezTo>
                  <a:cubicBezTo>
                    <a:pt x="9727" y="40639"/>
                    <a:pt x="10274" y="41977"/>
                    <a:pt x="11308" y="42828"/>
                  </a:cubicBezTo>
                  <a:cubicBezTo>
                    <a:pt x="12098" y="43527"/>
                    <a:pt x="13071" y="43892"/>
                    <a:pt x="14104" y="43892"/>
                  </a:cubicBezTo>
                  <a:cubicBezTo>
                    <a:pt x="14408" y="43892"/>
                    <a:pt x="14712" y="43861"/>
                    <a:pt x="15016" y="43770"/>
                  </a:cubicBezTo>
                  <a:cubicBezTo>
                    <a:pt x="15472" y="43709"/>
                    <a:pt x="15989" y="43588"/>
                    <a:pt x="16445" y="43496"/>
                  </a:cubicBezTo>
                  <a:cubicBezTo>
                    <a:pt x="17144" y="43345"/>
                    <a:pt x="17904" y="43132"/>
                    <a:pt x="18664" y="42980"/>
                  </a:cubicBezTo>
                  <a:lnTo>
                    <a:pt x="18664" y="42980"/>
                  </a:lnTo>
                  <a:cubicBezTo>
                    <a:pt x="18633" y="43527"/>
                    <a:pt x="18633" y="44044"/>
                    <a:pt x="18603" y="44591"/>
                  </a:cubicBezTo>
                  <a:cubicBezTo>
                    <a:pt x="18512" y="45807"/>
                    <a:pt x="18937" y="46749"/>
                    <a:pt x="19120" y="47235"/>
                  </a:cubicBezTo>
                  <a:lnTo>
                    <a:pt x="19180" y="47326"/>
                  </a:lnTo>
                  <a:cubicBezTo>
                    <a:pt x="19636" y="48725"/>
                    <a:pt x="20761" y="49819"/>
                    <a:pt x="22220" y="50184"/>
                  </a:cubicBezTo>
                  <a:lnTo>
                    <a:pt x="22281" y="50184"/>
                  </a:lnTo>
                  <a:cubicBezTo>
                    <a:pt x="22585" y="50244"/>
                    <a:pt x="22919" y="50275"/>
                    <a:pt x="23223" y="50275"/>
                  </a:cubicBezTo>
                  <a:cubicBezTo>
                    <a:pt x="24287" y="50275"/>
                    <a:pt x="25412" y="49819"/>
                    <a:pt x="26323" y="49089"/>
                  </a:cubicBezTo>
                  <a:lnTo>
                    <a:pt x="26384" y="49028"/>
                  </a:lnTo>
                  <a:cubicBezTo>
                    <a:pt x="26870" y="48603"/>
                    <a:pt x="28026" y="47691"/>
                    <a:pt x="28390" y="45989"/>
                  </a:cubicBezTo>
                  <a:cubicBezTo>
                    <a:pt x="28633" y="44955"/>
                    <a:pt x="28633" y="44013"/>
                    <a:pt x="28603" y="43314"/>
                  </a:cubicBezTo>
                  <a:lnTo>
                    <a:pt x="28603" y="42919"/>
                  </a:lnTo>
                  <a:lnTo>
                    <a:pt x="28603" y="38876"/>
                  </a:lnTo>
                  <a:cubicBezTo>
                    <a:pt x="29758" y="39272"/>
                    <a:pt x="30944" y="39454"/>
                    <a:pt x="32129" y="39454"/>
                  </a:cubicBezTo>
                  <a:cubicBezTo>
                    <a:pt x="34105" y="39454"/>
                    <a:pt x="35928" y="38876"/>
                    <a:pt x="37448" y="37843"/>
                  </a:cubicBezTo>
                  <a:cubicBezTo>
                    <a:pt x="38968" y="36840"/>
                    <a:pt x="40336" y="35685"/>
                    <a:pt x="41643" y="34591"/>
                  </a:cubicBezTo>
                  <a:lnTo>
                    <a:pt x="41704" y="34560"/>
                  </a:lnTo>
                  <a:cubicBezTo>
                    <a:pt x="42251" y="34104"/>
                    <a:pt x="42798" y="33648"/>
                    <a:pt x="43345" y="33223"/>
                  </a:cubicBezTo>
                  <a:cubicBezTo>
                    <a:pt x="44378" y="32341"/>
                    <a:pt x="44986" y="31004"/>
                    <a:pt x="44926" y="29606"/>
                  </a:cubicBezTo>
                  <a:cubicBezTo>
                    <a:pt x="44804" y="28238"/>
                    <a:pt x="44044" y="26961"/>
                    <a:pt x="42859" y="26232"/>
                  </a:cubicBezTo>
                  <a:cubicBezTo>
                    <a:pt x="42707" y="26141"/>
                    <a:pt x="42615" y="26080"/>
                    <a:pt x="42463" y="25989"/>
                  </a:cubicBezTo>
                  <a:cubicBezTo>
                    <a:pt x="42372" y="25837"/>
                    <a:pt x="42251" y="25685"/>
                    <a:pt x="42160" y="25533"/>
                  </a:cubicBezTo>
                  <a:cubicBezTo>
                    <a:pt x="43467" y="23861"/>
                    <a:pt x="44439" y="21733"/>
                    <a:pt x="44926" y="19241"/>
                  </a:cubicBezTo>
                  <a:cubicBezTo>
                    <a:pt x="45199" y="17903"/>
                    <a:pt x="45108" y="16688"/>
                    <a:pt x="45047" y="15715"/>
                  </a:cubicBezTo>
                  <a:cubicBezTo>
                    <a:pt x="45047" y="15441"/>
                    <a:pt x="45017" y="15107"/>
                    <a:pt x="45017" y="14833"/>
                  </a:cubicBezTo>
                  <a:cubicBezTo>
                    <a:pt x="46020" y="13770"/>
                    <a:pt x="46476" y="12250"/>
                    <a:pt x="46141" y="10791"/>
                  </a:cubicBezTo>
                  <a:cubicBezTo>
                    <a:pt x="45777" y="9180"/>
                    <a:pt x="44500" y="7903"/>
                    <a:pt x="42889" y="7569"/>
                  </a:cubicBezTo>
                  <a:cubicBezTo>
                    <a:pt x="42342" y="7447"/>
                    <a:pt x="41764" y="7356"/>
                    <a:pt x="41248" y="7235"/>
                  </a:cubicBezTo>
                  <a:cubicBezTo>
                    <a:pt x="40184" y="6991"/>
                    <a:pt x="39272" y="6839"/>
                    <a:pt x="38421" y="6596"/>
                  </a:cubicBezTo>
                  <a:cubicBezTo>
                    <a:pt x="37357" y="6232"/>
                    <a:pt x="36293" y="6080"/>
                    <a:pt x="35229" y="6080"/>
                  </a:cubicBezTo>
                  <a:cubicBezTo>
                    <a:pt x="33679" y="6080"/>
                    <a:pt x="32099" y="6444"/>
                    <a:pt x="30427" y="7113"/>
                  </a:cubicBezTo>
                  <a:cubicBezTo>
                    <a:pt x="30001" y="7265"/>
                    <a:pt x="29606" y="7447"/>
                    <a:pt x="29272" y="7660"/>
                  </a:cubicBezTo>
                  <a:cubicBezTo>
                    <a:pt x="28299" y="5563"/>
                    <a:pt x="26567" y="3648"/>
                    <a:pt x="24712" y="2584"/>
                  </a:cubicBezTo>
                  <a:cubicBezTo>
                    <a:pt x="23071" y="1642"/>
                    <a:pt x="21338" y="1125"/>
                    <a:pt x="19940" y="669"/>
                  </a:cubicBezTo>
                  <a:cubicBezTo>
                    <a:pt x="19484" y="517"/>
                    <a:pt x="19028" y="396"/>
                    <a:pt x="18633" y="244"/>
                  </a:cubicBezTo>
                  <a:lnTo>
                    <a:pt x="18603" y="244"/>
                  </a:lnTo>
                  <a:cubicBezTo>
                    <a:pt x="18147" y="92"/>
                    <a:pt x="17691" y="0"/>
                    <a:pt x="17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8"/>
            <p:cNvSpPr/>
            <p:nvPr/>
          </p:nvSpPr>
          <p:spPr>
            <a:xfrm>
              <a:off x="8610705" y="7256374"/>
              <a:ext cx="1040273" cy="1151443"/>
            </a:xfrm>
            <a:custGeom>
              <a:avLst/>
              <a:gdLst/>
              <a:ahLst/>
              <a:cxnLst/>
              <a:rect l="l" t="t" r="r" b="b"/>
              <a:pathLst>
                <a:path w="37935" h="41989" extrusionOk="0">
                  <a:moveTo>
                    <a:pt x="12907" y="1"/>
                  </a:moveTo>
                  <a:cubicBezTo>
                    <a:pt x="12833" y="1"/>
                    <a:pt x="12759" y="35"/>
                    <a:pt x="12736" y="103"/>
                  </a:cubicBezTo>
                  <a:lnTo>
                    <a:pt x="12007" y="1167"/>
                  </a:lnTo>
                  <a:cubicBezTo>
                    <a:pt x="11338" y="2140"/>
                    <a:pt x="10639" y="3173"/>
                    <a:pt x="9970" y="4146"/>
                  </a:cubicBezTo>
                  <a:cubicBezTo>
                    <a:pt x="9727" y="4510"/>
                    <a:pt x="9575" y="4754"/>
                    <a:pt x="9423" y="5027"/>
                  </a:cubicBezTo>
                  <a:cubicBezTo>
                    <a:pt x="8025" y="7945"/>
                    <a:pt x="9119" y="10802"/>
                    <a:pt x="10062" y="12656"/>
                  </a:cubicBezTo>
                  <a:cubicBezTo>
                    <a:pt x="10822" y="14146"/>
                    <a:pt x="11794" y="15544"/>
                    <a:pt x="12706" y="16881"/>
                  </a:cubicBezTo>
                  <a:lnTo>
                    <a:pt x="14074" y="18948"/>
                  </a:lnTo>
                  <a:cubicBezTo>
                    <a:pt x="14347" y="19343"/>
                    <a:pt x="14591" y="19860"/>
                    <a:pt x="14834" y="20316"/>
                  </a:cubicBezTo>
                  <a:cubicBezTo>
                    <a:pt x="14895" y="20468"/>
                    <a:pt x="15016" y="20651"/>
                    <a:pt x="15107" y="20802"/>
                  </a:cubicBezTo>
                  <a:lnTo>
                    <a:pt x="14895" y="20954"/>
                  </a:lnTo>
                  <a:cubicBezTo>
                    <a:pt x="14803" y="20863"/>
                    <a:pt x="14712" y="20802"/>
                    <a:pt x="14591" y="20772"/>
                  </a:cubicBezTo>
                  <a:cubicBezTo>
                    <a:pt x="14287" y="20559"/>
                    <a:pt x="13983" y="20347"/>
                    <a:pt x="13740" y="20073"/>
                  </a:cubicBezTo>
                  <a:cubicBezTo>
                    <a:pt x="13375" y="19769"/>
                    <a:pt x="13071" y="19465"/>
                    <a:pt x="12767" y="19161"/>
                  </a:cubicBezTo>
                  <a:cubicBezTo>
                    <a:pt x="12433" y="18827"/>
                    <a:pt x="12098" y="18492"/>
                    <a:pt x="11703" y="18128"/>
                  </a:cubicBezTo>
                  <a:cubicBezTo>
                    <a:pt x="10359" y="16952"/>
                    <a:pt x="8947" y="16361"/>
                    <a:pt x="7550" y="16361"/>
                  </a:cubicBezTo>
                  <a:cubicBezTo>
                    <a:pt x="6672" y="16361"/>
                    <a:pt x="5800" y="16594"/>
                    <a:pt x="4955" y="17064"/>
                  </a:cubicBezTo>
                  <a:cubicBezTo>
                    <a:pt x="3648" y="17793"/>
                    <a:pt x="2432" y="18675"/>
                    <a:pt x="1369" y="19465"/>
                  </a:cubicBezTo>
                  <a:cubicBezTo>
                    <a:pt x="913" y="19799"/>
                    <a:pt x="517" y="20103"/>
                    <a:pt x="92" y="20407"/>
                  </a:cubicBezTo>
                  <a:cubicBezTo>
                    <a:pt x="61" y="20468"/>
                    <a:pt x="1" y="20499"/>
                    <a:pt x="1" y="20529"/>
                  </a:cubicBezTo>
                  <a:cubicBezTo>
                    <a:pt x="1" y="20559"/>
                    <a:pt x="1" y="20651"/>
                    <a:pt x="31" y="20681"/>
                  </a:cubicBezTo>
                  <a:cubicBezTo>
                    <a:pt x="305" y="21076"/>
                    <a:pt x="578" y="21410"/>
                    <a:pt x="852" y="21745"/>
                  </a:cubicBezTo>
                  <a:cubicBezTo>
                    <a:pt x="1399" y="22505"/>
                    <a:pt x="1946" y="23234"/>
                    <a:pt x="2402" y="23994"/>
                  </a:cubicBezTo>
                  <a:cubicBezTo>
                    <a:pt x="3857" y="26373"/>
                    <a:pt x="5570" y="27515"/>
                    <a:pt x="7778" y="27515"/>
                  </a:cubicBezTo>
                  <a:cubicBezTo>
                    <a:pt x="7968" y="27515"/>
                    <a:pt x="8162" y="27506"/>
                    <a:pt x="8360" y="27490"/>
                  </a:cubicBezTo>
                  <a:cubicBezTo>
                    <a:pt x="9454" y="27398"/>
                    <a:pt x="10609" y="27216"/>
                    <a:pt x="11703" y="27064"/>
                  </a:cubicBezTo>
                  <a:cubicBezTo>
                    <a:pt x="11794" y="27064"/>
                    <a:pt x="11855" y="27034"/>
                    <a:pt x="11946" y="27034"/>
                  </a:cubicBezTo>
                  <a:cubicBezTo>
                    <a:pt x="9393" y="28584"/>
                    <a:pt x="9575" y="31046"/>
                    <a:pt x="9697" y="33265"/>
                  </a:cubicBezTo>
                  <a:cubicBezTo>
                    <a:pt x="9727" y="34025"/>
                    <a:pt x="9819" y="34754"/>
                    <a:pt x="9727" y="35423"/>
                  </a:cubicBezTo>
                  <a:cubicBezTo>
                    <a:pt x="9727" y="35514"/>
                    <a:pt x="9758" y="35544"/>
                    <a:pt x="9819" y="35575"/>
                  </a:cubicBezTo>
                  <a:cubicBezTo>
                    <a:pt x="9839" y="35596"/>
                    <a:pt x="9875" y="35631"/>
                    <a:pt x="9925" y="35631"/>
                  </a:cubicBezTo>
                  <a:cubicBezTo>
                    <a:pt x="9947" y="35631"/>
                    <a:pt x="9973" y="35624"/>
                    <a:pt x="10001" y="35605"/>
                  </a:cubicBezTo>
                  <a:cubicBezTo>
                    <a:pt x="10457" y="35514"/>
                    <a:pt x="10913" y="35423"/>
                    <a:pt x="11369" y="35301"/>
                  </a:cubicBezTo>
                  <a:cubicBezTo>
                    <a:pt x="12402" y="35088"/>
                    <a:pt x="13466" y="34815"/>
                    <a:pt x="14530" y="34632"/>
                  </a:cubicBezTo>
                  <a:cubicBezTo>
                    <a:pt x="15806" y="34359"/>
                    <a:pt x="17205" y="33903"/>
                    <a:pt x="17873" y="32231"/>
                  </a:cubicBezTo>
                  <a:cubicBezTo>
                    <a:pt x="18025" y="31806"/>
                    <a:pt x="18329" y="31471"/>
                    <a:pt x="18633" y="31046"/>
                  </a:cubicBezTo>
                  <a:cubicBezTo>
                    <a:pt x="18724" y="30894"/>
                    <a:pt x="18846" y="30803"/>
                    <a:pt x="18937" y="30651"/>
                  </a:cubicBezTo>
                  <a:lnTo>
                    <a:pt x="19089" y="30711"/>
                  </a:lnTo>
                  <a:lnTo>
                    <a:pt x="18937" y="32870"/>
                  </a:lnTo>
                  <a:cubicBezTo>
                    <a:pt x="18785" y="35392"/>
                    <a:pt x="18633" y="38006"/>
                    <a:pt x="18481" y="40560"/>
                  </a:cubicBezTo>
                  <a:cubicBezTo>
                    <a:pt x="18481" y="40864"/>
                    <a:pt x="18572" y="41168"/>
                    <a:pt x="18694" y="41471"/>
                  </a:cubicBezTo>
                  <a:cubicBezTo>
                    <a:pt x="18724" y="41593"/>
                    <a:pt x="18816" y="41745"/>
                    <a:pt x="18846" y="41836"/>
                  </a:cubicBezTo>
                  <a:cubicBezTo>
                    <a:pt x="18876" y="41927"/>
                    <a:pt x="18937" y="41958"/>
                    <a:pt x="18998" y="41988"/>
                  </a:cubicBezTo>
                  <a:lnTo>
                    <a:pt x="19028" y="41988"/>
                  </a:lnTo>
                  <a:cubicBezTo>
                    <a:pt x="19089" y="41988"/>
                    <a:pt x="19150" y="41958"/>
                    <a:pt x="19180" y="41927"/>
                  </a:cubicBezTo>
                  <a:cubicBezTo>
                    <a:pt x="19272" y="41836"/>
                    <a:pt x="19393" y="41745"/>
                    <a:pt x="19484" y="41654"/>
                  </a:cubicBezTo>
                  <a:cubicBezTo>
                    <a:pt x="19758" y="41441"/>
                    <a:pt x="20062" y="41198"/>
                    <a:pt x="20153" y="40894"/>
                  </a:cubicBezTo>
                  <a:cubicBezTo>
                    <a:pt x="20244" y="40377"/>
                    <a:pt x="20244" y="39800"/>
                    <a:pt x="20214" y="39222"/>
                  </a:cubicBezTo>
                  <a:lnTo>
                    <a:pt x="20214" y="38705"/>
                  </a:lnTo>
                  <a:lnTo>
                    <a:pt x="20214" y="34632"/>
                  </a:lnTo>
                  <a:cubicBezTo>
                    <a:pt x="20214" y="32353"/>
                    <a:pt x="20183" y="30104"/>
                    <a:pt x="20183" y="27824"/>
                  </a:cubicBezTo>
                  <a:cubicBezTo>
                    <a:pt x="20183" y="27641"/>
                    <a:pt x="20214" y="27398"/>
                    <a:pt x="20305" y="27155"/>
                  </a:cubicBezTo>
                  <a:cubicBezTo>
                    <a:pt x="20305" y="27064"/>
                    <a:pt x="20335" y="27034"/>
                    <a:pt x="20335" y="26942"/>
                  </a:cubicBezTo>
                  <a:lnTo>
                    <a:pt x="20639" y="27246"/>
                  </a:lnTo>
                  <a:cubicBezTo>
                    <a:pt x="21004" y="27641"/>
                    <a:pt x="21308" y="27976"/>
                    <a:pt x="21612" y="28280"/>
                  </a:cubicBezTo>
                  <a:cubicBezTo>
                    <a:pt x="23386" y="30134"/>
                    <a:pt x="25736" y="31138"/>
                    <a:pt x="27837" y="31138"/>
                  </a:cubicBezTo>
                  <a:cubicBezTo>
                    <a:pt x="28940" y="31138"/>
                    <a:pt x="29975" y="30861"/>
                    <a:pt x="30822" y="30286"/>
                  </a:cubicBezTo>
                  <a:cubicBezTo>
                    <a:pt x="32190" y="29344"/>
                    <a:pt x="33527" y="28280"/>
                    <a:pt x="34773" y="27216"/>
                  </a:cubicBezTo>
                  <a:cubicBezTo>
                    <a:pt x="35351" y="26760"/>
                    <a:pt x="35898" y="26274"/>
                    <a:pt x="36476" y="25818"/>
                  </a:cubicBezTo>
                  <a:cubicBezTo>
                    <a:pt x="36506" y="25787"/>
                    <a:pt x="36567" y="25696"/>
                    <a:pt x="36567" y="25635"/>
                  </a:cubicBezTo>
                  <a:cubicBezTo>
                    <a:pt x="36567" y="25544"/>
                    <a:pt x="36506" y="25514"/>
                    <a:pt x="36445" y="25483"/>
                  </a:cubicBezTo>
                  <a:cubicBezTo>
                    <a:pt x="36324" y="25392"/>
                    <a:pt x="36202" y="25362"/>
                    <a:pt x="36050" y="25271"/>
                  </a:cubicBezTo>
                  <a:cubicBezTo>
                    <a:pt x="35716" y="25119"/>
                    <a:pt x="35290" y="24936"/>
                    <a:pt x="35138" y="24632"/>
                  </a:cubicBezTo>
                  <a:cubicBezTo>
                    <a:pt x="34226" y="23082"/>
                    <a:pt x="33071" y="21562"/>
                    <a:pt x="30974" y="21258"/>
                  </a:cubicBezTo>
                  <a:cubicBezTo>
                    <a:pt x="34074" y="20164"/>
                    <a:pt x="35868" y="17885"/>
                    <a:pt x="36628" y="14176"/>
                  </a:cubicBezTo>
                  <a:cubicBezTo>
                    <a:pt x="36779" y="13386"/>
                    <a:pt x="36749" y="12565"/>
                    <a:pt x="36719" y="11714"/>
                  </a:cubicBezTo>
                  <a:cubicBezTo>
                    <a:pt x="36597" y="10194"/>
                    <a:pt x="36506" y="8766"/>
                    <a:pt x="37843" y="7702"/>
                  </a:cubicBezTo>
                  <a:cubicBezTo>
                    <a:pt x="37935" y="7641"/>
                    <a:pt x="37935" y="7580"/>
                    <a:pt x="37935" y="7489"/>
                  </a:cubicBezTo>
                  <a:lnTo>
                    <a:pt x="37935" y="7489"/>
                  </a:lnTo>
                  <a:cubicBezTo>
                    <a:pt x="37904" y="7504"/>
                    <a:pt x="37879" y="7510"/>
                    <a:pt x="37858" y="7510"/>
                  </a:cubicBezTo>
                  <a:cubicBezTo>
                    <a:pt x="37794" y="7510"/>
                    <a:pt x="37760" y="7459"/>
                    <a:pt x="37691" y="7459"/>
                  </a:cubicBezTo>
                  <a:cubicBezTo>
                    <a:pt x="37175" y="7337"/>
                    <a:pt x="36628" y="7246"/>
                    <a:pt x="36141" y="7155"/>
                  </a:cubicBezTo>
                  <a:cubicBezTo>
                    <a:pt x="35017" y="6942"/>
                    <a:pt x="33953" y="6729"/>
                    <a:pt x="32919" y="6425"/>
                  </a:cubicBezTo>
                  <a:cubicBezTo>
                    <a:pt x="32263" y="6235"/>
                    <a:pt x="31608" y="6137"/>
                    <a:pt x="30937" y="6137"/>
                  </a:cubicBezTo>
                  <a:cubicBezTo>
                    <a:pt x="29898" y="6137"/>
                    <a:pt x="28824" y="6371"/>
                    <a:pt x="27661" y="6851"/>
                  </a:cubicBezTo>
                  <a:cubicBezTo>
                    <a:pt x="24621" y="8097"/>
                    <a:pt x="23618" y="10833"/>
                    <a:pt x="22737" y="13264"/>
                  </a:cubicBezTo>
                  <a:cubicBezTo>
                    <a:pt x="21946" y="15392"/>
                    <a:pt x="21187" y="17550"/>
                    <a:pt x="20366" y="19708"/>
                  </a:cubicBezTo>
                  <a:lnTo>
                    <a:pt x="19454" y="22201"/>
                  </a:lnTo>
                  <a:lnTo>
                    <a:pt x="19363" y="22170"/>
                  </a:lnTo>
                  <a:cubicBezTo>
                    <a:pt x="19515" y="21623"/>
                    <a:pt x="19667" y="21076"/>
                    <a:pt x="19819" y="20529"/>
                  </a:cubicBezTo>
                  <a:cubicBezTo>
                    <a:pt x="20153" y="19192"/>
                    <a:pt x="20518" y="17824"/>
                    <a:pt x="20974" y="16547"/>
                  </a:cubicBezTo>
                  <a:cubicBezTo>
                    <a:pt x="22129" y="13173"/>
                    <a:pt x="23193" y="9222"/>
                    <a:pt x="21369" y="5331"/>
                  </a:cubicBezTo>
                  <a:cubicBezTo>
                    <a:pt x="20731" y="3963"/>
                    <a:pt x="19606" y="2717"/>
                    <a:pt x="18451" y="2079"/>
                  </a:cubicBezTo>
                  <a:cubicBezTo>
                    <a:pt x="17174" y="1349"/>
                    <a:pt x="15746" y="893"/>
                    <a:pt x="14439" y="498"/>
                  </a:cubicBezTo>
                  <a:cubicBezTo>
                    <a:pt x="13922" y="346"/>
                    <a:pt x="13436" y="194"/>
                    <a:pt x="12980" y="12"/>
                  </a:cubicBezTo>
                  <a:cubicBezTo>
                    <a:pt x="12957" y="4"/>
                    <a:pt x="12932" y="1"/>
                    <a:pt x="12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38"/>
          <p:cNvSpPr/>
          <p:nvPr/>
        </p:nvSpPr>
        <p:spPr>
          <a:xfrm rot="1799983">
            <a:off x="7336173" y="1172347"/>
            <a:ext cx="745342" cy="723089"/>
          </a:xfrm>
          <a:custGeom>
            <a:avLst/>
            <a:gdLst/>
            <a:ahLst/>
            <a:cxnLst/>
            <a:rect l="l" t="t" r="r" b="b"/>
            <a:pathLst>
              <a:path w="7113" h="6901" extrusionOk="0">
                <a:moveTo>
                  <a:pt x="5228" y="1"/>
                </a:moveTo>
                <a:cubicBezTo>
                  <a:pt x="5107" y="1"/>
                  <a:pt x="5015" y="31"/>
                  <a:pt x="4924" y="31"/>
                </a:cubicBezTo>
                <a:cubicBezTo>
                  <a:pt x="4134" y="153"/>
                  <a:pt x="3769" y="517"/>
                  <a:pt x="3404" y="1095"/>
                </a:cubicBezTo>
                <a:cubicBezTo>
                  <a:pt x="2965" y="707"/>
                  <a:pt x="2614" y="430"/>
                  <a:pt x="2014" y="430"/>
                </a:cubicBezTo>
                <a:cubicBezTo>
                  <a:pt x="1909" y="430"/>
                  <a:pt x="1795" y="438"/>
                  <a:pt x="1672" y="457"/>
                </a:cubicBezTo>
                <a:cubicBezTo>
                  <a:pt x="1611" y="457"/>
                  <a:pt x="1489" y="457"/>
                  <a:pt x="1368" y="487"/>
                </a:cubicBezTo>
                <a:cubicBezTo>
                  <a:pt x="699" y="639"/>
                  <a:pt x="0" y="1368"/>
                  <a:pt x="61" y="2584"/>
                </a:cubicBezTo>
                <a:lnTo>
                  <a:pt x="91" y="3010"/>
                </a:lnTo>
                <a:cubicBezTo>
                  <a:pt x="334" y="4134"/>
                  <a:pt x="1337" y="5441"/>
                  <a:pt x="4134" y="6900"/>
                </a:cubicBezTo>
                <a:cubicBezTo>
                  <a:pt x="6444" y="4834"/>
                  <a:pt x="7113" y="3314"/>
                  <a:pt x="7082" y="2128"/>
                </a:cubicBezTo>
                <a:lnTo>
                  <a:pt x="7052" y="1703"/>
                </a:lnTo>
                <a:cubicBezTo>
                  <a:pt x="6778" y="487"/>
                  <a:pt x="5897" y="1"/>
                  <a:pt x="5228" y="1"/>
                </a:cubicBezTo>
                <a:close/>
              </a:path>
            </a:pathLst>
          </a:custGeom>
          <a:solidFill>
            <a:schemeClr val="accent6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ine 12" descr="O imagine care conține arbore, iarbă, exterior, plantă&#10;&#10;Descriere generată automat">
            <a:extLst>
              <a:ext uri="{FF2B5EF4-FFF2-40B4-BE49-F238E27FC236}">
                <a16:creationId xmlns:a16="http://schemas.microsoft.com/office/drawing/2014/main" id="{8CED7CB6-27C5-4F40-86BD-88B09E29F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58"/>
          <a:stretch/>
        </p:blipFill>
        <p:spPr>
          <a:xfrm>
            <a:off x="2409685" y="2898963"/>
            <a:ext cx="1917847" cy="1816321"/>
          </a:xfrm>
          <a:prstGeom prst="rect">
            <a:avLst/>
          </a:prstGeom>
        </p:spPr>
      </p:pic>
      <p:pic>
        <p:nvPicPr>
          <p:cNvPr id="11" name="Imagine 10" descr="O imagine care conține exterior, cer, natură, piatră&#10;&#10;Descriere generată automat">
            <a:extLst>
              <a:ext uri="{FF2B5EF4-FFF2-40B4-BE49-F238E27FC236}">
                <a16:creationId xmlns:a16="http://schemas.microsoft.com/office/drawing/2014/main" id="{B4527CC9-BD16-4A8A-923E-E5C8B60AA0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2" r="43616"/>
          <a:stretch/>
        </p:blipFill>
        <p:spPr>
          <a:xfrm>
            <a:off x="4533081" y="2898965"/>
            <a:ext cx="1886176" cy="1829875"/>
          </a:xfrm>
          <a:prstGeom prst="rect">
            <a:avLst/>
          </a:prstGeom>
        </p:spPr>
      </p:pic>
      <p:pic>
        <p:nvPicPr>
          <p:cNvPr id="9" name="Imagine 8" descr="O imagine care conține drum&#10;&#10;Descriere generată automat">
            <a:extLst>
              <a:ext uri="{FF2B5EF4-FFF2-40B4-BE49-F238E27FC236}">
                <a16:creationId xmlns:a16="http://schemas.microsoft.com/office/drawing/2014/main" id="{4C8F5371-5B34-49A4-88F5-C756F8A75C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85" r="19185"/>
          <a:stretch/>
        </p:blipFill>
        <p:spPr>
          <a:xfrm>
            <a:off x="4530588" y="866956"/>
            <a:ext cx="1879018" cy="1829874"/>
          </a:xfrm>
          <a:prstGeom prst="rect">
            <a:avLst/>
          </a:prstGeom>
        </p:spPr>
      </p:pic>
      <p:pic>
        <p:nvPicPr>
          <p:cNvPr id="7" name="Imagine 6" descr="O imagine care conține text, exterior, arbore, scenă&#10;&#10;Descriere generată automat">
            <a:extLst>
              <a:ext uri="{FF2B5EF4-FFF2-40B4-BE49-F238E27FC236}">
                <a16:creationId xmlns:a16="http://schemas.microsoft.com/office/drawing/2014/main" id="{5DF9DADA-9F12-4D3E-914D-A0D3B44F8C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82" r="25887"/>
          <a:stretch/>
        </p:blipFill>
        <p:spPr>
          <a:xfrm>
            <a:off x="2450486" y="883985"/>
            <a:ext cx="1929815" cy="1802767"/>
          </a:xfrm>
          <a:prstGeom prst="rect">
            <a:avLst/>
          </a:prstGeom>
        </p:spPr>
      </p:pic>
      <p:sp>
        <p:nvSpPr>
          <p:cNvPr id="405" name="Google Shape;405;p42"/>
          <p:cNvSpPr txBox="1">
            <a:spLocks noGrp="1"/>
          </p:cNvSpPr>
          <p:nvPr>
            <p:ph type="subTitle" idx="7"/>
          </p:nvPr>
        </p:nvSpPr>
        <p:spPr>
          <a:xfrm>
            <a:off x="6549689" y="3738344"/>
            <a:ext cx="2637971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waste is kept in landfills, where the trash is burned. This smoke is extremely harmful to the environment</a:t>
            </a:r>
            <a:r>
              <a:rPr lang="ro-RO" dirty="0"/>
              <a:t>.</a:t>
            </a:r>
            <a:endParaRPr dirty="0"/>
          </a:p>
        </p:txBody>
      </p:sp>
      <p:sp>
        <p:nvSpPr>
          <p:cNvPr id="406" name="Google Shape;406;p42"/>
          <p:cNvSpPr txBox="1">
            <a:spLocks noGrp="1"/>
          </p:cNvSpPr>
          <p:nvPr>
            <p:ph type="title"/>
          </p:nvPr>
        </p:nvSpPr>
        <p:spPr>
          <a:xfrm>
            <a:off x="289719" y="883985"/>
            <a:ext cx="20511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heavy traffic</a:t>
            </a:r>
          </a:p>
        </p:txBody>
      </p:sp>
      <p:sp>
        <p:nvSpPr>
          <p:cNvPr id="407" name="Google Shape;407;p42"/>
          <p:cNvSpPr txBox="1">
            <a:spLocks noGrp="1"/>
          </p:cNvSpPr>
          <p:nvPr>
            <p:ph type="subTitle" idx="1"/>
          </p:nvPr>
        </p:nvSpPr>
        <p:spPr>
          <a:xfrm>
            <a:off x="-69046" y="1434785"/>
            <a:ext cx="245889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Bucharest, there are a lot of cars that emit a lot of harmful greenhouse gases.</a:t>
            </a:r>
            <a:endParaRPr dirty="0"/>
          </a:p>
        </p:txBody>
      </p:sp>
      <p:sp>
        <p:nvSpPr>
          <p:cNvPr id="408" name="Google Shape;408;p42"/>
          <p:cNvSpPr txBox="1">
            <a:spLocks noGrp="1"/>
          </p:cNvSpPr>
          <p:nvPr>
            <p:ph type="title" idx="2"/>
          </p:nvPr>
        </p:nvSpPr>
        <p:spPr>
          <a:xfrm>
            <a:off x="212762" y="2898964"/>
            <a:ext cx="20511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lack of green spaces</a:t>
            </a:r>
          </a:p>
        </p:txBody>
      </p:sp>
      <p:sp>
        <p:nvSpPr>
          <p:cNvPr id="409" name="Google Shape;409;p42"/>
          <p:cNvSpPr txBox="1">
            <a:spLocks noGrp="1"/>
          </p:cNvSpPr>
          <p:nvPr>
            <p:ph type="subTitle" idx="3"/>
          </p:nvPr>
        </p:nvSpPr>
        <p:spPr>
          <a:xfrm>
            <a:off x="0" y="3610526"/>
            <a:ext cx="2307885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Due to urbanization, the green spaces have been reduced, causing the quality of the air to decrease</a:t>
            </a:r>
            <a:r>
              <a:rPr lang="ro-RO" dirty="0"/>
              <a:t>.</a:t>
            </a:r>
            <a:endParaRPr dirty="0"/>
          </a:p>
        </p:txBody>
      </p:sp>
      <p:sp>
        <p:nvSpPr>
          <p:cNvPr id="410" name="Google Shape;410;p42"/>
          <p:cNvSpPr txBox="1">
            <a:spLocks noGrp="1"/>
          </p:cNvSpPr>
          <p:nvPr>
            <p:ph type="title" idx="4"/>
          </p:nvPr>
        </p:nvSpPr>
        <p:spPr>
          <a:xfrm>
            <a:off x="6566549" y="883985"/>
            <a:ext cx="20511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The intense building</a:t>
            </a:r>
            <a:endParaRPr dirty="0"/>
          </a:p>
        </p:txBody>
      </p:sp>
      <p:sp>
        <p:nvSpPr>
          <p:cNvPr id="411" name="Google Shape;411;p42"/>
          <p:cNvSpPr txBox="1">
            <a:spLocks noGrp="1"/>
          </p:cNvSpPr>
          <p:nvPr>
            <p:ph type="subTitle" idx="5"/>
          </p:nvPr>
        </p:nvSpPr>
        <p:spPr>
          <a:xfrm>
            <a:off x="6499250" y="1434785"/>
            <a:ext cx="2688411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can cause the soil to erode more quickly. Also, the building process produces a lot of waste.</a:t>
            </a:r>
            <a:endParaRPr dirty="0"/>
          </a:p>
        </p:txBody>
      </p:sp>
      <p:sp>
        <p:nvSpPr>
          <p:cNvPr id="412" name="Google Shape;412;p42"/>
          <p:cNvSpPr txBox="1">
            <a:spLocks noGrp="1"/>
          </p:cNvSpPr>
          <p:nvPr>
            <p:ph type="title" idx="6"/>
          </p:nvPr>
        </p:nvSpPr>
        <p:spPr>
          <a:xfrm>
            <a:off x="6533617" y="3031953"/>
            <a:ext cx="231839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lack of recycling centers</a:t>
            </a:r>
            <a:endParaRPr dirty="0"/>
          </a:p>
        </p:txBody>
      </p:sp>
      <p:sp>
        <p:nvSpPr>
          <p:cNvPr id="419" name="Google Shape;419;p42"/>
          <p:cNvSpPr/>
          <p:nvPr/>
        </p:nvSpPr>
        <p:spPr>
          <a:xfrm rot="10800000">
            <a:off x="2307886" y="856878"/>
            <a:ext cx="2162060" cy="1829875"/>
          </a:xfrm>
          <a:custGeom>
            <a:avLst/>
            <a:gdLst/>
            <a:ahLst/>
            <a:cxnLst/>
            <a:rect l="l" t="t" r="r" b="b"/>
            <a:pathLst>
              <a:path w="76892" h="68758" extrusionOk="0">
                <a:moveTo>
                  <a:pt x="40817" y="2721"/>
                </a:moveTo>
                <a:cubicBezTo>
                  <a:pt x="47473" y="2721"/>
                  <a:pt x="54255" y="5315"/>
                  <a:pt x="60621" y="10729"/>
                </a:cubicBezTo>
                <a:cubicBezTo>
                  <a:pt x="76892" y="24579"/>
                  <a:pt x="70915" y="46875"/>
                  <a:pt x="60256" y="56365"/>
                </a:cubicBezTo>
                <a:cubicBezTo>
                  <a:pt x="54085" y="61863"/>
                  <a:pt x="43885" y="64176"/>
                  <a:pt x="34292" y="64176"/>
                </a:cubicBezTo>
                <a:cubicBezTo>
                  <a:pt x="27316" y="64176"/>
                  <a:pt x="20662" y="62953"/>
                  <a:pt x="16113" y="60842"/>
                </a:cubicBezTo>
                <a:cubicBezTo>
                  <a:pt x="3501" y="54990"/>
                  <a:pt x="0" y="39984"/>
                  <a:pt x="12674" y="20735"/>
                </a:cubicBezTo>
                <a:cubicBezTo>
                  <a:pt x="20392" y="9010"/>
                  <a:pt x="30453" y="2721"/>
                  <a:pt x="40817" y="2721"/>
                </a:cubicBezTo>
                <a:close/>
                <a:moveTo>
                  <a:pt x="3322" y="1"/>
                </a:moveTo>
                <a:lnTo>
                  <a:pt x="3322" y="68757"/>
                </a:lnTo>
                <a:lnTo>
                  <a:pt x="72078" y="68757"/>
                </a:lnTo>
                <a:lnTo>
                  <a:pt x="72078" y="1"/>
                </a:lnTo>
                <a:close/>
              </a:path>
            </a:pathLst>
          </a:custGeom>
          <a:solidFill>
            <a:srgbClr val="E0ECBF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419;p42">
            <a:extLst>
              <a:ext uri="{FF2B5EF4-FFF2-40B4-BE49-F238E27FC236}">
                <a16:creationId xmlns:a16="http://schemas.microsoft.com/office/drawing/2014/main" id="{7DA941DE-098B-4C1C-B414-DA79A16FE942}"/>
              </a:ext>
            </a:extLst>
          </p:cNvPr>
          <p:cNvSpPr/>
          <p:nvPr/>
        </p:nvSpPr>
        <p:spPr>
          <a:xfrm rot="10800000">
            <a:off x="4358986" y="870431"/>
            <a:ext cx="2162060" cy="1829875"/>
          </a:xfrm>
          <a:custGeom>
            <a:avLst/>
            <a:gdLst/>
            <a:ahLst/>
            <a:cxnLst/>
            <a:rect l="l" t="t" r="r" b="b"/>
            <a:pathLst>
              <a:path w="76892" h="68758" extrusionOk="0">
                <a:moveTo>
                  <a:pt x="40817" y="2721"/>
                </a:moveTo>
                <a:cubicBezTo>
                  <a:pt x="47473" y="2721"/>
                  <a:pt x="54255" y="5315"/>
                  <a:pt x="60621" y="10729"/>
                </a:cubicBezTo>
                <a:cubicBezTo>
                  <a:pt x="76892" y="24579"/>
                  <a:pt x="70915" y="46875"/>
                  <a:pt x="60256" y="56365"/>
                </a:cubicBezTo>
                <a:cubicBezTo>
                  <a:pt x="54085" y="61863"/>
                  <a:pt x="43885" y="64176"/>
                  <a:pt x="34292" y="64176"/>
                </a:cubicBezTo>
                <a:cubicBezTo>
                  <a:pt x="27316" y="64176"/>
                  <a:pt x="20662" y="62953"/>
                  <a:pt x="16113" y="60842"/>
                </a:cubicBezTo>
                <a:cubicBezTo>
                  <a:pt x="3501" y="54990"/>
                  <a:pt x="0" y="39984"/>
                  <a:pt x="12674" y="20735"/>
                </a:cubicBezTo>
                <a:cubicBezTo>
                  <a:pt x="20392" y="9010"/>
                  <a:pt x="30453" y="2721"/>
                  <a:pt x="40817" y="2721"/>
                </a:cubicBezTo>
                <a:close/>
                <a:moveTo>
                  <a:pt x="3322" y="1"/>
                </a:moveTo>
                <a:lnTo>
                  <a:pt x="3322" y="68757"/>
                </a:lnTo>
                <a:lnTo>
                  <a:pt x="72078" y="68757"/>
                </a:lnTo>
                <a:lnTo>
                  <a:pt x="72078" y="1"/>
                </a:lnTo>
                <a:close/>
              </a:path>
            </a:pathLst>
          </a:custGeom>
          <a:solidFill>
            <a:srgbClr val="E0ECBF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419;p42">
            <a:extLst>
              <a:ext uri="{FF2B5EF4-FFF2-40B4-BE49-F238E27FC236}">
                <a16:creationId xmlns:a16="http://schemas.microsoft.com/office/drawing/2014/main" id="{638393F4-BDA6-41CB-A66A-86B6A8B2EC22}"/>
              </a:ext>
            </a:extLst>
          </p:cNvPr>
          <p:cNvSpPr/>
          <p:nvPr/>
        </p:nvSpPr>
        <p:spPr>
          <a:xfrm rot="10800000">
            <a:off x="2269220" y="2898965"/>
            <a:ext cx="2162060" cy="1829875"/>
          </a:xfrm>
          <a:custGeom>
            <a:avLst/>
            <a:gdLst/>
            <a:ahLst/>
            <a:cxnLst/>
            <a:rect l="l" t="t" r="r" b="b"/>
            <a:pathLst>
              <a:path w="76892" h="68758" extrusionOk="0">
                <a:moveTo>
                  <a:pt x="40817" y="2721"/>
                </a:moveTo>
                <a:cubicBezTo>
                  <a:pt x="47473" y="2721"/>
                  <a:pt x="54255" y="5315"/>
                  <a:pt x="60621" y="10729"/>
                </a:cubicBezTo>
                <a:cubicBezTo>
                  <a:pt x="76892" y="24579"/>
                  <a:pt x="70915" y="46875"/>
                  <a:pt x="60256" y="56365"/>
                </a:cubicBezTo>
                <a:cubicBezTo>
                  <a:pt x="54085" y="61863"/>
                  <a:pt x="43885" y="64176"/>
                  <a:pt x="34292" y="64176"/>
                </a:cubicBezTo>
                <a:cubicBezTo>
                  <a:pt x="27316" y="64176"/>
                  <a:pt x="20662" y="62953"/>
                  <a:pt x="16113" y="60842"/>
                </a:cubicBezTo>
                <a:cubicBezTo>
                  <a:pt x="3501" y="54990"/>
                  <a:pt x="0" y="39984"/>
                  <a:pt x="12674" y="20735"/>
                </a:cubicBezTo>
                <a:cubicBezTo>
                  <a:pt x="20392" y="9010"/>
                  <a:pt x="30453" y="2721"/>
                  <a:pt x="40817" y="2721"/>
                </a:cubicBezTo>
                <a:close/>
                <a:moveTo>
                  <a:pt x="3322" y="1"/>
                </a:moveTo>
                <a:lnTo>
                  <a:pt x="3322" y="68757"/>
                </a:lnTo>
                <a:lnTo>
                  <a:pt x="72078" y="68757"/>
                </a:lnTo>
                <a:lnTo>
                  <a:pt x="72078" y="1"/>
                </a:lnTo>
                <a:close/>
              </a:path>
            </a:pathLst>
          </a:custGeom>
          <a:solidFill>
            <a:srgbClr val="E0ECBF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419;p42">
            <a:extLst>
              <a:ext uri="{FF2B5EF4-FFF2-40B4-BE49-F238E27FC236}">
                <a16:creationId xmlns:a16="http://schemas.microsoft.com/office/drawing/2014/main" id="{E186F5D6-DBAD-49D3-9F73-7D6E34EA9574}"/>
              </a:ext>
            </a:extLst>
          </p:cNvPr>
          <p:cNvSpPr/>
          <p:nvPr/>
        </p:nvSpPr>
        <p:spPr>
          <a:xfrm rot="10800000">
            <a:off x="4371557" y="2898964"/>
            <a:ext cx="2162060" cy="1829875"/>
          </a:xfrm>
          <a:custGeom>
            <a:avLst/>
            <a:gdLst/>
            <a:ahLst/>
            <a:cxnLst/>
            <a:rect l="l" t="t" r="r" b="b"/>
            <a:pathLst>
              <a:path w="76892" h="68758" extrusionOk="0">
                <a:moveTo>
                  <a:pt x="40817" y="2721"/>
                </a:moveTo>
                <a:cubicBezTo>
                  <a:pt x="47473" y="2721"/>
                  <a:pt x="54255" y="5315"/>
                  <a:pt x="60621" y="10729"/>
                </a:cubicBezTo>
                <a:cubicBezTo>
                  <a:pt x="76892" y="24579"/>
                  <a:pt x="70915" y="46875"/>
                  <a:pt x="60256" y="56365"/>
                </a:cubicBezTo>
                <a:cubicBezTo>
                  <a:pt x="54085" y="61863"/>
                  <a:pt x="43885" y="64176"/>
                  <a:pt x="34292" y="64176"/>
                </a:cubicBezTo>
                <a:cubicBezTo>
                  <a:pt x="27316" y="64176"/>
                  <a:pt x="20662" y="62953"/>
                  <a:pt x="16113" y="60842"/>
                </a:cubicBezTo>
                <a:cubicBezTo>
                  <a:pt x="3501" y="54990"/>
                  <a:pt x="0" y="39984"/>
                  <a:pt x="12674" y="20735"/>
                </a:cubicBezTo>
                <a:cubicBezTo>
                  <a:pt x="20392" y="9010"/>
                  <a:pt x="30453" y="2721"/>
                  <a:pt x="40817" y="2721"/>
                </a:cubicBezTo>
                <a:close/>
                <a:moveTo>
                  <a:pt x="3322" y="1"/>
                </a:moveTo>
                <a:lnTo>
                  <a:pt x="3322" y="68757"/>
                </a:lnTo>
                <a:lnTo>
                  <a:pt x="72078" y="68757"/>
                </a:lnTo>
                <a:lnTo>
                  <a:pt x="72078" y="1"/>
                </a:lnTo>
                <a:close/>
              </a:path>
            </a:pathLst>
          </a:custGeom>
          <a:solidFill>
            <a:srgbClr val="E0ECBF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63"/>
          <p:cNvSpPr txBox="1">
            <a:spLocks noGrp="1"/>
          </p:cNvSpPr>
          <p:nvPr>
            <p:ph type="title"/>
          </p:nvPr>
        </p:nvSpPr>
        <p:spPr>
          <a:xfrm>
            <a:off x="3287209" y="691945"/>
            <a:ext cx="5747794" cy="3515400"/>
          </a:xfrm>
          <a:prstGeom prst="rect">
            <a:avLst/>
          </a:prstGeom>
        </p:spPr>
        <p:txBody>
          <a:bodyPr spcFirstLastPara="1" wrap="square" lIns="274300" tIns="2286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7200" dirty="0"/>
              <a:t>How the community is affected</a:t>
            </a:r>
          </a:p>
        </p:txBody>
      </p:sp>
      <p:grpSp>
        <p:nvGrpSpPr>
          <p:cNvPr id="1520" name="Google Shape;1520;p63"/>
          <p:cNvGrpSpPr/>
          <p:nvPr/>
        </p:nvGrpSpPr>
        <p:grpSpPr>
          <a:xfrm>
            <a:off x="904897" y="869834"/>
            <a:ext cx="2624997" cy="3201043"/>
            <a:chOff x="10998200" y="11115950"/>
            <a:chExt cx="1977250" cy="2411150"/>
          </a:xfrm>
        </p:grpSpPr>
        <p:grpSp>
          <p:nvGrpSpPr>
            <p:cNvPr id="1521" name="Google Shape;1521;p63"/>
            <p:cNvGrpSpPr/>
            <p:nvPr/>
          </p:nvGrpSpPr>
          <p:grpSpPr>
            <a:xfrm>
              <a:off x="10998200" y="11115950"/>
              <a:ext cx="1977250" cy="2411150"/>
              <a:chOff x="10998200" y="11115950"/>
              <a:chExt cx="1977250" cy="2411150"/>
            </a:xfrm>
          </p:grpSpPr>
          <p:sp>
            <p:nvSpPr>
              <p:cNvPr id="1522" name="Google Shape;1522;p63"/>
              <p:cNvSpPr/>
              <p:nvPr/>
            </p:nvSpPr>
            <p:spPr>
              <a:xfrm>
                <a:off x="10998200" y="11115950"/>
                <a:ext cx="1977250" cy="2411150"/>
              </a:xfrm>
              <a:custGeom>
                <a:avLst/>
                <a:gdLst/>
                <a:ahLst/>
                <a:cxnLst/>
                <a:rect l="l" t="t" r="r" b="b"/>
                <a:pathLst>
                  <a:path w="79090" h="96446" extrusionOk="0">
                    <a:moveTo>
                      <a:pt x="12250" y="46080"/>
                    </a:moveTo>
                    <a:cubicBezTo>
                      <a:pt x="12493" y="47570"/>
                      <a:pt x="12918" y="49059"/>
                      <a:pt x="13465" y="50488"/>
                    </a:cubicBezTo>
                    <a:cubicBezTo>
                      <a:pt x="12402" y="49515"/>
                      <a:pt x="11186" y="48755"/>
                      <a:pt x="9848" y="48178"/>
                    </a:cubicBezTo>
                    <a:cubicBezTo>
                      <a:pt x="10760" y="47630"/>
                      <a:pt x="11551" y="46931"/>
                      <a:pt x="12250" y="46080"/>
                    </a:cubicBezTo>
                    <a:close/>
                    <a:moveTo>
                      <a:pt x="42129" y="1"/>
                    </a:moveTo>
                    <a:cubicBezTo>
                      <a:pt x="40274" y="92"/>
                      <a:pt x="38876" y="1703"/>
                      <a:pt x="38907" y="3557"/>
                    </a:cubicBezTo>
                    <a:cubicBezTo>
                      <a:pt x="38937" y="5350"/>
                      <a:pt x="38937" y="7052"/>
                      <a:pt x="38876" y="8694"/>
                    </a:cubicBezTo>
                    <a:cubicBezTo>
                      <a:pt x="38846" y="9484"/>
                      <a:pt x="38785" y="10335"/>
                      <a:pt x="38755" y="11156"/>
                    </a:cubicBezTo>
                    <a:lnTo>
                      <a:pt x="38755" y="11429"/>
                    </a:lnTo>
                    <a:cubicBezTo>
                      <a:pt x="38663" y="12341"/>
                      <a:pt x="38633" y="13253"/>
                      <a:pt x="38663" y="14287"/>
                    </a:cubicBezTo>
                    <a:cubicBezTo>
                      <a:pt x="38724" y="14803"/>
                      <a:pt x="38876" y="15350"/>
                      <a:pt x="39150" y="15746"/>
                    </a:cubicBezTo>
                    <a:cubicBezTo>
                      <a:pt x="38495" y="15708"/>
                      <a:pt x="37851" y="15686"/>
                      <a:pt x="37217" y="15686"/>
                    </a:cubicBezTo>
                    <a:cubicBezTo>
                      <a:pt x="36321" y="15686"/>
                      <a:pt x="35445" y="15730"/>
                      <a:pt x="34590" y="15837"/>
                    </a:cubicBezTo>
                    <a:cubicBezTo>
                      <a:pt x="34773" y="15350"/>
                      <a:pt x="34864" y="14803"/>
                      <a:pt x="34803" y="14287"/>
                    </a:cubicBezTo>
                    <a:cubicBezTo>
                      <a:pt x="34621" y="12493"/>
                      <a:pt x="34226" y="10730"/>
                      <a:pt x="33891" y="9028"/>
                    </a:cubicBezTo>
                    <a:cubicBezTo>
                      <a:pt x="33800" y="8724"/>
                      <a:pt x="33770" y="8390"/>
                      <a:pt x="33709" y="8086"/>
                    </a:cubicBezTo>
                    <a:cubicBezTo>
                      <a:pt x="33435" y="6718"/>
                      <a:pt x="32402" y="5654"/>
                      <a:pt x="31065" y="5381"/>
                    </a:cubicBezTo>
                    <a:cubicBezTo>
                      <a:pt x="30867" y="5350"/>
                      <a:pt x="30654" y="5335"/>
                      <a:pt x="30434" y="5335"/>
                    </a:cubicBezTo>
                    <a:cubicBezTo>
                      <a:pt x="30213" y="5335"/>
                      <a:pt x="29986" y="5350"/>
                      <a:pt x="29758" y="5381"/>
                    </a:cubicBezTo>
                    <a:cubicBezTo>
                      <a:pt x="28876" y="5563"/>
                      <a:pt x="28116" y="6080"/>
                      <a:pt x="27630" y="6840"/>
                    </a:cubicBezTo>
                    <a:cubicBezTo>
                      <a:pt x="27113" y="7600"/>
                      <a:pt x="26961" y="8542"/>
                      <a:pt x="27174" y="9454"/>
                    </a:cubicBezTo>
                    <a:cubicBezTo>
                      <a:pt x="27235" y="9758"/>
                      <a:pt x="27326" y="10062"/>
                      <a:pt x="27356" y="10396"/>
                    </a:cubicBezTo>
                    <a:cubicBezTo>
                      <a:pt x="27721" y="12068"/>
                      <a:pt x="28116" y="13831"/>
                      <a:pt x="28633" y="15563"/>
                    </a:cubicBezTo>
                    <a:cubicBezTo>
                      <a:pt x="28785" y="16110"/>
                      <a:pt x="29089" y="16505"/>
                      <a:pt x="29484" y="16901"/>
                    </a:cubicBezTo>
                    <a:cubicBezTo>
                      <a:pt x="28147" y="17326"/>
                      <a:pt x="26900" y="17843"/>
                      <a:pt x="25654" y="18451"/>
                    </a:cubicBezTo>
                    <a:cubicBezTo>
                      <a:pt x="25928" y="17660"/>
                      <a:pt x="25837" y="16749"/>
                      <a:pt x="25411" y="15898"/>
                    </a:cubicBezTo>
                    <a:cubicBezTo>
                      <a:pt x="23830" y="12767"/>
                      <a:pt x="22037" y="9666"/>
                      <a:pt x="20304" y="6718"/>
                    </a:cubicBezTo>
                    <a:cubicBezTo>
                      <a:pt x="19879" y="5989"/>
                      <a:pt x="19453" y="5320"/>
                      <a:pt x="19028" y="4590"/>
                    </a:cubicBezTo>
                    <a:cubicBezTo>
                      <a:pt x="18542" y="3739"/>
                      <a:pt x="17721" y="3192"/>
                      <a:pt x="16748" y="2979"/>
                    </a:cubicBezTo>
                    <a:cubicBezTo>
                      <a:pt x="16518" y="2933"/>
                      <a:pt x="16285" y="2911"/>
                      <a:pt x="16055" y="2911"/>
                    </a:cubicBezTo>
                    <a:cubicBezTo>
                      <a:pt x="15372" y="2911"/>
                      <a:pt x="14702" y="3110"/>
                      <a:pt x="14134" y="3496"/>
                    </a:cubicBezTo>
                    <a:cubicBezTo>
                      <a:pt x="12614" y="4499"/>
                      <a:pt x="12128" y="6566"/>
                      <a:pt x="13070" y="8207"/>
                    </a:cubicBezTo>
                    <a:cubicBezTo>
                      <a:pt x="13496" y="8907"/>
                      <a:pt x="13921" y="9606"/>
                      <a:pt x="14317" y="10335"/>
                    </a:cubicBezTo>
                    <a:cubicBezTo>
                      <a:pt x="16079" y="13283"/>
                      <a:pt x="17873" y="16353"/>
                      <a:pt x="19788" y="19302"/>
                    </a:cubicBezTo>
                    <a:cubicBezTo>
                      <a:pt x="20304" y="20001"/>
                      <a:pt x="21004" y="20518"/>
                      <a:pt x="21885" y="20670"/>
                    </a:cubicBezTo>
                    <a:cubicBezTo>
                      <a:pt x="21915" y="20670"/>
                      <a:pt x="22007" y="20670"/>
                      <a:pt x="22037" y="20700"/>
                    </a:cubicBezTo>
                    <a:cubicBezTo>
                      <a:pt x="17113" y="24347"/>
                      <a:pt x="13405" y="29819"/>
                      <a:pt x="12128" y="36323"/>
                    </a:cubicBezTo>
                    <a:cubicBezTo>
                      <a:pt x="11885" y="37478"/>
                      <a:pt x="11733" y="38664"/>
                      <a:pt x="11672" y="39849"/>
                    </a:cubicBezTo>
                    <a:cubicBezTo>
                      <a:pt x="11064" y="39515"/>
                      <a:pt x="10365" y="39272"/>
                      <a:pt x="9696" y="39150"/>
                    </a:cubicBezTo>
                    <a:cubicBezTo>
                      <a:pt x="9228" y="39058"/>
                      <a:pt x="8751" y="39014"/>
                      <a:pt x="8275" y="39014"/>
                    </a:cubicBezTo>
                    <a:cubicBezTo>
                      <a:pt x="7176" y="39014"/>
                      <a:pt x="6082" y="39252"/>
                      <a:pt x="5107" y="39697"/>
                    </a:cubicBezTo>
                    <a:cubicBezTo>
                      <a:pt x="2371" y="40943"/>
                      <a:pt x="1034" y="43679"/>
                      <a:pt x="456" y="45199"/>
                    </a:cubicBezTo>
                    <a:cubicBezTo>
                      <a:pt x="0" y="46506"/>
                      <a:pt x="578" y="47934"/>
                      <a:pt x="1824" y="48542"/>
                    </a:cubicBezTo>
                    <a:cubicBezTo>
                      <a:pt x="2432" y="48816"/>
                      <a:pt x="3070" y="49029"/>
                      <a:pt x="3739" y="49181"/>
                    </a:cubicBezTo>
                    <a:lnTo>
                      <a:pt x="3769" y="49181"/>
                    </a:lnTo>
                    <a:cubicBezTo>
                      <a:pt x="2280" y="52463"/>
                      <a:pt x="2614" y="56293"/>
                      <a:pt x="4651" y="59333"/>
                    </a:cubicBezTo>
                    <a:cubicBezTo>
                      <a:pt x="6991" y="62859"/>
                      <a:pt x="11186" y="64166"/>
                      <a:pt x="13465" y="64622"/>
                    </a:cubicBezTo>
                    <a:lnTo>
                      <a:pt x="13617" y="64652"/>
                    </a:lnTo>
                    <a:cubicBezTo>
                      <a:pt x="13795" y="64689"/>
                      <a:pt x="13972" y="64707"/>
                      <a:pt x="14147" y="64707"/>
                    </a:cubicBezTo>
                    <a:cubicBezTo>
                      <a:pt x="15112" y="64707"/>
                      <a:pt x="16007" y="64159"/>
                      <a:pt x="16444" y="63284"/>
                    </a:cubicBezTo>
                    <a:lnTo>
                      <a:pt x="16444" y="63284"/>
                    </a:lnTo>
                    <a:lnTo>
                      <a:pt x="16231" y="65868"/>
                    </a:lnTo>
                    <a:cubicBezTo>
                      <a:pt x="16140" y="66658"/>
                      <a:pt x="16414" y="67418"/>
                      <a:pt x="16961" y="67965"/>
                    </a:cubicBezTo>
                    <a:cubicBezTo>
                      <a:pt x="16748" y="68239"/>
                      <a:pt x="16657" y="68543"/>
                      <a:pt x="16566" y="68877"/>
                    </a:cubicBezTo>
                    <a:lnTo>
                      <a:pt x="15776" y="72889"/>
                    </a:lnTo>
                    <a:cubicBezTo>
                      <a:pt x="15502" y="74318"/>
                      <a:pt x="16383" y="75686"/>
                      <a:pt x="17751" y="76020"/>
                    </a:cubicBezTo>
                    <a:lnTo>
                      <a:pt x="19119" y="76354"/>
                    </a:lnTo>
                    <a:lnTo>
                      <a:pt x="19119" y="76689"/>
                    </a:lnTo>
                    <a:cubicBezTo>
                      <a:pt x="19028" y="78026"/>
                      <a:pt x="19940" y="79211"/>
                      <a:pt x="21247" y="79485"/>
                    </a:cubicBezTo>
                    <a:cubicBezTo>
                      <a:pt x="21399" y="80032"/>
                      <a:pt x="21612" y="80610"/>
                      <a:pt x="21915" y="81187"/>
                    </a:cubicBezTo>
                    <a:lnTo>
                      <a:pt x="21581" y="81066"/>
                    </a:lnTo>
                    <a:lnTo>
                      <a:pt x="18481" y="78786"/>
                    </a:lnTo>
                    <a:lnTo>
                      <a:pt x="16140" y="75929"/>
                    </a:lnTo>
                    <a:lnTo>
                      <a:pt x="16049" y="75838"/>
                    </a:lnTo>
                    <a:cubicBezTo>
                      <a:pt x="15958" y="75290"/>
                      <a:pt x="15806" y="74774"/>
                      <a:pt x="15624" y="74257"/>
                    </a:cubicBezTo>
                    <a:cubicBezTo>
                      <a:pt x="15502" y="74014"/>
                      <a:pt x="15380" y="73740"/>
                      <a:pt x="15289" y="73497"/>
                    </a:cubicBezTo>
                    <a:cubicBezTo>
                      <a:pt x="15168" y="73254"/>
                      <a:pt x="15016" y="72980"/>
                      <a:pt x="14864" y="72707"/>
                    </a:cubicBezTo>
                    <a:cubicBezTo>
                      <a:pt x="14772" y="72616"/>
                      <a:pt x="14712" y="72464"/>
                      <a:pt x="14620" y="72342"/>
                    </a:cubicBezTo>
                    <a:cubicBezTo>
                      <a:pt x="14681" y="72190"/>
                      <a:pt x="14681" y="71977"/>
                      <a:pt x="14681" y="71856"/>
                    </a:cubicBezTo>
                    <a:cubicBezTo>
                      <a:pt x="14681" y="71582"/>
                      <a:pt x="14712" y="71339"/>
                      <a:pt x="14681" y="71096"/>
                    </a:cubicBezTo>
                    <a:cubicBezTo>
                      <a:pt x="14681" y="70853"/>
                      <a:pt x="14620" y="70670"/>
                      <a:pt x="14620" y="70427"/>
                    </a:cubicBezTo>
                    <a:cubicBezTo>
                      <a:pt x="14560" y="69789"/>
                      <a:pt x="14408" y="69211"/>
                      <a:pt x="14165" y="68634"/>
                    </a:cubicBezTo>
                    <a:cubicBezTo>
                      <a:pt x="13952" y="68117"/>
                      <a:pt x="13648" y="67570"/>
                      <a:pt x="13253" y="67175"/>
                    </a:cubicBezTo>
                    <a:cubicBezTo>
                      <a:pt x="12888" y="66719"/>
                      <a:pt x="12462" y="66324"/>
                      <a:pt x="12006" y="66020"/>
                    </a:cubicBezTo>
                    <a:cubicBezTo>
                      <a:pt x="11551" y="65716"/>
                      <a:pt x="11064" y="65442"/>
                      <a:pt x="10578" y="65260"/>
                    </a:cubicBezTo>
                    <a:cubicBezTo>
                      <a:pt x="10213" y="65138"/>
                      <a:pt x="9879" y="65047"/>
                      <a:pt x="9514" y="64956"/>
                    </a:cubicBezTo>
                    <a:cubicBezTo>
                      <a:pt x="9301" y="64926"/>
                      <a:pt x="9149" y="64895"/>
                      <a:pt x="8967" y="64895"/>
                    </a:cubicBezTo>
                    <a:cubicBezTo>
                      <a:pt x="8709" y="64850"/>
                      <a:pt x="8435" y="64827"/>
                      <a:pt x="8154" y="64827"/>
                    </a:cubicBezTo>
                    <a:cubicBezTo>
                      <a:pt x="7873" y="64827"/>
                      <a:pt x="7584" y="64850"/>
                      <a:pt x="7295" y="64895"/>
                    </a:cubicBezTo>
                    <a:cubicBezTo>
                      <a:pt x="6505" y="64956"/>
                      <a:pt x="5745" y="65199"/>
                      <a:pt x="5046" y="65564"/>
                    </a:cubicBezTo>
                    <a:cubicBezTo>
                      <a:pt x="4377" y="65959"/>
                      <a:pt x="3769" y="66415"/>
                      <a:pt x="3313" y="67023"/>
                    </a:cubicBezTo>
                    <a:cubicBezTo>
                      <a:pt x="2827" y="67631"/>
                      <a:pt x="2462" y="68269"/>
                      <a:pt x="2249" y="69029"/>
                    </a:cubicBezTo>
                    <a:cubicBezTo>
                      <a:pt x="2006" y="69789"/>
                      <a:pt x="1945" y="70579"/>
                      <a:pt x="2067" y="71430"/>
                    </a:cubicBezTo>
                    <a:cubicBezTo>
                      <a:pt x="2097" y="71795"/>
                      <a:pt x="2158" y="72221"/>
                      <a:pt x="2280" y="72646"/>
                    </a:cubicBezTo>
                    <a:cubicBezTo>
                      <a:pt x="2401" y="73041"/>
                      <a:pt x="2553" y="73436"/>
                      <a:pt x="2736" y="73862"/>
                    </a:cubicBezTo>
                    <a:cubicBezTo>
                      <a:pt x="2857" y="74075"/>
                      <a:pt x="2979" y="74257"/>
                      <a:pt x="3070" y="74470"/>
                    </a:cubicBezTo>
                    <a:cubicBezTo>
                      <a:pt x="2857" y="75108"/>
                      <a:pt x="2857" y="75777"/>
                      <a:pt x="3131" y="76445"/>
                    </a:cubicBezTo>
                    <a:lnTo>
                      <a:pt x="3921" y="78360"/>
                    </a:lnTo>
                    <a:cubicBezTo>
                      <a:pt x="3982" y="78604"/>
                      <a:pt x="4104" y="78786"/>
                      <a:pt x="4256" y="78938"/>
                    </a:cubicBezTo>
                    <a:cubicBezTo>
                      <a:pt x="4286" y="79363"/>
                      <a:pt x="4438" y="79789"/>
                      <a:pt x="4681" y="80154"/>
                    </a:cubicBezTo>
                    <a:lnTo>
                      <a:pt x="5897" y="82008"/>
                    </a:lnTo>
                    <a:cubicBezTo>
                      <a:pt x="5897" y="82677"/>
                      <a:pt x="6110" y="83285"/>
                      <a:pt x="6535" y="83771"/>
                    </a:cubicBezTo>
                    <a:lnTo>
                      <a:pt x="9240" y="86962"/>
                    </a:lnTo>
                    <a:cubicBezTo>
                      <a:pt x="9453" y="87236"/>
                      <a:pt x="9696" y="87418"/>
                      <a:pt x="10000" y="87570"/>
                    </a:cubicBezTo>
                    <a:cubicBezTo>
                      <a:pt x="10183" y="87996"/>
                      <a:pt x="10487" y="88361"/>
                      <a:pt x="10882" y="88634"/>
                    </a:cubicBezTo>
                    <a:lnTo>
                      <a:pt x="14286" y="91035"/>
                    </a:lnTo>
                    <a:cubicBezTo>
                      <a:pt x="14529" y="91218"/>
                      <a:pt x="14833" y="91339"/>
                      <a:pt x="15076" y="91400"/>
                    </a:cubicBezTo>
                    <a:cubicBezTo>
                      <a:pt x="15380" y="91795"/>
                      <a:pt x="15745" y="92038"/>
                      <a:pt x="16201" y="92251"/>
                    </a:cubicBezTo>
                    <a:lnTo>
                      <a:pt x="18207" y="93041"/>
                    </a:lnTo>
                    <a:cubicBezTo>
                      <a:pt x="18359" y="93102"/>
                      <a:pt x="18511" y="93163"/>
                      <a:pt x="18694" y="93193"/>
                    </a:cubicBezTo>
                    <a:cubicBezTo>
                      <a:pt x="18845" y="93224"/>
                      <a:pt x="18967" y="93224"/>
                      <a:pt x="19119" y="93224"/>
                    </a:cubicBezTo>
                    <a:cubicBezTo>
                      <a:pt x="19332" y="93406"/>
                      <a:pt x="19636" y="93528"/>
                      <a:pt x="19940" y="93649"/>
                    </a:cubicBezTo>
                    <a:lnTo>
                      <a:pt x="22371" y="94379"/>
                    </a:lnTo>
                    <a:cubicBezTo>
                      <a:pt x="22463" y="94409"/>
                      <a:pt x="22523" y="94409"/>
                      <a:pt x="22645" y="94440"/>
                    </a:cubicBezTo>
                    <a:cubicBezTo>
                      <a:pt x="22817" y="94478"/>
                      <a:pt x="22985" y="94495"/>
                      <a:pt x="23151" y="94495"/>
                    </a:cubicBezTo>
                    <a:cubicBezTo>
                      <a:pt x="23513" y="94495"/>
                      <a:pt x="23861" y="94413"/>
                      <a:pt x="24195" y="94288"/>
                    </a:cubicBezTo>
                    <a:cubicBezTo>
                      <a:pt x="24226" y="94379"/>
                      <a:pt x="24317" y="94470"/>
                      <a:pt x="24408" y="94561"/>
                    </a:cubicBezTo>
                    <a:cubicBezTo>
                      <a:pt x="24773" y="95078"/>
                      <a:pt x="25381" y="95473"/>
                      <a:pt x="26019" y="95625"/>
                    </a:cubicBezTo>
                    <a:cubicBezTo>
                      <a:pt x="26049" y="95625"/>
                      <a:pt x="26140" y="95656"/>
                      <a:pt x="26171" y="95656"/>
                    </a:cubicBezTo>
                    <a:lnTo>
                      <a:pt x="30335" y="96233"/>
                    </a:lnTo>
                    <a:cubicBezTo>
                      <a:pt x="30426" y="96248"/>
                      <a:pt x="30517" y="96256"/>
                      <a:pt x="30605" y="96256"/>
                    </a:cubicBezTo>
                    <a:cubicBezTo>
                      <a:pt x="30692" y="96256"/>
                      <a:pt x="30776" y="96248"/>
                      <a:pt x="30852" y="96233"/>
                    </a:cubicBezTo>
                    <a:cubicBezTo>
                      <a:pt x="31034" y="96294"/>
                      <a:pt x="31247" y="96385"/>
                      <a:pt x="31460" y="96415"/>
                    </a:cubicBezTo>
                    <a:cubicBezTo>
                      <a:pt x="31642" y="96446"/>
                      <a:pt x="31855" y="96446"/>
                      <a:pt x="32037" y="96446"/>
                    </a:cubicBezTo>
                    <a:lnTo>
                      <a:pt x="34195" y="96415"/>
                    </a:lnTo>
                    <a:cubicBezTo>
                      <a:pt x="34499" y="96415"/>
                      <a:pt x="34803" y="96355"/>
                      <a:pt x="35077" y="96233"/>
                    </a:cubicBezTo>
                    <a:cubicBezTo>
                      <a:pt x="35107" y="96233"/>
                      <a:pt x="35138" y="96233"/>
                      <a:pt x="35138" y="96263"/>
                    </a:cubicBezTo>
                    <a:cubicBezTo>
                      <a:pt x="35326" y="96284"/>
                      <a:pt x="35515" y="96320"/>
                      <a:pt x="35714" y="96320"/>
                    </a:cubicBezTo>
                    <a:cubicBezTo>
                      <a:pt x="35803" y="96320"/>
                      <a:pt x="35894" y="96313"/>
                      <a:pt x="35989" y="96294"/>
                    </a:cubicBezTo>
                    <a:lnTo>
                      <a:pt x="38542" y="96051"/>
                    </a:lnTo>
                    <a:cubicBezTo>
                      <a:pt x="38694" y="96051"/>
                      <a:pt x="38785" y="95990"/>
                      <a:pt x="38937" y="95959"/>
                    </a:cubicBezTo>
                    <a:cubicBezTo>
                      <a:pt x="39089" y="95990"/>
                      <a:pt x="39211" y="96081"/>
                      <a:pt x="39363" y="96081"/>
                    </a:cubicBezTo>
                    <a:cubicBezTo>
                      <a:pt x="39554" y="96108"/>
                      <a:pt x="39745" y="96123"/>
                      <a:pt x="39934" y="96123"/>
                    </a:cubicBezTo>
                    <a:cubicBezTo>
                      <a:pt x="40165" y="96123"/>
                      <a:pt x="40391" y="96101"/>
                      <a:pt x="40609" y="96051"/>
                    </a:cubicBezTo>
                    <a:lnTo>
                      <a:pt x="44651" y="94926"/>
                    </a:lnTo>
                    <a:cubicBezTo>
                      <a:pt x="44955" y="94865"/>
                      <a:pt x="45168" y="94744"/>
                      <a:pt x="45442" y="94561"/>
                    </a:cubicBezTo>
                    <a:cubicBezTo>
                      <a:pt x="45898" y="94561"/>
                      <a:pt x="46323" y="94440"/>
                      <a:pt x="46749" y="94257"/>
                    </a:cubicBezTo>
                    <a:lnTo>
                      <a:pt x="48542" y="93254"/>
                    </a:lnTo>
                    <a:cubicBezTo>
                      <a:pt x="48755" y="93163"/>
                      <a:pt x="48937" y="93041"/>
                      <a:pt x="49089" y="92890"/>
                    </a:cubicBezTo>
                    <a:cubicBezTo>
                      <a:pt x="49515" y="92798"/>
                      <a:pt x="49880" y="92616"/>
                      <a:pt x="50275" y="92342"/>
                    </a:cubicBezTo>
                    <a:lnTo>
                      <a:pt x="51977" y="90944"/>
                    </a:lnTo>
                    <a:cubicBezTo>
                      <a:pt x="52311" y="90671"/>
                      <a:pt x="52585" y="90336"/>
                      <a:pt x="52737" y="89972"/>
                    </a:cubicBezTo>
                    <a:cubicBezTo>
                      <a:pt x="53101" y="89911"/>
                      <a:pt x="53466" y="89820"/>
                      <a:pt x="53801" y="89698"/>
                    </a:cubicBezTo>
                    <a:cubicBezTo>
                      <a:pt x="54560" y="89424"/>
                      <a:pt x="55199" y="88999"/>
                      <a:pt x="55807" y="88452"/>
                    </a:cubicBezTo>
                    <a:cubicBezTo>
                      <a:pt x="56111" y="88178"/>
                      <a:pt x="56384" y="87874"/>
                      <a:pt x="56658" y="87540"/>
                    </a:cubicBezTo>
                    <a:cubicBezTo>
                      <a:pt x="56901" y="87175"/>
                      <a:pt x="57144" y="86810"/>
                      <a:pt x="57326" y="86415"/>
                    </a:cubicBezTo>
                    <a:cubicBezTo>
                      <a:pt x="57478" y="86111"/>
                      <a:pt x="57600" y="85807"/>
                      <a:pt x="57722" y="85503"/>
                    </a:cubicBezTo>
                    <a:lnTo>
                      <a:pt x="57813" y="85503"/>
                    </a:lnTo>
                    <a:cubicBezTo>
                      <a:pt x="58542" y="85412"/>
                      <a:pt x="59150" y="84987"/>
                      <a:pt x="59576" y="84409"/>
                    </a:cubicBezTo>
                    <a:lnTo>
                      <a:pt x="60852" y="82525"/>
                    </a:lnTo>
                    <a:cubicBezTo>
                      <a:pt x="61703" y="81339"/>
                      <a:pt x="61430" y="79728"/>
                      <a:pt x="60305" y="78877"/>
                    </a:cubicBezTo>
                    <a:lnTo>
                      <a:pt x="58512" y="77540"/>
                    </a:lnTo>
                    <a:lnTo>
                      <a:pt x="57266" y="74014"/>
                    </a:lnTo>
                    <a:cubicBezTo>
                      <a:pt x="56962" y="73132"/>
                      <a:pt x="56202" y="72433"/>
                      <a:pt x="55290" y="72281"/>
                    </a:cubicBezTo>
                    <a:lnTo>
                      <a:pt x="55199" y="72281"/>
                    </a:lnTo>
                    <a:cubicBezTo>
                      <a:pt x="55058" y="72259"/>
                      <a:pt x="54915" y="72247"/>
                      <a:pt x="54773" y="72247"/>
                    </a:cubicBezTo>
                    <a:cubicBezTo>
                      <a:pt x="53965" y="72247"/>
                      <a:pt x="53162" y="72608"/>
                      <a:pt x="52646" y="73254"/>
                    </a:cubicBezTo>
                    <a:lnTo>
                      <a:pt x="51217" y="75078"/>
                    </a:lnTo>
                    <a:cubicBezTo>
                      <a:pt x="50974" y="75321"/>
                      <a:pt x="50822" y="75625"/>
                      <a:pt x="50761" y="75929"/>
                    </a:cubicBezTo>
                    <a:cubicBezTo>
                      <a:pt x="50457" y="76172"/>
                      <a:pt x="50214" y="76476"/>
                      <a:pt x="50031" y="76810"/>
                    </a:cubicBezTo>
                    <a:lnTo>
                      <a:pt x="49667" y="77540"/>
                    </a:lnTo>
                    <a:cubicBezTo>
                      <a:pt x="49576" y="77570"/>
                      <a:pt x="49515" y="77570"/>
                      <a:pt x="49424" y="77601"/>
                    </a:cubicBezTo>
                    <a:cubicBezTo>
                      <a:pt x="49150" y="77722"/>
                      <a:pt x="48937" y="77874"/>
                      <a:pt x="48664" y="78026"/>
                    </a:cubicBezTo>
                    <a:cubicBezTo>
                      <a:pt x="48451" y="78178"/>
                      <a:pt x="48238" y="78300"/>
                      <a:pt x="48056" y="78482"/>
                    </a:cubicBezTo>
                    <a:cubicBezTo>
                      <a:pt x="47904" y="78634"/>
                      <a:pt x="47721" y="78756"/>
                      <a:pt x="47569" y="78908"/>
                    </a:cubicBezTo>
                    <a:cubicBezTo>
                      <a:pt x="47114" y="79333"/>
                      <a:pt x="46688" y="79819"/>
                      <a:pt x="46414" y="80336"/>
                    </a:cubicBezTo>
                    <a:cubicBezTo>
                      <a:pt x="46232" y="80640"/>
                      <a:pt x="46080" y="81005"/>
                      <a:pt x="45958" y="81339"/>
                    </a:cubicBezTo>
                    <a:cubicBezTo>
                      <a:pt x="45715" y="81339"/>
                      <a:pt x="45442" y="81370"/>
                      <a:pt x="45168" y="81461"/>
                    </a:cubicBezTo>
                    <a:cubicBezTo>
                      <a:pt x="44560" y="81552"/>
                      <a:pt x="43983" y="81795"/>
                      <a:pt x="43436" y="82069"/>
                    </a:cubicBezTo>
                    <a:cubicBezTo>
                      <a:pt x="43162" y="82160"/>
                      <a:pt x="42949" y="82312"/>
                      <a:pt x="42706" y="82464"/>
                    </a:cubicBezTo>
                    <a:cubicBezTo>
                      <a:pt x="42433" y="82616"/>
                      <a:pt x="42159" y="82829"/>
                      <a:pt x="41946" y="82981"/>
                    </a:cubicBezTo>
                    <a:cubicBezTo>
                      <a:pt x="41855" y="83011"/>
                      <a:pt x="41825" y="83072"/>
                      <a:pt x="41764" y="83133"/>
                    </a:cubicBezTo>
                    <a:lnTo>
                      <a:pt x="37691" y="84136"/>
                    </a:lnTo>
                    <a:cubicBezTo>
                      <a:pt x="37569" y="84196"/>
                      <a:pt x="37417" y="84227"/>
                      <a:pt x="37296" y="84257"/>
                    </a:cubicBezTo>
                    <a:lnTo>
                      <a:pt x="36019" y="84348"/>
                    </a:lnTo>
                    <a:cubicBezTo>
                      <a:pt x="35837" y="84348"/>
                      <a:pt x="35685" y="84379"/>
                      <a:pt x="35533" y="84409"/>
                    </a:cubicBezTo>
                    <a:cubicBezTo>
                      <a:pt x="35472" y="84409"/>
                      <a:pt x="35472" y="84409"/>
                      <a:pt x="35442" y="84379"/>
                    </a:cubicBezTo>
                    <a:cubicBezTo>
                      <a:pt x="36080" y="83923"/>
                      <a:pt x="36657" y="83376"/>
                      <a:pt x="37113" y="82859"/>
                    </a:cubicBezTo>
                    <a:lnTo>
                      <a:pt x="37296" y="82889"/>
                    </a:lnTo>
                    <a:cubicBezTo>
                      <a:pt x="37482" y="82930"/>
                      <a:pt x="37668" y="82949"/>
                      <a:pt x="37852" y="82949"/>
                    </a:cubicBezTo>
                    <a:cubicBezTo>
                      <a:pt x="38778" y="82949"/>
                      <a:pt x="39641" y="82455"/>
                      <a:pt x="40122" y="81643"/>
                    </a:cubicBezTo>
                    <a:lnTo>
                      <a:pt x="41460" y="81978"/>
                    </a:lnTo>
                    <a:cubicBezTo>
                      <a:pt x="41490" y="81978"/>
                      <a:pt x="41521" y="81978"/>
                      <a:pt x="41551" y="82008"/>
                    </a:cubicBezTo>
                    <a:cubicBezTo>
                      <a:pt x="41736" y="82047"/>
                      <a:pt x="41920" y="82065"/>
                      <a:pt x="42101" y="82065"/>
                    </a:cubicBezTo>
                    <a:cubicBezTo>
                      <a:pt x="43202" y="82065"/>
                      <a:pt x="44199" y="81376"/>
                      <a:pt x="44591" y="80306"/>
                    </a:cubicBezTo>
                    <a:lnTo>
                      <a:pt x="46384" y="75382"/>
                    </a:lnTo>
                    <a:cubicBezTo>
                      <a:pt x="47114" y="75108"/>
                      <a:pt x="47691" y="74531"/>
                      <a:pt x="47934" y="73771"/>
                    </a:cubicBezTo>
                    <a:lnTo>
                      <a:pt x="49393" y="69637"/>
                    </a:lnTo>
                    <a:cubicBezTo>
                      <a:pt x="49880" y="69850"/>
                      <a:pt x="50427" y="70002"/>
                      <a:pt x="50974" y="70123"/>
                    </a:cubicBezTo>
                    <a:cubicBezTo>
                      <a:pt x="51529" y="70230"/>
                      <a:pt x="52097" y="70284"/>
                      <a:pt x="52663" y="70284"/>
                    </a:cubicBezTo>
                    <a:cubicBezTo>
                      <a:pt x="53864" y="70284"/>
                      <a:pt x="55057" y="70041"/>
                      <a:pt x="56111" y="69546"/>
                    </a:cubicBezTo>
                    <a:cubicBezTo>
                      <a:pt x="58026" y="68725"/>
                      <a:pt x="59576" y="67114"/>
                      <a:pt x="60457" y="65199"/>
                    </a:cubicBezTo>
                    <a:cubicBezTo>
                      <a:pt x="60670" y="65412"/>
                      <a:pt x="60944" y="65594"/>
                      <a:pt x="61217" y="65837"/>
                    </a:cubicBezTo>
                    <a:cubicBezTo>
                      <a:pt x="61551" y="66111"/>
                      <a:pt x="61947" y="66263"/>
                      <a:pt x="62311" y="66354"/>
                    </a:cubicBezTo>
                    <a:cubicBezTo>
                      <a:pt x="62497" y="66399"/>
                      <a:pt x="62686" y="66421"/>
                      <a:pt x="62874" y="66421"/>
                    </a:cubicBezTo>
                    <a:cubicBezTo>
                      <a:pt x="63577" y="66421"/>
                      <a:pt x="64270" y="66115"/>
                      <a:pt x="64773" y="65564"/>
                    </a:cubicBezTo>
                    <a:cubicBezTo>
                      <a:pt x="66688" y="63558"/>
                      <a:pt x="67631" y="60731"/>
                      <a:pt x="67327" y="57995"/>
                    </a:cubicBezTo>
                    <a:cubicBezTo>
                      <a:pt x="67114" y="55837"/>
                      <a:pt x="66111" y="53831"/>
                      <a:pt x="64591" y="52281"/>
                    </a:cubicBezTo>
                    <a:lnTo>
                      <a:pt x="64591" y="52281"/>
                    </a:lnTo>
                    <a:lnTo>
                      <a:pt x="66263" y="53102"/>
                    </a:lnTo>
                    <a:cubicBezTo>
                      <a:pt x="66597" y="53254"/>
                      <a:pt x="66962" y="53436"/>
                      <a:pt x="67266" y="53588"/>
                    </a:cubicBezTo>
                    <a:cubicBezTo>
                      <a:pt x="68087" y="54014"/>
                      <a:pt x="68968" y="54469"/>
                      <a:pt x="69880" y="54804"/>
                    </a:cubicBezTo>
                    <a:cubicBezTo>
                      <a:pt x="70062" y="54895"/>
                      <a:pt x="70305" y="54956"/>
                      <a:pt x="70488" y="55017"/>
                    </a:cubicBezTo>
                    <a:cubicBezTo>
                      <a:pt x="70722" y="55063"/>
                      <a:pt x="70956" y="55085"/>
                      <a:pt x="71186" y="55085"/>
                    </a:cubicBezTo>
                    <a:cubicBezTo>
                      <a:pt x="72478" y="55085"/>
                      <a:pt x="73663" y="54380"/>
                      <a:pt x="74257" y="53193"/>
                    </a:cubicBezTo>
                    <a:cubicBezTo>
                      <a:pt x="75078" y="51552"/>
                      <a:pt x="74439" y="49545"/>
                      <a:pt x="72828" y="48634"/>
                    </a:cubicBezTo>
                    <a:cubicBezTo>
                      <a:pt x="72312" y="48330"/>
                      <a:pt x="71825" y="48086"/>
                      <a:pt x="71308" y="47904"/>
                    </a:cubicBezTo>
                    <a:lnTo>
                      <a:pt x="70853" y="47661"/>
                    </a:lnTo>
                    <a:lnTo>
                      <a:pt x="69120" y="46871"/>
                    </a:lnTo>
                    <a:cubicBezTo>
                      <a:pt x="68542" y="46597"/>
                      <a:pt x="67935" y="46354"/>
                      <a:pt x="67296" y="46080"/>
                    </a:cubicBezTo>
                    <a:cubicBezTo>
                      <a:pt x="67205" y="46050"/>
                      <a:pt x="67114" y="45989"/>
                      <a:pt x="67023" y="45959"/>
                    </a:cubicBezTo>
                    <a:cubicBezTo>
                      <a:pt x="66536" y="45746"/>
                      <a:pt x="65928" y="45472"/>
                      <a:pt x="65199" y="45351"/>
                    </a:cubicBezTo>
                    <a:cubicBezTo>
                      <a:pt x="64986" y="45320"/>
                      <a:pt x="64713" y="45290"/>
                      <a:pt x="64469" y="45290"/>
                    </a:cubicBezTo>
                    <a:cubicBezTo>
                      <a:pt x="64381" y="45280"/>
                      <a:pt x="64291" y="45275"/>
                      <a:pt x="64201" y="45275"/>
                    </a:cubicBezTo>
                    <a:cubicBezTo>
                      <a:pt x="63767" y="45275"/>
                      <a:pt x="63322" y="45393"/>
                      <a:pt x="62919" y="45594"/>
                    </a:cubicBezTo>
                    <a:cubicBezTo>
                      <a:pt x="63071" y="44621"/>
                      <a:pt x="63162" y="43709"/>
                      <a:pt x="63193" y="42798"/>
                    </a:cubicBezTo>
                    <a:cubicBezTo>
                      <a:pt x="63464" y="42598"/>
                      <a:pt x="63639" y="42550"/>
                      <a:pt x="63774" y="42550"/>
                    </a:cubicBezTo>
                    <a:cubicBezTo>
                      <a:pt x="63866" y="42550"/>
                      <a:pt x="63940" y="42573"/>
                      <a:pt x="64014" y="42585"/>
                    </a:cubicBezTo>
                    <a:cubicBezTo>
                      <a:pt x="64419" y="42666"/>
                      <a:pt x="64824" y="42679"/>
                      <a:pt x="65148" y="42679"/>
                    </a:cubicBezTo>
                    <a:cubicBezTo>
                      <a:pt x="65310" y="42679"/>
                      <a:pt x="65452" y="42676"/>
                      <a:pt x="65564" y="42676"/>
                    </a:cubicBezTo>
                    <a:lnTo>
                      <a:pt x="65746" y="42676"/>
                    </a:lnTo>
                    <a:cubicBezTo>
                      <a:pt x="66293" y="42615"/>
                      <a:pt x="66871" y="42585"/>
                      <a:pt x="67327" y="42554"/>
                    </a:cubicBezTo>
                    <a:cubicBezTo>
                      <a:pt x="67965" y="42463"/>
                      <a:pt x="68664" y="42402"/>
                      <a:pt x="69302" y="42372"/>
                    </a:cubicBezTo>
                    <a:lnTo>
                      <a:pt x="70305" y="42250"/>
                    </a:lnTo>
                    <a:lnTo>
                      <a:pt x="73649" y="41916"/>
                    </a:lnTo>
                    <a:cubicBezTo>
                      <a:pt x="73983" y="41855"/>
                      <a:pt x="74318" y="41825"/>
                      <a:pt x="74622" y="41795"/>
                    </a:cubicBezTo>
                    <a:cubicBezTo>
                      <a:pt x="74713" y="41795"/>
                      <a:pt x="74774" y="41795"/>
                      <a:pt x="74834" y="41764"/>
                    </a:cubicBezTo>
                    <a:cubicBezTo>
                      <a:pt x="75503" y="41703"/>
                      <a:pt x="76597" y="41643"/>
                      <a:pt x="77570" y="40883"/>
                    </a:cubicBezTo>
                    <a:cubicBezTo>
                      <a:pt x="78573" y="40153"/>
                      <a:pt x="79090" y="38907"/>
                      <a:pt x="78938" y="37691"/>
                    </a:cubicBezTo>
                    <a:cubicBezTo>
                      <a:pt x="78786" y="36506"/>
                      <a:pt x="78087" y="35472"/>
                      <a:pt x="76962" y="34986"/>
                    </a:cubicBezTo>
                    <a:cubicBezTo>
                      <a:pt x="76719" y="34864"/>
                      <a:pt x="76415" y="34773"/>
                      <a:pt x="76111" y="34712"/>
                    </a:cubicBezTo>
                    <a:cubicBezTo>
                      <a:pt x="75779" y="34651"/>
                      <a:pt x="75472" y="34629"/>
                      <a:pt x="75192" y="34629"/>
                    </a:cubicBezTo>
                    <a:cubicBezTo>
                      <a:pt x="74779" y="34629"/>
                      <a:pt x="74425" y="34676"/>
                      <a:pt x="74135" y="34712"/>
                    </a:cubicBezTo>
                    <a:cubicBezTo>
                      <a:pt x="74044" y="34712"/>
                      <a:pt x="73983" y="34773"/>
                      <a:pt x="73892" y="34773"/>
                    </a:cubicBezTo>
                    <a:cubicBezTo>
                      <a:pt x="73558" y="34804"/>
                      <a:pt x="73254" y="34834"/>
                      <a:pt x="72919" y="34864"/>
                    </a:cubicBezTo>
                    <a:lnTo>
                      <a:pt x="68512" y="35411"/>
                    </a:lnTo>
                    <a:lnTo>
                      <a:pt x="66567" y="35624"/>
                    </a:lnTo>
                    <a:cubicBezTo>
                      <a:pt x="66111" y="35655"/>
                      <a:pt x="65594" y="35746"/>
                      <a:pt x="65017" y="35867"/>
                    </a:cubicBezTo>
                    <a:cubicBezTo>
                      <a:pt x="64986" y="35867"/>
                      <a:pt x="64895" y="35867"/>
                      <a:pt x="64865" y="35898"/>
                    </a:cubicBezTo>
                    <a:cubicBezTo>
                      <a:pt x="64409" y="35959"/>
                      <a:pt x="63649" y="36080"/>
                      <a:pt x="62889" y="36475"/>
                    </a:cubicBezTo>
                    <a:cubicBezTo>
                      <a:pt x="62524" y="34712"/>
                      <a:pt x="62007" y="33041"/>
                      <a:pt x="61339" y="31399"/>
                    </a:cubicBezTo>
                    <a:cubicBezTo>
                      <a:pt x="61369" y="31399"/>
                      <a:pt x="61399" y="31460"/>
                      <a:pt x="61430" y="31460"/>
                    </a:cubicBezTo>
                    <a:cubicBezTo>
                      <a:pt x="61460" y="31460"/>
                      <a:pt x="61551" y="31460"/>
                      <a:pt x="61582" y="31490"/>
                    </a:cubicBezTo>
                    <a:cubicBezTo>
                      <a:pt x="61906" y="31541"/>
                      <a:pt x="62210" y="31561"/>
                      <a:pt x="62495" y="31561"/>
                    </a:cubicBezTo>
                    <a:cubicBezTo>
                      <a:pt x="63064" y="31561"/>
                      <a:pt x="63558" y="31480"/>
                      <a:pt x="63983" y="31399"/>
                    </a:cubicBezTo>
                    <a:lnTo>
                      <a:pt x="64226" y="31369"/>
                    </a:lnTo>
                    <a:lnTo>
                      <a:pt x="65564" y="31156"/>
                    </a:lnTo>
                    <a:lnTo>
                      <a:pt x="66020" y="31065"/>
                    </a:lnTo>
                    <a:lnTo>
                      <a:pt x="68026" y="30731"/>
                    </a:lnTo>
                    <a:cubicBezTo>
                      <a:pt x="68208" y="30700"/>
                      <a:pt x="68421" y="30639"/>
                      <a:pt x="68634" y="30609"/>
                    </a:cubicBezTo>
                    <a:cubicBezTo>
                      <a:pt x="69090" y="30548"/>
                      <a:pt x="70397" y="30275"/>
                      <a:pt x="71278" y="28907"/>
                    </a:cubicBezTo>
                    <a:cubicBezTo>
                      <a:pt x="72190" y="27509"/>
                      <a:pt x="71856" y="25563"/>
                      <a:pt x="70518" y="24560"/>
                    </a:cubicBezTo>
                    <a:cubicBezTo>
                      <a:pt x="70062" y="24226"/>
                      <a:pt x="69576" y="24013"/>
                      <a:pt x="68998" y="23892"/>
                    </a:cubicBezTo>
                    <a:cubicBezTo>
                      <a:pt x="68721" y="23836"/>
                      <a:pt x="68458" y="23814"/>
                      <a:pt x="68211" y="23814"/>
                    </a:cubicBezTo>
                    <a:cubicBezTo>
                      <a:pt x="67644" y="23814"/>
                      <a:pt x="67160" y="23928"/>
                      <a:pt x="66780" y="24013"/>
                    </a:cubicBezTo>
                    <a:cubicBezTo>
                      <a:pt x="66719" y="24013"/>
                      <a:pt x="66628" y="24044"/>
                      <a:pt x="66567" y="24044"/>
                    </a:cubicBezTo>
                    <a:lnTo>
                      <a:pt x="64500" y="24408"/>
                    </a:lnTo>
                    <a:cubicBezTo>
                      <a:pt x="64014" y="24499"/>
                      <a:pt x="63497" y="24621"/>
                      <a:pt x="62980" y="24712"/>
                    </a:cubicBezTo>
                    <a:lnTo>
                      <a:pt x="62798" y="24773"/>
                    </a:lnTo>
                    <a:cubicBezTo>
                      <a:pt x="62159" y="24864"/>
                      <a:pt x="61369" y="25077"/>
                      <a:pt x="60518" y="25533"/>
                    </a:cubicBezTo>
                    <a:cubicBezTo>
                      <a:pt x="59849" y="25898"/>
                      <a:pt x="59302" y="26506"/>
                      <a:pt x="59089" y="27235"/>
                    </a:cubicBezTo>
                    <a:cubicBezTo>
                      <a:pt x="58512" y="26384"/>
                      <a:pt x="57904" y="25563"/>
                      <a:pt x="57266" y="24803"/>
                    </a:cubicBezTo>
                    <a:cubicBezTo>
                      <a:pt x="57570" y="24803"/>
                      <a:pt x="57904" y="24803"/>
                      <a:pt x="58208" y="24682"/>
                    </a:cubicBezTo>
                    <a:cubicBezTo>
                      <a:pt x="59059" y="24469"/>
                      <a:pt x="59728" y="24074"/>
                      <a:pt x="60214" y="23770"/>
                    </a:cubicBezTo>
                    <a:lnTo>
                      <a:pt x="60366" y="23648"/>
                    </a:lnTo>
                    <a:cubicBezTo>
                      <a:pt x="60822" y="23405"/>
                      <a:pt x="61339" y="23040"/>
                      <a:pt x="61855" y="22676"/>
                    </a:cubicBezTo>
                    <a:cubicBezTo>
                      <a:pt x="62889" y="21946"/>
                      <a:pt x="63770" y="21308"/>
                      <a:pt x="64561" y="20700"/>
                    </a:cubicBezTo>
                    <a:cubicBezTo>
                      <a:pt x="65442" y="20001"/>
                      <a:pt x="66293" y="19302"/>
                      <a:pt x="67144" y="18603"/>
                    </a:cubicBezTo>
                    <a:cubicBezTo>
                      <a:pt x="67600" y="18238"/>
                      <a:pt x="68026" y="17843"/>
                      <a:pt x="68482" y="17478"/>
                    </a:cubicBezTo>
                    <a:cubicBezTo>
                      <a:pt x="68542" y="17387"/>
                      <a:pt x="68664" y="17326"/>
                      <a:pt x="68725" y="17235"/>
                    </a:cubicBezTo>
                    <a:cubicBezTo>
                      <a:pt x="69120" y="16931"/>
                      <a:pt x="69606" y="16505"/>
                      <a:pt x="70032" y="15989"/>
                    </a:cubicBezTo>
                    <a:cubicBezTo>
                      <a:pt x="71065" y="14621"/>
                      <a:pt x="70974" y="12797"/>
                      <a:pt x="69880" y="11581"/>
                    </a:cubicBezTo>
                    <a:cubicBezTo>
                      <a:pt x="69394" y="11004"/>
                      <a:pt x="68694" y="10639"/>
                      <a:pt x="67965" y="10487"/>
                    </a:cubicBezTo>
                    <a:cubicBezTo>
                      <a:pt x="67742" y="10431"/>
                      <a:pt x="67514" y="10405"/>
                      <a:pt x="67287" y="10405"/>
                    </a:cubicBezTo>
                    <a:cubicBezTo>
                      <a:pt x="66646" y="10405"/>
                      <a:pt x="66003" y="10615"/>
                      <a:pt x="65442" y="10973"/>
                    </a:cubicBezTo>
                    <a:cubicBezTo>
                      <a:pt x="64895" y="11308"/>
                      <a:pt x="64439" y="11733"/>
                      <a:pt x="64135" y="12068"/>
                    </a:cubicBezTo>
                    <a:cubicBezTo>
                      <a:pt x="64014" y="12189"/>
                      <a:pt x="63953" y="12250"/>
                      <a:pt x="63831" y="12341"/>
                    </a:cubicBezTo>
                    <a:cubicBezTo>
                      <a:pt x="63466" y="12676"/>
                      <a:pt x="63102" y="12980"/>
                      <a:pt x="62737" y="13314"/>
                    </a:cubicBezTo>
                    <a:cubicBezTo>
                      <a:pt x="61977" y="13983"/>
                      <a:pt x="61187" y="14621"/>
                      <a:pt x="60366" y="15259"/>
                    </a:cubicBezTo>
                    <a:cubicBezTo>
                      <a:pt x="59606" y="15867"/>
                      <a:pt x="58785" y="16505"/>
                      <a:pt x="57934" y="17174"/>
                    </a:cubicBezTo>
                    <a:cubicBezTo>
                      <a:pt x="57509" y="17478"/>
                      <a:pt x="57053" y="17812"/>
                      <a:pt x="56597" y="18177"/>
                    </a:cubicBezTo>
                    <a:cubicBezTo>
                      <a:pt x="56536" y="18238"/>
                      <a:pt x="56445" y="18299"/>
                      <a:pt x="56384" y="18329"/>
                    </a:cubicBezTo>
                    <a:cubicBezTo>
                      <a:pt x="55928" y="18694"/>
                      <a:pt x="55381" y="19089"/>
                      <a:pt x="54895" y="19758"/>
                    </a:cubicBezTo>
                    <a:cubicBezTo>
                      <a:pt x="54439" y="20366"/>
                      <a:pt x="54226" y="21126"/>
                      <a:pt x="54256" y="21825"/>
                    </a:cubicBezTo>
                    <a:cubicBezTo>
                      <a:pt x="52889" y="20700"/>
                      <a:pt x="51399" y="19697"/>
                      <a:pt x="49819" y="18846"/>
                    </a:cubicBezTo>
                    <a:lnTo>
                      <a:pt x="49819" y="18846"/>
                    </a:lnTo>
                    <a:cubicBezTo>
                      <a:pt x="49994" y="18875"/>
                      <a:pt x="50171" y="18890"/>
                      <a:pt x="50347" y="18890"/>
                    </a:cubicBezTo>
                    <a:cubicBezTo>
                      <a:pt x="51265" y="18890"/>
                      <a:pt x="52160" y="18496"/>
                      <a:pt x="52797" y="17782"/>
                    </a:cubicBezTo>
                    <a:cubicBezTo>
                      <a:pt x="53497" y="17022"/>
                      <a:pt x="53983" y="16171"/>
                      <a:pt x="54408" y="15411"/>
                    </a:cubicBezTo>
                    <a:lnTo>
                      <a:pt x="54743" y="14834"/>
                    </a:lnTo>
                    <a:cubicBezTo>
                      <a:pt x="55016" y="14439"/>
                      <a:pt x="55290" y="13983"/>
                      <a:pt x="55533" y="13557"/>
                    </a:cubicBezTo>
                    <a:cubicBezTo>
                      <a:pt x="55594" y="13466"/>
                      <a:pt x="55655" y="13375"/>
                      <a:pt x="55685" y="13283"/>
                    </a:cubicBezTo>
                    <a:cubicBezTo>
                      <a:pt x="55959" y="12858"/>
                      <a:pt x="56354" y="12250"/>
                      <a:pt x="56567" y="11551"/>
                    </a:cubicBezTo>
                    <a:cubicBezTo>
                      <a:pt x="57023" y="10031"/>
                      <a:pt x="56293" y="8299"/>
                      <a:pt x="54864" y="7600"/>
                    </a:cubicBezTo>
                    <a:cubicBezTo>
                      <a:pt x="54591" y="7448"/>
                      <a:pt x="54287" y="7356"/>
                      <a:pt x="54013" y="7296"/>
                    </a:cubicBezTo>
                    <a:cubicBezTo>
                      <a:pt x="53792" y="7248"/>
                      <a:pt x="53568" y="7225"/>
                      <a:pt x="53345" y="7225"/>
                    </a:cubicBezTo>
                    <a:cubicBezTo>
                      <a:pt x="52437" y="7225"/>
                      <a:pt x="51548" y="7609"/>
                      <a:pt x="50913" y="8268"/>
                    </a:cubicBezTo>
                    <a:cubicBezTo>
                      <a:pt x="50487" y="8694"/>
                      <a:pt x="50275" y="9119"/>
                      <a:pt x="50123" y="9362"/>
                    </a:cubicBezTo>
                    <a:cubicBezTo>
                      <a:pt x="50062" y="9423"/>
                      <a:pt x="50062" y="9454"/>
                      <a:pt x="50031" y="9484"/>
                    </a:cubicBezTo>
                    <a:lnTo>
                      <a:pt x="49606" y="10183"/>
                    </a:lnTo>
                    <a:cubicBezTo>
                      <a:pt x="49393" y="10578"/>
                      <a:pt x="49120" y="11004"/>
                      <a:pt x="48907" y="11429"/>
                    </a:cubicBezTo>
                    <a:cubicBezTo>
                      <a:pt x="48785" y="11612"/>
                      <a:pt x="48664" y="11794"/>
                      <a:pt x="48603" y="12007"/>
                    </a:cubicBezTo>
                    <a:cubicBezTo>
                      <a:pt x="48177" y="12706"/>
                      <a:pt x="47721" y="13527"/>
                      <a:pt x="47326" y="14469"/>
                    </a:cubicBezTo>
                    <a:cubicBezTo>
                      <a:pt x="46840" y="15746"/>
                      <a:pt x="47235" y="17174"/>
                      <a:pt x="48177" y="18025"/>
                    </a:cubicBezTo>
                    <a:cubicBezTo>
                      <a:pt x="46810" y="17417"/>
                      <a:pt x="45351" y="16931"/>
                      <a:pt x="43892" y="16597"/>
                    </a:cubicBezTo>
                    <a:cubicBezTo>
                      <a:pt x="44378" y="16171"/>
                      <a:pt x="44743" y="15654"/>
                      <a:pt x="44986" y="14955"/>
                    </a:cubicBezTo>
                    <a:cubicBezTo>
                      <a:pt x="45533" y="13162"/>
                      <a:pt x="45624" y="11338"/>
                      <a:pt x="45715" y="9727"/>
                    </a:cubicBezTo>
                    <a:cubicBezTo>
                      <a:pt x="45715" y="9454"/>
                      <a:pt x="45746" y="9210"/>
                      <a:pt x="45746" y="8967"/>
                    </a:cubicBezTo>
                    <a:cubicBezTo>
                      <a:pt x="45867" y="7083"/>
                      <a:pt x="45898" y="5229"/>
                      <a:pt x="45867" y="3375"/>
                    </a:cubicBezTo>
                    <a:cubicBezTo>
                      <a:pt x="45837" y="1764"/>
                      <a:pt x="44651" y="365"/>
                      <a:pt x="43040" y="61"/>
                    </a:cubicBezTo>
                    <a:cubicBezTo>
                      <a:pt x="42737" y="1"/>
                      <a:pt x="42433" y="1"/>
                      <a:pt x="42129" y="1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63"/>
              <p:cNvSpPr/>
              <p:nvPr/>
            </p:nvSpPr>
            <p:spPr>
              <a:xfrm>
                <a:off x="11014150" y="11810575"/>
                <a:ext cx="295625" cy="2297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9191" extrusionOk="0">
                    <a:moveTo>
                      <a:pt x="3654" y="1"/>
                    </a:moveTo>
                    <a:cubicBezTo>
                      <a:pt x="2425" y="1"/>
                      <a:pt x="1240" y="701"/>
                      <a:pt x="639" y="1851"/>
                    </a:cubicBezTo>
                    <a:cubicBezTo>
                      <a:pt x="0" y="3098"/>
                      <a:pt x="244" y="4617"/>
                      <a:pt x="1247" y="5681"/>
                    </a:cubicBezTo>
                    <a:cubicBezTo>
                      <a:pt x="1794" y="6259"/>
                      <a:pt x="2402" y="6593"/>
                      <a:pt x="2827" y="6836"/>
                    </a:cubicBezTo>
                    <a:lnTo>
                      <a:pt x="2979" y="6927"/>
                    </a:lnTo>
                    <a:lnTo>
                      <a:pt x="5137" y="8143"/>
                    </a:lnTo>
                    <a:cubicBezTo>
                      <a:pt x="5229" y="8174"/>
                      <a:pt x="5320" y="8265"/>
                      <a:pt x="5411" y="8295"/>
                    </a:cubicBezTo>
                    <a:cubicBezTo>
                      <a:pt x="5715" y="8508"/>
                      <a:pt x="6049" y="8690"/>
                      <a:pt x="6475" y="8873"/>
                    </a:cubicBezTo>
                    <a:cubicBezTo>
                      <a:pt x="6688" y="8994"/>
                      <a:pt x="6961" y="9055"/>
                      <a:pt x="7235" y="9116"/>
                    </a:cubicBezTo>
                    <a:cubicBezTo>
                      <a:pt x="7480" y="9166"/>
                      <a:pt x="7725" y="9190"/>
                      <a:pt x="7965" y="9190"/>
                    </a:cubicBezTo>
                    <a:cubicBezTo>
                      <a:pt x="9328" y="9190"/>
                      <a:pt x="10552" y="8411"/>
                      <a:pt x="11095" y="7171"/>
                    </a:cubicBezTo>
                    <a:cubicBezTo>
                      <a:pt x="11824" y="5529"/>
                      <a:pt x="11308" y="3705"/>
                      <a:pt x="9788" y="2733"/>
                    </a:cubicBezTo>
                    <a:cubicBezTo>
                      <a:pt x="9393" y="2490"/>
                      <a:pt x="9058" y="2307"/>
                      <a:pt x="8754" y="2155"/>
                    </a:cubicBezTo>
                    <a:cubicBezTo>
                      <a:pt x="8663" y="2125"/>
                      <a:pt x="8572" y="2064"/>
                      <a:pt x="8481" y="2003"/>
                    </a:cubicBezTo>
                    <a:lnTo>
                      <a:pt x="6110" y="757"/>
                    </a:lnTo>
                    <a:cubicBezTo>
                      <a:pt x="5715" y="514"/>
                      <a:pt x="5107" y="210"/>
                      <a:pt x="4347" y="58"/>
                    </a:cubicBezTo>
                    <a:lnTo>
                      <a:pt x="4256" y="58"/>
                    </a:lnTo>
                    <a:cubicBezTo>
                      <a:pt x="4056" y="20"/>
                      <a:pt x="3854" y="1"/>
                      <a:pt x="3654" y="1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63"/>
              <p:cNvSpPr/>
              <p:nvPr/>
            </p:nvSpPr>
            <p:spPr>
              <a:xfrm>
                <a:off x="11107625" y="11511125"/>
                <a:ext cx="322975" cy="287750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11510" extrusionOk="0">
                    <a:moveTo>
                      <a:pt x="3612" y="1"/>
                    </a:moveTo>
                    <a:cubicBezTo>
                      <a:pt x="2517" y="1"/>
                      <a:pt x="1456" y="508"/>
                      <a:pt x="821" y="1398"/>
                    </a:cubicBezTo>
                    <a:cubicBezTo>
                      <a:pt x="61" y="2492"/>
                      <a:pt x="0" y="3860"/>
                      <a:pt x="669" y="5045"/>
                    </a:cubicBezTo>
                    <a:cubicBezTo>
                      <a:pt x="1125" y="5926"/>
                      <a:pt x="1854" y="6534"/>
                      <a:pt x="2371" y="6990"/>
                    </a:cubicBezTo>
                    <a:lnTo>
                      <a:pt x="3860" y="8267"/>
                    </a:lnTo>
                    <a:cubicBezTo>
                      <a:pt x="4134" y="8510"/>
                      <a:pt x="4377" y="8723"/>
                      <a:pt x="4620" y="8936"/>
                    </a:cubicBezTo>
                    <a:cubicBezTo>
                      <a:pt x="5319" y="9544"/>
                      <a:pt x="5988" y="10151"/>
                      <a:pt x="6718" y="10699"/>
                    </a:cubicBezTo>
                    <a:cubicBezTo>
                      <a:pt x="7174" y="11063"/>
                      <a:pt x="7690" y="11306"/>
                      <a:pt x="8268" y="11428"/>
                    </a:cubicBezTo>
                    <a:cubicBezTo>
                      <a:pt x="8518" y="11483"/>
                      <a:pt x="8767" y="11510"/>
                      <a:pt x="9013" y="11510"/>
                    </a:cubicBezTo>
                    <a:cubicBezTo>
                      <a:pt x="9989" y="11510"/>
                      <a:pt x="10907" y="11087"/>
                      <a:pt x="11611" y="10334"/>
                    </a:cubicBezTo>
                    <a:cubicBezTo>
                      <a:pt x="12918" y="8875"/>
                      <a:pt x="12766" y="6686"/>
                      <a:pt x="11338" y="5379"/>
                    </a:cubicBezTo>
                    <a:cubicBezTo>
                      <a:pt x="10669" y="4741"/>
                      <a:pt x="9940" y="4164"/>
                      <a:pt x="9271" y="3616"/>
                    </a:cubicBezTo>
                    <a:cubicBezTo>
                      <a:pt x="8997" y="3373"/>
                      <a:pt x="8724" y="3191"/>
                      <a:pt x="8511" y="2948"/>
                    </a:cubicBezTo>
                    <a:cubicBezTo>
                      <a:pt x="8511" y="2948"/>
                      <a:pt x="7447" y="2036"/>
                      <a:pt x="7143" y="1793"/>
                    </a:cubicBezTo>
                    <a:cubicBezTo>
                      <a:pt x="6900" y="1580"/>
                      <a:pt x="6657" y="1398"/>
                      <a:pt x="6444" y="1246"/>
                    </a:cubicBezTo>
                    <a:lnTo>
                      <a:pt x="6262" y="1094"/>
                    </a:lnTo>
                    <a:cubicBezTo>
                      <a:pt x="5958" y="881"/>
                      <a:pt x="5502" y="486"/>
                      <a:pt x="4863" y="273"/>
                    </a:cubicBezTo>
                    <a:cubicBezTo>
                      <a:pt x="4651" y="182"/>
                      <a:pt x="4468" y="91"/>
                      <a:pt x="4256" y="60"/>
                    </a:cubicBezTo>
                    <a:cubicBezTo>
                      <a:pt x="4042" y="20"/>
                      <a:pt x="3826" y="1"/>
                      <a:pt x="3612" y="1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5" name="Google Shape;1525;p63"/>
            <p:cNvGrpSpPr/>
            <p:nvPr/>
          </p:nvGrpSpPr>
          <p:grpSpPr>
            <a:xfrm>
              <a:off x="11076450" y="11182025"/>
              <a:ext cx="1835175" cy="2271375"/>
              <a:chOff x="11076450" y="11182025"/>
              <a:chExt cx="1835175" cy="2271375"/>
            </a:xfrm>
          </p:grpSpPr>
          <p:sp>
            <p:nvSpPr>
              <p:cNvPr id="1526" name="Google Shape;1526;p63"/>
              <p:cNvSpPr/>
              <p:nvPr/>
            </p:nvSpPr>
            <p:spPr>
              <a:xfrm>
                <a:off x="11340900" y="11574500"/>
                <a:ext cx="1229525" cy="1378900"/>
              </a:xfrm>
              <a:custGeom>
                <a:avLst/>
                <a:gdLst/>
                <a:ahLst/>
                <a:cxnLst/>
                <a:rect l="l" t="t" r="r" b="b"/>
                <a:pathLst>
                  <a:path w="49181" h="55156" extrusionOk="0">
                    <a:moveTo>
                      <a:pt x="23604" y="0"/>
                    </a:moveTo>
                    <a:cubicBezTo>
                      <a:pt x="12971" y="0"/>
                      <a:pt x="3433" y="7544"/>
                      <a:pt x="1216" y="18468"/>
                    </a:cubicBezTo>
                    <a:cubicBezTo>
                      <a:pt x="1" y="24456"/>
                      <a:pt x="1277" y="30352"/>
                      <a:pt x="4226" y="35155"/>
                    </a:cubicBezTo>
                    <a:cubicBezTo>
                      <a:pt x="5533" y="37283"/>
                      <a:pt x="6657" y="39471"/>
                      <a:pt x="7448" y="41842"/>
                    </a:cubicBezTo>
                    <a:cubicBezTo>
                      <a:pt x="8481" y="44881"/>
                      <a:pt x="9545" y="48833"/>
                      <a:pt x="9180" y="51690"/>
                    </a:cubicBezTo>
                    <a:lnTo>
                      <a:pt x="17843" y="53423"/>
                    </a:lnTo>
                    <a:lnTo>
                      <a:pt x="26506" y="55155"/>
                    </a:lnTo>
                    <a:cubicBezTo>
                      <a:pt x="27296" y="52389"/>
                      <a:pt x="29758" y="49167"/>
                      <a:pt x="31886" y="46736"/>
                    </a:cubicBezTo>
                    <a:cubicBezTo>
                      <a:pt x="33527" y="44881"/>
                      <a:pt x="35412" y="43240"/>
                      <a:pt x="37448" y="41781"/>
                    </a:cubicBezTo>
                    <a:cubicBezTo>
                      <a:pt x="42038" y="38529"/>
                      <a:pt x="45442" y="33544"/>
                      <a:pt x="46628" y="27586"/>
                    </a:cubicBezTo>
                    <a:cubicBezTo>
                      <a:pt x="49181" y="15155"/>
                      <a:pt x="41187" y="3088"/>
                      <a:pt x="28877" y="595"/>
                    </a:cubicBezTo>
                    <a:cubicBezTo>
                      <a:pt x="28725" y="565"/>
                      <a:pt x="28573" y="565"/>
                      <a:pt x="28481" y="534"/>
                    </a:cubicBezTo>
                    <a:cubicBezTo>
                      <a:pt x="28329" y="504"/>
                      <a:pt x="28177" y="443"/>
                      <a:pt x="28056" y="443"/>
                    </a:cubicBezTo>
                    <a:cubicBezTo>
                      <a:pt x="26562" y="144"/>
                      <a:pt x="25073" y="0"/>
                      <a:pt x="23604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63"/>
              <p:cNvSpPr/>
              <p:nvPr/>
            </p:nvSpPr>
            <p:spPr>
              <a:xfrm>
                <a:off x="11565825" y="12026725"/>
                <a:ext cx="715850" cy="667550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6702" extrusionOk="0">
                    <a:moveTo>
                      <a:pt x="6019" y="1534"/>
                    </a:moveTo>
                    <a:cubicBezTo>
                      <a:pt x="6049" y="1534"/>
                      <a:pt x="6080" y="1564"/>
                      <a:pt x="6141" y="1564"/>
                    </a:cubicBezTo>
                    <a:cubicBezTo>
                      <a:pt x="6171" y="1564"/>
                      <a:pt x="6171" y="1594"/>
                      <a:pt x="6201" y="1594"/>
                    </a:cubicBezTo>
                    <a:cubicBezTo>
                      <a:pt x="6201" y="1625"/>
                      <a:pt x="6232" y="1625"/>
                      <a:pt x="6232" y="1686"/>
                    </a:cubicBezTo>
                    <a:cubicBezTo>
                      <a:pt x="6232" y="1686"/>
                      <a:pt x="6293" y="1838"/>
                      <a:pt x="6323" y="1868"/>
                    </a:cubicBezTo>
                    <a:lnTo>
                      <a:pt x="6323" y="1898"/>
                    </a:lnTo>
                    <a:lnTo>
                      <a:pt x="6323" y="2050"/>
                    </a:lnTo>
                    <a:lnTo>
                      <a:pt x="6323" y="2354"/>
                    </a:lnTo>
                    <a:lnTo>
                      <a:pt x="6323" y="2476"/>
                    </a:lnTo>
                    <a:lnTo>
                      <a:pt x="6323" y="2628"/>
                    </a:lnTo>
                    <a:cubicBezTo>
                      <a:pt x="6323" y="3114"/>
                      <a:pt x="6141" y="3601"/>
                      <a:pt x="5989" y="4117"/>
                    </a:cubicBezTo>
                    <a:cubicBezTo>
                      <a:pt x="5806" y="4725"/>
                      <a:pt x="5533" y="5364"/>
                      <a:pt x="5138" y="5880"/>
                    </a:cubicBezTo>
                    <a:cubicBezTo>
                      <a:pt x="5077" y="5667"/>
                      <a:pt x="4986" y="5485"/>
                      <a:pt x="4955" y="5212"/>
                    </a:cubicBezTo>
                    <a:cubicBezTo>
                      <a:pt x="4773" y="4300"/>
                      <a:pt x="4803" y="3297"/>
                      <a:pt x="5168" y="2476"/>
                    </a:cubicBezTo>
                    <a:cubicBezTo>
                      <a:pt x="5320" y="2081"/>
                      <a:pt x="5594" y="1716"/>
                      <a:pt x="5898" y="1564"/>
                    </a:cubicBezTo>
                    <a:cubicBezTo>
                      <a:pt x="5928" y="1534"/>
                      <a:pt x="5928" y="1534"/>
                      <a:pt x="6019" y="1534"/>
                    </a:cubicBezTo>
                    <a:close/>
                    <a:moveTo>
                      <a:pt x="22269" y="2380"/>
                    </a:moveTo>
                    <a:cubicBezTo>
                      <a:pt x="22432" y="2380"/>
                      <a:pt x="22594" y="2471"/>
                      <a:pt x="22706" y="2628"/>
                    </a:cubicBezTo>
                    <a:cubicBezTo>
                      <a:pt x="23253" y="3327"/>
                      <a:pt x="23193" y="4482"/>
                      <a:pt x="23010" y="5364"/>
                    </a:cubicBezTo>
                    <a:cubicBezTo>
                      <a:pt x="22767" y="6123"/>
                      <a:pt x="22402" y="6914"/>
                      <a:pt x="21916" y="7582"/>
                    </a:cubicBezTo>
                    <a:cubicBezTo>
                      <a:pt x="21825" y="7370"/>
                      <a:pt x="21794" y="7126"/>
                      <a:pt x="21764" y="6944"/>
                    </a:cubicBezTo>
                    <a:cubicBezTo>
                      <a:pt x="21642" y="6367"/>
                      <a:pt x="21551" y="5819"/>
                      <a:pt x="21491" y="5272"/>
                    </a:cubicBezTo>
                    <a:cubicBezTo>
                      <a:pt x="21399" y="4664"/>
                      <a:pt x="21278" y="4057"/>
                      <a:pt x="21399" y="3449"/>
                    </a:cubicBezTo>
                    <a:cubicBezTo>
                      <a:pt x="21491" y="2993"/>
                      <a:pt x="21673" y="2628"/>
                      <a:pt x="22098" y="2415"/>
                    </a:cubicBezTo>
                    <a:cubicBezTo>
                      <a:pt x="22154" y="2391"/>
                      <a:pt x="22212" y="2380"/>
                      <a:pt x="22269" y="2380"/>
                    </a:cubicBezTo>
                    <a:close/>
                    <a:moveTo>
                      <a:pt x="6084" y="0"/>
                    </a:moveTo>
                    <a:cubicBezTo>
                      <a:pt x="4870" y="0"/>
                      <a:pt x="4030" y="1284"/>
                      <a:pt x="3709" y="2354"/>
                    </a:cubicBezTo>
                    <a:cubicBezTo>
                      <a:pt x="3223" y="3844"/>
                      <a:pt x="3405" y="5455"/>
                      <a:pt x="4043" y="6944"/>
                    </a:cubicBezTo>
                    <a:cubicBezTo>
                      <a:pt x="3820" y="7045"/>
                      <a:pt x="3591" y="7096"/>
                      <a:pt x="3366" y="7096"/>
                    </a:cubicBezTo>
                    <a:cubicBezTo>
                      <a:pt x="2915" y="7096"/>
                      <a:pt x="2483" y="6893"/>
                      <a:pt x="2159" y="6488"/>
                    </a:cubicBezTo>
                    <a:cubicBezTo>
                      <a:pt x="1460" y="5607"/>
                      <a:pt x="1551" y="4512"/>
                      <a:pt x="1794" y="3479"/>
                    </a:cubicBezTo>
                    <a:cubicBezTo>
                      <a:pt x="2007" y="2841"/>
                      <a:pt x="2220" y="2202"/>
                      <a:pt x="2493" y="1594"/>
                    </a:cubicBezTo>
                    <a:cubicBezTo>
                      <a:pt x="2676" y="1168"/>
                      <a:pt x="2315" y="822"/>
                      <a:pt x="1956" y="822"/>
                    </a:cubicBezTo>
                    <a:cubicBezTo>
                      <a:pt x="1778" y="822"/>
                      <a:pt x="1601" y="907"/>
                      <a:pt x="1490" y="1108"/>
                    </a:cubicBezTo>
                    <a:cubicBezTo>
                      <a:pt x="761" y="2476"/>
                      <a:pt x="1" y="3996"/>
                      <a:pt x="274" y="5576"/>
                    </a:cubicBezTo>
                    <a:cubicBezTo>
                      <a:pt x="517" y="6914"/>
                      <a:pt x="1338" y="8190"/>
                      <a:pt x="2706" y="8555"/>
                    </a:cubicBezTo>
                    <a:cubicBezTo>
                      <a:pt x="2930" y="8614"/>
                      <a:pt x="3157" y="8641"/>
                      <a:pt x="3384" y="8641"/>
                    </a:cubicBezTo>
                    <a:cubicBezTo>
                      <a:pt x="3863" y="8641"/>
                      <a:pt x="4339" y="8518"/>
                      <a:pt x="4773" y="8312"/>
                    </a:cubicBezTo>
                    <a:cubicBezTo>
                      <a:pt x="5077" y="8768"/>
                      <a:pt x="5442" y="9224"/>
                      <a:pt x="5837" y="9558"/>
                    </a:cubicBezTo>
                    <a:cubicBezTo>
                      <a:pt x="7387" y="11048"/>
                      <a:pt x="9454" y="11838"/>
                      <a:pt x="11521" y="12203"/>
                    </a:cubicBezTo>
                    <a:cubicBezTo>
                      <a:pt x="11065" y="12658"/>
                      <a:pt x="10761" y="13297"/>
                      <a:pt x="10609" y="13965"/>
                    </a:cubicBezTo>
                    <a:cubicBezTo>
                      <a:pt x="10396" y="14969"/>
                      <a:pt x="10609" y="16063"/>
                      <a:pt x="11156" y="16914"/>
                    </a:cubicBezTo>
                    <a:cubicBezTo>
                      <a:pt x="11156" y="16944"/>
                      <a:pt x="11186" y="16944"/>
                      <a:pt x="11186" y="16975"/>
                    </a:cubicBezTo>
                    <a:cubicBezTo>
                      <a:pt x="10852" y="17066"/>
                      <a:pt x="10548" y="17127"/>
                      <a:pt x="10244" y="17248"/>
                    </a:cubicBezTo>
                    <a:cubicBezTo>
                      <a:pt x="9545" y="17431"/>
                      <a:pt x="8907" y="17704"/>
                      <a:pt x="8420" y="18221"/>
                    </a:cubicBezTo>
                    <a:cubicBezTo>
                      <a:pt x="7934" y="18798"/>
                      <a:pt x="7782" y="19589"/>
                      <a:pt x="8238" y="20257"/>
                    </a:cubicBezTo>
                    <a:cubicBezTo>
                      <a:pt x="8633" y="20804"/>
                      <a:pt x="9302" y="20926"/>
                      <a:pt x="9940" y="21078"/>
                    </a:cubicBezTo>
                    <a:cubicBezTo>
                      <a:pt x="10822" y="21260"/>
                      <a:pt x="11582" y="21960"/>
                      <a:pt x="12037" y="22780"/>
                    </a:cubicBezTo>
                    <a:cubicBezTo>
                      <a:pt x="12281" y="23297"/>
                      <a:pt x="12402" y="23783"/>
                      <a:pt x="12402" y="24361"/>
                    </a:cubicBezTo>
                    <a:lnTo>
                      <a:pt x="12402" y="24665"/>
                    </a:lnTo>
                    <a:cubicBezTo>
                      <a:pt x="12402" y="24817"/>
                      <a:pt x="12372" y="24969"/>
                      <a:pt x="12341" y="25060"/>
                    </a:cubicBezTo>
                    <a:cubicBezTo>
                      <a:pt x="12250" y="25455"/>
                      <a:pt x="12129" y="25637"/>
                      <a:pt x="12129" y="26093"/>
                    </a:cubicBezTo>
                    <a:cubicBezTo>
                      <a:pt x="12129" y="26445"/>
                      <a:pt x="12478" y="26701"/>
                      <a:pt x="12810" y="26701"/>
                    </a:cubicBezTo>
                    <a:cubicBezTo>
                      <a:pt x="12937" y="26701"/>
                      <a:pt x="13061" y="26664"/>
                      <a:pt x="13162" y="26580"/>
                    </a:cubicBezTo>
                    <a:cubicBezTo>
                      <a:pt x="13709" y="26215"/>
                      <a:pt x="13892" y="25607"/>
                      <a:pt x="13952" y="24999"/>
                    </a:cubicBezTo>
                    <a:cubicBezTo>
                      <a:pt x="14044" y="24391"/>
                      <a:pt x="13983" y="23814"/>
                      <a:pt x="13861" y="23206"/>
                    </a:cubicBezTo>
                    <a:cubicBezTo>
                      <a:pt x="13618" y="22142"/>
                      <a:pt x="13010" y="21169"/>
                      <a:pt x="12159" y="20440"/>
                    </a:cubicBezTo>
                    <a:cubicBezTo>
                      <a:pt x="11703" y="20045"/>
                      <a:pt x="11186" y="19741"/>
                      <a:pt x="10609" y="19558"/>
                    </a:cubicBezTo>
                    <a:cubicBezTo>
                      <a:pt x="10396" y="19497"/>
                      <a:pt x="10153" y="19437"/>
                      <a:pt x="9940" y="19376"/>
                    </a:cubicBezTo>
                    <a:cubicBezTo>
                      <a:pt x="9819" y="19346"/>
                      <a:pt x="9697" y="19346"/>
                      <a:pt x="9606" y="19285"/>
                    </a:cubicBezTo>
                    <a:lnTo>
                      <a:pt x="9515" y="19254"/>
                    </a:lnTo>
                    <a:cubicBezTo>
                      <a:pt x="9515" y="19224"/>
                      <a:pt x="9545" y="19224"/>
                      <a:pt x="9545" y="19224"/>
                    </a:cubicBezTo>
                    <a:cubicBezTo>
                      <a:pt x="9697" y="19072"/>
                      <a:pt x="9879" y="18950"/>
                      <a:pt x="10123" y="18890"/>
                    </a:cubicBezTo>
                    <a:cubicBezTo>
                      <a:pt x="10730" y="18646"/>
                      <a:pt x="11369" y="18464"/>
                      <a:pt x="11977" y="18342"/>
                    </a:cubicBezTo>
                    <a:cubicBezTo>
                      <a:pt x="12220" y="18312"/>
                      <a:pt x="12402" y="18282"/>
                      <a:pt x="12645" y="18221"/>
                    </a:cubicBezTo>
                    <a:cubicBezTo>
                      <a:pt x="13278" y="18559"/>
                      <a:pt x="14010" y="18727"/>
                      <a:pt x="14746" y="18727"/>
                    </a:cubicBezTo>
                    <a:cubicBezTo>
                      <a:pt x="15530" y="18727"/>
                      <a:pt x="16318" y="18536"/>
                      <a:pt x="16992" y="18160"/>
                    </a:cubicBezTo>
                    <a:cubicBezTo>
                      <a:pt x="17569" y="17856"/>
                      <a:pt x="17357" y="16914"/>
                      <a:pt x="16718" y="16792"/>
                    </a:cubicBezTo>
                    <a:cubicBezTo>
                      <a:pt x="15910" y="16638"/>
                      <a:pt x="15077" y="16557"/>
                      <a:pt x="14235" y="16557"/>
                    </a:cubicBezTo>
                    <a:cubicBezTo>
                      <a:pt x="13748" y="16557"/>
                      <a:pt x="13257" y="16585"/>
                      <a:pt x="12767" y="16640"/>
                    </a:cubicBezTo>
                    <a:cubicBezTo>
                      <a:pt x="12585" y="16488"/>
                      <a:pt x="12402" y="16306"/>
                      <a:pt x="12250" y="16063"/>
                    </a:cubicBezTo>
                    <a:cubicBezTo>
                      <a:pt x="11855" y="15485"/>
                      <a:pt x="11764" y="14817"/>
                      <a:pt x="11825" y="14178"/>
                    </a:cubicBezTo>
                    <a:cubicBezTo>
                      <a:pt x="11916" y="13449"/>
                      <a:pt x="12281" y="12871"/>
                      <a:pt x="12706" y="12294"/>
                    </a:cubicBezTo>
                    <a:cubicBezTo>
                      <a:pt x="13041" y="12355"/>
                      <a:pt x="13436" y="12355"/>
                      <a:pt x="13770" y="12385"/>
                    </a:cubicBezTo>
                    <a:cubicBezTo>
                      <a:pt x="13898" y="12388"/>
                      <a:pt x="14027" y="12389"/>
                      <a:pt x="14157" y="12389"/>
                    </a:cubicBezTo>
                    <a:cubicBezTo>
                      <a:pt x="16666" y="12389"/>
                      <a:pt x="19376" y="11819"/>
                      <a:pt x="21399" y="10288"/>
                    </a:cubicBezTo>
                    <a:cubicBezTo>
                      <a:pt x="21855" y="10926"/>
                      <a:pt x="22463" y="11503"/>
                      <a:pt x="23314" y="11899"/>
                    </a:cubicBezTo>
                    <a:cubicBezTo>
                      <a:pt x="23891" y="12148"/>
                      <a:pt x="24516" y="12302"/>
                      <a:pt x="25136" y="12302"/>
                    </a:cubicBezTo>
                    <a:cubicBezTo>
                      <a:pt x="25724" y="12302"/>
                      <a:pt x="26307" y="12163"/>
                      <a:pt x="26840" y="11838"/>
                    </a:cubicBezTo>
                    <a:cubicBezTo>
                      <a:pt x="28086" y="11108"/>
                      <a:pt x="28512" y="9680"/>
                      <a:pt x="28603" y="8312"/>
                    </a:cubicBezTo>
                    <a:cubicBezTo>
                      <a:pt x="28634" y="7643"/>
                      <a:pt x="28542" y="7005"/>
                      <a:pt x="28482" y="6336"/>
                    </a:cubicBezTo>
                    <a:cubicBezTo>
                      <a:pt x="28452" y="5957"/>
                      <a:pt x="28114" y="5605"/>
                      <a:pt x="27684" y="5605"/>
                    </a:cubicBezTo>
                    <a:cubicBezTo>
                      <a:pt x="27666" y="5605"/>
                      <a:pt x="27648" y="5606"/>
                      <a:pt x="27630" y="5607"/>
                    </a:cubicBezTo>
                    <a:cubicBezTo>
                      <a:pt x="27235" y="5667"/>
                      <a:pt x="26871" y="6032"/>
                      <a:pt x="26901" y="6458"/>
                    </a:cubicBezTo>
                    <a:cubicBezTo>
                      <a:pt x="27023" y="7430"/>
                      <a:pt x="27175" y="8616"/>
                      <a:pt x="26810" y="9528"/>
                    </a:cubicBezTo>
                    <a:cubicBezTo>
                      <a:pt x="26597" y="9953"/>
                      <a:pt x="26384" y="10288"/>
                      <a:pt x="26019" y="10531"/>
                    </a:cubicBezTo>
                    <a:cubicBezTo>
                      <a:pt x="25898" y="10561"/>
                      <a:pt x="26019" y="10531"/>
                      <a:pt x="25837" y="10592"/>
                    </a:cubicBezTo>
                    <a:cubicBezTo>
                      <a:pt x="25746" y="10622"/>
                      <a:pt x="25655" y="10683"/>
                      <a:pt x="25564" y="10713"/>
                    </a:cubicBezTo>
                    <a:cubicBezTo>
                      <a:pt x="25503" y="10713"/>
                      <a:pt x="25442" y="10713"/>
                      <a:pt x="25381" y="10744"/>
                    </a:cubicBezTo>
                    <a:lnTo>
                      <a:pt x="24986" y="10744"/>
                    </a:lnTo>
                    <a:cubicBezTo>
                      <a:pt x="24956" y="10744"/>
                      <a:pt x="24864" y="10744"/>
                      <a:pt x="24834" y="10713"/>
                    </a:cubicBezTo>
                    <a:cubicBezTo>
                      <a:pt x="24712" y="10713"/>
                      <a:pt x="24621" y="10683"/>
                      <a:pt x="24530" y="10622"/>
                    </a:cubicBezTo>
                    <a:cubicBezTo>
                      <a:pt x="24500" y="10622"/>
                      <a:pt x="24287" y="10561"/>
                      <a:pt x="24287" y="10561"/>
                    </a:cubicBezTo>
                    <a:cubicBezTo>
                      <a:pt x="24196" y="10531"/>
                      <a:pt x="24074" y="10470"/>
                      <a:pt x="23953" y="10409"/>
                    </a:cubicBezTo>
                    <a:cubicBezTo>
                      <a:pt x="23527" y="10227"/>
                      <a:pt x="23284" y="9984"/>
                      <a:pt x="22919" y="9649"/>
                    </a:cubicBezTo>
                    <a:cubicBezTo>
                      <a:pt x="22858" y="9528"/>
                      <a:pt x="22737" y="9406"/>
                      <a:pt x="22615" y="9224"/>
                    </a:cubicBezTo>
                    <a:cubicBezTo>
                      <a:pt x="23284" y="8494"/>
                      <a:pt x="23831" y="7674"/>
                      <a:pt x="24165" y="6762"/>
                    </a:cubicBezTo>
                    <a:cubicBezTo>
                      <a:pt x="24682" y="5516"/>
                      <a:pt x="24895" y="4057"/>
                      <a:pt x="24469" y="2719"/>
                    </a:cubicBezTo>
                    <a:cubicBezTo>
                      <a:pt x="24287" y="2081"/>
                      <a:pt x="23861" y="1443"/>
                      <a:pt x="23314" y="1108"/>
                    </a:cubicBezTo>
                    <a:cubicBezTo>
                      <a:pt x="22998" y="902"/>
                      <a:pt x="22640" y="804"/>
                      <a:pt x="22275" y="804"/>
                    </a:cubicBezTo>
                    <a:cubicBezTo>
                      <a:pt x="21939" y="804"/>
                      <a:pt x="21598" y="887"/>
                      <a:pt x="21278" y="1047"/>
                    </a:cubicBezTo>
                    <a:cubicBezTo>
                      <a:pt x="19819" y="1807"/>
                      <a:pt x="19728" y="3601"/>
                      <a:pt x="19880" y="5060"/>
                    </a:cubicBezTo>
                    <a:cubicBezTo>
                      <a:pt x="20032" y="6306"/>
                      <a:pt x="20244" y="7674"/>
                      <a:pt x="20670" y="8889"/>
                    </a:cubicBezTo>
                    <a:cubicBezTo>
                      <a:pt x="19302" y="9984"/>
                      <a:pt x="17539" y="10561"/>
                      <a:pt x="15776" y="10744"/>
                    </a:cubicBezTo>
                    <a:cubicBezTo>
                      <a:pt x="15214" y="10804"/>
                      <a:pt x="14644" y="10837"/>
                      <a:pt x="14073" y="10837"/>
                    </a:cubicBezTo>
                    <a:cubicBezTo>
                      <a:pt x="12359" y="10837"/>
                      <a:pt x="10632" y="10546"/>
                      <a:pt x="9059" y="9862"/>
                    </a:cubicBezTo>
                    <a:cubicBezTo>
                      <a:pt x="7812" y="9345"/>
                      <a:pt x="6749" y="8525"/>
                      <a:pt x="5989" y="7430"/>
                    </a:cubicBezTo>
                    <a:cubicBezTo>
                      <a:pt x="6080" y="7339"/>
                      <a:pt x="6201" y="7187"/>
                      <a:pt x="6323" y="7066"/>
                    </a:cubicBezTo>
                    <a:cubicBezTo>
                      <a:pt x="6779" y="6458"/>
                      <a:pt x="7113" y="5759"/>
                      <a:pt x="7387" y="5060"/>
                    </a:cubicBezTo>
                    <a:cubicBezTo>
                      <a:pt x="7600" y="4391"/>
                      <a:pt x="7843" y="3753"/>
                      <a:pt x="7964" y="3084"/>
                    </a:cubicBezTo>
                    <a:cubicBezTo>
                      <a:pt x="8147" y="1898"/>
                      <a:pt x="7904" y="439"/>
                      <a:pt x="6597" y="75"/>
                    </a:cubicBezTo>
                    <a:cubicBezTo>
                      <a:pt x="6419" y="24"/>
                      <a:pt x="6248" y="0"/>
                      <a:pt x="60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63"/>
              <p:cNvSpPr/>
              <p:nvPr/>
            </p:nvSpPr>
            <p:spPr>
              <a:xfrm>
                <a:off x="11720850" y="12066575"/>
                <a:ext cx="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0" y="31"/>
                    </a:move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63"/>
              <p:cNvSpPr/>
              <p:nvPr/>
            </p:nvSpPr>
            <p:spPr>
              <a:xfrm>
                <a:off x="11575725" y="13027075"/>
                <a:ext cx="331325" cy="161675"/>
              </a:xfrm>
              <a:custGeom>
                <a:avLst/>
                <a:gdLst/>
                <a:ahLst/>
                <a:cxnLst/>
                <a:rect l="l" t="t" r="r" b="b"/>
                <a:pathLst>
                  <a:path w="13253" h="6467" extrusionOk="0">
                    <a:moveTo>
                      <a:pt x="760" y="0"/>
                    </a:moveTo>
                    <a:cubicBezTo>
                      <a:pt x="760" y="1"/>
                      <a:pt x="0" y="5168"/>
                      <a:pt x="5684" y="6292"/>
                    </a:cubicBezTo>
                    <a:cubicBezTo>
                      <a:pt x="6280" y="6413"/>
                      <a:pt x="6835" y="6467"/>
                      <a:pt x="7350" y="6467"/>
                    </a:cubicBezTo>
                    <a:cubicBezTo>
                      <a:pt x="11765" y="6467"/>
                      <a:pt x="13252" y="2493"/>
                      <a:pt x="13252" y="2493"/>
                    </a:cubicBezTo>
                    <a:lnTo>
                      <a:pt x="760" y="0"/>
                    </a:ln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63"/>
              <p:cNvSpPr/>
              <p:nvPr/>
            </p:nvSpPr>
            <p:spPr>
              <a:xfrm>
                <a:off x="11518725" y="12738325"/>
                <a:ext cx="593500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23740" h="8268" extrusionOk="0">
                    <a:moveTo>
                      <a:pt x="335" y="0"/>
                    </a:moveTo>
                    <a:lnTo>
                      <a:pt x="0" y="4711"/>
                    </a:lnTo>
                    <a:lnTo>
                      <a:pt x="22341" y="8268"/>
                    </a:lnTo>
                    <a:lnTo>
                      <a:pt x="23739" y="5198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63"/>
              <p:cNvSpPr/>
              <p:nvPr/>
            </p:nvSpPr>
            <p:spPr>
              <a:xfrm>
                <a:off x="11475400" y="12568850"/>
                <a:ext cx="750050" cy="360225"/>
              </a:xfrm>
              <a:custGeom>
                <a:avLst/>
                <a:gdLst/>
                <a:ahLst/>
                <a:cxnLst/>
                <a:rect l="l" t="t" r="r" b="b"/>
                <a:pathLst>
                  <a:path w="30002" h="14409" extrusionOk="0">
                    <a:moveTo>
                      <a:pt x="700" y="1"/>
                    </a:moveTo>
                    <a:lnTo>
                      <a:pt x="1" y="7904"/>
                    </a:lnTo>
                    <a:lnTo>
                      <a:pt x="26475" y="14408"/>
                    </a:lnTo>
                    <a:lnTo>
                      <a:pt x="30001" y="4348"/>
                    </a:lnTo>
                    <a:lnTo>
                      <a:pt x="700" y="1"/>
                    </a:ln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63"/>
              <p:cNvSpPr/>
              <p:nvPr/>
            </p:nvSpPr>
            <p:spPr>
              <a:xfrm>
                <a:off x="11546825" y="12935900"/>
                <a:ext cx="445325" cy="17857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7143" extrusionOk="0">
                    <a:moveTo>
                      <a:pt x="244" y="0"/>
                    </a:moveTo>
                    <a:lnTo>
                      <a:pt x="1" y="3951"/>
                    </a:lnTo>
                    <a:lnTo>
                      <a:pt x="16019" y="7143"/>
                    </a:lnTo>
                    <a:lnTo>
                      <a:pt x="17813" y="3526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63"/>
              <p:cNvSpPr/>
              <p:nvPr/>
            </p:nvSpPr>
            <p:spPr>
              <a:xfrm>
                <a:off x="11462475" y="12848500"/>
                <a:ext cx="645175" cy="243950"/>
              </a:xfrm>
              <a:custGeom>
                <a:avLst/>
                <a:gdLst/>
                <a:ahLst/>
                <a:cxnLst/>
                <a:rect l="l" t="t" r="r" b="b"/>
                <a:pathLst>
                  <a:path w="25807" h="9758" extrusionOk="0">
                    <a:moveTo>
                      <a:pt x="822" y="1"/>
                    </a:moveTo>
                    <a:lnTo>
                      <a:pt x="1" y="4013"/>
                    </a:lnTo>
                    <a:lnTo>
                      <a:pt x="23649" y="9758"/>
                    </a:lnTo>
                    <a:lnTo>
                      <a:pt x="25807" y="3770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63"/>
              <p:cNvSpPr/>
              <p:nvPr/>
            </p:nvSpPr>
            <p:spPr>
              <a:xfrm>
                <a:off x="12032250" y="12810875"/>
                <a:ext cx="542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552" extrusionOk="0">
                    <a:moveTo>
                      <a:pt x="1064" y="1"/>
                    </a:moveTo>
                    <a:cubicBezTo>
                      <a:pt x="220" y="1"/>
                      <a:pt x="1" y="1364"/>
                      <a:pt x="919" y="1536"/>
                    </a:cubicBezTo>
                    <a:cubicBezTo>
                      <a:pt x="975" y="1546"/>
                      <a:pt x="1030" y="1551"/>
                      <a:pt x="1082" y="1551"/>
                    </a:cubicBezTo>
                    <a:cubicBezTo>
                      <a:pt x="1952" y="1551"/>
                      <a:pt x="2169" y="188"/>
                      <a:pt x="1223" y="16"/>
                    </a:cubicBezTo>
                    <a:cubicBezTo>
                      <a:pt x="1168" y="6"/>
                      <a:pt x="1115" y="1"/>
                      <a:pt x="1064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63"/>
              <p:cNvSpPr/>
              <p:nvPr/>
            </p:nvSpPr>
            <p:spPr>
              <a:xfrm>
                <a:off x="12098775" y="12730125"/>
                <a:ext cx="593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1726" extrusionOk="0">
                    <a:moveTo>
                      <a:pt x="1178" y="1"/>
                    </a:moveTo>
                    <a:cubicBezTo>
                      <a:pt x="226" y="1"/>
                      <a:pt x="1" y="1526"/>
                      <a:pt x="1024" y="1696"/>
                    </a:cubicBezTo>
                    <a:cubicBezTo>
                      <a:pt x="1103" y="1716"/>
                      <a:pt x="1179" y="1725"/>
                      <a:pt x="1250" y="1725"/>
                    </a:cubicBezTo>
                    <a:cubicBezTo>
                      <a:pt x="2159" y="1725"/>
                      <a:pt x="2375" y="221"/>
                      <a:pt x="1388" y="24"/>
                    </a:cubicBezTo>
                    <a:cubicBezTo>
                      <a:pt x="1315" y="8"/>
                      <a:pt x="1245" y="1"/>
                      <a:pt x="1178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63"/>
              <p:cNvSpPr/>
              <p:nvPr/>
            </p:nvSpPr>
            <p:spPr>
              <a:xfrm>
                <a:off x="12027400" y="12735700"/>
                <a:ext cx="40325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1183" extrusionOk="0">
                    <a:moveTo>
                      <a:pt x="771" y="0"/>
                    </a:moveTo>
                    <a:cubicBezTo>
                      <a:pt x="148" y="0"/>
                      <a:pt x="1" y="1026"/>
                      <a:pt x="657" y="1169"/>
                    </a:cubicBezTo>
                    <a:cubicBezTo>
                      <a:pt x="703" y="1178"/>
                      <a:pt x="748" y="1183"/>
                      <a:pt x="791" y="1183"/>
                    </a:cubicBezTo>
                    <a:cubicBezTo>
                      <a:pt x="1443" y="1183"/>
                      <a:pt x="1613" y="157"/>
                      <a:pt x="900" y="14"/>
                    </a:cubicBezTo>
                    <a:cubicBezTo>
                      <a:pt x="855" y="5"/>
                      <a:pt x="812" y="0"/>
                      <a:pt x="771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63"/>
              <p:cNvSpPr/>
              <p:nvPr/>
            </p:nvSpPr>
            <p:spPr>
              <a:xfrm>
                <a:off x="11949600" y="12789075"/>
                <a:ext cx="3615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056" extrusionOk="0">
                    <a:moveTo>
                      <a:pt x="768" y="1"/>
                    </a:moveTo>
                    <a:cubicBezTo>
                      <a:pt x="193" y="1"/>
                      <a:pt x="0" y="895"/>
                      <a:pt x="668" y="1040"/>
                    </a:cubicBezTo>
                    <a:cubicBezTo>
                      <a:pt x="710" y="1050"/>
                      <a:pt x="749" y="1055"/>
                      <a:pt x="787" y="1055"/>
                    </a:cubicBezTo>
                    <a:cubicBezTo>
                      <a:pt x="1301" y="1055"/>
                      <a:pt x="1445" y="148"/>
                      <a:pt x="851" y="7"/>
                    </a:cubicBezTo>
                    <a:cubicBezTo>
                      <a:pt x="822" y="3"/>
                      <a:pt x="794" y="1"/>
                      <a:pt x="768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63"/>
              <p:cNvSpPr/>
              <p:nvPr/>
            </p:nvSpPr>
            <p:spPr>
              <a:xfrm>
                <a:off x="11526600" y="12906650"/>
                <a:ext cx="37800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146" extrusionOk="0">
                    <a:moveTo>
                      <a:pt x="744" y="1"/>
                    </a:moveTo>
                    <a:cubicBezTo>
                      <a:pt x="148" y="1"/>
                      <a:pt x="1" y="997"/>
                      <a:pt x="627" y="1140"/>
                    </a:cubicBezTo>
                    <a:cubicBezTo>
                      <a:pt x="657" y="1143"/>
                      <a:pt x="686" y="1145"/>
                      <a:pt x="714" y="1145"/>
                    </a:cubicBezTo>
                    <a:cubicBezTo>
                      <a:pt x="1371" y="1145"/>
                      <a:pt x="1512" y="161"/>
                      <a:pt x="871" y="15"/>
                    </a:cubicBezTo>
                    <a:cubicBezTo>
                      <a:pt x="827" y="5"/>
                      <a:pt x="784" y="1"/>
                      <a:pt x="744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63"/>
              <p:cNvSpPr/>
              <p:nvPr/>
            </p:nvSpPr>
            <p:spPr>
              <a:xfrm>
                <a:off x="11601800" y="12925875"/>
                <a:ext cx="35475" cy="303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212" extrusionOk="0">
                    <a:moveTo>
                      <a:pt x="734" y="0"/>
                    </a:moveTo>
                    <a:cubicBezTo>
                      <a:pt x="363" y="0"/>
                      <a:pt x="0" y="396"/>
                      <a:pt x="142" y="766"/>
                    </a:cubicBezTo>
                    <a:cubicBezTo>
                      <a:pt x="142" y="827"/>
                      <a:pt x="142" y="827"/>
                      <a:pt x="173" y="857"/>
                    </a:cubicBezTo>
                    <a:cubicBezTo>
                      <a:pt x="265" y="1080"/>
                      <a:pt x="483" y="1212"/>
                      <a:pt x="700" y="1212"/>
                    </a:cubicBezTo>
                    <a:cubicBezTo>
                      <a:pt x="839" y="1212"/>
                      <a:pt x="978" y="1158"/>
                      <a:pt x="1085" y="1039"/>
                    </a:cubicBezTo>
                    <a:lnTo>
                      <a:pt x="1115" y="1009"/>
                    </a:lnTo>
                    <a:cubicBezTo>
                      <a:pt x="1419" y="675"/>
                      <a:pt x="1237" y="97"/>
                      <a:pt x="811" y="6"/>
                    </a:cubicBezTo>
                    <a:cubicBezTo>
                      <a:pt x="785" y="2"/>
                      <a:pt x="760" y="0"/>
                      <a:pt x="734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63"/>
              <p:cNvSpPr/>
              <p:nvPr/>
            </p:nvSpPr>
            <p:spPr>
              <a:xfrm>
                <a:off x="11572600" y="12880250"/>
                <a:ext cx="28875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871" extrusionOk="0">
                    <a:moveTo>
                      <a:pt x="589" y="0"/>
                    </a:moveTo>
                    <a:cubicBezTo>
                      <a:pt x="111" y="0"/>
                      <a:pt x="0" y="743"/>
                      <a:pt x="490" y="858"/>
                    </a:cubicBezTo>
                    <a:cubicBezTo>
                      <a:pt x="524" y="866"/>
                      <a:pt x="557" y="870"/>
                      <a:pt x="588" y="870"/>
                    </a:cubicBezTo>
                    <a:cubicBezTo>
                      <a:pt x="1027" y="870"/>
                      <a:pt x="1154" y="121"/>
                      <a:pt x="672" y="7"/>
                    </a:cubicBezTo>
                    <a:cubicBezTo>
                      <a:pt x="643" y="2"/>
                      <a:pt x="616" y="0"/>
                      <a:pt x="589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63"/>
              <p:cNvSpPr/>
              <p:nvPr/>
            </p:nvSpPr>
            <p:spPr>
              <a:xfrm>
                <a:off x="11495925" y="11643625"/>
                <a:ext cx="425850" cy="296225"/>
              </a:xfrm>
              <a:custGeom>
                <a:avLst/>
                <a:gdLst/>
                <a:ahLst/>
                <a:cxnLst/>
                <a:rect l="l" t="t" r="r" b="b"/>
                <a:pathLst>
                  <a:path w="17034" h="11849" extrusionOk="0">
                    <a:moveTo>
                      <a:pt x="13277" y="1"/>
                    </a:moveTo>
                    <a:cubicBezTo>
                      <a:pt x="12219" y="1"/>
                      <a:pt x="11101" y="220"/>
                      <a:pt x="10213" y="505"/>
                    </a:cubicBezTo>
                    <a:cubicBezTo>
                      <a:pt x="7751" y="1356"/>
                      <a:pt x="5502" y="2785"/>
                      <a:pt x="3739" y="4669"/>
                    </a:cubicBezTo>
                    <a:cubicBezTo>
                      <a:pt x="3162" y="5307"/>
                      <a:pt x="2128" y="6402"/>
                      <a:pt x="1459" y="7587"/>
                    </a:cubicBezTo>
                    <a:cubicBezTo>
                      <a:pt x="0" y="10019"/>
                      <a:pt x="1064" y="11721"/>
                      <a:pt x="3830" y="11842"/>
                    </a:cubicBezTo>
                    <a:cubicBezTo>
                      <a:pt x="3936" y="11847"/>
                      <a:pt x="4043" y="11849"/>
                      <a:pt x="4152" y="11849"/>
                    </a:cubicBezTo>
                    <a:cubicBezTo>
                      <a:pt x="8680" y="11849"/>
                      <a:pt x="15915" y="8170"/>
                      <a:pt x="16657" y="3332"/>
                    </a:cubicBezTo>
                    <a:cubicBezTo>
                      <a:pt x="17034" y="773"/>
                      <a:pt x="15263" y="1"/>
                      <a:pt x="13277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63"/>
              <p:cNvSpPr/>
              <p:nvPr/>
            </p:nvSpPr>
            <p:spPr>
              <a:xfrm>
                <a:off x="11998300" y="11648675"/>
                <a:ext cx="242350" cy="192600"/>
              </a:xfrm>
              <a:custGeom>
                <a:avLst/>
                <a:gdLst/>
                <a:ahLst/>
                <a:cxnLst/>
                <a:rect l="l" t="t" r="r" b="b"/>
                <a:pathLst>
                  <a:path w="9694" h="7704" extrusionOk="0">
                    <a:moveTo>
                      <a:pt x="2452" y="0"/>
                    </a:moveTo>
                    <a:cubicBezTo>
                      <a:pt x="1092" y="0"/>
                      <a:pt x="0" y="704"/>
                      <a:pt x="88" y="2157"/>
                    </a:cubicBezTo>
                    <a:cubicBezTo>
                      <a:pt x="88" y="2552"/>
                      <a:pt x="179" y="2947"/>
                      <a:pt x="392" y="3434"/>
                    </a:cubicBezTo>
                    <a:cubicBezTo>
                      <a:pt x="1262" y="5665"/>
                      <a:pt x="4066" y="7704"/>
                      <a:pt x="6565" y="7704"/>
                    </a:cubicBezTo>
                    <a:cubicBezTo>
                      <a:pt x="6686" y="7704"/>
                      <a:pt x="6807" y="7699"/>
                      <a:pt x="6927" y="7689"/>
                    </a:cubicBezTo>
                    <a:cubicBezTo>
                      <a:pt x="8964" y="7476"/>
                      <a:pt x="9693" y="5622"/>
                      <a:pt x="8812" y="3920"/>
                    </a:cubicBezTo>
                    <a:cubicBezTo>
                      <a:pt x="7961" y="2279"/>
                      <a:pt x="5742" y="941"/>
                      <a:pt x="4070" y="303"/>
                    </a:cubicBezTo>
                    <a:cubicBezTo>
                      <a:pt x="3526" y="102"/>
                      <a:pt x="2970" y="0"/>
                      <a:pt x="2452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63"/>
              <p:cNvSpPr/>
              <p:nvPr/>
            </p:nvSpPr>
            <p:spPr>
              <a:xfrm>
                <a:off x="11129650" y="12365975"/>
                <a:ext cx="244725" cy="299425"/>
              </a:xfrm>
              <a:custGeom>
                <a:avLst/>
                <a:gdLst/>
                <a:ahLst/>
                <a:cxnLst/>
                <a:rect l="l" t="t" r="r" b="b"/>
                <a:pathLst>
                  <a:path w="9789" h="11977" extrusionOk="0">
                    <a:moveTo>
                      <a:pt x="1216" y="0"/>
                    </a:moveTo>
                    <a:cubicBezTo>
                      <a:pt x="1" y="2493"/>
                      <a:pt x="213" y="5472"/>
                      <a:pt x="1733" y="7782"/>
                    </a:cubicBezTo>
                    <a:cubicBezTo>
                      <a:pt x="3344" y="10092"/>
                      <a:pt x="6293" y="11429"/>
                      <a:pt x="9028" y="11976"/>
                    </a:cubicBezTo>
                    <a:cubicBezTo>
                      <a:pt x="9788" y="9393"/>
                      <a:pt x="9332" y="6444"/>
                      <a:pt x="7843" y="4195"/>
                    </a:cubicBezTo>
                    <a:cubicBezTo>
                      <a:pt x="6384" y="1915"/>
                      <a:pt x="3891" y="365"/>
                      <a:pt x="1216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63"/>
              <p:cNvSpPr/>
              <p:nvPr/>
            </p:nvSpPr>
            <p:spPr>
              <a:xfrm>
                <a:off x="11076450" y="12156975"/>
                <a:ext cx="199875" cy="124775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4991" extrusionOk="0">
                    <a:moveTo>
                      <a:pt x="5268" y="0"/>
                    </a:moveTo>
                    <a:cubicBezTo>
                      <a:pt x="4573" y="0"/>
                      <a:pt x="3874" y="151"/>
                      <a:pt x="3223" y="457"/>
                    </a:cubicBezTo>
                    <a:cubicBezTo>
                      <a:pt x="1673" y="1126"/>
                      <a:pt x="578" y="2859"/>
                      <a:pt x="1" y="4439"/>
                    </a:cubicBezTo>
                    <a:cubicBezTo>
                      <a:pt x="738" y="4808"/>
                      <a:pt x="1569" y="4990"/>
                      <a:pt x="2406" y="4990"/>
                    </a:cubicBezTo>
                    <a:cubicBezTo>
                      <a:pt x="3225" y="4990"/>
                      <a:pt x="4052" y="4816"/>
                      <a:pt x="4803" y="4470"/>
                    </a:cubicBezTo>
                    <a:cubicBezTo>
                      <a:pt x="6323" y="3801"/>
                      <a:pt x="7509" y="2464"/>
                      <a:pt x="7995" y="853"/>
                    </a:cubicBezTo>
                    <a:cubicBezTo>
                      <a:pt x="7184" y="288"/>
                      <a:pt x="6230" y="0"/>
                      <a:pt x="5268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63"/>
              <p:cNvSpPr/>
              <p:nvPr/>
            </p:nvSpPr>
            <p:spPr>
              <a:xfrm>
                <a:off x="12258100" y="12672925"/>
                <a:ext cx="199875" cy="124775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4991" extrusionOk="0">
                    <a:moveTo>
                      <a:pt x="5268" y="1"/>
                    </a:moveTo>
                    <a:cubicBezTo>
                      <a:pt x="4572" y="1"/>
                      <a:pt x="3873" y="152"/>
                      <a:pt x="3222" y="458"/>
                    </a:cubicBezTo>
                    <a:cubicBezTo>
                      <a:pt x="1672" y="1127"/>
                      <a:pt x="547" y="2829"/>
                      <a:pt x="0" y="4440"/>
                    </a:cubicBezTo>
                    <a:cubicBezTo>
                      <a:pt x="737" y="4809"/>
                      <a:pt x="1568" y="4991"/>
                      <a:pt x="2405" y="4991"/>
                    </a:cubicBezTo>
                    <a:cubicBezTo>
                      <a:pt x="3225" y="4991"/>
                      <a:pt x="4051" y="4816"/>
                      <a:pt x="4803" y="4470"/>
                    </a:cubicBezTo>
                    <a:cubicBezTo>
                      <a:pt x="6323" y="3771"/>
                      <a:pt x="7508" y="2464"/>
                      <a:pt x="7994" y="853"/>
                    </a:cubicBezTo>
                    <a:cubicBezTo>
                      <a:pt x="7183" y="289"/>
                      <a:pt x="6229" y="1"/>
                      <a:pt x="5268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63"/>
              <p:cNvSpPr/>
              <p:nvPr/>
            </p:nvSpPr>
            <p:spPr>
              <a:xfrm>
                <a:off x="12483025" y="12438925"/>
                <a:ext cx="141350" cy="261425"/>
              </a:xfrm>
              <a:custGeom>
                <a:avLst/>
                <a:gdLst/>
                <a:ahLst/>
                <a:cxnLst/>
                <a:rect l="l" t="t" r="r" b="b"/>
                <a:pathLst>
                  <a:path w="5654" h="10457" extrusionOk="0">
                    <a:moveTo>
                      <a:pt x="2493" y="0"/>
                    </a:moveTo>
                    <a:cubicBezTo>
                      <a:pt x="851" y="1216"/>
                      <a:pt x="0" y="3222"/>
                      <a:pt x="244" y="5289"/>
                    </a:cubicBezTo>
                    <a:cubicBezTo>
                      <a:pt x="487" y="7326"/>
                      <a:pt x="2006" y="9210"/>
                      <a:pt x="3587" y="10456"/>
                    </a:cubicBezTo>
                    <a:cubicBezTo>
                      <a:pt x="4955" y="8997"/>
                      <a:pt x="5654" y="6961"/>
                      <a:pt x="5411" y="4985"/>
                    </a:cubicBezTo>
                    <a:cubicBezTo>
                      <a:pt x="5198" y="3009"/>
                      <a:pt x="4134" y="1155"/>
                      <a:pt x="2493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63"/>
              <p:cNvSpPr/>
              <p:nvPr/>
            </p:nvSpPr>
            <p:spPr>
              <a:xfrm>
                <a:off x="11085575" y="11878500"/>
                <a:ext cx="150475" cy="9425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3770" extrusionOk="0">
                    <a:moveTo>
                      <a:pt x="729" y="0"/>
                    </a:moveTo>
                    <a:cubicBezTo>
                      <a:pt x="481" y="0"/>
                      <a:pt x="254" y="123"/>
                      <a:pt x="153" y="350"/>
                    </a:cubicBezTo>
                    <a:cubicBezTo>
                      <a:pt x="1" y="624"/>
                      <a:pt x="122" y="928"/>
                      <a:pt x="305" y="1140"/>
                    </a:cubicBezTo>
                    <a:cubicBezTo>
                      <a:pt x="609" y="1475"/>
                      <a:pt x="1034" y="1688"/>
                      <a:pt x="1399" y="1870"/>
                    </a:cubicBezTo>
                    <a:cubicBezTo>
                      <a:pt x="1794" y="2052"/>
                      <a:pt x="2128" y="2295"/>
                      <a:pt x="2524" y="2478"/>
                    </a:cubicBezTo>
                    <a:cubicBezTo>
                      <a:pt x="2858" y="2660"/>
                      <a:pt x="3223" y="2873"/>
                      <a:pt x="3587" y="3086"/>
                    </a:cubicBezTo>
                    <a:cubicBezTo>
                      <a:pt x="3952" y="3268"/>
                      <a:pt x="4286" y="3542"/>
                      <a:pt x="4682" y="3694"/>
                    </a:cubicBezTo>
                    <a:cubicBezTo>
                      <a:pt x="4784" y="3745"/>
                      <a:pt x="4900" y="3770"/>
                      <a:pt x="5019" y="3770"/>
                    </a:cubicBezTo>
                    <a:cubicBezTo>
                      <a:pt x="5324" y="3770"/>
                      <a:pt x="5645" y="3605"/>
                      <a:pt x="5776" y="3299"/>
                    </a:cubicBezTo>
                    <a:cubicBezTo>
                      <a:pt x="6019" y="2934"/>
                      <a:pt x="5867" y="2508"/>
                      <a:pt x="5442" y="2295"/>
                    </a:cubicBezTo>
                    <a:cubicBezTo>
                      <a:pt x="5077" y="2052"/>
                      <a:pt x="4712" y="1900"/>
                      <a:pt x="4378" y="1718"/>
                    </a:cubicBezTo>
                    <a:lnTo>
                      <a:pt x="3223" y="1110"/>
                    </a:lnTo>
                    <a:cubicBezTo>
                      <a:pt x="2858" y="928"/>
                      <a:pt x="2493" y="715"/>
                      <a:pt x="2128" y="533"/>
                    </a:cubicBezTo>
                    <a:cubicBezTo>
                      <a:pt x="1703" y="320"/>
                      <a:pt x="1338" y="77"/>
                      <a:pt x="882" y="16"/>
                    </a:cubicBezTo>
                    <a:cubicBezTo>
                      <a:pt x="831" y="6"/>
                      <a:pt x="779" y="0"/>
                      <a:pt x="7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63"/>
              <p:cNvSpPr/>
              <p:nvPr/>
            </p:nvSpPr>
            <p:spPr>
              <a:xfrm>
                <a:off x="11174325" y="11578625"/>
                <a:ext cx="181050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7242" h="6180" extrusionOk="0">
                    <a:moveTo>
                      <a:pt x="857" y="0"/>
                    </a:moveTo>
                    <a:cubicBezTo>
                      <a:pt x="359" y="0"/>
                      <a:pt x="1" y="530"/>
                      <a:pt x="281" y="1038"/>
                    </a:cubicBezTo>
                    <a:cubicBezTo>
                      <a:pt x="584" y="1585"/>
                      <a:pt x="1162" y="2041"/>
                      <a:pt x="1618" y="2406"/>
                    </a:cubicBezTo>
                    <a:cubicBezTo>
                      <a:pt x="2074" y="2801"/>
                      <a:pt x="2530" y="3226"/>
                      <a:pt x="2986" y="3591"/>
                    </a:cubicBezTo>
                    <a:cubicBezTo>
                      <a:pt x="3898" y="4381"/>
                      <a:pt x="4809" y="5233"/>
                      <a:pt x="5752" y="5962"/>
                    </a:cubicBezTo>
                    <a:cubicBezTo>
                      <a:pt x="5936" y="6104"/>
                      <a:pt x="6141" y="6180"/>
                      <a:pt x="6341" y="6180"/>
                    </a:cubicBezTo>
                    <a:cubicBezTo>
                      <a:pt x="6568" y="6180"/>
                      <a:pt x="6789" y="6081"/>
                      <a:pt x="6968" y="5871"/>
                    </a:cubicBezTo>
                    <a:cubicBezTo>
                      <a:pt x="7241" y="5506"/>
                      <a:pt x="7211" y="4959"/>
                      <a:pt x="6876" y="4655"/>
                    </a:cubicBezTo>
                    <a:cubicBezTo>
                      <a:pt x="5965" y="3834"/>
                      <a:pt x="4992" y="3074"/>
                      <a:pt x="4080" y="2315"/>
                    </a:cubicBezTo>
                    <a:lnTo>
                      <a:pt x="2712" y="1160"/>
                    </a:lnTo>
                    <a:cubicBezTo>
                      <a:pt x="2499" y="977"/>
                      <a:pt x="2256" y="825"/>
                      <a:pt x="2043" y="643"/>
                    </a:cubicBezTo>
                    <a:cubicBezTo>
                      <a:pt x="1770" y="400"/>
                      <a:pt x="1496" y="187"/>
                      <a:pt x="1162" y="65"/>
                    </a:cubicBezTo>
                    <a:cubicBezTo>
                      <a:pt x="1057" y="20"/>
                      <a:pt x="954" y="0"/>
                      <a:pt x="8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63"/>
              <p:cNvSpPr/>
              <p:nvPr/>
            </p:nvSpPr>
            <p:spPr>
              <a:xfrm>
                <a:off x="11381925" y="11255025"/>
                <a:ext cx="200650" cy="31092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437" extrusionOk="0">
                    <a:moveTo>
                      <a:pt x="892" y="1"/>
                    </a:moveTo>
                    <a:cubicBezTo>
                      <a:pt x="736" y="1"/>
                      <a:pt x="582" y="42"/>
                      <a:pt x="457" y="122"/>
                    </a:cubicBezTo>
                    <a:cubicBezTo>
                      <a:pt x="92" y="395"/>
                      <a:pt x="1" y="851"/>
                      <a:pt x="244" y="1246"/>
                    </a:cubicBezTo>
                    <a:cubicBezTo>
                      <a:pt x="2402" y="4924"/>
                      <a:pt x="4500" y="8632"/>
                      <a:pt x="6870" y="12189"/>
                    </a:cubicBezTo>
                    <a:cubicBezTo>
                      <a:pt x="7006" y="12344"/>
                      <a:pt x="7203" y="12437"/>
                      <a:pt x="7400" y="12437"/>
                    </a:cubicBezTo>
                    <a:cubicBezTo>
                      <a:pt x="7511" y="12437"/>
                      <a:pt x="7622" y="12407"/>
                      <a:pt x="7722" y="12341"/>
                    </a:cubicBezTo>
                    <a:cubicBezTo>
                      <a:pt x="7995" y="12128"/>
                      <a:pt x="8025" y="11793"/>
                      <a:pt x="7873" y="11520"/>
                    </a:cubicBezTo>
                    <a:cubicBezTo>
                      <a:pt x="5928" y="7720"/>
                      <a:pt x="3740" y="4043"/>
                      <a:pt x="1551" y="365"/>
                    </a:cubicBezTo>
                    <a:cubicBezTo>
                      <a:pt x="1418" y="117"/>
                      <a:pt x="1153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63"/>
              <p:cNvSpPr/>
              <p:nvPr/>
            </p:nvSpPr>
            <p:spPr>
              <a:xfrm>
                <a:off x="11743650" y="11316650"/>
                <a:ext cx="61700" cy="17470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6988" extrusionOk="0">
                    <a:moveTo>
                      <a:pt x="773" y="0"/>
                    </a:moveTo>
                    <a:cubicBezTo>
                      <a:pt x="712" y="0"/>
                      <a:pt x="647" y="9"/>
                      <a:pt x="578" y="27"/>
                    </a:cubicBezTo>
                    <a:cubicBezTo>
                      <a:pt x="152" y="88"/>
                      <a:pt x="0" y="483"/>
                      <a:pt x="92" y="848"/>
                    </a:cubicBezTo>
                    <a:cubicBezTo>
                      <a:pt x="547" y="2824"/>
                      <a:pt x="912" y="4800"/>
                      <a:pt x="1520" y="6714"/>
                    </a:cubicBezTo>
                    <a:cubicBezTo>
                      <a:pt x="1608" y="6903"/>
                      <a:pt x="1790" y="6988"/>
                      <a:pt x="1968" y="6988"/>
                    </a:cubicBezTo>
                    <a:cubicBezTo>
                      <a:pt x="2221" y="6988"/>
                      <a:pt x="2468" y="6817"/>
                      <a:pt x="2432" y="6532"/>
                    </a:cubicBezTo>
                    <a:cubicBezTo>
                      <a:pt x="2219" y="4496"/>
                      <a:pt x="1794" y="2520"/>
                      <a:pt x="1368" y="605"/>
                    </a:cubicBezTo>
                    <a:cubicBezTo>
                      <a:pt x="1317" y="270"/>
                      <a:pt x="1112" y="0"/>
                      <a:pt x="7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63"/>
              <p:cNvSpPr/>
              <p:nvPr/>
            </p:nvSpPr>
            <p:spPr>
              <a:xfrm>
                <a:off x="12030875" y="11182025"/>
                <a:ext cx="50200" cy="2987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1948" extrusionOk="0">
                    <a:moveTo>
                      <a:pt x="1149" y="0"/>
                    </a:moveTo>
                    <a:cubicBezTo>
                      <a:pt x="1131" y="0"/>
                      <a:pt x="1113" y="1"/>
                      <a:pt x="1095" y="2"/>
                    </a:cubicBezTo>
                    <a:cubicBezTo>
                      <a:pt x="639" y="63"/>
                      <a:pt x="335" y="428"/>
                      <a:pt x="335" y="884"/>
                    </a:cubicBezTo>
                    <a:cubicBezTo>
                      <a:pt x="366" y="2616"/>
                      <a:pt x="366" y="4409"/>
                      <a:pt x="305" y="6172"/>
                    </a:cubicBezTo>
                    <a:cubicBezTo>
                      <a:pt x="274" y="6993"/>
                      <a:pt x="214" y="7874"/>
                      <a:pt x="153" y="8726"/>
                    </a:cubicBezTo>
                    <a:cubicBezTo>
                      <a:pt x="62" y="9637"/>
                      <a:pt x="1" y="10549"/>
                      <a:pt x="62" y="11461"/>
                    </a:cubicBezTo>
                    <a:cubicBezTo>
                      <a:pt x="93" y="11788"/>
                      <a:pt x="332" y="11948"/>
                      <a:pt x="586" y="11948"/>
                    </a:cubicBezTo>
                    <a:cubicBezTo>
                      <a:pt x="827" y="11948"/>
                      <a:pt x="1083" y="11803"/>
                      <a:pt x="1186" y="11522"/>
                    </a:cubicBezTo>
                    <a:cubicBezTo>
                      <a:pt x="1733" y="9789"/>
                      <a:pt x="1794" y="7874"/>
                      <a:pt x="1855" y="6142"/>
                    </a:cubicBezTo>
                    <a:cubicBezTo>
                      <a:pt x="1977" y="4349"/>
                      <a:pt x="2007" y="2555"/>
                      <a:pt x="1977" y="762"/>
                    </a:cubicBezTo>
                    <a:cubicBezTo>
                      <a:pt x="1977" y="325"/>
                      <a:pt x="1558" y="0"/>
                      <a:pt x="11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63"/>
              <p:cNvSpPr/>
              <p:nvPr/>
            </p:nvSpPr>
            <p:spPr>
              <a:xfrm>
                <a:off x="12245175" y="11361600"/>
                <a:ext cx="108700" cy="158500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6340" extrusionOk="0">
                    <a:moveTo>
                      <a:pt x="3544" y="1"/>
                    </a:moveTo>
                    <a:cubicBezTo>
                      <a:pt x="3344" y="1"/>
                      <a:pt x="3156" y="82"/>
                      <a:pt x="3040" y="236"/>
                    </a:cubicBezTo>
                    <a:cubicBezTo>
                      <a:pt x="2858" y="418"/>
                      <a:pt x="2736" y="691"/>
                      <a:pt x="2584" y="965"/>
                    </a:cubicBezTo>
                    <a:cubicBezTo>
                      <a:pt x="2463" y="1178"/>
                      <a:pt x="2311" y="1421"/>
                      <a:pt x="2219" y="1634"/>
                    </a:cubicBezTo>
                    <a:cubicBezTo>
                      <a:pt x="1976" y="2059"/>
                      <a:pt x="1703" y="2485"/>
                      <a:pt x="1490" y="2910"/>
                    </a:cubicBezTo>
                    <a:cubicBezTo>
                      <a:pt x="1004" y="3761"/>
                      <a:pt x="456" y="4613"/>
                      <a:pt x="122" y="5524"/>
                    </a:cubicBezTo>
                    <a:cubicBezTo>
                      <a:pt x="1" y="5798"/>
                      <a:pt x="31" y="6041"/>
                      <a:pt x="304" y="6254"/>
                    </a:cubicBezTo>
                    <a:cubicBezTo>
                      <a:pt x="399" y="6313"/>
                      <a:pt x="503" y="6340"/>
                      <a:pt x="606" y="6340"/>
                    </a:cubicBezTo>
                    <a:cubicBezTo>
                      <a:pt x="766" y="6340"/>
                      <a:pt x="923" y="6274"/>
                      <a:pt x="1034" y="6163"/>
                    </a:cubicBezTo>
                    <a:cubicBezTo>
                      <a:pt x="1703" y="5403"/>
                      <a:pt x="2219" y="4461"/>
                      <a:pt x="2736" y="3579"/>
                    </a:cubicBezTo>
                    <a:cubicBezTo>
                      <a:pt x="3010" y="3154"/>
                      <a:pt x="3283" y="2758"/>
                      <a:pt x="3496" y="2302"/>
                    </a:cubicBezTo>
                    <a:cubicBezTo>
                      <a:pt x="3770" y="1847"/>
                      <a:pt x="4104" y="1391"/>
                      <a:pt x="4286" y="874"/>
                    </a:cubicBezTo>
                    <a:cubicBezTo>
                      <a:pt x="4347" y="540"/>
                      <a:pt x="4165" y="205"/>
                      <a:pt x="3891" y="84"/>
                    </a:cubicBezTo>
                    <a:cubicBezTo>
                      <a:pt x="3780" y="28"/>
                      <a:pt x="3660" y="1"/>
                      <a:pt x="3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63"/>
              <p:cNvSpPr/>
              <p:nvPr/>
            </p:nvSpPr>
            <p:spPr>
              <a:xfrm>
                <a:off x="12419175" y="11441400"/>
                <a:ext cx="285000" cy="226700"/>
              </a:xfrm>
              <a:custGeom>
                <a:avLst/>
                <a:gdLst/>
                <a:ahLst/>
                <a:cxnLst/>
                <a:rect l="l" t="t" r="r" b="b"/>
                <a:pathLst>
                  <a:path w="11400" h="9068" extrusionOk="0">
                    <a:moveTo>
                      <a:pt x="10556" y="1"/>
                    </a:moveTo>
                    <a:cubicBezTo>
                      <a:pt x="10409" y="1"/>
                      <a:pt x="10258" y="40"/>
                      <a:pt x="10123" y="114"/>
                    </a:cubicBezTo>
                    <a:cubicBezTo>
                      <a:pt x="9667" y="417"/>
                      <a:pt x="9272" y="873"/>
                      <a:pt x="8846" y="1238"/>
                    </a:cubicBezTo>
                    <a:lnTo>
                      <a:pt x="7722" y="2241"/>
                    </a:lnTo>
                    <a:cubicBezTo>
                      <a:pt x="6931" y="2940"/>
                      <a:pt x="6111" y="3609"/>
                      <a:pt x="5290" y="4278"/>
                    </a:cubicBezTo>
                    <a:cubicBezTo>
                      <a:pt x="4439" y="4916"/>
                      <a:pt x="3649" y="5554"/>
                      <a:pt x="2767" y="6193"/>
                    </a:cubicBezTo>
                    <a:cubicBezTo>
                      <a:pt x="2372" y="6497"/>
                      <a:pt x="1916" y="6861"/>
                      <a:pt x="1491" y="7196"/>
                    </a:cubicBezTo>
                    <a:cubicBezTo>
                      <a:pt x="1065" y="7530"/>
                      <a:pt x="609" y="7834"/>
                      <a:pt x="275" y="8260"/>
                    </a:cubicBezTo>
                    <a:cubicBezTo>
                      <a:pt x="0" y="8589"/>
                      <a:pt x="246" y="9067"/>
                      <a:pt x="655" y="9067"/>
                    </a:cubicBezTo>
                    <a:cubicBezTo>
                      <a:pt x="699" y="9067"/>
                      <a:pt x="744" y="9062"/>
                      <a:pt x="791" y="9050"/>
                    </a:cubicBezTo>
                    <a:cubicBezTo>
                      <a:pt x="1339" y="8898"/>
                      <a:pt x="1794" y="8594"/>
                      <a:pt x="2250" y="8320"/>
                    </a:cubicBezTo>
                    <a:cubicBezTo>
                      <a:pt x="2706" y="8047"/>
                      <a:pt x="3162" y="7743"/>
                      <a:pt x="3588" y="7439"/>
                    </a:cubicBezTo>
                    <a:cubicBezTo>
                      <a:pt x="4439" y="6831"/>
                      <a:pt x="5320" y="6193"/>
                      <a:pt x="6141" y="5554"/>
                    </a:cubicBezTo>
                    <a:cubicBezTo>
                      <a:pt x="6992" y="4916"/>
                      <a:pt x="7843" y="4217"/>
                      <a:pt x="8634" y="3487"/>
                    </a:cubicBezTo>
                    <a:cubicBezTo>
                      <a:pt x="9029" y="3123"/>
                      <a:pt x="9454" y="2788"/>
                      <a:pt x="9880" y="2393"/>
                    </a:cubicBezTo>
                    <a:cubicBezTo>
                      <a:pt x="10244" y="2059"/>
                      <a:pt x="10761" y="1724"/>
                      <a:pt x="11065" y="1299"/>
                    </a:cubicBezTo>
                    <a:cubicBezTo>
                      <a:pt x="11369" y="995"/>
                      <a:pt x="11400" y="569"/>
                      <a:pt x="11126" y="265"/>
                    </a:cubicBezTo>
                    <a:cubicBezTo>
                      <a:pt x="10981" y="85"/>
                      <a:pt x="10772" y="1"/>
                      <a:pt x="105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63"/>
              <p:cNvSpPr/>
              <p:nvPr/>
            </p:nvSpPr>
            <p:spPr>
              <a:xfrm>
                <a:off x="12536225" y="11777875"/>
                <a:ext cx="19455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386" extrusionOk="0">
                    <a:moveTo>
                      <a:pt x="6760" y="0"/>
                    </a:moveTo>
                    <a:cubicBezTo>
                      <a:pt x="6393" y="0"/>
                      <a:pt x="6003" y="111"/>
                      <a:pt x="5654" y="181"/>
                    </a:cubicBezTo>
                    <a:cubicBezTo>
                      <a:pt x="5076" y="302"/>
                      <a:pt x="4499" y="393"/>
                      <a:pt x="3952" y="484"/>
                    </a:cubicBezTo>
                    <a:cubicBezTo>
                      <a:pt x="3344" y="606"/>
                      <a:pt x="2766" y="728"/>
                      <a:pt x="2158" y="849"/>
                    </a:cubicBezTo>
                    <a:cubicBezTo>
                      <a:pt x="1550" y="940"/>
                      <a:pt x="973" y="1062"/>
                      <a:pt x="426" y="1366"/>
                    </a:cubicBezTo>
                    <a:cubicBezTo>
                      <a:pt x="0" y="1609"/>
                      <a:pt x="152" y="2278"/>
                      <a:pt x="608" y="2369"/>
                    </a:cubicBezTo>
                    <a:cubicBezTo>
                      <a:pt x="724" y="2381"/>
                      <a:pt x="840" y="2386"/>
                      <a:pt x="956" y="2386"/>
                    </a:cubicBezTo>
                    <a:cubicBezTo>
                      <a:pt x="1448" y="2386"/>
                      <a:pt x="1940" y="2297"/>
                      <a:pt x="2432" y="2247"/>
                    </a:cubicBezTo>
                    <a:cubicBezTo>
                      <a:pt x="2979" y="2156"/>
                      <a:pt x="3556" y="2065"/>
                      <a:pt x="4134" y="1943"/>
                    </a:cubicBezTo>
                    <a:cubicBezTo>
                      <a:pt x="4711" y="1822"/>
                      <a:pt x="5259" y="1761"/>
                      <a:pt x="5836" y="1640"/>
                    </a:cubicBezTo>
                    <a:cubicBezTo>
                      <a:pt x="6110" y="1609"/>
                      <a:pt x="6414" y="1548"/>
                      <a:pt x="6687" y="1488"/>
                    </a:cubicBezTo>
                    <a:cubicBezTo>
                      <a:pt x="7113" y="1396"/>
                      <a:pt x="7417" y="1305"/>
                      <a:pt x="7629" y="940"/>
                    </a:cubicBezTo>
                    <a:cubicBezTo>
                      <a:pt x="7781" y="758"/>
                      <a:pt x="7721" y="393"/>
                      <a:pt x="7508" y="241"/>
                    </a:cubicBezTo>
                    <a:cubicBezTo>
                      <a:pt x="7288" y="61"/>
                      <a:pt x="7030" y="0"/>
                      <a:pt x="67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63"/>
              <p:cNvSpPr/>
              <p:nvPr/>
            </p:nvSpPr>
            <p:spPr>
              <a:xfrm>
                <a:off x="12596250" y="12048600"/>
                <a:ext cx="31537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15" h="2685" extrusionOk="0">
                    <a:moveTo>
                      <a:pt x="11430" y="0"/>
                    </a:moveTo>
                    <a:cubicBezTo>
                      <a:pt x="11098" y="0"/>
                      <a:pt x="10756" y="63"/>
                      <a:pt x="10426" y="81"/>
                    </a:cubicBezTo>
                    <a:cubicBezTo>
                      <a:pt x="9940" y="112"/>
                      <a:pt x="9484" y="203"/>
                      <a:pt x="8997" y="264"/>
                    </a:cubicBezTo>
                    <a:lnTo>
                      <a:pt x="6019" y="598"/>
                    </a:lnTo>
                    <a:cubicBezTo>
                      <a:pt x="5076" y="719"/>
                      <a:pt x="4104" y="841"/>
                      <a:pt x="3131" y="963"/>
                    </a:cubicBezTo>
                    <a:cubicBezTo>
                      <a:pt x="2645" y="1023"/>
                      <a:pt x="2189" y="1054"/>
                      <a:pt x="1702" y="1145"/>
                    </a:cubicBezTo>
                    <a:cubicBezTo>
                      <a:pt x="1247" y="1206"/>
                      <a:pt x="487" y="1267"/>
                      <a:pt x="183" y="1662"/>
                    </a:cubicBezTo>
                    <a:cubicBezTo>
                      <a:pt x="0" y="1905"/>
                      <a:pt x="0" y="2239"/>
                      <a:pt x="213" y="2422"/>
                    </a:cubicBezTo>
                    <a:cubicBezTo>
                      <a:pt x="450" y="2640"/>
                      <a:pt x="775" y="2684"/>
                      <a:pt x="1102" y="2684"/>
                    </a:cubicBezTo>
                    <a:cubicBezTo>
                      <a:pt x="1320" y="2684"/>
                      <a:pt x="1538" y="2665"/>
                      <a:pt x="1733" y="2665"/>
                    </a:cubicBezTo>
                    <a:cubicBezTo>
                      <a:pt x="2219" y="2634"/>
                      <a:pt x="2736" y="2574"/>
                      <a:pt x="3192" y="2543"/>
                    </a:cubicBezTo>
                    <a:cubicBezTo>
                      <a:pt x="4165" y="2422"/>
                      <a:pt x="5168" y="2361"/>
                      <a:pt x="6140" y="2239"/>
                    </a:cubicBezTo>
                    <a:lnTo>
                      <a:pt x="9028" y="1935"/>
                    </a:lnTo>
                    <a:cubicBezTo>
                      <a:pt x="9514" y="1905"/>
                      <a:pt x="9970" y="1814"/>
                      <a:pt x="10487" y="1783"/>
                    </a:cubicBezTo>
                    <a:cubicBezTo>
                      <a:pt x="11004" y="1723"/>
                      <a:pt x="11703" y="1753"/>
                      <a:pt x="12159" y="1419"/>
                    </a:cubicBezTo>
                    <a:cubicBezTo>
                      <a:pt x="12554" y="1115"/>
                      <a:pt x="12615" y="355"/>
                      <a:pt x="12067" y="112"/>
                    </a:cubicBezTo>
                    <a:cubicBezTo>
                      <a:pt x="11863" y="27"/>
                      <a:pt x="11648" y="0"/>
                      <a:pt x="114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63"/>
              <p:cNvSpPr/>
              <p:nvPr/>
            </p:nvSpPr>
            <p:spPr>
              <a:xfrm>
                <a:off x="12597925" y="12305925"/>
                <a:ext cx="207325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8293" h="4473" extrusionOk="0">
                    <a:moveTo>
                      <a:pt x="539" y="0"/>
                    </a:moveTo>
                    <a:cubicBezTo>
                      <a:pt x="81" y="0"/>
                      <a:pt x="0" y="616"/>
                      <a:pt x="268" y="913"/>
                    </a:cubicBezTo>
                    <a:cubicBezTo>
                      <a:pt x="724" y="1369"/>
                      <a:pt x="1392" y="1642"/>
                      <a:pt x="1970" y="1946"/>
                    </a:cubicBezTo>
                    <a:cubicBezTo>
                      <a:pt x="2517" y="2220"/>
                      <a:pt x="3064" y="2524"/>
                      <a:pt x="3611" y="2767"/>
                    </a:cubicBezTo>
                    <a:cubicBezTo>
                      <a:pt x="4736" y="3314"/>
                      <a:pt x="5891" y="3953"/>
                      <a:pt x="7016" y="4408"/>
                    </a:cubicBezTo>
                    <a:cubicBezTo>
                      <a:pt x="7127" y="4451"/>
                      <a:pt x="7243" y="4472"/>
                      <a:pt x="7357" y="4472"/>
                    </a:cubicBezTo>
                    <a:cubicBezTo>
                      <a:pt x="7646" y="4472"/>
                      <a:pt x="7918" y="4336"/>
                      <a:pt x="8049" y="4074"/>
                    </a:cubicBezTo>
                    <a:cubicBezTo>
                      <a:pt x="8292" y="3649"/>
                      <a:pt x="8140" y="3193"/>
                      <a:pt x="7745" y="3010"/>
                    </a:cubicBezTo>
                    <a:cubicBezTo>
                      <a:pt x="7168" y="2706"/>
                      <a:pt x="6560" y="2433"/>
                      <a:pt x="5952" y="2159"/>
                    </a:cubicBezTo>
                    <a:cubicBezTo>
                      <a:pt x="5405" y="1916"/>
                      <a:pt x="4827" y="1642"/>
                      <a:pt x="4219" y="1369"/>
                    </a:cubicBezTo>
                    <a:cubicBezTo>
                      <a:pt x="3642" y="1095"/>
                      <a:pt x="3034" y="852"/>
                      <a:pt x="2456" y="609"/>
                    </a:cubicBezTo>
                    <a:cubicBezTo>
                      <a:pt x="1848" y="335"/>
                      <a:pt x="1240" y="31"/>
                      <a:pt x="572" y="1"/>
                    </a:cubicBezTo>
                    <a:cubicBezTo>
                      <a:pt x="560" y="0"/>
                      <a:pt x="549" y="0"/>
                      <a:pt x="5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63"/>
              <p:cNvSpPr/>
              <p:nvPr/>
            </p:nvSpPr>
            <p:spPr>
              <a:xfrm>
                <a:off x="11119025" y="12798550"/>
                <a:ext cx="1839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254" extrusionOk="0">
                    <a:moveTo>
                      <a:pt x="3435" y="0"/>
                    </a:moveTo>
                    <a:cubicBezTo>
                      <a:pt x="3260" y="0"/>
                      <a:pt x="3085" y="8"/>
                      <a:pt x="2918" y="23"/>
                    </a:cubicBezTo>
                    <a:cubicBezTo>
                      <a:pt x="2462" y="53"/>
                      <a:pt x="2037" y="205"/>
                      <a:pt x="1672" y="388"/>
                    </a:cubicBezTo>
                    <a:cubicBezTo>
                      <a:pt x="1277" y="570"/>
                      <a:pt x="973" y="843"/>
                      <a:pt x="730" y="1147"/>
                    </a:cubicBezTo>
                    <a:cubicBezTo>
                      <a:pt x="456" y="1512"/>
                      <a:pt x="274" y="1877"/>
                      <a:pt x="152" y="2272"/>
                    </a:cubicBezTo>
                    <a:cubicBezTo>
                      <a:pt x="30" y="2637"/>
                      <a:pt x="0" y="3093"/>
                      <a:pt x="30" y="3549"/>
                    </a:cubicBezTo>
                    <a:cubicBezTo>
                      <a:pt x="61" y="3822"/>
                      <a:pt x="122" y="4035"/>
                      <a:pt x="182" y="4309"/>
                    </a:cubicBezTo>
                    <a:cubicBezTo>
                      <a:pt x="274" y="4582"/>
                      <a:pt x="365" y="4856"/>
                      <a:pt x="486" y="5068"/>
                    </a:cubicBezTo>
                    <a:cubicBezTo>
                      <a:pt x="608" y="5342"/>
                      <a:pt x="760" y="5555"/>
                      <a:pt x="912" y="5768"/>
                    </a:cubicBezTo>
                    <a:cubicBezTo>
                      <a:pt x="1094" y="5950"/>
                      <a:pt x="1277" y="6132"/>
                      <a:pt x="1489" y="6254"/>
                    </a:cubicBezTo>
                    <a:lnTo>
                      <a:pt x="4559" y="5798"/>
                    </a:lnTo>
                    <a:cubicBezTo>
                      <a:pt x="4468" y="5281"/>
                      <a:pt x="4438" y="4825"/>
                      <a:pt x="4377" y="4339"/>
                    </a:cubicBezTo>
                    <a:cubicBezTo>
                      <a:pt x="4316" y="3853"/>
                      <a:pt x="4255" y="3397"/>
                      <a:pt x="4164" y="2910"/>
                    </a:cubicBezTo>
                    <a:lnTo>
                      <a:pt x="2736" y="3002"/>
                    </a:lnTo>
                    <a:lnTo>
                      <a:pt x="2857" y="4157"/>
                    </a:lnTo>
                    <a:lnTo>
                      <a:pt x="2462" y="4187"/>
                    </a:lnTo>
                    <a:cubicBezTo>
                      <a:pt x="2401" y="4126"/>
                      <a:pt x="2310" y="4005"/>
                      <a:pt x="2280" y="3883"/>
                    </a:cubicBezTo>
                    <a:cubicBezTo>
                      <a:pt x="2219" y="3731"/>
                      <a:pt x="2189" y="3609"/>
                      <a:pt x="2189" y="3518"/>
                    </a:cubicBezTo>
                    <a:cubicBezTo>
                      <a:pt x="2189" y="3306"/>
                      <a:pt x="2189" y="3154"/>
                      <a:pt x="2280" y="3002"/>
                    </a:cubicBezTo>
                    <a:cubicBezTo>
                      <a:pt x="2341" y="2850"/>
                      <a:pt x="2432" y="2758"/>
                      <a:pt x="2553" y="2637"/>
                    </a:cubicBezTo>
                    <a:cubicBezTo>
                      <a:pt x="2645" y="2515"/>
                      <a:pt x="2766" y="2454"/>
                      <a:pt x="2918" y="2363"/>
                    </a:cubicBezTo>
                    <a:cubicBezTo>
                      <a:pt x="3070" y="2333"/>
                      <a:pt x="3252" y="2242"/>
                      <a:pt x="3404" y="2242"/>
                    </a:cubicBezTo>
                    <a:cubicBezTo>
                      <a:pt x="3678" y="2242"/>
                      <a:pt x="3921" y="2242"/>
                      <a:pt x="4134" y="2333"/>
                    </a:cubicBezTo>
                    <a:cubicBezTo>
                      <a:pt x="4377" y="2394"/>
                      <a:pt x="4559" y="2515"/>
                      <a:pt x="4711" y="2667"/>
                    </a:cubicBezTo>
                    <a:cubicBezTo>
                      <a:pt x="4894" y="2819"/>
                      <a:pt x="5015" y="2971"/>
                      <a:pt x="5137" y="3214"/>
                    </a:cubicBezTo>
                    <a:cubicBezTo>
                      <a:pt x="5228" y="3427"/>
                      <a:pt x="5289" y="3670"/>
                      <a:pt x="5319" y="3944"/>
                    </a:cubicBezTo>
                    <a:cubicBezTo>
                      <a:pt x="5350" y="4126"/>
                      <a:pt x="5350" y="4309"/>
                      <a:pt x="5350" y="4491"/>
                    </a:cubicBezTo>
                    <a:cubicBezTo>
                      <a:pt x="5350" y="4704"/>
                      <a:pt x="5319" y="4886"/>
                      <a:pt x="5259" y="5068"/>
                    </a:cubicBezTo>
                    <a:lnTo>
                      <a:pt x="7143" y="5008"/>
                    </a:lnTo>
                    <a:cubicBezTo>
                      <a:pt x="7204" y="4886"/>
                      <a:pt x="7265" y="4734"/>
                      <a:pt x="7295" y="4582"/>
                    </a:cubicBezTo>
                    <a:cubicBezTo>
                      <a:pt x="7325" y="4430"/>
                      <a:pt x="7356" y="4278"/>
                      <a:pt x="7356" y="4126"/>
                    </a:cubicBezTo>
                    <a:lnTo>
                      <a:pt x="7356" y="3670"/>
                    </a:lnTo>
                    <a:cubicBezTo>
                      <a:pt x="7356" y="3518"/>
                      <a:pt x="7325" y="3366"/>
                      <a:pt x="7325" y="3214"/>
                    </a:cubicBezTo>
                    <a:cubicBezTo>
                      <a:pt x="7295" y="2819"/>
                      <a:pt x="7204" y="2485"/>
                      <a:pt x="7052" y="2181"/>
                    </a:cubicBezTo>
                    <a:cubicBezTo>
                      <a:pt x="6900" y="1877"/>
                      <a:pt x="6748" y="1603"/>
                      <a:pt x="6535" y="1330"/>
                    </a:cubicBezTo>
                    <a:cubicBezTo>
                      <a:pt x="6292" y="1117"/>
                      <a:pt x="6079" y="874"/>
                      <a:pt x="5806" y="692"/>
                    </a:cubicBezTo>
                    <a:cubicBezTo>
                      <a:pt x="5532" y="509"/>
                      <a:pt x="5228" y="357"/>
                      <a:pt x="4924" y="236"/>
                    </a:cubicBezTo>
                    <a:cubicBezTo>
                      <a:pt x="4620" y="114"/>
                      <a:pt x="4286" y="53"/>
                      <a:pt x="3952" y="23"/>
                    </a:cubicBezTo>
                    <a:cubicBezTo>
                      <a:pt x="3784" y="8"/>
                      <a:pt x="3610" y="0"/>
                      <a:pt x="3435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63"/>
              <p:cNvSpPr/>
              <p:nvPr/>
            </p:nvSpPr>
            <p:spPr>
              <a:xfrm>
                <a:off x="11144850" y="12933600"/>
                <a:ext cx="196075" cy="188475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7539" extrusionOk="0">
                    <a:moveTo>
                      <a:pt x="5715" y="2554"/>
                    </a:moveTo>
                    <a:cubicBezTo>
                      <a:pt x="5776" y="2584"/>
                      <a:pt x="5806" y="2676"/>
                      <a:pt x="5837" y="2706"/>
                    </a:cubicBezTo>
                    <a:cubicBezTo>
                      <a:pt x="5867" y="2736"/>
                      <a:pt x="5867" y="2797"/>
                      <a:pt x="5928" y="2858"/>
                    </a:cubicBezTo>
                    <a:cubicBezTo>
                      <a:pt x="5958" y="3010"/>
                      <a:pt x="5988" y="3132"/>
                      <a:pt x="5988" y="3253"/>
                    </a:cubicBezTo>
                    <a:cubicBezTo>
                      <a:pt x="5988" y="3405"/>
                      <a:pt x="5958" y="3466"/>
                      <a:pt x="5928" y="3588"/>
                    </a:cubicBezTo>
                    <a:cubicBezTo>
                      <a:pt x="5867" y="3709"/>
                      <a:pt x="5806" y="3770"/>
                      <a:pt x="5715" y="3861"/>
                    </a:cubicBezTo>
                    <a:cubicBezTo>
                      <a:pt x="5624" y="3922"/>
                      <a:pt x="5502" y="4013"/>
                      <a:pt x="5381" y="4043"/>
                    </a:cubicBezTo>
                    <a:cubicBezTo>
                      <a:pt x="5229" y="4104"/>
                      <a:pt x="5077" y="4104"/>
                      <a:pt x="4955" y="4104"/>
                    </a:cubicBezTo>
                    <a:cubicBezTo>
                      <a:pt x="4803" y="4074"/>
                      <a:pt x="4681" y="4043"/>
                      <a:pt x="4590" y="3952"/>
                    </a:cubicBezTo>
                    <a:cubicBezTo>
                      <a:pt x="4469" y="3891"/>
                      <a:pt x="4347" y="3770"/>
                      <a:pt x="4286" y="3648"/>
                    </a:cubicBezTo>
                    <a:cubicBezTo>
                      <a:pt x="4165" y="3527"/>
                      <a:pt x="4104" y="3375"/>
                      <a:pt x="4043" y="3284"/>
                    </a:cubicBezTo>
                    <a:lnTo>
                      <a:pt x="4013" y="3162"/>
                    </a:lnTo>
                    <a:lnTo>
                      <a:pt x="5715" y="2554"/>
                    </a:lnTo>
                    <a:close/>
                    <a:moveTo>
                      <a:pt x="6140" y="1"/>
                    </a:moveTo>
                    <a:cubicBezTo>
                      <a:pt x="5806" y="122"/>
                      <a:pt x="5472" y="274"/>
                      <a:pt x="5107" y="396"/>
                    </a:cubicBezTo>
                    <a:cubicBezTo>
                      <a:pt x="4773" y="548"/>
                      <a:pt x="4438" y="639"/>
                      <a:pt x="4104" y="791"/>
                    </a:cubicBezTo>
                    <a:lnTo>
                      <a:pt x="2037" y="1612"/>
                    </a:lnTo>
                    <a:lnTo>
                      <a:pt x="1" y="2402"/>
                    </a:lnTo>
                    <a:lnTo>
                      <a:pt x="791" y="4347"/>
                    </a:lnTo>
                    <a:lnTo>
                      <a:pt x="2675" y="3648"/>
                    </a:lnTo>
                    <a:lnTo>
                      <a:pt x="2919" y="4195"/>
                    </a:lnTo>
                    <a:lnTo>
                      <a:pt x="1277" y="5654"/>
                    </a:lnTo>
                    <a:lnTo>
                      <a:pt x="2493" y="7539"/>
                    </a:lnTo>
                    <a:lnTo>
                      <a:pt x="3952" y="5715"/>
                    </a:lnTo>
                    <a:cubicBezTo>
                      <a:pt x="4134" y="5867"/>
                      <a:pt x="4317" y="5958"/>
                      <a:pt x="4499" y="6050"/>
                    </a:cubicBezTo>
                    <a:cubicBezTo>
                      <a:pt x="4712" y="6110"/>
                      <a:pt x="4894" y="6171"/>
                      <a:pt x="5077" y="6202"/>
                    </a:cubicBezTo>
                    <a:cubicBezTo>
                      <a:pt x="5259" y="6202"/>
                      <a:pt x="5502" y="6202"/>
                      <a:pt x="5685" y="6171"/>
                    </a:cubicBezTo>
                    <a:cubicBezTo>
                      <a:pt x="5867" y="6141"/>
                      <a:pt x="6110" y="6080"/>
                      <a:pt x="6323" y="5989"/>
                    </a:cubicBezTo>
                    <a:cubicBezTo>
                      <a:pt x="6718" y="5837"/>
                      <a:pt x="6961" y="5624"/>
                      <a:pt x="7296" y="5290"/>
                    </a:cubicBezTo>
                    <a:cubicBezTo>
                      <a:pt x="7508" y="5016"/>
                      <a:pt x="7660" y="4712"/>
                      <a:pt x="7751" y="4408"/>
                    </a:cubicBezTo>
                    <a:cubicBezTo>
                      <a:pt x="7812" y="4074"/>
                      <a:pt x="7843" y="3739"/>
                      <a:pt x="7812" y="3375"/>
                    </a:cubicBezTo>
                    <a:cubicBezTo>
                      <a:pt x="7782" y="3040"/>
                      <a:pt x="7691" y="2706"/>
                      <a:pt x="7539" y="2372"/>
                    </a:cubicBezTo>
                    <a:cubicBezTo>
                      <a:pt x="7478" y="2129"/>
                      <a:pt x="7356" y="1946"/>
                      <a:pt x="7296" y="1703"/>
                    </a:cubicBezTo>
                    <a:cubicBezTo>
                      <a:pt x="7204" y="1490"/>
                      <a:pt x="7083" y="1308"/>
                      <a:pt x="6992" y="1095"/>
                    </a:cubicBezTo>
                    <a:cubicBezTo>
                      <a:pt x="6870" y="913"/>
                      <a:pt x="6748" y="730"/>
                      <a:pt x="6596" y="548"/>
                    </a:cubicBezTo>
                    <a:cubicBezTo>
                      <a:pt x="6444" y="335"/>
                      <a:pt x="6292" y="183"/>
                      <a:pt x="6140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63"/>
              <p:cNvSpPr/>
              <p:nvPr/>
            </p:nvSpPr>
            <p:spPr>
              <a:xfrm>
                <a:off x="11219325" y="13053675"/>
                <a:ext cx="20670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8268" h="7448" extrusionOk="0">
                    <a:moveTo>
                      <a:pt x="5532" y="0"/>
                    </a:moveTo>
                    <a:lnTo>
                      <a:pt x="0" y="4256"/>
                    </a:lnTo>
                    <a:lnTo>
                      <a:pt x="2706" y="7447"/>
                    </a:lnTo>
                    <a:cubicBezTo>
                      <a:pt x="2979" y="7265"/>
                      <a:pt x="3283" y="7022"/>
                      <a:pt x="3557" y="6839"/>
                    </a:cubicBezTo>
                    <a:cubicBezTo>
                      <a:pt x="3861" y="6657"/>
                      <a:pt x="4104" y="6414"/>
                      <a:pt x="4408" y="6231"/>
                    </a:cubicBezTo>
                    <a:lnTo>
                      <a:pt x="3891" y="5593"/>
                    </a:lnTo>
                    <a:lnTo>
                      <a:pt x="3131" y="4620"/>
                    </a:lnTo>
                    <a:lnTo>
                      <a:pt x="3709" y="4225"/>
                    </a:lnTo>
                    <a:lnTo>
                      <a:pt x="4651" y="5320"/>
                    </a:lnTo>
                    <a:lnTo>
                      <a:pt x="5867" y="4438"/>
                    </a:lnTo>
                    <a:lnTo>
                      <a:pt x="4955" y="3344"/>
                    </a:lnTo>
                    <a:lnTo>
                      <a:pt x="5441" y="3010"/>
                    </a:lnTo>
                    <a:lnTo>
                      <a:pt x="6809" y="4529"/>
                    </a:lnTo>
                    <a:cubicBezTo>
                      <a:pt x="7022" y="4317"/>
                      <a:pt x="7295" y="4165"/>
                      <a:pt x="7538" y="3982"/>
                    </a:cubicBezTo>
                    <a:cubicBezTo>
                      <a:pt x="7751" y="3800"/>
                      <a:pt x="7994" y="3648"/>
                      <a:pt x="8268" y="3465"/>
                    </a:cubicBezTo>
                    <a:lnTo>
                      <a:pt x="5532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63"/>
              <p:cNvSpPr/>
              <p:nvPr/>
            </p:nvSpPr>
            <p:spPr>
              <a:xfrm>
                <a:off x="11312775" y="13129650"/>
                <a:ext cx="196100" cy="197600"/>
              </a:xfrm>
              <a:custGeom>
                <a:avLst/>
                <a:gdLst/>
                <a:ahLst/>
                <a:cxnLst/>
                <a:rect l="l" t="t" r="r" b="b"/>
                <a:pathLst>
                  <a:path w="7844" h="7904" extrusionOk="0">
                    <a:moveTo>
                      <a:pt x="4256" y="1"/>
                    </a:moveTo>
                    <a:lnTo>
                      <a:pt x="1" y="5503"/>
                    </a:lnTo>
                    <a:lnTo>
                      <a:pt x="3405" y="7904"/>
                    </a:lnTo>
                    <a:lnTo>
                      <a:pt x="4104" y="7113"/>
                    </a:lnTo>
                    <a:lnTo>
                      <a:pt x="4773" y="6293"/>
                    </a:lnTo>
                    <a:lnTo>
                      <a:pt x="4104" y="5806"/>
                    </a:lnTo>
                    <a:lnTo>
                      <a:pt x="3162" y="5077"/>
                    </a:lnTo>
                    <a:lnTo>
                      <a:pt x="3618" y="4560"/>
                    </a:lnTo>
                    <a:lnTo>
                      <a:pt x="4773" y="5381"/>
                    </a:lnTo>
                    <a:lnTo>
                      <a:pt x="5776" y="4256"/>
                    </a:lnTo>
                    <a:lnTo>
                      <a:pt x="4591" y="3405"/>
                    </a:lnTo>
                    <a:lnTo>
                      <a:pt x="5016" y="2949"/>
                    </a:lnTo>
                    <a:lnTo>
                      <a:pt x="6718" y="4104"/>
                    </a:lnTo>
                    <a:lnTo>
                      <a:pt x="7296" y="3405"/>
                    </a:lnTo>
                    <a:lnTo>
                      <a:pt x="7843" y="2737"/>
                    </a:lnTo>
                    <a:lnTo>
                      <a:pt x="4256" y="1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63"/>
              <p:cNvSpPr/>
              <p:nvPr/>
            </p:nvSpPr>
            <p:spPr>
              <a:xfrm>
                <a:off x="11432100" y="13195775"/>
                <a:ext cx="218100" cy="208225"/>
              </a:xfrm>
              <a:custGeom>
                <a:avLst/>
                <a:gdLst/>
                <a:ahLst/>
                <a:cxnLst/>
                <a:rect l="l" t="t" r="r" b="b"/>
                <a:pathLst>
                  <a:path w="8724" h="8329" extrusionOk="0">
                    <a:moveTo>
                      <a:pt x="2736" y="0"/>
                    </a:moveTo>
                    <a:lnTo>
                      <a:pt x="0" y="6262"/>
                    </a:lnTo>
                    <a:lnTo>
                      <a:pt x="2037" y="7082"/>
                    </a:lnTo>
                    <a:lnTo>
                      <a:pt x="3587" y="3830"/>
                    </a:lnTo>
                    <a:lnTo>
                      <a:pt x="3496" y="7599"/>
                    </a:lnTo>
                    <a:lnTo>
                      <a:pt x="5927" y="8329"/>
                    </a:lnTo>
                    <a:lnTo>
                      <a:pt x="8724" y="2402"/>
                    </a:lnTo>
                    <a:lnTo>
                      <a:pt x="6535" y="1642"/>
                    </a:lnTo>
                    <a:lnTo>
                      <a:pt x="5259" y="4651"/>
                    </a:lnTo>
                    <a:lnTo>
                      <a:pt x="5015" y="791"/>
                    </a:lnTo>
                    <a:lnTo>
                      <a:pt x="2736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63"/>
              <p:cNvSpPr/>
              <p:nvPr/>
            </p:nvSpPr>
            <p:spPr>
              <a:xfrm>
                <a:off x="11663100" y="13261875"/>
                <a:ext cx="142875" cy="1846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7387" extrusionOk="0">
                    <a:moveTo>
                      <a:pt x="1247" y="1"/>
                    </a:moveTo>
                    <a:lnTo>
                      <a:pt x="0" y="6840"/>
                    </a:lnTo>
                    <a:lnTo>
                      <a:pt x="4134" y="7387"/>
                    </a:lnTo>
                    <a:lnTo>
                      <a:pt x="4377" y="6384"/>
                    </a:lnTo>
                    <a:lnTo>
                      <a:pt x="4590" y="5350"/>
                    </a:lnTo>
                    <a:lnTo>
                      <a:pt x="3769" y="5198"/>
                    </a:lnTo>
                    <a:lnTo>
                      <a:pt x="2584" y="4986"/>
                    </a:lnTo>
                    <a:lnTo>
                      <a:pt x="2736" y="4317"/>
                    </a:lnTo>
                    <a:lnTo>
                      <a:pt x="4165" y="4499"/>
                    </a:lnTo>
                    <a:lnTo>
                      <a:pt x="4529" y="3071"/>
                    </a:lnTo>
                    <a:lnTo>
                      <a:pt x="3101" y="2828"/>
                    </a:lnTo>
                    <a:lnTo>
                      <a:pt x="3253" y="2220"/>
                    </a:lnTo>
                    <a:lnTo>
                      <a:pt x="5320" y="2463"/>
                    </a:lnTo>
                    <a:cubicBezTo>
                      <a:pt x="5411" y="2159"/>
                      <a:pt x="5441" y="1885"/>
                      <a:pt x="5502" y="1581"/>
                    </a:cubicBezTo>
                    <a:cubicBezTo>
                      <a:pt x="5593" y="1308"/>
                      <a:pt x="5624" y="1004"/>
                      <a:pt x="5715" y="700"/>
                    </a:cubicBezTo>
                    <a:lnTo>
                      <a:pt x="1247" y="1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63"/>
              <p:cNvSpPr/>
              <p:nvPr/>
            </p:nvSpPr>
            <p:spPr>
              <a:xfrm>
                <a:off x="11799875" y="13278600"/>
                <a:ext cx="162650" cy="17480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6992" extrusionOk="0">
                    <a:moveTo>
                      <a:pt x="2463" y="0"/>
                    </a:moveTo>
                    <a:lnTo>
                      <a:pt x="31" y="152"/>
                    </a:lnTo>
                    <a:lnTo>
                      <a:pt x="1" y="6991"/>
                    </a:lnTo>
                    <a:lnTo>
                      <a:pt x="1" y="6991"/>
                    </a:lnTo>
                    <a:lnTo>
                      <a:pt x="2159" y="6961"/>
                    </a:lnTo>
                    <a:lnTo>
                      <a:pt x="2311" y="3374"/>
                    </a:lnTo>
                    <a:lnTo>
                      <a:pt x="3739" y="6870"/>
                    </a:lnTo>
                    <a:lnTo>
                      <a:pt x="6262" y="6627"/>
                    </a:lnTo>
                    <a:lnTo>
                      <a:pt x="6505" y="31"/>
                    </a:lnTo>
                    <a:lnTo>
                      <a:pt x="4226" y="152"/>
                    </a:lnTo>
                    <a:lnTo>
                      <a:pt x="4226" y="3466"/>
                    </a:lnTo>
                    <a:lnTo>
                      <a:pt x="2463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63"/>
              <p:cNvSpPr/>
              <p:nvPr/>
            </p:nvSpPr>
            <p:spPr>
              <a:xfrm>
                <a:off x="11958700" y="13248200"/>
                <a:ext cx="139850" cy="196075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7843" extrusionOk="0">
                    <a:moveTo>
                      <a:pt x="4377" y="1"/>
                    </a:moveTo>
                    <a:lnTo>
                      <a:pt x="0" y="1034"/>
                    </a:lnTo>
                    <a:lnTo>
                      <a:pt x="1551" y="7843"/>
                    </a:lnTo>
                    <a:lnTo>
                      <a:pt x="5593" y="6718"/>
                    </a:lnTo>
                    <a:cubicBezTo>
                      <a:pt x="5532" y="6384"/>
                      <a:pt x="5472" y="6049"/>
                      <a:pt x="5380" y="5685"/>
                    </a:cubicBezTo>
                    <a:cubicBezTo>
                      <a:pt x="5350" y="5350"/>
                      <a:pt x="5289" y="5016"/>
                      <a:pt x="5198" y="4682"/>
                    </a:cubicBezTo>
                    <a:lnTo>
                      <a:pt x="4377" y="4894"/>
                    </a:lnTo>
                    <a:lnTo>
                      <a:pt x="3192" y="5198"/>
                    </a:lnTo>
                    <a:lnTo>
                      <a:pt x="3070" y="4530"/>
                    </a:lnTo>
                    <a:lnTo>
                      <a:pt x="4469" y="4104"/>
                    </a:lnTo>
                    <a:lnTo>
                      <a:pt x="4225" y="2615"/>
                    </a:lnTo>
                    <a:lnTo>
                      <a:pt x="2797" y="2949"/>
                    </a:lnTo>
                    <a:lnTo>
                      <a:pt x="2706" y="2371"/>
                    </a:lnTo>
                    <a:lnTo>
                      <a:pt x="4681" y="1764"/>
                    </a:lnTo>
                    <a:cubicBezTo>
                      <a:pt x="4620" y="1460"/>
                      <a:pt x="4590" y="1186"/>
                      <a:pt x="4529" y="882"/>
                    </a:cubicBezTo>
                    <a:cubicBezTo>
                      <a:pt x="4469" y="609"/>
                      <a:pt x="4408" y="305"/>
                      <a:pt x="4377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63"/>
              <p:cNvSpPr/>
              <p:nvPr/>
            </p:nvSpPr>
            <p:spPr>
              <a:xfrm>
                <a:off x="12062800" y="13206675"/>
                <a:ext cx="195325" cy="200375"/>
              </a:xfrm>
              <a:custGeom>
                <a:avLst/>
                <a:gdLst/>
                <a:ahLst/>
                <a:cxnLst/>
                <a:rect l="l" t="t" r="r" b="b"/>
                <a:pathLst>
                  <a:path w="7813" h="8015" extrusionOk="0">
                    <a:moveTo>
                      <a:pt x="3192" y="1844"/>
                    </a:moveTo>
                    <a:cubicBezTo>
                      <a:pt x="3314" y="1844"/>
                      <a:pt x="3435" y="1844"/>
                      <a:pt x="3557" y="1905"/>
                    </a:cubicBezTo>
                    <a:cubicBezTo>
                      <a:pt x="3618" y="1935"/>
                      <a:pt x="3739" y="1996"/>
                      <a:pt x="3800" y="2087"/>
                    </a:cubicBezTo>
                    <a:cubicBezTo>
                      <a:pt x="3891" y="2148"/>
                      <a:pt x="3952" y="2270"/>
                      <a:pt x="4043" y="2391"/>
                    </a:cubicBezTo>
                    <a:cubicBezTo>
                      <a:pt x="4104" y="2543"/>
                      <a:pt x="4165" y="2695"/>
                      <a:pt x="4104" y="2847"/>
                    </a:cubicBezTo>
                    <a:cubicBezTo>
                      <a:pt x="4104" y="2999"/>
                      <a:pt x="4074" y="3121"/>
                      <a:pt x="3982" y="3212"/>
                    </a:cubicBezTo>
                    <a:cubicBezTo>
                      <a:pt x="3922" y="3364"/>
                      <a:pt x="3830" y="3455"/>
                      <a:pt x="3739" y="3577"/>
                    </a:cubicBezTo>
                    <a:lnTo>
                      <a:pt x="3374" y="3789"/>
                    </a:lnTo>
                    <a:lnTo>
                      <a:pt x="3283" y="3820"/>
                    </a:lnTo>
                    <a:lnTo>
                      <a:pt x="2523" y="2209"/>
                    </a:lnTo>
                    <a:cubicBezTo>
                      <a:pt x="2554" y="2148"/>
                      <a:pt x="2615" y="2118"/>
                      <a:pt x="2675" y="2087"/>
                    </a:cubicBezTo>
                    <a:cubicBezTo>
                      <a:pt x="2706" y="2057"/>
                      <a:pt x="2736" y="1996"/>
                      <a:pt x="2827" y="1966"/>
                    </a:cubicBezTo>
                    <a:cubicBezTo>
                      <a:pt x="2979" y="1905"/>
                      <a:pt x="3101" y="1844"/>
                      <a:pt x="3192" y="1844"/>
                    </a:cubicBezTo>
                    <a:close/>
                    <a:moveTo>
                      <a:pt x="3840" y="0"/>
                    </a:moveTo>
                    <a:cubicBezTo>
                      <a:pt x="3645" y="0"/>
                      <a:pt x="3449" y="15"/>
                      <a:pt x="3253" y="51"/>
                    </a:cubicBezTo>
                    <a:cubicBezTo>
                      <a:pt x="2858" y="142"/>
                      <a:pt x="2554" y="263"/>
                      <a:pt x="2219" y="446"/>
                    </a:cubicBezTo>
                    <a:cubicBezTo>
                      <a:pt x="1976" y="567"/>
                      <a:pt x="1794" y="689"/>
                      <a:pt x="1612" y="780"/>
                    </a:cubicBezTo>
                    <a:cubicBezTo>
                      <a:pt x="1429" y="902"/>
                      <a:pt x="1216" y="1054"/>
                      <a:pt x="1034" y="1175"/>
                    </a:cubicBezTo>
                    <a:cubicBezTo>
                      <a:pt x="852" y="1266"/>
                      <a:pt x="669" y="1418"/>
                      <a:pt x="517" y="1570"/>
                    </a:cubicBezTo>
                    <a:cubicBezTo>
                      <a:pt x="365" y="1722"/>
                      <a:pt x="153" y="1874"/>
                      <a:pt x="1" y="2087"/>
                    </a:cubicBezTo>
                    <a:cubicBezTo>
                      <a:pt x="153" y="2422"/>
                      <a:pt x="365" y="2725"/>
                      <a:pt x="517" y="3060"/>
                    </a:cubicBezTo>
                    <a:cubicBezTo>
                      <a:pt x="669" y="3394"/>
                      <a:pt x="852" y="3698"/>
                      <a:pt x="1004" y="4063"/>
                    </a:cubicBezTo>
                    <a:cubicBezTo>
                      <a:pt x="1338" y="4732"/>
                      <a:pt x="1642" y="5370"/>
                      <a:pt x="1976" y="6039"/>
                    </a:cubicBezTo>
                    <a:cubicBezTo>
                      <a:pt x="2341" y="6707"/>
                      <a:pt x="2645" y="7346"/>
                      <a:pt x="2979" y="8014"/>
                    </a:cubicBezTo>
                    <a:lnTo>
                      <a:pt x="4803" y="7011"/>
                    </a:lnTo>
                    <a:lnTo>
                      <a:pt x="3922" y="5188"/>
                    </a:lnTo>
                    <a:lnTo>
                      <a:pt x="4469" y="4884"/>
                    </a:lnTo>
                    <a:lnTo>
                      <a:pt x="6080" y="6373"/>
                    </a:lnTo>
                    <a:lnTo>
                      <a:pt x="7812" y="4975"/>
                    </a:lnTo>
                    <a:lnTo>
                      <a:pt x="5837" y="3668"/>
                    </a:lnTo>
                    <a:cubicBezTo>
                      <a:pt x="5928" y="3485"/>
                      <a:pt x="6019" y="3273"/>
                      <a:pt x="6080" y="3060"/>
                    </a:cubicBezTo>
                    <a:cubicBezTo>
                      <a:pt x="6171" y="2877"/>
                      <a:pt x="6201" y="2695"/>
                      <a:pt x="6201" y="2513"/>
                    </a:cubicBezTo>
                    <a:cubicBezTo>
                      <a:pt x="6201" y="2300"/>
                      <a:pt x="6201" y="2087"/>
                      <a:pt x="6140" y="1905"/>
                    </a:cubicBezTo>
                    <a:cubicBezTo>
                      <a:pt x="6049" y="1662"/>
                      <a:pt x="5958" y="1479"/>
                      <a:pt x="5867" y="1236"/>
                    </a:cubicBezTo>
                    <a:cubicBezTo>
                      <a:pt x="5685" y="902"/>
                      <a:pt x="5441" y="628"/>
                      <a:pt x="5168" y="415"/>
                    </a:cubicBezTo>
                    <a:cubicBezTo>
                      <a:pt x="4925" y="233"/>
                      <a:pt x="4621" y="51"/>
                      <a:pt x="4256" y="20"/>
                    </a:cubicBezTo>
                    <a:cubicBezTo>
                      <a:pt x="4117" y="8"/>
                      <a:pt x="3979" y="0"/>
                      <a:pt x="3840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63"/>
              <p:cNvSpPr/>
              <p:nvPr/>
            </p:nvSpPr>
            <p:spPr>
              <a:xfrm>
                <a:off x="12209450" y="13103825"/>
                <a:ext cx="174800" cy="1892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7569" extrusionOk="0">
                    <a:moveTo>
                      <a:pt x="2676" y="0"/>
                    </a:moveTo>
                    <a:cubicBezTo>
                      <a:pt x="2554" y="31"/>
                      <a:pt x="2433" y="92"/>
                      <a:pt x="2281" y="152"/>
                    </a:cubicBezTo>
                    <a:cubicBezTo>
                      <a:pt x="2129" y="244"/>
                      <a:pt x="1977" y="304"/>
                      <a:pt x="1855" y="396"/>
                    </a:cubicBezTo>
                    <a:cubicBezTo>
                      <a:pt x="1733" y="456"/>
                      <a:pt x="1581" y="548"/>
                      <a:pt x="1490" y="639"/>
                    </a:cubicBezTo>
                    <a:cubicBezTo>
                      <a:pt x="1369" y="760"/>
                      <a:pt x="1247" y="882"/>
                      <a:pt x="1126" y="943"/>
                    </a:cubicBezTo>
                    <a:cubicBezTo>
                      <a:pt x="852" y="1216"/>
                      <a:pt x="639" y="1490"/>
                      <a:pt x="487" y="1794"/>
                    </a:cubicBezTo>
                    <a:cubicBezTo>
                      <a:pt x="305" y="2098"/>
                      <a:pt x="183" y="2402"/>
                      <a:pt x="92" y="2706"/>
                    </a:cubicBezTo>
                    <a:cubicBezTo>
                      <a:pt x="31" y="3040"/>
                      <a:pt x="1" y="3344"/>
                      <a:pt x="1" y="3678"/>
                    </a:cubicBezTo>
                    <a:cubicBezTo>
                      <a:pt x="1" y="4043"/>
                      <a:pt x="62" y="4377"/>
                      <a:pt x="153" y="4681"/>
                    </a:cubicBezTo>
                    <a:cubicBezTo>
                      <a:pt x="214" y="5016"/>
                      <a:pt x="366" y="5320"/>
                      <a:pt x="518" y="5624"/>
                    </a:cubicBezTo>
                    <a:cubicBezTo>
                      <a:pt x="670" y="5928"/>
                      <a:pt x="913" y="6201"/>
                      <a:pt x="1126" y="6475"/>
                    </a:cubicBezTo>
                    <a:cubicBezTo>
                      <a:pt x="1430" y="6809"/>
                      <a:pt x="1825" y="7083"/>
                      <a:pt x="2189" y="7265"/>
                    </a:cubicBezTo>
                    <a:cubicBezTo>
                      <a:pt x="2615" y="7447"/>
                      <a:pt x="3010" y="7539"/>
                      <a:pt x="3405" y="7569"/>
                    </a:cubicBezTo>
                    <a:cubicBezTo>
                      <a:pt x="3831" y="7569"/>
                      <a:pt x="4226" y="7539"/>
                      <a:pt x="4621" y="7387"/>
                    </a:cubicBezTo>
                    <a:cubicBezTo>
                      <a:pt x="5016" y="7235"/>
                      <a:pt x="5381" y="6991"/>
                      <a:pt x="5746" y="6687"/>
                    </a:cubicBezTo>
                    <a:cubicBezTo>
                      <a:pt x="5898" y="6536"/>
                      <a:pt x="6080" y="6353"/>
                      <a:pt x="6232" y="6110"/>
                    </a:cubicBezTo>
                    <a:cubicBezTo>
                      <a:pt x="6384" y="5897"/>
                      <a:pt x="6536" y="5654"/>
                      <a:pt x="6658" y="5441"/>
                    </a:cubicBezTo>
                    <a:cubicBezTo>
                      <a:pt x="6749" y="5168"/>
                      <a:pt x="6840" y="4955"/>
                      <a:pt x="6901" y="4681"/>
                    </a:cubicBezTo>
                    <a:cubicBezTo>
                      <a:pt x="6992" y="4408"/>
                      <a:pt x="6992" y="4134"/>
                      <a:pt x="6992" y="3921"/>
                    </a:cubicBezTo>
                    <a:lnTo>
                      <a:pt x="4743" y="1399"/>
                    </a:lnTo>
                    <a:lnTo>
                      <a:pt x="3709" y="2432"/>
                    </a:lnTo>
                    <a:lnTo>
                      <a:pt x="2676" y="3466"/>
                    </a:lnTo>
                    <a:lnTo>
                      <a:pt x="3648" y="4560"/>
                    </a:lnTo>
                    <a:lnTo>
                      <a:pt x="4499" y="3800"/>
                    </a:lnTo>
                    <a:lnTo>
                      <a:pt x="4743" y="4104"/>
                    </a:lnTo>
                    <a:cubicBezTo>
                      <a:pt x="4712" y="4225"/>
                      <a:pt x="4651" y="4347"/>
                      <a:pt x="4591" y="4438"/>
                    </a:cubicBezTo>
                    <a:cubicBezTo>
                      <a:pt x="4560" y="4560"/>
                      <a:pt x="4439" y="4681"/>
                      <a:pt x="4347" y="4742"/>
                    </a:cubicBezTo>
                    <a:cubicBezTo>
                      <a:pt x="4256" y="4864"/>
                      <a:pt x="4104" y="4955"/>
                      <a:pt x="3952" y="4985"/>
                    </a:cubicBezTo>
                    <a:cubicBezTo>
                      <a:pt x="3876" y="5001"/>
                      <a:pt x="3800" y="5008"/>
                      <a:pt x="3724" y="5008"/>
                    </a:cubicBezTo>
                    <a:cubicBezTo>
                      <a:pt x="3648" y="5008"/>
                      <a:pt x="3572" y="5001"/>
                      <a:pt x="3496" y="4985"/>
                    </a:cubicBezTo>
                    <a:cubicBezTo>
                      <a:pt x="3344" y="4985"/>
                      <a:pt x="3223" y="4894"/>
                      <a:pt x="3071" y="4833"/>
                    </a:cubicBezTo>
                    <a:cubicBezTo>
                      <a:pt x="2919" y="4742"/>
                      <a:pt x="2797" y="4651"/>
                      <a:pt x="2676" y="4529"/>
                    </a:cubicBezTo>
                    <a:cubicBezTo>
                      <a:pt x="2493" y="4347"/>
                      <a:pt x="2372" y="4134"/>
                      <a:pt x="2311" y="3921"/>
                    </a:cubicBezTo>
                    <a:cubicBezTo>
                      <a:pt x="2220" y="3739"/>
                      <a:pt x="2189" y="3496"/>
                      <a:pt x="2220" y="3283"/>
                    </a:cubicBezTo>
                    <a:cubicBezTo>
                      <a:pt x="2220" y="3040"/>
                      <a:pt x="2311" y="2858"/>
                      <a:pt x="2433" y="2614"/>
                    </a:cubicBezTo>
                    <a:cubicBezTo>
                      <a:pt x="2524" y="2432"/>
                      <a:pt x="2676" y="2250"/>
                      <a:pt x="2889" y="2067"/>
                    </a:cubicBezTo>
                    <a:lnTo>
                      <a:pt x="3344" y="1703"/>
                    </a:lnTo>
                    <a:cubicBezTo>
                      <a:pt x="3496" y="1611"/>
                      <a:pt x="3648" y="1520"/>
                      <a:pt x="3831" y="1459"/>
                    </a:cubicBezTo>
                    <a:lnTo>
                      <a:pt x="2676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63"/>
              <p:cNvSpPr/>
              <p:nvPr/>
            </p:nvSpPr>
            <p:spPr>
              <a:xfrm>
                <a:off x="12282400" y="12980725"/>
                <a:ext cx="186200" cy="199875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995" extrusionOk="0">
                    <a:moveTo>
                      <a:pt x="3496" y="0"/>
                    </a:moveTo>
                    <a:lnTo>
                      <a:pt x="2037" y="1824"/>
                    </a:lnTo>
                    <a:lnTo>
                      <a:pt x="3071" y="4013"/>
                    </a:lnTo>
                    <a:lnTo>
                      <a:pt x="1156" y="3131"/>
                    </a:lnTo>
                    <a:lnTo>
                      <a:pt x="1" y="5350"/>
                    </a:lnTo>
                    <a:lnTo>
                      <a:pt x="3740" y="6262"/>
                    </a:lnTo>
                    <a:lnTo>
                      <a:pt x="6171" y="7994"/>
                    </a:lnTo>
                    <a:lnTo>
                      <a:pt x="7448" y="6110"/>
                    </a:lnTo>
                    <a:lnTo>
                      <a:pt x="5016" y="4286"/>
                    </a:lnTo>
                    <a:lnTo>
                      <a:pt x="3496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52"/>
          <p:cNvSpPr txBox="1">
            <a:spLocks noGrp="1"/>
          </p:cNvSpPr>
          <p:nvPr>
            <p:ph type="subTitle" idx="1"/>
          </p:nvPr>
        </p:nvSpPr>
        <p:spPr>
          <a:xfrm>
            <a:off x="334670" y="3304002"/>
            <a:ext cx="4037542" cy="714900"/>
          </a:xfrm>
          <a:prstGeom prst="rect">
            <a:avLst/>
          </a:prstGeom>
        </p:spPr>
        <p:txBody>
          <a:bodyPr spcFirstLastPara="1" wrap="square" lIns="228600" tIns="228600" rIns="228600" bIns="2286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Exposure to high levels of pollution can cause a lot of long-term health issues, such as various respiratory problems, heart problems and infections.</a:t>
            </a:r>
            <a:endParaRPr sz="1600" dirty="0"/>
          </a:p>
        </p:txBody>
      </p:sp>
      <p:sp>
        <p:nvSpPr>
          <p:cNvPr id="845" name="Google Shape;845;p52"/>
          <p:cNvSpPr txBox="1">
            <a:spLocks noGrp="1"/>
          </p:cNvSpPr>
          <p:nvPr>
            <p:ph type="subTitle" idx="3"/>
          </p:nvPr>
        </p:nvSpPr>
        <p:spPr>
          <a:xfrm>
            <a:off x="4362526" y="3332906"/>
            <a:ext cx="4582501" cy="714900"/>
          </a:xfrm>
          <a:prstGeom prst="rect">
            <a:avLst/>
          </a:prstGeom>
        </p:spPr>
        <p:txBody>
          <a:bodyPr spcFirstLastPara="1" wrap="square" lIns="228600" tIns="228600" rIns="228600" bIns="2286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The environment has a huge impact on our lives. The polluted air can be damaging for your brain, making you more prone to mental disorders, such as anxiety, depression, etc.</a:t>
            </a:r>
            <a:endParaRPr sz="1600" dirty="0"/>
          </a:p>
        </p:txBody>
      </p:sp>
      <p:sp>
        <p:nvSpPr>
          <p:cNvPr id="847" name="Google Shape;847;p52"/>
          <p:cNvSpPr txBox="1">
            <a:spLocks noGrp="1"/>
          </p:cNvSpPr>
          <p:nvPr>
            <p:ph type="title"/>
          </p:nvPr>
        </p:nvSpPr>
        <p:spPr>
          <a:xfrm>
            <a:off x="248211" y="2404909"/>
            <a:ext cx="4184182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dirty="0"/>
              <a:t>Potential health issues</a:t>
            </a:r>
          </a:p>
        </p:txBody>
      </p:sp>
      <p:sp>
        <p:nvSpPr>
          <p:cNvPr id="848" name="Google Shape;848;p52"/>
          <p:cNvSpPr txBox="1">
            <a:spLocks noGrp="1"/>
          </p:cNvSpPr>
          <p:nvPr>
            <p:ph type="title" idx="2"/>
          </p:nvPr>
        </p:nvSpPr>
        <p:spPr>
          <a:xfrm>
            <a:off x="4483030" y="2362630"/>
            <a:ext cx="4698178" cy="7675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ZA" sz="2800" dirty="0"/>
              <a:t>Increased mental disorders</a:t>
            </a:r>
            <a:br>
              <a:rPr lang="ro-RO" dirty="0"/>
            </a:br>
            <a:endParaRPr dirty="0"/>
          </a:p>
        </p:txBody>
      </p:sp>
      <p:grpSp>
        <p:nvGrpSpPr>
          <p:cNvPr id="114" name="Google Shape;2220;p69">
            <a:extLst>
              <a:ext uri="{FF2B5EF4-FFF2-40B4-BE49-F238E27FC236}">
                <a16:creationId xmlns:a16="http://schemas.microsoft.com/office/drawing/2014/main" id="{DF6FDF94-7BFA-410C-AACC-50BA5F6799DA}"/>
              </a:ext>
            </a:extLst>
          </p:cNvPr>
          <p:cNvGrpSpPr/>
          <p:nvPr/>
        </p:nvGrpSpPr>
        <p:grpSpPr>
          <a:xfrm>
            <a:off x="1267164" y="544235"/>
            <a:ext cx="2112140" cy="1583532"/>
            <a:chOff x="2282750" y="2696725"/>
            <a:chExt cx="2072250" cy="1811600"/>
          </a:xfrm>
        </p:grpSpPr>
        <p:sp>
          <p:nvSpPr>
            <p:cNvPr id="115" name="Google Shape;2221;p69">
              <a:extLst>
                <a:ext uri="{FF2B5EF4-FFF2-40B4-BE49-F238E27FC236}">
                  <a16:creationId xmlns:a16="http://schemas.microsoft.com/office/drawing/2014/main" id="{2A366457-2657-44C1-A9D0-14046622B692}"/>
                </a:ext>
              </a:extLst>
            </p:cNvPr>
            <p:cNvSpPr/>
            <p:nvPr/>
          </p:nvSpPr>
          <p:spPr>
            <a:xfrm>
              <a:off x="2282750" y="2696725"/>
              <a:ext cx="2072250" cy="1811600"/>
            </a:xfrm>
            <a:custGeom>
              <a:avLst/>
              <a:gdLst/>
              <a:ahLst/>
              <a:cxnLst/>
              <a:rect l="l" t="t" r="r" b="b"/>
              <a:pathLst>
                <a:path w="82890" h="72464" extrusionOk="0">
                  <a:moveTo>
                    <a:pt x="33619" y="12007"/>
                  </a:moveTo>
                  <a:cubicBezTo>
                    <a:pt x="33679" y="12098"/>
                    <a:pt x="33679" y="12128"/>
                    <a:pt x="33710" y="12220"/>
                  </a:cubicBezTo>
                  <a:cubicBezTo>
                    <a:pt x="33922" y="12888"/>
                    <a:pt x="34196" y="13618"/>
                    <a:pt x="34470" y="14347"/>
                  </a:cubicBezTo>
                  <a:cubicBezTo>
                    <a:pt x="33892" y="14530"/>
                    <a:pt x="33284" y="14742"/>
                    <a:pt x="32707" y="14986"/>
                  </a:cubicBezTo>
                  <a:lnTo>
                    <a:pt x="32129" y="14986"/>
                  </a:lnTo>
                  <a:cubicBezTo>
                    <a:pt x="32707" y="14226"/>
                    <a:pt x="33071" y="13679"/>
                    <a:pt x="33102" y="13648"/>
                  </a:cubicBezTo>
                  <a:cubicBezTo>
                    <a:pt x="33436" y="13162"/>
                    <a:pt x="33588" y="12584"/>
                    <a:pt x="33619" y="12007"/>
                  </a:cubicBezTo>
                  <a:close/>
                  <a:moveTo>
                    <a:pt x="31612" y="0"/>
                  </a:moveTo>
                  <a:cubicBezTo>
                    <a:pt x="30275" y="0"/>
                    <a:pt x="29029" y="821"/>
                    <a:pt x="28542" y="2098"/>
                  </a:cubicBezTo>
                  <a:cubicBezTo>
                    <a:pt x="27965" y="3557"/>
                    <a:pt x="28482" y="5229"/>
                    <a:pt x="29789" y="6049"/>
                  </a:cubicBezTo>
                  <a:cubicBezTo>
                    <a:pt x="30913" y="6809"/>
                    <a:pt x="31582" y="7660"/>
                    <a:pt x="32129" y="8633"/>
                  </a:cubicBezTo>
                  <a:cubicBezTo>
                    <a:pt x="32190" y="8663"/>
                    <a:pt x="32190" y="8724"/>
                    <a:pt x="32220" y="8754"/>
                  </a:cubicBezTo>
                  <a:cubicBezTo>
                    <a:pt x="32372" y="8967"/>
                    <a:pt x="32494" y="9210"/>
                    <a:pt x="32585" y="9423"/>
                  </a:cubicBezTo>
                  <a:cubicBezTo>
                    <a:pt x="32099" y="8937"/>
                    <a:pt x="31460" y="8633"/>
                    <a:pt x="30731" y="8572"/>
                  </a:cubicBezTo>
                  <a:cubicBezTo>
                    <a:pt x="30609" y="8572"/>
                    <a:pt x="30153" y="8481"/>
                    <a:pt x="29515" y="8481"/>
                  </a:cubicBezTo>
                  <a:cubicBezTo>
                    <a:pt x="29242" y="8481"/>
                    <a:pt x="29029" y="8481"/>
                    <a:pt x="28755" y="8511"/>
                  </a:cubicBezTo>
                  <a:lnTo>
                    <a:pt x="28755" y="5836"/>
                  </a:lnTo>
                  <a:cubicBezTo>
                    <a:pt x="28725" y="4681"/>
                    <a:pt x="28117" y="3648"/>
                    <a:pt x="27114" y="3040"/>
                  </a:cubicBezTo>
                  <a:cubicBezTo>
                    <a:pt x="26597" y="2736"/>
                    <a:pt x="26020" y="2584"/>
                    <a:pt x="25442" y="2584"/>
                  </a:cubicBezTo>
                  <a:cubicBezTo>
                    <a:pt x="24925" y="2584"/>
                    <a:pt x="24378" y="2706"/>
                    <a:pt x="23922" y="2979"/>
                  </a:cubicBezTo>
                  <a:cubicBezTo>
                    <a:pt x="23588" y="3162"/>
                    <a:pt x="21035" y="4529"/>
                    <a:pt x="19758" y="7204"/>
                  </a:cubicBezTo>
                  <a:cubicBezTo>
                    <a:pt x="19302" y="7113"/>
                    <a:pt x="18816" y="7083"/>
                    <a:pt x="18269" y="7083"/>
                  </a:cubicBezTo>
                  <a:cubicBezTo>
                    <a:pt x="16111" y="7083"/>
                    <a:pt x="14348" y="7843"/>
                    <a:pt x="14013" y="7995"/>
                  </a:cubicBezTo>
                  <a:cubicBezTo>
                    <a:pt x="12980" y="8481"/>
                    <a:pt x="12281" y="9423"/>
                    <a:pt x="12129" y="10578"/>
                  </a:cubicBezTo>
                  <a:cubicBezTo>
                    <a:pt x="11977" y="11703"/>
                    <a:pt x="12433" y="12827"/>
                    <a:pt x="13284" y="13527"/>
                  </a:cubicBezTo>
                  <a:cubicBezTo>
                    <a:pt x="13345" y="13587"/>
                    <a:pt x="14165" y="14256"/>
                    <a:pt x="15260" y="15107"/>
                  </a:cubicBezTo>
                  <a:cubicBezTo>
                    <a:pt x="15016" y="15198"/>
                    <a:pt x="14864" y="15289"/>
                    <a:pt x="14743" y="15320"/>
                  </a:cubicBezTo>
                  <a:cubicBezTo>
                    <a:pt x="13709" y="15806"/>
                    <a:pt x="12980" y="16779"/>
                    <a:pt x="12828" y="17903"/>
                  </a:cubicBezTo>
                  <a:cubicBezTo>
                    <a:pt x="12737" y="18694"/>
                    <a:pt x="12919" y="19514"/>
                    <a:pt x="13375" y="20153"/>
                  </a:cubicBezTo>
                  <a:cubicBezTo>
                    <a:pt x="13375" y="20518"/>
                    <a:pt x="13405" y="21034"/>
                    <a:pt x="13436" y="21642"/>
                  </a:cubicBezTo>
                  <a:cubicBezTo>
                    <a:pt x="13041" y="21946"/>
                    <a:pt x="12797" y="22189"/>
                    <a:pt x="12676" y="22280"/>
                  </a:cubicBezTo>
                  <a:cubicBezTo>
                    <a:pt x="12281" y="22706"/>
                    <a:pt x="11977" y="23192"/>
                    <a:pt x="11825" y="23709"/>
                  </a:cubicBezTo>
                  <a:cubicBezTo>
                    <a:pt x="11217" y="23648"/>
                    <a:pt x="10548" y="23648"/>
                    <a:pt x="9940" y="23648"/>
                  </a:cubicBezTo>
                  <a:cubicBezTo>
                    <a:pt x="7205" y="23648"/>
                    <a:pt x="5199" y="24165"/>
                    <a:pt x="4986" y="24226"/>
                  </a:cubicBezTo>
                  <a:cubicBezTo>
                    <a:pt x="3861" y="24530"/>
                    <a:pt x="3010" y="25350"/>
                    <a:pt x="2645" y="26414"/>
                  </a:cubicBezTo>
                  <a:cubicBezTo>
                    <a:pt x="2311" y="27508"/>
                    <a:pt x="2585" y="28694"/>
                    <a:pt x="3314" y="29575"/>
                  </a:cubicBezTo>
                  <a:cubicBezTo>
                    <a:pt x="3375" y="29697"/>
                    <a:pt x="4773" y="31278"/>
                    <a:pt x="6688" y="33375"/>
                  </a:cubicBezTo>
                  <a:cubicBezTo>
                    <a:pt x="3496" y="35016"/>
                    <a:pt x="1399" y="37205"/>
                    <a:pt x="1065" y="37539"/>
                  </a:cubicBezTo>
                  <a:cubicBezTo>
                    <a:pt x="305" y="38390"/>
                    <a:pt x="1" y="39576"/>
                    <a:pt x="305" y="40670"/>
                  </a:cubicBezTo>
                  <a:cubicBezTo>
                    <a:pt x="609" y="41764"/>
                    <a:pt x="1429" y="42645"/>
                    <a:pt x="2554" y="42949"/>
                  </a:cubicBezTo>
                  <a:cubicBezTo>
                    <a:pt x="2706" y="42980"/>
                    <a:pt x="5199" y="43740"/>
                    <a:pt x="8390" y="44530"/>
                  </a:cubicBezTo>
                  <a:cubicBezTo>
                    <a:pt x="8390" y="44591"/>
                    <a:pt x="8420" y="44652"/>
                    <a:pt x="8420" y="44682"/>
                  </a:cubicBezTo>
                  <a:lnTo>
                    <a:pt x="14591" y="61156"/>
                  </a:lnTo>
                  <a:cubicBezTo>
                    <a:pt x="14956" y="62159"/>
                    <a:pt x="15776" y="63011"/>
                    <a:pt x="16840" y="63223"/>
                  </a:cubicBezTo>
                  <a:cubicBezTo>
                    <a:pt x="17083" y="63314"/>
                    <a:pt x="17387" y="63345"/>
                    <a:pt x="17661" y="63345"/>
                  </a:cubicBezTo>
                  <a:cubicBezTo>
                    <a:pt x="17965" y="63345"/>
                    <a:pt x="18269" y="63314"/>
                    <a:pt x="18573" y="63193"/>
                  </a:cubicBezTo>
                  <a:lnTo>
                    <a:pt x="18664" y="63375"/>
                  </a:lnTo>
                  <a:cubicBezTo>
                    <a:pt x="19029" y="64409"/>
                    <a:pt x="19819" y="65260"/>
                    <a:pt x="20944" y="65503"/>
                  </a:cubicBezTo>
                  <a:cubicBezTo>
                    <a:pt x="21187" y="65594"/>
                    <a:pt x="21491" y="65625"/>
                    <a:pt x="21764" y="65625"/>
                  </a:cubicBezTo>
                  <a:cubicBezTo>
                    <a:pt x="22524" y="65625"/>
                    <a:pt x="23254" y="65351"/>
                    <a:pt x="23861" y="64834"/>
                  </a:cubicBezTo>
                  <a:cubicBezTo>
                    <a:pt x="24044" y="64713"/>
                    <a:pt x="24895" y="64196"/>
                    <a:pt x="26628" y="63618"/>
                  </a:cubicBezTo>
                  <a:lnTo>
                    <a:pt x="26628" y="63679"/>
                  </a:lnTo>
                  <a:lnTo>
                    <a:pt x="26628" y="69090"/>
                  </a:lnTo>
                  <a:cubicBezTo>
                    <a:pt x="26628" y="70913"/>
                    <a:pt x="28117" y="72403"/>
                    <a:pt x="29941" y="72403"/>
                  </a:cubicBezTo>
                  <a:lnTo>
                    <a:pt x="35625" y="72403"/>
                  </a:lnTo>
                  <a:cubicBezTo>
                    <a:pt x="36081" y="72403"/>
                    <a:pt x="36537" y="72281"/>
                    <a:pt x="36962" y="72129"/>
                  </a:cubicBezTo>
                  <a:cubicBezTo>
                    <a:pt x="37388" y="72312"/>
                    <a:pt x="37813" y="72403"/>
                    <a:pt x="38269" y="72403"/>
                  </a:cubicBezTo>
                  <a:lnTo>
                    <a:pt x="39667" y="72403"/>
                  </a:lnTo>
                  <a:cubicBezTo>
                    <a:pt x="40123" y="72403"/>
                    <a:pt x="40579" y="72281"/>
                    <a:pt x="41005" y="72129"/>
                  </a:cubicBezTo>
                  <a:cubicBezTo>
                    <a:pt x="41400" y="72312"/>
                    <a:pt x="41856" y="72403"/>
                    <a:pt x="42312" y="72403"/>
                  </a:cubicBezTo>
                  <a:lnTo>
                    <a:pt x="43679" y="72403"/>
                  </a:lnTo>
                  <a:cubicBezTo>
                    <a:pt x="43892" y="72403"/>
                    <a:pt x="44075" y="72403"/>
                    <a:pt x="44227" y="72342"/>
                  </a:cubicBezTo>
                  <a:cubicBezTo>
                    <a:pt x="44409" y="72403"/>
                    <a:pt x="44561" y="72403"/>
                    <a:pt x="44743" y="72403"/>
                  </a:cubicBezTo>
                  <a:lnTo>
                    <a:pt x="46050" y="72403"/>
                  </a:lnTo>
                  <a:cubicBezTo>
                    <a:pt x="46506" y="72403"/>
                    <a:pt x="46932" y="72312"/>
                    <a:pt x="47297" y="72160"/>
                  </a:cubicBezTo>
                  <a:cubicBezTo>
                    <a:pt x="47692" y="72312"/>
                    <a:pt x="48087" y="72403"/>
                    <a:pt x="48543" y="72403"/>
                  </a:cubicBezTo>
                  <a:lnTo>
                    <a:pt x="49759" y="72403"/>
                  </a:lnTo>
                  <a:cubicBezTo>
                    <a:pt x="50275" y="72403"/>
                    <a:pt x="50762" y="72281"/>
                    <a:pt x="51187" y="72099"/>
                  </a:cubicBezTo>
                  <a:cubicBezTo>
                    <a:pt x="51856" y="72312"/>
                    <a:pt x="52585" y="72464"/>
                    <a:pt x="53376" y="72464"/>
                  </a:cubicBezTo>
                  <a:cubicBezTo>
                    <a:pt x="54774" y="72464"/>
                    <a:pt x="56385" y="71977"/>
                    <a:pt x="57510" y="71157"/>
                  </a:cubicBezTo>
                  <a:cubicBezTo>
                    <a:pt x="58391" y="70579"/>
                    <a:pt x="58938" y="69546"/>
                    <a:pt x="58938" y="68482"/>
                  </a:cubicBezTo>
                  <a:lnTo>
                    <a:pt x="58938" y="66384"/>
                  </a:lnTo>
                  <a:cubicBezTo>
                    <a:pt x="58938" y="66080"/>
                    <a:pt x="58877" y="65807"/>
                    <a:pt x="58817" y="65503"/>
                  </a:cubicBezTo>
                  <a:cubicBezTo>
                    <a:pt x="58999" y="64925"/>
                    <a:pt x="58999" y="64318"/>
                    <a:pt x="58877" y="63770"/>
                  </a:cubicBezTo>
                  <a:lnTo>
                    <a:pt x="58877" y="63770"/>
                  </a:lnTo>
                  <a:cubicBezTo>
                    <a:pt x="60397" y="64287"/>
                    <a:pt x="61157" y="64743"/>
                    <a:pt x="61370" y="64895"/>
                  </a:cubicBezTo>
                  <a:cubicBezTo>
                    <a:pt x="61978" y="65442"/>
                    <a:pt x="62677" y="65685"/>
                    <a:pt x="63437" y="65685"/>
                  </a:cubicBezTo>
                  <a:cubicBezTo>
                    <a:pt x="63710" y="65685"/>
                    <a:pt x="63984" y="65655"/>
                    <a:pt x="64288" y="65594"/>
                  </a:cubicBezTo>
                  <a:cubicBezTo>
                    <a:pt x="65352" y="65321"/>
                    <a:pt x="66142" y="64470"/>
                    <a:pt x="66567" y="63466"/>
                  </a:cubicBezTo>
                  <a:lnTo>
                    <a:pt x="66628" y="63254"/>
                  </a:lnTo>
                  <a:cubicBezTo>
                    <a:pt x="66932" y="63345"/>
                    <a:pt x="67236" y="63406"/>
                    <a:pt x="67540" y="63406"/>
                  </a:cubicBezTo>
                  <a:cubicBezTo>
                    <a:pt x="67814" y="63406"/>
                    <a:pt x="68118" y="63375"/>
                    <a:pt x="68391" y="63314"/>
                  </a:cubicBezTo>
                  <a:cubicBezTo>
                    <a:pt x="69455" y="63041"/>
                    <a:pt x="70245" y="62251"/>
                    <a:pt x="70640" y="61217"/>
                  </a:cubicBezTo>
                  <a:lnTo>
                    <a:pt x="76780" y="44773"/>
                  </a:lnTo>
                  <a:cubicBezTo>
                    <a:pt x="76902" y="44500"/>
                    <a:pt x="76932" y="44226"/>
                    <a:pt x="76963" y="43983"/>
                  </a:cubicBezTo>
                  <a:cubicBezTo>
                    <a:pt x="78908" y="43436"/>
                    <a:pt x="80246" y="43041"/>
                    <a:pt x="80367" y="43010"/>
                  </a:cubicBezTo>
                  <a:cubicBezTo>
                    <a:pt x="81461" y="42676"/>
                    <a:pt x="82282" y="41855"/>
                    <a:pt x="82586" y="40731"/>
                  </a:cubicBezTo>
                  <a:cubicBezTo>
                    <a:pt x="82890" y="39636"/>
                    <a:pt x="82586" y="38451"/>
                    <a:pt x="81826" y="37630"/>
                  </a:cubicBezTo>
                  <a:cubicBezTo>
                    <a:pt x="81461" y="37144"/>
                    <a:pt x="79364" y="34925"/>
                    <a:pt x="76172" y="33284"/>
                  </a:cubicBezTo>
                  <a:cubicBezTo>
                    <a:pt x="78087" y="31217"/>
                    <a:pt x="79486" y="29606"/>
                    <a:pt x="79577" y="29484"/>
                  </a:cubicBezTo>
                  <a:cubicBezTo>
                    <a:pt x="80337" y="28633"/>
                    <a:pt x="80549" y="27448"/>
                    <a:pt x="80215" y="26353"/>
                  </a:cubicBezTo>
                  <a:cubicBezTo>
                    <a:pt x="79881" y="25229"/>
                    <a:pt x="78999" y="24408"/>
                    <a:pt x="77905" y="24135"/>
                  </a:cubicBezTo>
                  <a:cubicBezTo>
                    <a:pt x="77662" y="24074"/>
                    <a:pt x="75625" y="23557"/>
                    <a:pt x="72920" y="23557"/>
                  </a:cubicBezTo>
                  <a:lnTo>
                    <a:pt x="72586" y="23557"/>
                  </a:lnTo>
                  <a:cubicBezTo>
                    <a:pt x="72434" y="23223"/>
                    <a:pt x="72191" y="22919"/>
                    <a:pt x="71887" y="22645"/>
                  </a:cubicBezTo>
                  <a:cubicBezTo>
                    <a:pt x="71765" y="22554"/>
                    <a:pt x="71188" y="22007"/>
                    <a:pt x="70337" y="21429"/>
                  </a:cubicBezTo>
                  <a:cubicBezTo>
                    <a:pt x="70458" y="21338"/>
                    <a:pt x="70519" y="21277"/>
                    <a:pt x="70549" y="21277"/>
                  </a:cubicBezTo>
                  <a:cubicBezTo>
                    <a:pt x="71431" y="20548"/>
                    <a:pt x="71887" y="19423"/>
                    <a:pt x="71735" y="18329"/>
                  </a:cubicBezTo>
                  <a:cubicBezTo>
                    <a:pt x="71583" y="17174"/>
                    <a:pt x="70853" y="16232"/>
                    <a:pt x="69820" y="15745"/>
                  </a:cubicBezTo>
                  <a:cubicBezTo>
                    <a:pt x="69759" y="15715"/>
                    <a:pt x="69577" y="15624"/>
                    <a:pt x="69303" y="15502"/>
                  </a:cubicBezTo>
                  <a:cubicBezTo>
                    <a:pt x="70397" y="14682"/>
                    <a:pt x="71248" y="13982"/>
                    <a:pt x="71279" y="13952"/>
                  </a:cubicBezTo>
                  <a:cubicBezTo>
                    <a:pt x="72160" y="13223"/>
                    <a:pt x="72616" y="12098"/>
                    <a:pt x="72464" y="11004"/>
                  </a:cubicBezTo>
                  <a:cubicBezTo>
                    <a:pt x="72312" y="9849"/>
                    <a:pt x="71583" y="8906"/>
                    <a:pt x="70549" y="8420"/>
                  </a:cubicBezTo>
                  <a:cubicBezTo>
                    <a:pt x="70215" y="8268"/>
                    <a:pt x="68452" y="7508"/>
                    <a:pt x="66294" y="7508"/>
                  </a:cubicBezTo>
                  <a:cubicBezTo>
                    <a:pt x="65808" y="7508"/>
                    <a:pt x="65321" y="7539"/>
                    <a:pt x="64805" y="7599"/>
                  </a:cubicBezTo>
                  <a:cubicBezTo>
                    <a:pt x="63497" y="4985"/>
                    <a:pt x="60975" y="3587"/>
                    <a:pt x="60640" y="3405"/>
                  </a:cubicBezTo>
                  <a:cubicBezTo>
                    <a:pt x="60154" y="3131"/>
                    <a:pt x="59607" y="3010"/>
                    <a:pt x="59121" y="3010"/>
                  </a:cubicBezTo>
                  <a:cubicBezTo>
                    <a:pt x="58543" y="3010"/>
                    <a:pt x="57965" y="3162"/>
                    <a:pt x="57449" y="3466"/>
                  </a:cubicBezTo>
                  <a:cubicBezTo>
                    <a:pt x="56446" y="4043"/>
                    <a:pt x="55838" y="5107"/>
                    <a:pt x="55807" y="6232"/>
                  </a:cubicBezTo>
                  <a:lnTo>
                    <a:pt x="55807" y="6991"/>
                  </a:lnTo>
                  <a:cubicBezTo>
                    <a:pt x="55503" y="6931"/>
                    <a:pt x="55199" y="6840"/>
                    <a:pt x="54865" y="6779"/>
                  </a:cubicBezTo>
                  <a:cubicBezTo>
                    <a:pt x="53680" y="6475"/>
                    <a:pt x="52464" y="6140"/>
                    <a:pt x="51339" y="5928"/>
                  </a:cubicBezTo>
                  <a:lnTo>
                    <a:pt x="51218" y="5928"/>
                  </a:lnTo>
                  <a:cubicBezTo>
                    <a:pt x="50336" y="5836"/>
                    <a:pt x="49455" y="5745"/>
                    <a:pt x="48604" y="5745"/>
                  </a:cubicBezTo>
                  <a:cubicBezTo>
                    <a:pt x="47904" y="5745"/>
                    <a:pt x="47266" y="5776"/>
                    <a:pt x="46628" y="5867"/>
                  </a:cubicBezTo>
                  <a:cubicBezTo>
                    <a:pt x="46233" y="5472"/>
                    <a:pt x="45868" y="5107"/>
                    <a:pt x="45442" y="4773"/>
                  </a:cubicBezTo>
                  <a:cubicBezTo>
                    <a:pt x="43436" y="3131"/>
                    <a:pt x="41005" y="1915"/>
                    <a:pt x="38178" y="1125"/>
                  </a:cubicBezTo>
                  <a:cubicBezTo>
                    <a:pt x="38147" y="1125"/>
                    <a:pt x="38117" y="1064"/>
                    <a:pt x="38056" y="1064"/>
                  </a:cubicBezTo>
                  <a:cubicBezTo>
                    <a:pt x="36688" y="730"/>
                    <a:pt x="35169" y="517"/>
                    <a:pt x="33710" y="274"/>
                  </a:cubicBezTo>
                  <a:cubicBezTo>
                    <a:pt x="33163" y="213"/>
                    <a:pt x="32676" y="122"/>
                    <a:pt x="32129" y="61"/>
                  </a:cubicBezTo>
                  <a:cubicBezTo>
                    <a:pt x="31947" y="0"/>
                    <a:pt x="31764" y="0"/>
                    <a:pt x="31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6" name="Google Shape;2222;p69">
              <a:extLst>
                <a:ext uri="{FF2B5EF4-FFF2-40B4-BE49-F238E27FC236}">
                  <a16:creationId xmlns:a16="http://schemas.microsoft.com/office/drawing/2014/main" id="{A4C7E0B0-2550-4B76-8FD1-53863345B824}"/>
                </a:ext>
              </a:extLst>
            </p:cNvPr>
            <p:cNvGrpSpPr/>
            <p:nvPr/>
          </p:nvGrpSpPr>
          <p:grpSpPr>
            <a:xfrm>
              <a:off x="2370900" y="2771200"/>
              <a:ext cx="1895950" cy="1642900"/>
              <a:chOff x="2370900" y="2771200"/>
              <a:chExt cx="1895950" cy="1642900"/>
            </a:xfrm>
          </p:grpSpPr>
          <p:sp>
            <p:nvSpPr>
              <p:cNvPr id="117" name="Google Shape;2223;p69">
                <a:extLst>
                  <a:ext uri="{FF2B5EF4-FFF2-40B4-BE49-F238E27FC236}">
                    <a16:creationId xmlns:a16="http://schemas.microsoft.com/office/drawing/2014/main" id="{7ED8D725-89B7-4DD7-BB97-55DBC59D2D81}"/>
                  </a:ext>
                </a:extLst>
              </p:cNvPr>
              <p:cNvSpPr/>
              <p:nvPr/>
            </p:nvSpPr>
            <p:spPr>
              <a:xfrm>
                <a:off x="3554050" y="3298550"/>
                <a:ext cx="1330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7872" extrusionOk="0">
                    <a:moveTo>
                      <a:pt x="1" y="1"/>
                    </a:moveTo>
                    <a:cubicBezTo>
                      <a:pt x="1" y="1"/>
                      <a:pt x="396" y="2311"/>
                      <a:pt x="943" y="4560"/>
                    </a:cubicBezTo>
                    <a:cubicBezTo>
                      <a:pt x="1419" y="6602"/>
                      <a:pt x="2435" y="7872"/>
                      <a:pt x="3328" y="7872"/>
                    </a:cubicBezTo>
                    <a:cubicBezTo>
                      <a:pt x="3406" y="7872"/>
                      <a:pt x="3482" y="7862"/>
                      <a:pt x="3557" y="7843"/>
                    </a:cubicBezTo>
                    <a:cubicBezTo>
                      <a:pt x="4499" y="7630"/>
                      <a:pt x="5320" y="6232"/>
                      <a:pt x="4408" y="3709"/>
                    </a:cubicBezTo>
                    <a:cubicBezTo>
                      <a:pt x="3405" y="974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" name="Google Shape;2224;p69">
                <a:extLst>
                  <a:ext uri="{FF2B5EF4-FFF2-40B4-BE49-F238E27FC236}">
                    <a16:creationId xmlns:a16="http://schemas.microsoft.com/office/drawing/2014/main" id="{CFF35AF5-F57C-40D2-BE5A-725834854CFB}"/>
                  </a:ext>
                </a:extLst>
              </p:cNvPr>
              <p:cNvSpPr/>
              <p:nvPr/>
            </p:nvSpPr>
            <p:spPr>
              <a:xfrm>
                <a:off x="3589775" y="3156450"/>
                <a:ext cx="167200" cy="171500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6860" extrusionOk="0">
                    <a:moveTo>
                      <a:pt x="0" y="1"/>
                    </a:moveTo>
                    <a:cubicBezTo>
                      <a:pt x="1" y="1"/>
                      <a:pt x="943" y="2129"/>
                      <a:pt x="2067" y="4195"/>
                    </a:cubicBezTo>
                    <a:cubicBezTo>
                      <a:pt x="2983" y="5900"/>
                      <a:pt x="4112" y="6859"/>
                      <a:pt x="4973" y="6859"/>
                    </a:cubicBezTo>
                    <a:cubicBezTo>
                      <a:pt x="5140" y="6859"/>
                      <a:pt x="5298" y="6823"/>
                      <a:pt x="5441" y="6749"/>
                    </a:cubicBezTo>
                    <a:cubicBezTo>
                      <a:pt x="6262" y="6293"/>
                      <a:pt x="6688" y="4712"/>
                      <a:pt x="5168" y="2524"/>
                    </a:cubicBezTo>
                    <a:cubicBezTo>
                      <a:pt x="3527" y="123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" name="Google Shape;2225;p69">
                <a:extLst>
                  <a:ext uri="{FF2B5EF4-FFF2-40B4-BE49-F238E27FC236}">
                    <a16:creationId xmlns:a16="http://schemas.microsoft.com/office/drawing/2014/main" id="{9A403442-D7E7-43D7-8D97-283FCF9A397C}"/>
                  </a:ext>
                </a:extLst>
              </p:cNvPr>
              <p:cNvSpPr/>
              <p:nvPr/>
            </p:nvSpPr>
            <p:spPr>
              <a:xfrm>
                <a:off x="3642200" y="2994450"/>
                <a:ext cx="162650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5305" extrusionOk="0">
                    <a:moveTo>
                      <a:pt x="722" y="1"/>
                    </a:moveTo>
                    <a:cubicBezTo>
                      <a:pt x="281" y="1"/>
                      <a:pt x="1" y="37"/>
                      <a:pt x="1" y="37"/>
                    </a:cubicBezTo>
                    <a:cubicBezTo>
                      <a:pt x="1" y="37"/>
                      <a:pt x="1125" y="1739"/>
                      <a:pt x="2402" y="3380"/>
                    </a:cubicBezTo>
                    <a:cubicBezTo>
                      <a:pt x="3355" y="4636"/>
                      <a:pt x="4380" y="5305"/>
                      <a:pt x="5108" y="5305"/>
                    </a:cubicBezTo>
                    <a:cubicBezTo>
                      <a:pt x="5332" y="5305"/>
                      <a:pt x="5528" y="5242"/>
                      <a:pt x="5685" y="5113"/>
                    </a:cubicBezTo>
                    <a:cubicBezTo>
                      <a:pt x="6384" y="4596"/>
                      <a:pt x="6505" y="3198"/>
                      <a:pt x="4864" y="1466"/>
                    </a:cubicBezTo>
                    <a:cubicBezTo>
                      <a:pt x="3613" y="193"/>
                      <a:pt x="1740" y="1"/>
                      <a:pt x="722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" name="Google Shape;2226;p69">
                <a:extLst>
                  <a:ext uri="{FF2B5EF4-FFF2-40B4-BE49-F238E27FC236}">
                    <a16:creationId xmlns:a16="http://schemas.microsoft.com/office/drawing/2014/main" id="{FFECB009-4C8E-4373-8C1F-A17188E07D25}"/>
                  </a:ext>
                </a:extLst>
              </p:cNvPr>
              <p:cNvSpPr/>
              <p:nvPr/>
            </p:nvSpPr>
            <p:spPr>
              <a:xfrm>
                <a:off x="3760750" y="2847175"/>
                <a:ext cx="89700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7479" extrusionOk="0">
                    <a:moveTo>
                      <a:pt x="31" y="1"/>
                    </a:moveTo>
                    <a:cubicBezTo>
                      <a:pt x="31" y="1"/>
                      <a:pt x="1" y="2068"/>
                      <a:pt x="61" y="4135"/>
                    </a:cubicBezTo>
                    <a:cubicBezTo>
                      <a:pt x="151" y="6148"/>
                      <a:pt x="896" y="7479"/>
                      <a:pt x="1764" y="7479"/>
                    </a:cubicBezTo>
                    <a:cubicBezTo>
                      <a:pt x="1774" y="7479"/>
                      <a:pt x="1784" y="7478"/>
                      <a:pt x="1794" y="7478"/>
                    </a:cubicBezTo>
                    <a:cubicBezTo>
                      <a:pt x="2675" y="7448"/>
                      <a:pt x="3587" y="6353"/>
                      <a:pt x="3222" y="4013"/>
                    </a:cubicBezTo>
                    <a:cubicBezTo>
                      <a:pt x="2858" y="1491"/>
                      <a:pt x="32" y="1"/>
                      <a:pt x="31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" name="Google Shape;2227;p69">
                <a:extLst>
                  <a:ext uri="{FF2B5EF4-FFF2-40B4-BE49-F238E27FC236}">
                    <a16:creationId xmlns:a16="http://schemas.microsoft.com/office/drawing/2014/main" id="{DB0255CB-7E02-4EFF-9C09-4D83340F9857}"/>
                  </a:ext>
                </a:extLst>
              </p:cNvPr>
              <p:cNvSpPr/>
              <p:nvPr/>
            </p:nvSpPr>
            <p:spPr>
              <a:xfrm>
                <a:off x="3826100" y="2959100"/>
                <a:ext cx="186200" cy="105350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4214" extrusionOk="0">
                    <a:moveTo>
                      <a:pt x="4616" y="1"/>
                    </a:moveTo>
                    <a:cubicBezTo>
                      <a:pt x="3884" y="1"/>
                      <a:pt x="3098" y="137"/>
                      <a:pt x="2371" y="539"/>
                    </a:cubicBezTo>
                    <a:cubicBezTo>
                      <a:pt x="304" y="1664"/>
                      <a:pt x="1" y="3092"/>
                      <a:pt x="517" y="3791"/>
                    </a:cubicBezTo>
                    <a:cubicBezTo>
                      <a:pt x="704" y="4072"/>
                      <a:pt x="1044" y="4213"/>
                      <a:pt x="1487" y="4213"/>
                    </a:cubicBezTo>
                    <a:cubicBezTo>
                      <a:pt x="2195" y="4213"/>
                      <a:pt x="3167" y="3852"/>
                      <a:pt x="4195" y="3123"/>
                    </a:cubicBezTo>
                    <a:cubicBezTo>
                      <a:pt x="5867" y="1937"/>
                      <a:pt x="7447" y="600"/>
                      <a:pt x="7447" y="600"/>
                    </a:cubicBezTo>
                    <a:cubicBezTo>
                      <a:pt x="7447" y="600"/>
                      <a:pt x="6151" y="1"/>
                      <a:pt x="4616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2" name="Google Shape;2228;p69">
                <a:extLst>
                  <a:ext uri="{FF2B5EF4-FFF2-40B4-BE49-F238E27FC236}">
                    <a16:creationId xmlns:a16="http://schemas.microsoft.com/office/drawing/2014/main" id="{73F755C2-7F59-4B4A-9AC3-B2B3DD34B2AF}"/>
                  </a:ext>
                </a:extLst>
              </p:cNvPr>
              <p:cNvSpPr/>
              <p:nvPr/>
            </p:nvSpPr>
            <p:spPr>
              <a:xfrm>
                <a:off x="3808625" y="3142425"/>
                <a:ext cx="186200" cy="105325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4213" extrusionOk="0">
                    <a:moveTo>
                      <a:pt x="4559" y="0"/>
                    </a:moveTo>
                    <a:cubicBezTo>
                      <a:pt x="3832" y="0"/>
                      <a:pt x="3056" y="135"/>
                      <a:pt x="2341" y="531"/>
                    </a:cubicBezTo>
                    <a:cubicBezTo>
                      <a:pt x="304" y="1686"/>
                      <a:pt x="0" y="3085"/>
                      <a:pt x="487" y="3814"/>
                    </a:cubicBezTo>
                    <a:cubicBezTo>
                      <a:pt x="671" y="4079"/>
                      <a:pt x="1003" y="4213"/>
                      <a:pt x="1436" y="4213"/>
                    </a:cubicBezTo>
                    <a:cubicBezTo>
                      <a:pt x="2146" y="4213"/>
                      <a:pt x="3126" y="3852"/>
                      <a:pt x="4165" y="3115"/>
                    </a:cubicBezTo>
                    <a:cubicBezTo>
                      <a:pt x="5836" y="1930"/>
                      <a:pt x="7447" y="623"/>
                      <a:pt x="7447" y="623"/>
                    </a:cubicBezTo>
                    <a:cubicBezTo>
                      <a:pt x="7447" y="623"/>
                      <a:pt x="6118" y="0"/>
                      <a:pt x="4559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3" name="Google Shape;2229;p69">
                <a:extLst>
                  <a:ext uri="{FF2B5EF4-FFF2-40B4-BE49-F238E27FC236}">
                    <a16:creationId xmlns:a16="http://schemas.microsoft.com/office/drawing/2014/main" id="{300D98DE-FCE5-4187-8111-E700FCAFBF23}"/>
                  </a:ext>
                </a:extLst>
              </p:cNvPr>
              <p:cNvSpPr/>
              <p:nvPr/>
            </p:nvSpPr>
            <p:spPr>
              <a:xfrm>
                <a:off x="3728825" y="3417025"/>
                <a:ext cx="195325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7813" h="3661" extrusionOk="0">
                    <a:moveTo>
                      <a:pt x="4065" y="1"/>
                    </a:moveTo>
                    <a:cubicBezTo>
                      <a:pt x="3649" y="1"/>
                      <a:pt x="3222" y="55"/>
                      <a:pt x="2797" y="186"/>
                    </a:cubicBezTo>
                    <a:cubicBezTo>
                      <a:pt x="548" y="915"/>
                      <a:pt x="1" y="2192"/>
                      <a:pt x="335" y="3013"/>
                    </a:cubicBezTo>
                    <a:cubicBezTo>
                      <a:pt x="512" y="3430"/>
                      <a:pt x="1018" y="3660"/>
                      <a:pt x="1738" y="3660"/>
                    </a:cubicBezTo>
                    <a:cubicBezTo>
                      <a:pt x="2383" y="3660"/>
                      <a:pt x="3200" y="3475"/>
                      <a:pt x="4104" y="3073"/>
                    </a:cubicBezTo>
                    <a:cubicBezTo>
                      <a:pt x="5958" y="2253"/>
                      <a:pt x="7813" y="1250"/>
                      <a:pt x="7813" y="1250"/>
                    </a:cubicBezTo>
                    <a:cubicBezTo>
                      <a:pt x="7813" y="1250"/>
                      <a:pt x="6064" y="1"/>
                      <a:pt x="4065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4" name="Google Shape;2230;p69">
                <a:extLst>
                  <a:ext uri="{FF2B5EF4-FFF2-40B4-BE49-F238E27FC236}">
                    <a16:creationId xmlns:a16="http://schemas.microsoft.com/office/drawing/2014/main" id="{AC191962-0D09-4B6B-92DD-7FE09E65B209}"/>
                  </a:ext>
                </a:extLst>
              </p:cNvPr>
              <p:cNvSpPr/>
              <p:nvPr/>
            </p:nvSpPr>
            <p:spPr>
              <a:xfrm>
                <a:off x="3556475" y="2984800"/>
                <a:ext cx="344000" cy="672725"/>
              </a:xfrm>
              <a:custGeom>
                <a:avLst/>
                <a:gdLst/>
                <a:ahLst/>
                <a:cxnLst/>
                <a:rect l="l" t="t" r="r" b="b"/>
                <a:pathLst>
                  <a:path w="13760" h="26909" extrusionOk="0">
                    <a:moveTo>
                      <a:pt x="10130" y="1"/>
                    </a:moveTo>
                    <a:cubicBezTo>
                      <a:pt x="10050" y="1"/>
                      <a:pt x="9965" y="39"/>
                      <a:pt x="9965" y="119"/>
                    </a:cubicBezTo>
                    <a:cubicBezTo>
                      <a:pt x="9995" y="2429"/>
                      <a:pt x="9874" y="4739"/>
                      <a:pt x="9600" y="7019"/>
                    </a:cubicBezTo>
                    <a:cubicBezTo>
                      <a:pt x="9418" y="5286"/>
                      <a:pt x="8658" y="3645"/>
                      <a:pt x="7290" y="2520"/>
                    </a:cubicBezTo>
                    <a:cubicBezTo>
                      <a:pt x="7259" y="2497"/>
                      <a:pt x="7220" y="2487"/>
                      <a:pt x="7181" y="2487"/>
                    </a:cubicBezTo>
                    <a:cubicBezTo>
                      <a:pt x="7070" y="2487"/>
                      <a:pt x="6964" y="2566"/>
                      <a:pt x="7077" y="2611"/>
                    </a:cubicBezTo>
                    <a:cubicBezTo>
                      <a:pt x="8931" y="4101"/>
                      <a:pt x="9570" y="6563"/>
                      <a:pt x="9387" y="8843"/>
                    </a:cubicBezTo>
                    <a:cubicBezTo>
                      <a:pt x="8962" y="11365"/>
                      <a:pt x="8323" y="13858"/>
                      <a:pt x="7381" y="16229"/>
                    </a:cubicBezTo>
                    <a:cubicBezTo>
                      <a:pt x="7594" y="13767"/>
                      <a:pt x="6530" y="11213"/>
                      <a:pt x="4858" y="9390"/>
                    </a:cubicBezTo>
                    <a:cubicBezTo>
                      <a:pt x="4841" y="9364"/>
                      <a:pt x="4807" y="9353"/>
                      <a:pt x="4769" y="9353"/>
                    </a:cubicBezTo>
                    <a:cubicBezTo>
                      <a:pt x="4674" y="9353"/>
                      <a:pt x="4558" y="9424"/>
                      <a:pt x="4646" y="9511"/>
                    </a:cubicBezTo>
                    <a:cubicBezTo>
                      <a:pt x="6621" y="11578"/>
                      <a:pt x="7716" y="14709"/>
                      <a:pt x="6895" y="17505"/>
                    </a:cubicBezTo>
                    <a:cubicBezTo>
                      <a:pt x="6378" y="18630"/>
                      <a:pt x="5861" y="19694"/>
                      <a:pt x="5254" y="20697"/>
                    </a:cubicBezTo>
                    <a:cubicBezTo>
                      <a:pt x="4737" y="21548"/>
                      <a:pt x="4220" y="22369"/>
                      <a:pt x="3643" y="23189"/>
                    </a:cubicBezTo>
                    <a:cubicBezTo>
                      <a:pt x="3460" y="23372"/>
                      <a:pt x="3308" y="23584"/>
                      <a:pt x="3126" y="23797"/>
                    </a:cubicBezTo>
                    <a:cubicBezTo>
                      <a:pt x="3126" y="23797"/>
                      <a:pt x="3126" y="23828"/>
                      <a:pt x="3156" y="23828"/>
                    </a:cubicBezTo>
                    <a:cubicBezTo>
                      <a:pt x="2852" y="24192"/>
                      <a:pt x="2548" y="24557"/>
                      <a:pt x="2244" y="24891"/>
                    </a:cubicBezTo>
                    <a:cubicBezTo>
                      <a:pt x="3217" y="22824"/>
                      <a:pt x="3977" y="20545"/>
                      <a:pt x="3673" y="18265"/>
                    </a:cubicBezTo>
                    <a:cubicBezTo>
                      <a:pt x="3612" y="17505"/>
                      <a:pt x="3339" y="16593"/>
                      <a:pt x="2852" y="16046"/>
                    </a:cubicBezTo>
                    <a:cubicBezTo>
                      <a:pt x="2834" y="16019"/>
                      <a:pt x="2796" y="16008"/>
                      <a:pt x="2753" y="16008"/>
                    </a:cubicBezTo>
                    <a:cubicBezTo>
                      <a:pt x="2656" y="16008"/>
                      <a:pt x="2536" y="16065"/>
                      <a:pt x="2579" y="16107"/>
                    </a:cubicBezTo>
                    <a:cubicBezTo>
                      <a:pt x="3095" y="16685"/>
                      <a:pt x="3308" y="17566"/>
                      <a:pt x="3430" y="18326"/>
                    </a:cubicBezTo>
                    <a:cubicBezTo>
                      <a:pt x="3764" y="20758"/>
                      <a:pt x="2822" y="23250"/>
                      <a:pt x="1728" y="25378"/>
                    </a:cubicBezTo>
                    <a:lnTo>
                      <a:pt x="1728" y="25408"/>
                    </a:lnTo>
                    <a:cubicBezTo>
                      <a:pt x="1211" y="25925"/>
                      <a:pt x="694" y="26381"/>
                      <a:pt x="117" y="26776"/>
                    </a:cubicBezTo>
                    <a:cubicBezTo>
                      <a:pt x="1" y="26869"/>
                      <a:pt x="133" y="26908"/>
                      <a:pt x="256" y="26908"/>
                    </a:cubicBezTo>
                    <a:cubicBezTo>
                      <a:pt x="294" y="26908"/>
                      <a:pt x="331" y="26905"/>
                      <a:pt x="360" y="26898"/>
                    </a:cubicBezTo>
                    <a:cubicBezTo>
                      <a:pt x="1758" y="25925"/>
                      <a:pt x="2974" y="24557"/>
                      <a:pt x="4007" y="23098"/>
                    </a:cubicBezTo>
                    <a:cubicBezTo>
                      <a:pt x="5847" y="21017"/>
                      <a:pt x="8524" y="19146"/>
                      <a:pt x="11326" y="19146"/>
                    </a:cubicBezTo>
                    <a:cubicBezTo>
                      <a:pt x="11348" y="19146"/>
                      <a:pt x="11371" y="19146"/>
                      <a:pt x="11393" y="19147"/>
                    </a:cubicBezTo>
                    <a:cubicBezTo>
                      <a:pt x="11389" y="19151"/>
                      <a:pt x="11388" y="19153"/>
                      <a:pt x="11390" y="19153"/>
                    </a:cubicBezTo>
                    <a:cubicBezTo>
                      <a:pt x="11400" y="19153"/>
                      <a:pt x="11489" y="19086"/>
                      <a:pt x="11333" y="19086"/>
                    </a:cubicBezTo>
                    <a:cubicBezTo>
                      <a:pt x="11279" y="19085"/>
                      <a:pt x="11225" y="19084"/>
                      <a:pt x="11171" y="19084"/>
                    </a:cubicBezTo>
                    <a:cubicBezTo>
                      <a:pt x="8708" y="19084"/>
                      <a:pt x="6399" y="20430"/>
                      <a:pt x="4554" y="22125"/>
                    </a:cubicBezTo>
                    <a:cubicBezTo>
                      <a:pt x="4828" y="21700"/>
                      <a:pt x="5102" y="21274"/>
                      <a:pt x="5314" y="20910"/>
                    </a:cubicBezTo>
                    <a:cubicBezTo>
                      <a:pt x="5953" y="19846"/>
                      <a:pt x="6530" y="18721"/>
                      <a:pt x="7047" y="17627"/>
                    </a:cubicBezTo>
                    <a:lnTo>
                      <a:pt x="7077" y="17596"/>
                    </a:lnTo>
                    <a:lnTo>
                      <a:pt x="7077" y="17566"/>
                    </a:lnTo>
                    <a:cubicBezTo>
                      <a:pt x="7564" y="16411"/>
                      <a:pt x="8020" y="15286"/>
                      <a:pt x="8354" y="14101"/>
                    </a:cubicBezTo>
                    <a:cubicBezTo>
                      <a:pt x="9053" y="11730"/>
                      <a:pt x="10755" y="9420"/>
                      <a:pt x="13065" y="8478"/>
                    </a:cubicBezTo>
                    <a:cubicBezTo>
                      <a:pt x="13240" y="8403"/>
                      <a:pt x="13086" y="8348"/>
                      <a:pt x="12975" y="8348"/>
                    </a:cubicBezTo>
                    <a:cubicBezTo>
                      <a:pt x="12951" y="8348"/>
                      <a:pt x="12929" y="8351"/>
                      <a:pt x="12913" y="8356"/>
                    </a:cubicBezTo>
                    <a:cubicBezTo>
                      <a:pt x="11211" y="9055"/>
                      <a:pt x="9813" y="10453"/>
                      <a:pt x="8931" y="12095"/>
                    </a:cubicBezTo>
                    <a:cubicBezTo>
                      <a:pt x="9083" y="11517"/>
                      <a:pt x="9205" y="10940"/>
                      <a:pt x="9327" y="10362"/>
                    </a:cubicBezTo>
                    <a:lnTo>
                      <a:pt x="9357" y="10332"/>
                    </a:lnTo>
                    <a:cubicBezTo>
                      <a:pt x="9479" y="9876"/>
                      <a:pt x="9539" y="9390"/>
                      <a:pt x="9600" y="8903"/>
                    </a:cubicBezTo>
                    <a:cubicBezTo>
                      <a:pt x="9752" y="7870"/>
                      <a:pt x="9934" y="6836"/>
                      <a:pt x="10026" y="5803"/>
                    </a:cubicBezTo>
                    <a:lnTo>
                      <a:pt x="10026" y="5773"/>
                    </a:lnTo>
                    <a:cubicBezTo>
                      <a:pt x="10360" y="3645"/>
                      <a:pt x="11728" y="1608"/>
                      <a:pt x="13643" y="484"/>
                    </a:cubicBezTo>
                    <a:cubicBezTo>
                      <a:pt x="13759" y="437"/>
                      <a:pt x="13625" y="373"/>
                      <a:pt x="13502" y="373"/>
                    </a:cubicBezTo>
                    <a:cubicBezTo>
                      <a:pt x="13464" y="373"/>
                      <a:pt x="13428" y="378"/>
                      <a:pt x="13400" y="393"/>
                    </a:cubicBezTo>
                    <a:cubicBezTo>
                      <a:pt x="11880" y="1244"/>
                      <a:pt x="10755" y="2703"/>
                      <a:pt x="10147" y="4344"/>
                    </a:cubicBezTo>
                    <a:cubicBezTo>
                      <a:pt x="10208" y="2915"/>
                      <a:pt x="10269" y="1487"/>
                      <a:pt x="10269" y="89"/>
                    </a:cubicBezTo>
                    <a:cubicBezTo>
                      <a:pt x="10269" y="31"/>
                      <a:pt x="10201" y="1"/>
                      <a:pt x="10130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5" name="Google Shape;2231;p69">
                <a:extLst>
                  <a:ext uri="{FF2B5EF4-FFF2-40B4-BE49-F238E27FC236}">
                    <a16:creationId xmlns:a16="http://schemas.microsoft.com/office/drawing/2014/main" id="{0B8D636C-624D-47BB-83DB-0BD9BC3C3495}"/>
                  </a:ext>
                </a:extLst>
              </p:cNvPr>
              <p:cNvSpPr/>
              <p:nvPr/>
            </p:nvSpPr>
            <p:spPr>
              <a:xfrm>
                <a:off x="3800275" y="3264300"/>
                <a:ext cx="222650" cy="95650"/>
              </a:xfrm>
              <a:custGeom>
                <a:avLst/>
                <a:gdLst/>
                <a:ahLst/>
                <a:cxnLst/>
                <a:rect l="l" t="t" r="r" b="b"/>
                <a:pathLst>
                  <a:path w="8906" h="3826" extrusionOk="0">
                    <a:moveTo>
                      <a:pt x="4234" y="0"/>
                    </a:moveTo>
                    <a:cubicBezTo>
                      <a:pt x="3982" y="0"/>
                      <a:pt x="3725" y="20"/>
                      <a:pt x="3465" y="64"/>
                    </a:cubicBezTo>
                    <a:cubicBezTo>
                      <a:pt x="851" y="520"/>
                      <a:pt x="0" y="1888"/>
                      <a:pt x="274" y="2830"/>
                    </a:cubicBezTo>
                    <a:cubicBezTo>
                      <a:pt x="472" y="3463"/>
                      <a:pt x="1249" y="3826"/>
                      <a:pt x="2388" y="3826"/>
                    </a:cubicBezTo>
                    <a:cubicBezTo>
                      <a:pt x="2999" y="3826"/>
                      <a:pt x="3713" y="3721"/>
                      <a:pt x="4499" y="3498"/>
                    </a:cubicBezTo>
                    <a:cubicBezTo>
                      <a:pt x="6748" y="2830"/>
                      <a:pt x="8906" y="2039"/>
                      <a:pt x="8906" y="2039"/>
                    </a:cubicBezTo>
                    <a:cubicBezTo>
                      <a:pt x="8906" y="2039"/>
                      <a:pt x="6791" y="0"/>
                      <a:pt x="4234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" name="Google Shape;2232;p69">
                <a:extLst>
                  <a:ext uri="{FF2B5EF4-FFF2-40B4-BE49-F238E27FC236}">
                    <a16:creationId xmlns:a16="http://schemas.microsoft.com/office/drawing/2014/main" id="{01734A16-FD5A-4280-9F1B-B91F5D014E36}"/>
                  </a:ext>
                </a:extLst>
              </p:cNvPr>
              <p:cNvSpPr/>
              <p:nvPr/>
            </p:nvSpPr>
            <p:spPr>
              <a:xfrm>
                <a:off x="3737950" y="3297800"/>
                <a:ext cx="182400" cy="107175"/>
              </a:xfrm>
              <a:custGeom>
                <a:avLst/>
                <a:gdLst/>
                <a:ahLst/>
                <a:cxnLst/>
                <a:rect l="l" t="t" r="r" b="b"/>
                <a:pathLst>
                  <a:path w="7296" h="4287" extrusionOk="0">
                    <a:moveTo>
                      <a:pt x="7174" y="0"/>
                    </a:moveTo>
                    <a:cubicBezTo>
                      <a:pt x="4712" y="61"/>
                      <a:pt x="2128" y="1064"/>
                      <a:pt x="548" y="2979"/>
                    </a:cubicBezTo>
                    <a:lnTo>
                      <a:pt x="1" y="4286"/>
                    </a:lnTo>
                    <a:cubicBezTo>
                      <a:pt x="1399" y="1733"/>
                      <a:pt x="4438" y="335"/>
                      <a:pt x="7296" y="244"/>
                    </a:cubicBezTo>
                    <a:lnTo>
                      <a:pt x="7174" y="0"/>
                    </a:ln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" name="Google Shape;2233;p69">
                <a:extLst>
                  <a:ext uri="{FF2B5EF4-FFF2-40B4-BE49-F238E27FC236}">
                    <a16:creationId xmlns:a16="http://schemas.microsoft.com/office/drawing/2014/main" id="{D7D1FDAC-5DAC-4E87-A121-43DB58E98EAF}"/>
                  </a:ext>
                </a:extLst>
              </p:cNvPr>
              <p:cNvSpPr/>
              <p:nvPr/>
            </p:nvSpPr>
            <p:spPr>
              <a:xfrm>
                <a:off x="2995550" y="3287150"/>
                <a:ext cx="1330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7872" extrusionOk="0">
                    <a:moveTo>
                      <a:pt x="5319" y="1"/>
                    </a:moveTo>
                    <a:cubicBezTo>
                      <a:pt x="5318" y="1"/>
                      <a:pt x="1884" y="974"/>
                      <a:pt x="912" y="3709"/>
                    </a:cubicBezTo>
                    <a:cubicBezTo>
                      <a:pt x="0" y="6232"/>
                      <a:pt x="790" y="7630"/>
                      <a:pt x="1733" y="7843"/>
                    </a:cubicBezTo>
                    <a:cubicBezTo>
                      <a:pt x="1808" y="7862"/>
                      <a:pt x="1884" y="7872"/>
                      <a:pt x="1962" y="7872"/>
                    </a:cubicBezTo>
                    <a:cubicBezTo>
                      <a:pt x="2855" y="7872"/>
                      <a:pt x="3871" y="6602"/>
                      <a:pt x="4347" y="4560"/>
                    </a:cubicBezTo>
                    <a:cubicBezTo>
                      <a:pt x="4894" y="2311"/>
                      <a:pt x="5319" y="1"/>
                      <a:pt x="5319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" name="Google Shape;2234;p69">
                <a:extLst>
                  <a:ext uri="{FF2B5EF4-FFF2-40B4-BE49-F238E27FC236}">
                    <a16:creationId xmlns:a16="http://schemas.microsoft.com/office/drawing/2014/main" id="{0A63BFD2-9886-4ABC-9454-77831964BB18}"/>
                  </a:ext>
                </a:extLst>
              </p:cNvPr>
              <p:cNvSpPr/>
              <p:nvPr/>
            </p:nvSpPr>
            <p:spPr>
              <a:xfrm>
                <a:off x="2924875" y="3145050"/>
                <a:ext cx="167200" cy="171500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6860" extrusionOk="0">
                    <a:moveTo>
                      <a:pt x="6687" y="1"/>
                    </a:moveTo>
                    <a:cubicBezTo>
                      <a:pt x="6686" y="1"/>
                      <a:pt x="3161" y="123"/>
                      <a:pt x="1520" y="2524"/>
                    </a:cubicBezTo>
                    <a:cubicBezTo>
                      <a:pt x="0" y="4712"/>
                      <a:pt x="426" y="6293"/>
                      <a:pt x="1246" y="6749"/>
                    </a:cubicBezTo>
                    <a:cubicBezTo>
                      <a:pt x="1390" y="6823"/>
                      <a:pt x="1547" y="6859"/>
                      <a:pt x="1715" y="6859"/>
                    </a:cubicBezTo>
                    <a:cubicBezTo>
                      <a:pt x="2576" y="6859"/>
                      <a:pt x="3709" y="5900"/>
                      <a:pt x="4651" y="4195"/>
                    </a:cubicBezTo>
                    <a:cubicBezTo>
                      <a:pt x="5745" y="2129"/>
                      <a:pt x="6687" y="1"/>
                      <a:pt x="6687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" name="Google Shape;2235;p69">
                <a:extLst>
                  <a:ext uri="{FF2B5EF4-FFF2-40B4-BE49-F238E27FC236}">
                    <a16:creationId xmlns:a16="http://schemas.microsoft.com/office/drawing/2014/main" id="{2EA949AE-F74F-420C-B7B2-8051795F5D65}"/>
                  </a:ext>
                </a:extLst>
              </p:cNvPr>
              <p:cNvSpPr/>
              <p:nvPr/>
            </p:nvSpPr>
            <p:spPr>
              <a:xfrm>
                <a:off x="2877750" y="2983050"/>
                <a:ext cx="1618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5305" extrusionOk="0">
                    <a:moveTo>
                      <a:pt x="5753" y="1"/>
                    </a:moveTo>
                    <a:cubicBezTo>
                      <a:pt x="4735" y="1"/>
                      <a:pt x="2863" y="193"/>
                      <a:pt x="1612" y="1466"/>
                    </a:cubicBezTo>
                    <a:cubicBezTo>
                      <a:pt x="1" y="3198"/>
                      <a:pt x="92" y="4596"/>
                      <a:pt x="791" y="5113"/>
                    </a:cubicBezTo>
                    <a:cubicBezTo>
                      <a:pt x="948" y="5242"/>
                      <a:pt x="1144" y="5305"/>
                      <a:pt x="1368" y="5305"/>
                    </a:cubicBezTo>
                    <a:cubicBezTo>
                      <a:pt x="2098" y="5305"/>
                      <a:pt x="3128" y="4636"/>
                      <a:pt x="4104" y="3381"/>
                    </a:cubicBezTo>
                    <a:cubicBezTo>
                      <a:pt x="5350" y="1739"/>
                      <a:pt x="6475" y="37"/>
                      <a:pt x="6475" y="37"/>
                    </a:cubicBezTo>
                    <a:cubicBezTo>
                      <a:pt x="6475" y="37"/>
                      <a:pt x="6194" y="1"/>
                      <a:pt x="5753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0" name="Google Shape;2236;p69">
                <a:extLst>
                  <a:ext uri="{FF2B5EF4-FFF2-40B4-BE49-F238E27FC236}">
                    <a16:creationId xmlns:a16="http://schemas.microsoft.com/office/drawing/2014/main" id="{C6670253-5D04-4CBE-A2E5-AE3711695BBE}"/>
                  </a:ext>
                </a:extLst>
              </p:cNvPr>
              <p:cNvSpPr/>
              <p:nvPr/>
            </p:nvSpPr>
            <p:spPr>
              <a:xfrm>
                <a:off x="2832150" y="2835025"/>
                <a:ext cx="88950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7479" extrusionOk="0">
                    <a:moveTo>
                      <a:pt x="3527" y="0"/>
                    </a:moveTo>
                    <a:cubicBezTo>
                      <a:pt x="3526" y="1"/>
                      <a:pt x="761" y="1521"/>
                      <a:pt x="335" y="4013"/>
                    </a:cubicBezTo>
                    <a:cubicBezTo>
                      <a:pt x="1" y="6323"/>
                      <a:pt x="913" y="7447"/>
                      <a:pt x="1764" y="7478"/>
                    </a:cubicBezTo>
                    <a:cubicBezTo>
                      <a:pt x="1774" y="7478"/>
                      <a:pt x="1784" y="7478"/>
                      <a:pt x="1793" y="7478"/>
                    </a:cubicBezTo>
                    <a:cubicBezTo>
                      <a:pt x="2662" y="7478"/>
                      <a:pt x="3406" y="6148"/>
                      <a:pt x="3496" y="4134"/>
                    </a:cubicBezTo>
                    <a:cubicBezTo>
                      <a:pt x="3557" y="2068"/>
                      <a:pt x="3527" y="1"/>
                      <a:pt x="3527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" name="Google Shape;2237;p69">
                <a:extLst>
                  <a:ext uri="{FF2B5EF4-FFF2-40B4-BE49-F238E27FC236}">
                    <a16:creationId xmlns:a16="http://schemas.microsoft.com/office/drawing/2014/main" id="{B732F5AE-E5AA-448C-8741-AC8F0EA03337}"/>
                  </a:ext>
                </a:extLst>
              </p:cNvPr>
              <p:cNvSpPr/>
              <p:nvPr/>
            </p:nvSpPr>
            <p:spPr>
              <a:xfrm>
                <a:off x="2669550" y="2947700"/>
                <a:ext cx="186200" cy="105350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4214" extrusionOk="0">
                    <a:moveTo>
                      <a:pt x="2845" y="1"/>
                    </a:moveTo>
                    <a:cubicBezTo>
                      <a:pt x="1310" y="1"/>
                      <a:pt x="0" y="600"/>
                      <a:pt x="0" y="600"/>
                    </a:cubicBezTo>
                    <a:cubicBezTo>
                      <a:pt x="0" y="600"/>
                      <a:pt x="1581" y="1937"/>
                      <a:pt x="3253" y="3123"/>
                    </a:cubicBezTo>
                    <a:cubicBezTo>
                      <a:pt x="4281" y="3852"/>
                      <a:pt x="5252" y="4213"/>
                      <a:pt x="5968" y="4213"/>
                    </a:cubicBezTo>
                    <a:cubicBezTo>
                      <a:pt x="6415" y="4213"/>
                      <a:pt x="6762" y="4072"/>
                      <a:pt x="6961" y="3791"/>
                    </a:cubicBezTo>
                    <a:cubicBezTo>
                      <a:pt x="7447" y="3092"/>
                      <a:pt x="7143" y="1664"/>
                      <a:pt x="5076" y="539"/>
                    </a:cubicBezTo>
                    <a:cubicBezTo>
                      <a:pt x="4360" y="137"/>
                      <a:pt x="3577" y="1"/>
                      <a:pt x="2845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2" name="Google Shape;2238;p69">
                <a:extLst>
                  <a:ext uri="{FF2B5EF4-FFF2-40B4-BE49-F238E27FC236}">
                    <a16:creationId xmlns:a16="http://schemas.microsoft.com/office/drawing/2014/main" id="{44E11B22-8CC4-4BFF-AD52-320C80D0BA08}"/>
                  </a:ext>
                </a:extLst>
              </p:cNvPr>
              <p:cNvSpPr/>
              <p:nvPr/>
            </p:nvSpPr>
            <p:spPr>
              <a:xfrm>
                <a:off x="2688550" y="3131025"/>
                <a:ext cx="186175" cy="105325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4213" extrusionOk="0">
                    <a:moveTo>
                      <a:pt x="2879" y="0"/>
                    </a:moveTo>
                    <a:cubicBezTo>
                      <a:pt x="1330" y="0"/>
                      <a:pt x="0" y="623"/>
                      <a:pt x="0" y="623"/>
                    </a:cubicBezTo>
                    <a:cubicBezTo>
                      <a:pt x="0" y="623"/>
                      <a:pt x="1581" y="1930"/>
                      <a:pt x="3253" y="3115"/>
                    </a:cubicBezTo>
                    <a:cubicBezTo>
                      <a:pt x="4291" y="3852"/>
                      <a:pt x="5272" y="4213"/>
                      <a:pt x="5989" y="4213"/>
                    </a:cubicBezTo>
                    <a:cubicBezTo>
                      <a:pt x="6426" y="4213"/>
                      <a:pt x="6765" y="4079"/>
                      <a:pt x="6961" y="3814"/>
                    </a:cubicBezTo>
                    <a:cubicBezTo>
                      <a:pt x="7447" y="3085"/>
                      <a:pt x="7143" y="1687"/>
                      <a:pt x="5076" y="531"/>
                    </a:cubicBezTo>
                    <a:cubicBezTo>
                      <a:pt x="4371" y="135"/>
                      <a:pt x="3601" y="0"/>
                      <a:pt x="2879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3" name="Google Shape;2239;p69">
                <a:extLst>
                  <a:ext uri="{FF2B5EF4-FFF2-40B4-BE49-F238E27FC236}">
                    <a16:creationId xmlns:a16="http://schemas.microsoft.com/office/drawing/2014/main" id="{CBDA2F21-0A2C-4686-95D3-D896586F3CD2}"/>
                  </a:ext>
                </a:extLst>
              </p:cNvPr>
              <p:cNvSpPr/>
              <p:nvPr/>
            </p:nvSpPr>
            <p:spPr>
              <a:xfrm>
                <a:off x="2757700" y="3405625"/>
                <a:ext cx="196075" cy="91525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3661" extrusionOk="0">
                    <a:moveTo>
                      <a:pt x="3747" y="1"/>
                    </a:moveTo>
                    <a:cubicBezTo>
                      <a:pt x="1749" y="1"/>
                      <a:pt x="0" y="1250"/>
                      <a:pt x="0" y="1250"/>
                    </a:cubicBezTo>
                    <a:cubicBezTo>
                      <a:pt x="0" y="1250"/>
                      <a:pt x="1854" y="2253"/>
                      <a:pt x="3739" y="3074"/>
                    </a:cubicBezTo>
                    <a:cubicBezTo>
                      <a:pt x="4629" y="3476"/>
                      <a:pt x="5438" y="3661"/>
                      <a:pt x="6079" y="3661"/>
                    </a:cubicBezTo>
                    <a:cubicBezTo>
                      <a:pt x="6795" y="3661"/>
                      <a:pt x="7301" y="3430"/>
                      <a:pt x="7478" y="3013"/>
                    </a:cubicBezTo>
                    <a:cubicBezTo>
                      <a:pt x="7842" y="2192"/>
                      <a:pt x="7265" y="915"/>
                      <a:pt x="5015" y="186"/>
                    </a:cubicBezTo>
                    <a:cubicBezTo>
                      <a:pt x="4591" y="55"/>
                      <a:pt x="4164" y="1"/>
                      <a:pt x="3747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" name="Google Shape;2240;p69">
                <a:extLst>
                  <a:ext uri="{FF2B5EF4-FFF2-40B4-BE49-F238E27FC236}">
                    <a16:creationId xmlns:a16="http://schemas.microsoft.com/office/drawing/2014/main" id="{A4D0137C-2769-4698-8B7E-7CAC4ABAAF04}"/>
                  </a:ext>
                </a:extLst>
              </p:cNvPr>
              <p:cNvSpPr/>
              <p:nvPr/>
            </p:nvSpPr>
            <p:spPr>
              <a:xfrm>
                <a:off x="2783650" y="2973400"/>
                <a:ext cx="344000" cy="672725"/>
              </a:xfrm>
              <a:custGeom>
                <a:avLst/>
                <a:gdLst/>
                <a:ahLst/>
                <a:cxnLst/>
                <a:rect l="l" t="t" r="r" b="b"/>
                <a:pathLst>
                  <a:path w="13760" h="26909" extrusionOk="0">
                    <a:moveTo>
                      <a:pt x="3630" y="1"/>
                    </a:moveTo>
                    <a:cubicBezTo>
                      <a:pt x="3559" y="1"/>
                      <a:pt x="3491" y="31"/>
                      <a:pt x="3491" y="89"/>
                    </a:cubicBezTo>
                    <a:cubicBezTo>
                      <a:pt x="3491" y="1487"/>
                      <a:pt x="3522" y="2915"/>
                      <a:pt x="3613" y="4344"/>
                    </a:cubicBezTo>
                    <a:cubicBezTo>
                      <a:pt x="3005" y="2703"/>
                      <a:pt x="1850" y="1244"/>
                      <a:pt x="330" y="393"/>
                    </a:cubicBezTo>
                    <a:cubicBezTo>
                      <a:pt x="302" y="379"/>
                      <a:pt x="267" y="373"/>
                      <a:pt x="232" y="373"/>
                    </a:cubicBezTo>
                    <a:cubicBezTo>
                      <a:pt x="117" y="373"/>
                      <a:pt x="1" y="437"/>
                      <a:pt x="117" y="484"/>
                    </a:cubicBezTo>
                    <a:cubicBezTo>
                      <a:pt x="2002" y="1608"/>
                      <a:pt x="3370" y="3645"/>
                      <a:pt x="3704" y="5773"/>
                    </a:cubicBezTo>
                    <a:lnTo>
                      <a:pt x="3704" y="5803"/>
                    </a:lnTo>
                    <a:cubicBezTo>
                      <a:pt x="3825" y="6836"/>
                      <a:pt x="3977" y="7870"/>
                      <a:pt x="4129" y="8903"/>
                    </a:cubicBezTo>
                    <a:cubicBezTo>
                      <a:pt x="4221" y="9390"/>
                      <a:pt x="4281" y="9876"/>
                      <a:pt x="4403" y="10332"/>
                    </a:cubicBezTo>
                    <a:lnTo>
                      <a:pt x="4433" y="10362"/>
                    </a:lnTo>
                    <a:cubicBezTo>
                      <a:pt x="4555" y="10940"/>
                      <a:pt x="4677" y="11517"/>
                      <a:pt x="4829" y="12095"/>
                    </a:cubicBezTo>
                    <a:cubicBezTo>
                      <a:pt x="3947" y="10484"/>
                      <a:pt x="2549" y="9055"/>
                      <a:pt x="816" y="8356"/>
                    </a:cubicBezTo>
                    <a:cubicBezTo>
                      <a:pt x="806" y="8351"/>
                      <a:pt x="788" y="8348"/>
                      <a:pt x="768" y="8348"/>
                    </a:cubicBezTo>
                    <a:cubicBezTo>
                      <a:pt x="673" y="8348"/>
                      <a:pt x="514" y="8403"/>
                      <a:pt x="664" y="8478"/>
                    </a:cubicBezTo>
                    <a:cubicBezTo>
                      <a:pt x="3005" y="9420"/>
                      <a:pt x="4707" y="11730"/>
                      <a:pt x="5376" y="14101"/>
                    </a:cubicBezTo>
                    <a:cubicBezTo>
                      <a:pt x="5740" y="15286"/>
                      <a:pt x="6196" y="16411"/>
                      <a:pt x="6683" y="17566"/>
                    </a:cubicBezTo>
                    <a:lnTo>
                      <a:pt x="6683" y="17597"/>
                    </a:lnTo>
                    <a:lnTo>
                      <a:pt x="6683" y="17627"/>
                    </a:lnTo>
                    <a:cubicBezTo>
                      <a:pt x="7169" y="18721"/>
                      <a:pt x="7747" y="19846"/>
                      <a:pt x="8385" y="20910"/>
                    </a:cubicBezTo>
                    <a:cubicBezTo>
                      <a:pt x="8628" y="21274"/>
                      <a:pt x="8871" y="21700"/>
                      <a:pt x="9145" y="22125"/>
                    </a:cubicBezTo>
                    <a:cubicBezTo>
                      <a:pt x="7330" y="20430"/>
                      <a:pt x="4992" y="19084"/>
                      <a:pt x="2557" y="19084"/>
                    </a:cubicBezTo>
                    <a:cubicBezTo>
                      <a:pt x="2504" y="19084"/>
                      <a:pt x="2450" y="19085"/>
                      <a:pt x="2397" y="19086"/>
                    </a:cubicBezTo>
                    <a:cubicBezTo>
                      <a:pt x="2188" y="19086"/>
                      <a:pt x="2270" y="19153"/>
                      <a:pt x="2317" y="19153"/>
                    </a:cubicBezTo>
                    <a:cubicBezTo>
                      <a:pt x="2325" y="19153"/>
                      <a:pt x="2332" y="19151"/>
                      <a:pt x="2336" y="19147"/>
                    </a:cubicBezTo>
                    <a:cubicBezTo>
                      <a:pt x="2359" y="19146"/>
                      <a:pt x="2382" y="19146"/>
                      <a:pt x="2404" y="19146"/>
                    </a:cubicBezTo>
                    <a:cubicBezTo>
                      <a:pt x="5236" y="19146"/>
                      <a:pt x="7913" y="21018"/>
                      <a:pt x="9753" y="23098"/>
                    </a:cubicBezTo>
                    <a:cubicBezTo>
                      <a:pt x="10786" y="24557"/>
                      <a:pt x="12002" y="25925"/>
                      <a:pt x="13400" y="26898"/>
                    </a:cubicBezTo>
                    <a:cubicBezTo>
                      <a:pt x="13429" y="26905"/>
                      <a:pt x="13466" y="26909"/>
                      <a:pt x="13504" y="26909"/>
                    </a:cubicBezTo>
                    <a:cubicBezTo>
                      <a:pt x="13627" y="26909"/>
                      <a:pt x="13759" y="26869"/>
                      <a:pt x="13643" y="26776"/>
                    </a:cubicBezTo>
                    <a:cubicBezTo>
                      <a:pt x="13066" y="26381"/>
                      <a:pt x="12519" y="25925"/>
                      <a:pt x="12032" y="25408"/>
                    </a:cubicBezTo>
                    <a:lnTo>
                      <a:pt x="12032" y="25378"/>
                    </a:lnTo>
                    <a:cubicBezTo>
                      <a:pt x="10938" y="23250"/>
                      <a:pt x="9996" y="20758"/>
                      <a:pt x="10330" y="18326"/>
                    </a:cubicBezTo>
                    <a:cubicBezTo>
                      <a:pt x="10452" y="17566"/>
                      <a:pt x="10665" y="16685"/>
                      <a:pt x="11151" y="16107"/>
                    </a:cubicBezTo>
                    <a:cubicBezTo>
                      <a:pt x="11214" y="16065"/>
                      <a:pt x="11101" y="16008"/>
                      <a:pt x="11006" y="16008"/>
                    </a:cubicBezTo>
                    <a:cubicBezTo>
                      <a:pt x="10964" y="16008"/>
                      <a:pt x="10926" y="16019"/>
                      <a:pt x="10908" y="16046"/>
                    </a:cubicBezTo>
                    <a:cubicBezTo>
                      <a:pt x="10391" y="16593"/>
                      <a:pt x="10148" y="17505"/>
                      <a:pt x="10057" y="18265"/>
                    </a:cubicBezTo>
                    <a:cubicBezTo>
                      <a:pt x="9753" y="20545"/>
                      <a:pt x="10513" y="22825"/>
                      <a:pt x="11516" y="24891"/>
                    </a:cubicBezTo>
                    <a:cubicBezTo>
                      <a:pt x="11212" y="24557"/>
                      <a:pt x="10908" y="24192"/>
                      <a:pt x="10604" y="23828"/>
                    </a:cubicBezTo>
                    <a:cubicBezTo>
                      <a:pt x="10634" y="23828"/>
                      <a:pt x="10634" y="23797"/>
                      <a:pt x="10634" y="23797"/>
                    </a:cubicBezTo>
                    <a:cubicBezTo>
                      <a:pt x="10452" y="23584"/>
                      <a:pt x="10300" y="23372"/>
                      <a:pt x="10087" y="23189"/>
                    </a:cubicBezTo>
                    <a:cubicBezTo>
                      <a:pt x="9540" y="22369"/>
                      <a:pt x="8993" y="21548"/>
                      <a:pt x="8506" y="20697"/>
                    </a:cubicBezTo>
                    <a:cubicBezTo>
                      <a:pt x="7899" y="19694"/>
                      <a:pt x="7351" y="18630"/>
                      <a:pt x="6865" y="17505"/>
                    </a:cubicBezTo>
                    <a:cubicBezTo>
                      <a:pt x="6044" y="14709"/>
                      <a:pt x="7139" y="11578"/>
                      <a:pt x="9114" y="9511"/>
                    </a:cubicBezTo>
                    <a:cubicBezTo>
                      <a:pt x="9201" y="9424"/>
                      <a:pt x="9086" y="9353"/>
                      <a:pt x="8980" y="9353"/>
                    </a:cubicBezTo>
                    <a:cubicBezTo>
                      <a:pt x="8938" y="9353"/>
                      <a:pt x="8897" y="9364"/>
                      <a:pt x="8871" y="9390"/>
                    </a:cubicBezTo>
                    <a:cubicBezTo>
                      <a:pt x="7199" y="11213"/>
                      <a:pt x="6136" y="13767"/>
                      <a:pt x="6379" y="16229"/>
                    </a:cubicBezTo>
                    <a:cubicBezTo>
                      <a:pt x="5436" y="13858"/>
                      <a:pt x="4768" y="11365"/>
                      <a:pt x="4373" y="8843"/>
                    </a:cubicBezTo>
                    <a:cubicBezTo>
                      <a:pt x="4160" y="6563"/>
                      <a:pt x="4829" y="4101"/>
                      <a:pt x="6683" y="2612"/>
                    </a:cubicBezTo>
                    <a:cubicBezTo>
                      <a:pt x="6796" y="2566"/>
                      <a:pt x="6673" y="2488"/>
                      <a:pt x="6553" y="2488"/>
                    </a:cubicBezTo>
                    <a:cubicBezTo>
                      <a:pt x="6512" y="2488"/>
                      <a:pt x="6471" y="2497"/>
                      <a:pt x="6440" y="2520"/>
                    </a:cubicBezTo>
                    <a:cubicBezTo>
                      <a:pt x="5072" y="3645"/>
                      <a:pt x="4312" y="5286"/>
                      <a:pt x="4129" y="7019"/>
                    </a:cubicBezTo>
                    <a:cubicBezTo>
                      <a:pt x="3856" y="4739"/>
                      <a:pt x="3765" y="2429"/>
                      <a:pt x="3795" y="119"/>
                    </a:cubicBezTo>
                    <a:cubicBezTo>
                      <a:pt x="3795" y="39"/>
                      <a:pt x="3710" y="1"/>
                      <a:pt x="3630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5" name="Google Shape;2241;p69">
                <a:extLst>
                  <a:ext uri="{FF2B5EF4-FFF2-40B4-BE49-F238E27FC236}">
                    <a16:creationId xmlns:a16="http://schemas.microsoft.com/office/drawing/2014/main" id="{2F2BE454-19B2-4D81-A3EB-FDD89906F2BB}"/>
                  </a:ext>
                </a:extLst>
              </p:cNvPr>
              <p:cNvSpPr/>
              <p:nvPr/>
            </p:nvSpPr>
            <p:spPr>
              <a:xfrm>
                <a:off x="2658900" y="3252900"/>
                <a:ext cx="222675" cy="95650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3826" extrusionOk="0">
                    <a:moveTo>
                      <a:pt x="4673" y="0"/>
                    </a:moveTo>
                    <a:cubicBezTo>
                      <a:pt x="2116" y="0"/>
                      <a:pt x="1" y="2040"/>
                      <a:pt x="1" y="2040"/>
                    </a:cubicBezTo>
                    <a:cubicBezTo>
                      <a:pt x="1" y="2040"/>
                      <a:pt x="2159" y="2830"/>
                      <a:pt x="4408" y="3499"/>
                    </a:cubicBezTo>
                    <a:cubicBezTo>
                      <a:pt x="5193" y="3721"/>
                      <a:pt x="5908" y="3826"/>
                      <a:pt x="6519" y="3826"/>
                    </a:cubicBezTo>
                    <a:cubicBezTo>
                      <a:pt x="7658" y="3826"/>
                      <a:pt x="8435" y="3463"/>
                      <a:pt x="8633" y="2830"/>
                    </a:cubicBezTo>
                    <a:cubicBezTo>
                      <a:pt x="8907" y="1888"/>
                      <a:pt x="8056" y="520"/>
                      <a:pt x="5442" y="64"/>
                    </a:cubicBezTo>
                    <a:cubicBezTo>
                      <a:pt x="5182" y="20"/>
                      <a:pt x="4925" y="0"/>
                      <a:pt x="4673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6" name="Google Shape;2242;p69">
                <a:extLst>
                  <a:ext uri="{FF2B5EF4-FFF2-40B4-BE49-F238E27FC236}">
                    <a16:creationId xmlns:a16="http://schemas.microsoft.com/office/drawing/2014/main" id="{6D84944C-8149-4918-99AF-D171A7307AF7}"/>
                  </a:ext>
                </a:extLst>
              </p:cNvPr>
              <p:cNvSpPr/>
              <p:nvPr/>
            </p:nvSpPr>
            <p:spPr>
              <a:xfrm>
                <a:off x="2761500" y="3286400"/>
                <a:ext cx="182400" cy="106400"/>
              </a:xfrm>
              <a:custGeom>
                <a:avLst/>
                <a:gdLst/>
                <a:ahLst/>
                <a:cxnLst/>
                <a:rect l="l" t="t" r="r" b="b"/>
                <a:pathLst>
                  <a:path w="7296" h="4256" extrusionOk="0">
                    <a:moveTo>
                      <a:pt x="122" y="0"/>
                    </a:moveTo>
                    <a:lnTo>
                      <a:pt x="0" y="244"/>
                    </a:lnTo>
                    <a:cubicBezTo>
                      <a:pt x="2857" y="335"/>
                      <a:pt x="5897" y="1733"/>
                      <a:pt x="7295" y="4256"/>
                    </a:cubicBezTo>
                    <a:lnTo>
                      <a:pt x="6778" y="2979"/>
                    </a:lnTo>
                    <a:cubicBezTo>
                      <a:pt x="5167" y="1064"/>
                      <a:pt x="2584" y="61"/>
                      <a:pt x="122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" name="Google Shape;2243;p69">
                <a:extLst>
                  <a:ext uri="{FF2B5EF4-FFF2-40B4-BE49-F238E27FC236}">
                    <a16:creationId xmlns:a16="http://schemas.microsoft.com/office/drawing/2014/main" id="{58F5A805-F4BB-49F4-920E-273655E07D05}"/>
                  </a:ext>
                </a:extLst>
              </p:cNvPr>
              <p:cNvSpPr/>
              <p:nvPr/>
            </p:nvSpPr>
            <p:spPr>
              <a:xfrm>
                <a:off x="3803300" y="3559950"/>
                <a:ext cx="463550" cy="1949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7799" extrusionOk="0">
                    <a:moveTo>
                      <a:pt x="8565" y="1"/>
                    </a:moveTo>
                    <a:cubicBezTo>
                      <a:pt x="8217" y="1"/>
                      <a:pt x="7864" y="20"/>
                      <a:pt x="7508" y="62"/>
                    </a:cubicBezTo>
                    <a:cubicBezTo>
                      <a:pt x="1946" y="670"/>
                      <a:pt x="1" y="3436"/>
                      <a:pt x="457" y="5442"/>
                    </a:cubicBezTo>
                    <a:cubicBezTo>
                      <a:pt x="783" y="6901"/>
                      <a:pt x="2655" y="7798"/>
                      <a:pt x="5435" y="7798"/>
                    </a:cubicBezTo>
                    <a:cubicBezTo>
                      <a:pt x="6534" y="7798"/>
                      <a:pt x="7776" y="7658"/>
                      <a:pt x="9119" y="7357"/>
                    </a:cubicBezTo>
                    <a:cubicBezTo>
                      <a:pt x="13892" y="6293"/>
                      <a:pt x="18542" y="4895"/>
                      <a:pt x="18542" y="4895"/>
                    </a:cubicBezTo>
                    <a:cubicBezTo>
                      <a:pt x="18542" y="4895"/>
                      <a:pt x="14078" y="1"/>
                      <a:pt x="8565" y="1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8" name="Google Shape;2244;p69">
                <a:extLst>
                  <a:ext uri="{FF2B5EF4-FFF2-40B4-BE49-F238E27FC236}">
                    <a16:creationId xmlns:a16="http://schemas.microsoft.com/office/drawing/2014/main" id="{F4886260-EB5F-4FAC-9848-60C592D1BC84}"/>
                  </a:ext>
                </a:extLst>
              </p:cNvPr>
              <p:cNvSpPr/>
              <p:nvPr/>
            </p:nvSpPr>
            <p:spPr>
              <a:xfrm>
                <a:off x="3706800" y="3171650"/>
                <a:ext cx="231025" cy="433425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17337" extrusionOk="0">
                    <a:moveTo>
                      <a:pt x="9241" y="1"/>
                    </a:moveTo>
                    <a:cubicBezTo>
                      <a:pt x="9240" y="1"/>
                      <a:pt x="2432" y="3041"/>
                      <a:pt x="1186" y="8967"/>
                    </a:cubicBezTo>
                    <a:cubicBezTo>
                      <a:pt x="0" y="14439"/>
                      <a:pt x="2007" y="17144"/>
                      <a:pt x="4073" y="17326"/>
                    </a:cubicBezTo>
                    <a:cubicBezTo>
                      <a:pt x="4142" y="17333"/>
                      <a:pt x="4210" y="17337"/>
                      <a:pt x="4278" y="17337"/>
                    </a:cubicBezTo>
                    <a:cubicBezTo>
                      <a:pt x="6241" y="17337"/>
                      <a:pt x="8102" y="14398"/>
                      <a:pt x="8572" y="9727"/>
                    </a:cubicBezTo>
                    <a:cubicBezTo>
                      <a:pt x="9089" y="4925"/>
                      <a:pt x="9241" y="1"/>
                      <a:pt x="9241" y="1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" name="Google Shape;2245;p69">
                <a:extLst>
                  <a:ext uri="{FF2B5EF4-FFF2-40B4-BE49-F238E27FC236}">
                    <a16:creationId xmlns:a16="http://schemas.microsoft.com/office/drawing/2014/main" id="{639C85AE-3121-47E8-AE8D-B6CBF0BD74EB}"/>
                  </a:ext>
                </a:extLst>
              </p:cNvPr>
              <p:cNvSpPr/>
              <p:nvPr/>
            </p:nvSpPr>
            <p:spPr>
              <a:xfrm>
                <a:off x="3801025" y="3360675"/>
                <a:ext cx="408075" cy="283875"/>
              </a:xfrm>
              <a:custGeom>
                <a:avLst/>
                <a:gdLst/>
                <a:ahLst/>
                <a:cxnLst/>
                <a:rect l="l" t="t" r="r" b="b"/>
                <a:pathLst>
                  <a:path w="16323" h="11355" extrusionOk="0">
                    <a:moveTo>
                      <a:pt x="12204" y="1"/>
                    </a:moveTo>
                    <a:cubicBezTo>
                      <a:pt x="9813" y="1"/>
                      <a:pt x="6813" y="479"/>
                      <a:pt x="4438" y="2409"/>
                    </a:cubicBezTo>
                    <a:cubicBezTo>
                      <a:pt x="92" y="5935"/>
                      <a:pt x="0" y="9279"/>
                      <a:pt x="1429" y="10738"/>
                    </a:cubicBezTo>
                    <a:cubicBezTo>
                      <a:pt x="1858" y="11149"/>
                      <a:pt x="2446" y="11354"/>
                      <a:pt x="3147" y="11354"/>
                    </a:cubicBezTo>
                    <a:cubicBezTo>
                      <a:pt x="4880" y="11354"/>
                      <a:pt x="7304" y="10104"/>
                      <a:pt x="9727" y="7638"/>
                    </a:cubicBezTo>
                    <a:cubicBezTo>
                      <a:pt x="13131" y="4203"/>
                      <a:pt x="16323" y="464"/>
                      <a:pt x="16323" y="464"/>
                    </a:cubicBezTo>
                    <a:cubicBezTo>
                      <a:pt x="16323" y="464"/>
                      <a:pt x="14558" y="1"/>
                      <a:pt x="12204" y="1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0" name="Google Shape;2246;p69">
                <a:extLst>
                  <a:ext uri="{FF2B5EF4-FFF2-40B4-BE49-F238E27FC236}">
                    <a16:creationId xmlns:a16="http://schemas.microsoft.com/office/drawing/2014/main" id="{29C37C3E-7049-46DB-8FE6-E8AF4B2FB170}"/>
                  </a:ext>
                </a:extLst>
              </p:cNvPr>
              <p:cNvSpPr/>
              <p:nvPr/>
            </p:nvSpPr>
            <p:spPr>
              <a:xfrm>
                <a:off x="2370900" y="3559950"/>
                <a:ext cx="463575" cy="194975"/>
              </a:xfrm>
              <a:custGeom>
                <a:avLst/>
                <a:gdLst/>
                <a:ahLst/>
                <a:cxnLst/>
                <a:rect l="l" t="t" r="r" b="b"/>
                <a:pathLst>
                  <a:path w="18543" h="7799" extrusionOk="0">
                    <a:moveTo>
                      <a:pt x="10008" y="1"/>
                    </a:moveTo>
                    <a:cubicBezTo>
                      <a:pt x="4491" y="1"/>
                      <a:pt x="1" y="4895"/>
                      <a:pt x="1" y="4895"/>
                    </a:cubicBezTo>
                    <a:cubicBezTo>
                      <a:pt x="1" y="4895"/>
                      <a:pt x="4682" y="6293"/>
                      <a:pt x="9423" y="7357"/>
                    </a:cubicBezTo>
                    <a:cubicBezTo>
                      <a:pt x="10776" y="7658"/>
                      <a:pt x="12021" y="7798"/>
                      <a:pt x="13121" y="7798"/>
                    </a:cubicBezTo>
                    <a:cubicBezTo>
                      <a:pt x="15903" y="7798"/>
                      <a:pt x="17759" y="6901"/>
                      <a:pt x="18086" y="5442"/>
                    </a:cubicBezTo>
                    <a:cubicBezTo>
                      <a:pt x="18542" y="3436"/>
                      <a:pt x="16627" y="670"/>
                      <a:pt x="11065" y="62"/>
                    </a:cubicBezTo>
                    <a:cubicBezTo>
                      <a:pt x="10709" y="20"/>
                      <a:pt x="10356" y="1"/>
                      <a:pt x="10008" y="1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" name="Google Shape;2247;p69">
                <a:extLst>
                  <a:ext uri="{FF2B5EF4-FFF2-40B4-BE49-F238E27FC236}">
                    <a16:creationId xmlns:a16="http://schemas.microsoft.com/office/drawing/2014/main" id="{1460BFE5-2100-4185-97EC-0A3886004B9C}"/>
                  </a:ext>
                </a:extLst>
              </p:cNvPr>
              <p:cNvSpPr/>
              <p:nvPr/>
            </p:nvSpPr>
            <p:spPr>
              <a:xfrm>
                <a:off x="2700700" y="3171650"/>
                <a:ext cx="231025" cy="433425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173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3" y="4925"/>
                      <a:pt x="639" y="9727"/>
                    </a:cubicBezTo>
                    <a:cubicBezTo>
                      <a:pt x="1138" y="14398"/>
                      <a:pt x="3000" y="17337"/>
                      <a:pt x="4963" y="17337"/>
                    </a:cubicBezTo>
                    <a:cubicBezTo>
                      <a:pt x="5031" y="17337"/>
                      <a:pt x="5099" y="17333"/>
                      <a:pt x="5168" y="17326"/>
                    </a:cubicBezTo>
                    <a:cubicBezTo>
                      <a:pt x="7235" y="17144"/>
                      <a:pt x="9241" y="14439"/>
                      <a:pt x="8055" y="8967"/>
                    </a:cubicBezTo>
                    <a:cubicBezTo>
                      <a:pt x="6809" y="304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" name="Google Shape;2248;p69">
                <a:extLst>
                  <a:ext uri="{FF2B5EF4-FFF2-40B4-BE49-F238E27FC236}">
                    <a16:creationId xmlns:a16="http://schemas.microsoft.com/office/drawing/2014/main" id="{8C01DB51-BD2F-41C5-861E-491DBDCDD7E9}"/>
                  </a:ext>
                </a:extLst>
              </p:cNvPr>
              <p:cNvSpPr/>
              <p:nvPr/>
            </p:nvSpPr>
            <p:spPr>
              <a:xfrm>
                <a:off x="2429425" y="3360675"/>
                <a:ext cx="408075" cy="283875"/>
              </a:xfrm>
              <a:custGeom>
                <a:avLst/>
                <a:gdLst/>
                <a:ahLst/>
                <a:cxnLst/>
                <a:rect l="l" t="t" r="r" b="b"/>
                <a:pathLst>
                  <a:path w="16323" h="11355" extrusionOk="0">
                    <a:moveTo>
                      <a:pt x="4119" y="1"/>
                    </a:moveTo>
                    <a:cubicBezTo>
                      <a:pt x="1765" y="1"/>
                      <a:pt x="0" y="464"/>
                      <a:pt x="0" y="464"/>
                    </a:cubicBezTo>
                    <a:cubicBezTo>
                      <a:pt x="0" y="464"/>
                      <a:pt x="3192" y="4203"/>
                      <a:pt x="6596" y="7638"/>
                    </a:cubicBezTo>
                    <a:cubicBezTo>
                      <a:pt x="8998" y="10104"/>
                      <a:pt x="11431" y="11354"/>
                      <a:pt x="13170" y="11354"/>
                    </a:cubicBezTo>
                    <a:cubicBezTo>
                      <a:pt x="13874" y="11354"/>
                      <a:pt x="14465" y="11149"/>
                      <a:pt x="14894" y="10738"/>
                    </a:cubicBezTo>
                    <a:cubicBezTo>
                      <a:pt x="16323" y="9279"/>
                      <a:pt x="16201" y="5935"/>
                      <a:pt x="11885" y="2409"/>
                    </a:cubicBezTo>
                    <a:cubicBezTo>
                      <a:pt x="9510" y="479"/>
                      <a:pt x="6511" y="1"/>
                      <a:pt x="4119" y="1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3" name="Google Shape;2249;p69">
                <a:extLst>
                  <a:ext uri="{FF2B5EF4-FFF2-40B4-BE49-F238E27FC236}">
                    <a16:creationId xmlns:a16="http://schemas.microsoft.com/office/drawing/2014/main" id="{79155608-BF6B-4CC5-B80E-B1E90B1F4A98}"/>
                  </a:ext>
                </a:extLst>
              </p:cNvPr>
              <p:cNvSpPr/>
              <p:nvPr/>
            </p:nvSpPr>
            <p:spPr>
              <a:xfrm>
                <a:off x="2572275" y="3629100"/>
                <a:ext cx="1552475" cy="558550"/>
              </a:xfrm>
              <a:custGeom>
                <a:avLst/>
                <a:gdLst/>
                <a:ahLst/>
                <a:cxnLst/>
                <a:rect l="l" t="t" r="r" b="b"/>
                <a:pathLst>
                  <a:path w="62099" h="22342" extrusionOk="0">
                    <a:moveTo>
                      <a:pt x="31065" y="1"/>
                    </a:moveTo>
                    <a:cubicBezTo>
                      <a:pt x="7113" y="1"/>
                      <a:pt x="1" y="5867"/>
                      <a:pt x="1" y="5867"/>
                    </a:cubicBezTo>
                    <a:lnTo>
                      <a:pt x="6171" y="22342"/>
                    </a:lnTo>
                    <a:cubicBezTo>
                      <a:pt x="6171" y="22342"/>
                      <a:pt x="11855" y="17630"/>
                      <a:pt x="31065" y="17630"/>
                    </a:cubicBezTo>
                    <a:cubicBezTo>
                      <a:pt x="50245" y="17630"/>
                      <a:pt x="55929" y="22342"/>
                      <a:pt x="55929" y="22342"/>
                    </a:cubicBezTo>
                    <a:lnTo>
                      <a:pt x="62099" y="5867"/>
                    </a:lnTo>
                    <a:cubicBezTo>
                      <a:pt x="62099" y="5867"/>
                      <a:pt x="54956" y="1"/>
                      <a:pt x="31065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4" name="Google Shape;2250;p69">
                <a:extLst>
                  <a:ext uri="{FF2B5EF4-FFF2-40B4-BE49-F238E27FC236}">
                    <a16:creationId xmlns:a16="http://schemas.microsoft.com/office/drawing/2014/main" id="{72E5EA46-1FB6-41EB-9125-4F114347FEDA}"/>
                  </a:ext>
                </a:extLst>
              </p:cNvPr>
              <p:cNvSpPr/>
              <p:nvPr/>
            </p:nvSpPr>
            <p:spPr>
              <a:xfrm>
                <a:off x="2747050" y="3095800"/>
                <a:ext cx="1203700" cy="1118900"/>
              </a:xfrm>
              <a:custGeom>
                <a:avLst/>
                <a:gdLst/>
                <a:ahLst/>
                <a:cxnLst/>
                <a:rect l="l" t="t" r="r" b="b"/>
                <a:pathLst>
                  <a:path w="48148" h="44756" extrusionOk="0">
                    <a:moveTo>
                      <a:pt x="24016" y="0"/>
                    </a:moveTo>
                    <a:cubicBezTo>
                      <a:pt x="13259" y="0"/>
                      <a:pt x="3781" y="7816"/>
                      <a:pt x="1976" y="18780"/>
                    </a:cubicBezTo>
                    <a:cubicBezTo>
                      <a:pt x="1" y="30999"/>
                      <a:pt x="8299" y="42488"/>
                      <a:pt x="20487" y="44464"/>
                    </a:cubicBezTo>
                    <a:cubicBezTo>
                      <a:pt x="21703" y="44660"/>
                      <a:pt x="22911" y="44756"/>
                      <a:pt x="24104" y="44756"/>
                    </a:cubicBezTo>
                    <a:cubicBezTo>
                      <a:pt x="34898" y="44756"/>
                      <a:pt x="44393" y="36956"/>
                      <a:pt x="46172" y="25953"/>
                    </a:cubicBezTo>
                    <a:cubicBezTo>
                      <a:pt x="48147" y="13764"/>
                      <a:pt x="39849" y="2275"/>
                      <a:pt x="27661" y="299"/>
                    </a:cubicBezTo>
                    <a:cubicBezTo>
                      <a:pt x="26436" y="98"/>
                      <a:pt x="25218" y="0"/>
                      <a:pt x="24016" y="0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5" name="Google Shape;2251;p69">
                <a:extLst>
                  <a:ext uri="{FF2B5EF4-FFF2-40B4-BE49-F238E27FC236}">
                    <a16:creationId xmlns:a16="http://schemas.microsoft.com/office/drawing/2014/main" id="{C016E6ED-6EDA-4319-AF7F-0AC41A0DB016}"/>
                  </a:ext>
                </a:extLst>
              </p:cNvPr>
              <p:cNvSpPr/>
              <p:nvPr/>
            </p:nvSpPr>
            <p:spPr>
              <a:xfrm>
                <a:off x="2956025" y="3123775"/>
                <a:ext cx="949125" cy="1091225"/>
              </a:xfrm>
              <a:custGeom>
                <a:avLst/>
                <a:gdLst/>
                <a:ahLst/>
                <a:cxnLst/>
                <a:rect l="l" t="t" r="r" b="b"/>
                <a:pathLst>
                  <a:path w="37965" h="43649" extrusionOk="0">
                    <a:moveTo>
                      <a:pt x="22554" y="1"/>
                    </a:moveTo>
                    <a:cubicBezTo>
                      <a:pt x="21733" y="518"/>
                      <a:pt x="20973" y="1004"/>
                      <a:pt x="20487" y="1581"/>
                    </a:cubicBezTo>
                    <a:cubicBezTo>
                      <a:pt x="19545" y="2828"/>
                      <a:pt x="17873" y="5563"/>
                      <a:pt x="18268" y="7357"/>
                    </a:cubicBezTo>
                    <a:cubicBezTo>
                      <a:pt x="18694" y="9575"/>
                      <a:pt x="20913" y="9150"/>
                      <a:pt x="22524" y="10518"/>
                    </a:cubicBezTo>
                    <a:cubicBezTo>
                      <a:pt x="25016" y="12463"/>
                      <a:pt x="24469" y="14651"/>
                      <a:pt x="23800" y="17387"/>
                    </a:cubicBezTo>
                    <a:cubicBezTo>
                      <a:pt x="23171" y="20352"/>
                      <a:pt x="23328" y="21458"/>
                      <a:pt x="24816" y="21458"/>
                    </a:cubicBezTo>
                    <a:cubicBezTo>
                      <a:pt x="25555" y="21458"/>
                      <a:pt x="26623" y="21185"/>
                      <a:pt x="28086" y="20731"/>
                    </a:cubicBezTo>
                    <a:cubicBezTo>
                      <a:pt x="32463" y="19515"/>
                      <a:pt x="35655" y="19910"/>
                      <a:pt x="37478" y="16171"/>
                    </a:cubicBezTo>
                    <a:cubicBezTo>
                      <a:pt x="35685" y="8512"/>
                      <a:pt x="29940" y="2372"/>
                      <a:pt x="22554" y="1"/>
                    </a:cubicBezTo>
                    <a:close/>
                    <a:moveTo>
                      <a:pt x="37965" y="23405"/>
                    </a:moveTo>
                    <a:lnTo>
                      <a:pt x="37965" y="23405"/>
                    </a:lnTo>
                    <a:cubicBezTo>
                      <a:pt x="35199" y="24226"/>
                      <a:pt x="32767" y="26080"/>
                      <a:pt x="30031" y="26506"/>
                    </a:cubicBezTo>
                    <a:cubicBezTo>
                      <a:pt x="29788" y="26540"/>
                      <a:pt x="29569" y="26553"/>
                      <a:pt x="29369" y="26553"/>
                    </a:cubicBezTo>
                    <a:cubicBezTo>
                      <a:pt x="28771" y="26553"/>
                      <a:pt x="28354" y="26437"/>
                      <a:pt x="28018" y="26437"/>
                    </a:cubicBezTo>
                    <a:cubicBezTo>
                      <a:pt x="27569" y="26437"/>
                      <a:pt x="27265" y="26643"/>
                      <a:pt x="26870" y="27600"/>
                    </a:cubicBezTo>
                    <a:cubicBezTo>
                      <a:pt x="26293" y="29393"/>
                      <a:pt x="27569" y="33375"/>
                      <a:pt x="29089" y="34500"/>
                    </a:cubicBezTo>
                    <a:cubicBezTo>
                      <a:pt x="29583" y="34839"/>
                      <a:pt x="29977" y="34975"/>
                      <a:pt x="30313" y="34975"/>
                    </a:cubicBezTo>
                    <a:cubicBezTo>
                      <a:pt x="31569" y="34975"/>
                      <a:pt x="31993" y="33074"/>
                      <a:pt x="33649" y="32858"/>
                    </a:cubicBezTo>
                    <a:cubicBezTo>
                      <a:pt x="33698" y="32855"/>
                      <a:pt x="33747" y="32853"/>
                      <a:pt x="33795" y="32853"/>
                    </a:cubicBezTo>
                    <a:cubicBezTo>
                      <a:pt x="34134" y="32853"/>
                      <a:pt x="34446" y="32946"/>
                      <a:pt x="34712" y="33132"/>
                    </a:cubicBezTo>
                    <a:cubicBezTo>
                      <a:pt x="36475" y="30244"/>
                      <a:pt x="37661" y="26931"/>
                      <a:pt x="37965" y="23405"/>
                    </a:cubicBezTo>
                    <a:close/>
                    <a:moveTo>
                      <a:pt x="8504" y="13213"/>
                    </a:moveTo>
                    <a:cubicBezTo>
                      <a:pt x="6998" y="13213"/>
                      <a:pt x="5669" y="14013"/>
                      <a:pt x="5867" y="15928"/>
                    </a:cubicBezTo>
                    <a:cubicBezTo>
                      <a:pt x="6019" y="17357"/>
                      <a:pt x="7539" y="18573"/>
                      <a:pt x="7387" y="20031"/>
                    </a:cubicBezTo>
                    <a:cubicBezTo>
                      <a:pt x="7113" y="22281"/>
                      <a:pt x="4256" y="21187"/>
                      <a:pt x="2827" y="21916"/>
                    </a:cubicBezTo>
                    <a:cubicBezTo>
                      <a:pt x="1034" y="22828"/>
                      <a:pt x="548" y="25138"/>
                      <a:pt x="426" y="26992"/>
                    </a:cubicBezTo>
                    <a:cubicBezTo>
                      <a:pt x="0" y="34226"/>
                      <a:pt x="8815" y="32554"/>
                      <a:pt x="11733" y="37144"/>
                    </a:cubicBezTo>
                    <a:cubicBezTo>
                      <a:pt x="12311" y="38056"/>
                      <a:pt x="12311" y="39241"/>
                      <a:pt x="13040" y="40062"/>
                    </a:cubicBezTo>
                    <a:cubicBezTo>
                      <a:pt x="13679" y="40792"/>
                      <a:pt x="14712" y="40883"/>
                      <a:pt x="15289" y="41582"/>
                    </a:cubicBezTo>
                    <a:cubicBezTo>
                      <a:pt x="15776" y="42159"/>
                      <a:pt x="15745" y="42919"/>
                      <a:pt x="15624" y="43649"/>
                    </a:cubicBezTo>
                    <a:cubicBezTo>
                      <a:pt x="20426" y="43649"/>
                      <a:pt x="24834" y="42129"/>
                      <a:pt x="28451" y="39576"/>
                    </a:cubicBezTo>
                    <a:cubicBezTo>
                      <a:pt x="28542" y="38238"/>
                      <a:pt x="27965" y="37448"/>
                      <a:pt x="27053" y="36901"/>
                    </a:cubicBezTo>
                    <a:cubicBezTo>
                      <a:pt x="25654" y="36111"/>
                      <a:pt x="23527" y="35959"/>
                      <a:pt x="22007" y="35351"/>
                    </a:cubicBezTo>
                    <a:cubicBezTo>
                      <a:pt x="17934" y="33770"/>
                      <a:pt x="17326" y="29089"/>
                      <a:pt x="16961" y="25290"/>
                    </a:cubicBezTo>
                    <a:cubicBezTo>
                      <a:pt x="16718" y="23162"/>
                      <a:pt x="16566" y="20761"/>
                      <a:pt x="15745" y="18755"/>
                    </a:cubicBezTo>
                    <a:cubicBezTo>
                      <a:pt x="14894" y="16779"/>
                      <a:pt x="12706" y="14925"/>
                      <a:pt x="10882" y="13861"/>
                    </a:cubicBezTo>
                    <a:cubicBezTo>
                      <a:pt x="10179" y="13446"/>
                      <a:pt x="9316" y="13213"/>
                      <a:pt x="8504" y="13213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6" name="Google Shape;2252;p69">
                <a:extLst>
                  <a:ext uri="{FF2B5EF4-FFF2-40B4-BE49-F238E27FC236}">
                    <a16:creationId xmlns:a16="http://schemas.microsoft.com/office/drawing/2014/main" id="{E4E388B3-561A-4402-AA36-C4BFB2C3A48F}"/>
                  </a:ext>
                </a:extLst>
              </p:cNvPr>
              <p:cNvSpPr/>
              <p:nvPr/>
            </p:nvSpPr>
            <p:spPr>
              <a:xfrm>
                <a:off x="3265300" y="2914525"/>
                <a:ext cx="400475" cy="228275"/>
              </a:xfrm>
              <a:custGeom>
                <a:avLst/>
                <a:gdLst/>
                <a:ahLst/>
                <a:cxnLst/>
                <a:rect l="l" t="t" r="r" b="b"/>
                <a:pathLst>
                  <a:path w="16019" h="9131" extrusionOk="0">
                    <a:moveTo>
                      <a:pt x="9310" y="0"/>
                    </a:moveTo>
                    <a:cubicBezTo>
                      <a:pt x="8192" y="0"/>
                      <a:pt x="7074" y="131"/>
                      <a:pt x="5988" y="407"/>
                    </a:cubicBezTo>
                    <a:cubicBezTo>
                      <a:pt x="2128" y="1471"/>
                      <a:pt x="1" y="5696"/>
                      <a:pt x="2797" y="9131"/>
                    </a:cubicBezTo>
                    <a:cubicBezTo>
                      <a:pt x="4469" y="9009"/>
                      <a:pt x="6748" y="8158"/>
                      <a:pt x="8086" y="7003"/>
                    </a:cubicBezTo>
                    <a:cubicBezTo>
                      <a:pt x="9575" y="5635"/>
                      <a:pt x="10639" y="4024"/>
                      <a:pt x="12341" y="2900"/>
                    </a:cubicBezTo>
                    <a:cubicBezTo>
                      <a:pt x="13223" y="2231"/>
                      <a:pt x="14347" y="1562"/>
                      <a:pt x="16019" y="1258"/>
                    </a:cubicBezTo>
                    <a:cubicBezTo>
                      <a:pt x="14499" y="863"/>
                      <a:pt x="12858" y="377"/>
                      <a:pt x="11490" y="164"/>
                    </a:cubicBezTo>
                    <a:cubicBezTo>
                      <a:pt x="10770" y="56"/>
                      <a:pt x="10040" y="0"/>
                      <a:pt x="9310" y="0"/>
                    </a:cubicBezTo>
                    <a:close/>
                  </a:path>
                </a:pathLst>
              </a:custGeom>
              <a:solidFill>
                <a:srgbClr val="FFC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7" name="Google Shape;2253;p69">
                <a:extLst>
                  <a:ext uri="{FF2B5EF4-FFF2-40B4-BE49-F238E27FC236}">
                    <a16:creationId xmlns:a16="http://schemas.microsoft.com/office/drawing/2014/main" id="{854658B9-ABF7-4398-98CB-91D63A08C0B9}"/>
                  </a:ext>
                </a:extLst>
              </p:cNvPr>
              <p:cNvSpPr/>
              <p:nvPr/>
            </p:nvSpPr>
            <p:spPr>
              <a:xfrm>
                <a:off x="3073050" y="2771200"/>
                <a:ext cx="398975" cy="385275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1541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733" y="1125"/>
                      <a:pt x="2706" y="2462"/>
                      <a:pt x="3374" y="3648"/>
                    </a:cubicBezTo>
                    <a:cubicBezTo>
                      <a:pt x="4742" y="5806"/>
                      <a:pt x="5168" y="8116"/>
                      <a:pt x="6171" y="10396"/>
                    </a:cubicBezTo>
                    <a:cubicBezTo>
                      <a:pt x="7113" y="12371"/>
                      <a:pt x="9241" y="14438"/>
                      <a:pt x="11095" y="15411"/>
                    </a:cubicBezTo>
                    <a:cubicBezTo>
                      <a:pt x="15958" y="12949"/>
                      <a:pt x="15685" y="7143"/>
                      <a:pt x="11733" y="4012"/>
                    </a:cubicBezTo>
                    <a:cubicBezTo>
                      <a:pt x="10001" y="2584"/>
                      <a:pt x="7873" y="1581"/>
                      <a:pt x="5654" y="973"/>
                    </a:cubicBezTo>
                    <a:cubicBezTo>
                      <a:pt x="3982" y="578"/>
                      <a:pt x="1915" y="304"/>
                      <a:pt x="0" y="0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" name="Google Shape;2254;p69">
                <a:extLst>
                  <a:ext uri="{FF2B5EF4-FFF2-40B4-BE49-F238E27FC236}">
                    <a16:creationId xmlns:a16="http://schemas.microsoft.com/office/drawing/2014/main" id="{C407A7E7-3B37-4157-BAA9-EBAFA47086EF}"/>
                  </a:ext>
                </a:extLst>
              </p:cNvPr>
              <p:cNvSpPr/>
              <p:nvPr/>
            </p:nvSpPr>
            <p:spPr>
              <a:xfrm>
                <a:off x="2698425" y="3777300"/>
                <a:ext cx="1297925" cy="467350"/>
              </a:xfrm>
              <a:custGeom>
                <a:avLst/>
                <a:gdLst/>
                <a:ahLst/>
                <a:cxnLst/>
                <a:rect l="l" t="t" r="r" b="b"/>
                <a:pathLst>
                  <a:path w="51917" h="18694" extrusionOk="0">
                    <a:moveTo>
                      <a:pt x="25958" y="0"/>
                    </a:moveTo>
                    <a:cubicBezTo>
                      <a:pt x="5988" y="0"/>
                      <a:pt x="0" y="4924"/>
                      <a:pt x="0" y="4924"/>
                    </a:cubicBezTo>
                    <a:lnTo>
                      <a:pt x="5137" y="18693"/>
                    </a:lnTo>
                    <a:cubicBezTo>
                      <a:pt x="5137" y="18693"/>
                      <a:pt x="9940" y="14742"/>
                      <a:pt x="25958" y="14742"/>
                    </a:cubicBezTo>
                    <a:cubicBezTo>
                      <a:pt x="42007" y="14742"/>
                      <a:pt x="46779" y="18693"/>
                      <a:pt x="46779" y="18693"/>
                    </a:cubicBezTo>
                    <a:lnTo>
                      <a:pt x="51916" y="4924"/>
                    </a:lnTo>
                    <a:cubicBezTo>
                      <a:pt x="51916" y="4924"/>
                      <a:pt x="45959" y="0"/>
                      <a:pt x="25958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" name="Google Shape;2255;p69">
                <a:extLst>
                  <a:ext uri="{FF2B5EF4-FFF2-40B4-BE49-F238E27FC236}">
                    <a16:creationId xmlns:a16="http://schemas.microsoft.com/office/drawing/2014/main" id="{A80679C5-1DE1-4251-838A-6F35D1B48C7C}"/>
                  </a:ext>
                </a:extLst>
              </p:cNvPr>
              <p:cNvSpPr/>
              <p:nvPr/>
            </p:nvSpPr>
            <p:spPr>
              <a:xfrm>
                <a:off x="2985650" y="3841875"/>
                <a:ext cx="194575" cy="2508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10032" extrusionOk="0">
                    <a:moveTo>
                      <a:pt x="6232" y="1"/>
                    </a:moveTo>
                    <a:lnTo>
                      <a:pt x="1" y="1095"/>
                    </a:lnTo>
                    <a:lnTo>
                      <a:pt x="1521" y="10031"/>
                    </a:lnTo>
                    <a:lnTo>
                      <a:pt x="7782" y="9180"/>
                    </a:lnTo>
                    <a:lnTo>
                      <a:pt x="7448" y="6688"/>
                    </a:lnTo>
                    <a:lnTo>
                      <a:pt x="3618" y="7356"/>
                    </a:lnTo>
                    <a:lnTo>
                      <a:pt x="3436" y="6141"/>
                    </a:lnTo>
                    <a:lnTo>
                      <a:pt x="6658" y="5502"/>
                    </a:lnTo>
                    <a:lnTo>
                      <a:pt x="6232" y="3253"/>
                    </a:lnTo>
                    <a:lnTo>
                      <a:pt x="3010" y="3952"/>
                    </a:lnTo>
                    <a:lnTo>
                      <a:pt x="2767" y="2919"/>
                    </a:lnTo>
                    <a:lnTo>
                      <a:pt x="6718" y="2371"/>
                    </a:lnTo>
                    <a:lnTo>
                      <a:pt x="62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" name="Google Shape;2256;p69">
                <a:extLst>
                  <a:ext uri="{FF2B5EF4-FFF2-40B4-BE49-F238E27FC236}">
                    <a16:creationId xmlns:a16="http://schemas.microsoft.com/office/drawing/2014/main" id="{FDAF660D-7497-40A6-B903-B59D7C399E71}"/>
                  </a:ext>
                </a:extLst>
              </p:cNvPr>
              <p:cNvSpPr/>
              <p:nvPr/>
            </p:nvSpPr>
            <p:spPr>
              <a:xfrm>
                <a:off x="3198425" y="3838025"/>
                <a:ext cx="212800" cy="230350"/>
              </a:xfrm>
              <a:custGeom>
                <a:avLst/>
                <a:gdLst/>
                <a:ahLst/>
                <a:cxnLst/>
                <a:rect l="l" t="t" r="r" b="b"/>
                <a:pathLst>
                  <a:path w="8512" h="9214" extrusionOk="0">
                    <a:moveTo>
                      <a:pt x="4580" y="0"/>
                    </a:moveTo>
                    <a:cubicBezTo>
                      <a:pt x="4533" y="0"/>
                      <a:pt x="4486" y="1"/>
                      <a:pt x="4438" y="3"/>
                    </a:cubicBezTo>
                    <a:cubicBezTo>
                      <a:pt x="1916" y="33"/>
                      <a:pt x="1" y="2130"/>
                      <a:pt x="31" y="4653"/>
                    </a:cubicBezTo>
                    <a:cubicBezTo>
                      <a:pt x="91" y="7170"/>
                      <a:pt x="2070" y="9214"/>
                      <a:pt x="4426" y="9214"/>
                    </a:cubicBezTo>
                    <a:cubicBezTo>
                      <a:pt x="4461" y="9214"/>
                      <a:pt x="4495" y="9213"/>
                      <a:pt x="4530" y="9213"/>
                    </a:cubicBezTo>
                    <a:cubicBezTo>
                      <a:pt x="6475" y="9182"/>
                      <a:pt x="8238" y="7784"/>
                      <a:pt x="8511" y="6082"/>
                    </a:cubicBezTo>
                    <a:lnTo>
                      <a:pt x="6232" y="5261"/>
                    </a:lnTo>
                    <a:cubicBezTo>
                      <a:pt x="6019" y="5869"/>
                      <a:pt x="5320" y="6325"/>
                      <a:pt x="4590" y="6325"/>
                    </a:cubicBezTo>
                    <a:cubicBezTo>
                      <a:pt x="3618" y="6325"/>
                      <a:pt x="2706" y="5535"/>
                      <a:pt x="2706" y="4562"/>
                    </a:cubicBezTo>
                    <a:cubicBezTo>
                      <a:pt x="2706" y="3589"/>
                      <a:pt x="3527" y="2738"/>
                      <a:pt x="4530" y="2677"/>
                    </a:cubicBezTo>
                    <a:cubicBezTo>
                      <a:pt x="5290" y="2677"/>
                      <a:pt x="6080" y="3194"/>
                      <a:pt x="6323" y="3863"/>
                    </a:cubicBezTo>
                    <a:lnTo>
                      <a:pt x="8481" y="3103"/>
                    </a:lnTo>
                    <a:cubicBezTo>
                      <a:pt x="8036" y="1204"/>
                      <a:pt x="6491" y="0"/>
                      <a:pt x="45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257;p69">
                <a:extLst>
                  <a:ext uri="{FF2B5EF4-FFF2-40B4-BE49-F238E27FC236}">
                    <a16:creationId xmlns:a16="http://schemas.microsoft.com/office/drawing/2014/main" id="{6CEC04FA-3113-4D65-AF60-1B89D9B4FEF1}"/>
                  </a:ext>
                </a:extLst>
              </p:cNvPr>
              <p:cNvSpPr/>
              <p:nvPr/>
            </p:nvSpPr>
            <p:spPr>
              <a:xfrm>
                <a:off x="3447675" y="3848800"/>
                <a:ext cx="246975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9234" extrusionOk="0">
                    <a:moveTo>
                      <a:pt x="4841" y="2660"/>
                    </a:moveTo>
                    <a:cubicBezTo>
                      <a:pt x="4909" y="2660"/>
                      <a:pt x="4978" y="2664"/>
                      <a:pt x="5046" y="2672"/>
                    </a:cubicBezTo>
                    <a:cubicBezTo>
                      <a:pt x="6080" y="2794"/>
                      <a:pt x="6870" y="3827"/>
                      <a:pt x="6748" y="4800"/>
                    </a:cubicBezTo>
                    <a:cubicBezTo>
                      <a:pt x="6637" y="5722"/>
                      <a:pt x="5806" y="6490"/>
                      <a:pt x="4869" y="6490"/>
                    </a:cubicBezTo>
                    <a:cubicBezTo>
                      <a:pt x="4787" y="6490"/>
                      <a:pt x="4704" y="6484"/>
                      <a:pt x="4621" y="6471"/>
                    </a:cubicBezTo>
                    <a:cubicBezTo>
                      <a:pt x="3587" y="6350"/>
                      <a:pt x="2766" y="5347"/>
                      <a:pt x="2888" y="4344"/>
                    </a:cubicBezTo>
                    <a:cubicBezTo>
                      <a:pt x="2973" y="3436"/>
                      <a:pt x="3880" y="2660"/>
                      <a:pt x="4841" y="2660"/>
                    </a:cubicBezTo>
                    <a:close/>
                    <a:moveTo>
                      <a:pt x="5005" y="1"/>
                    </a:moveTo>
                    <a:cubicBezTo>
                      <a:pt x="2668" y="1"/>
                      <a:pt x="532" y="1768"/>
                      <a:pt x="304" y="4040"/>
                    </a:cubicBezTo>
                    <a:cubicBezTo>
                      <a:pt x="0" y="6502"/>
                      <a:pt x="1915" y="8903"/>
                      <a:pt x="4438" y="9207"/>
                    </a:cubicBezTo>
                    <a:cubicBezTo>
                      <a:pt x="4600" y="9225"/>
                      <a:pt x="4762" y="9234"/>
                      <a:pt x="4923" y="9234"/>
                    </a:cubicBezTo>
                    <a:cubicBezTo>
                      <a:pt x="7207" y="9234"/>
                      <a:pt x="9322" y="7461"/>
                      <a:pt x="9606" y="5104"/>
                    </a:cubicBezTo>
                    <a:cubicBezTo>
                      <a:pt x="9879" y="2672"/>
                      <a:pt x="7964" y="332"/>
                      <a:pt x="5502" y="28"/>
                    </a:cubicBezTo>
                    <a:cubicBezTo>
                      <a:pt x="5336" y="10"/>
                      <a:pt x="5170" y="1"/>
                      <a:pt x="50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258;p69">
                <a:extLst>
                  <a:ext uri="{FF2B5EF4-FFF2-40B4-BE49-F238E27FC236}">
                    <a16:creationId xmlns:a16="http://schemas.microsoft.com/office/drawing/2014/main" id="{69544180-D466-440B-9EA8-4F34C941D1D2}"/>
                  </a:ext>
                </a:extLst>
              </p:cNvPr>
              <p:cNvSpPr/>
              <p:nvPr/>
            </p:nvSpPr>
            <p:spPr>
              <a:xfrm>
                <a:off x="3032025" y="4278825"/>
                <a:ext cx="91200" cy="134525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5381" extrusionOk="0">
                    <a:moveTo>
                      <a:pt x="0" y="0"/>
                    </a:moveTo>
                    <a:lnTo>
                      <a:pt x="0" y="5380"/>
                    </a:lnTo>
                    <a:lnTo>
                      <a:pt x="3648" y="5380"/>
                    </a:lnTo>
                    <a:lnTo>
                      <a:pt x="3648" y="4255"/>
                    </a:lnTo>
                    <a:lnTo>
                      <a:pt x="1368" y="4255"/>
                    </a:lnTo>
                    <a:lnTo>
                      <a:pt x="1368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" name="Google Shape;2259;p69">
                <a:extLst>
                  <a:ext uri="{FF2B5EF4-FFF2-40B4-BE49-F238E27FC236}">
                    <a16:creationId xmlns:a16="http://schemas.microsoft.com/office/drawing/2014/main" id="{79B2F1C9-F84F-49CE-B751-2B38821DD459}"/>
                  </a:ext>
                </a:extLst>
              </p:cNvPr>
              <p:cNvSpPr/>
              <p:nvPr/>
            </p:nvSpPr>
            <p:spPr>
              <a:xfrm>
                <a:off x="3139925" y="4279575"/>
                <a:ext cx="34200" cy="134525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5381" extrusionOk="0">
                    <a:moveTo>
                      <a:pt x="0" y="0"/>
                    </a:moveTo>
                    <a:lnTo>
                      <a:pt x="0" y="5380"/>
                    </a:lnTo>
                    <a:lnTo>
                      <a:pt x="1368" y="5380"/>
                    </a:lnTo>
                    <a:lnTo>
                      <a:pt x="1368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4" name="Google Shape;2260;p69">
                <a:extLst>
                  <a:ext uri="{FF2B5EF4-FFF2-40B4-BE49-F238E27FC236}">
                    <a16:creationId xmlns:a16="http://schemas.microsoft.com/office/drawing/2014/main" id="{47273758-1470-4520-BDE0-7F904E14686E}"/>
                  </a:ext>
                </a:extLst>
              </p:cNvPr>
              <p:cNvSpPr/>
              <p:nvPr/>
            </p:nvSpPr>
            <p:spPr>
              <a:xfrm>
                <a:off x="3187800" y="4279575"/>
                <a:ext cx="140600" cy="134525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5381" extrusionOk="0">
                    <a:moveTo>
                      <a:pt x="0" y="0"/>
                    </a:moveTo>
                    <a:lnTo>
                      <a:pt x="2097" y="5380"/>
                    </a:lnTo>
                    <a:lnTo>
                      <a:pt x="3496" y="5380"/>
                    </a:lnTo>
                    <a:lnTo>
                      <a:pt x="5623" y="0"/>
                    </a:lnTo>
                    <a:lnTo>
                      <a:pt x="4225" y="0"/>
                    </a:lnTo>
                    <a:lnTo>
                      <a:pt x="2857" y="3952"/>
                    </a:lnTo>
                    <a:lnTo>
                      <a:pt x="1490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5" name="Google Shape;2261;p69">
                <a:extLst>
                  <a:ext uri="{FF2B5EF4-FFF2-40B4-BE49-F238E27FC236}">
                    <a16:creationId xmlns:a16="http://schemas.microsoft.com/office/drawing/2014/main" id="{B27182E4-1D90-465E-8EF0-9B0CE1BFF017}"/>
                  </a:ext>
                </a:extLst>
              </p:cNvPr>
              <p:cNvSpPr/>
              <p:nvPr/>
            </p:nvSpPr>
            <p:spPr>
              <a:xfrm>
                <a:off x="3342050" y="4279575"/>
                <a:ext cx="34225" cy="1345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5381" extrusionOk="0">
                    <a:moveTo>
                      <a:pt x="0" y="0"/>
                    </a:moveTo>
                    <a:lnTo>
                      <a:pt x="0" y="5380"/>
                    </a:lnTo>
                    <a:lnTo>
                      <a:pt x="1368" y="5380"/>
                    </a:lnTo>
                    <a:lnTo>
                      <a:pt x="1368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6" name="Google Shape;2262;p69">
                <a:extLst>
                  <a:ext uri="{FF2B5EF4-FFF2-40B4-BE49-F238E27FC236}">
                    <a16:creationId xmlns:a16="http://schemas.microsoft.com/office/drawing/2014/main" id="{CE7BD6CC-7F84-4843-9E14-F8FB5E5B989A}"/>
                  </a:ext>
                </a:extLst>
              </p:cNvPr>
              <p:cNvSpPr/>
              <p:nvPr/>
            </p:nvSpPr>
            <p:spPr>
              <a:xfrm>
                <a:off x="3402850" y="4279575"/>
                <a:ext cx="124625" cy="134525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5381" extrusionOk="0">
                    <a:moveTo>
                      <a:pt x="0" y="0"/>
                    </a:moveTo>
                    <a:lnTo>
                      <a:pt x="0" y="5380"/>
                    </a:lnTo>
                    <a:lnTo>
                      <a:pt x="1277" y="5380"/>
                    </a:lnTo>
                    <a:lnTo>
                      <a:pt x="1277" y="2098"/>
                    </a:lnTo>
                    <a:lnTo>
                      <a:pt x="3769" y="5380"/>
                    </a:lnTo>
                    <a:lnTo>
                      <a:pt x="4985" y="5380"/>
                    </a:lnTo>
                    <a:lnTo>
                      <a:pt x="4985" y="0"/>
                    </a:lnTo>
                    <a:lnTo>
                      <a:pt x="3678" y="0"/>
                    </a:lnTo>
                    <a:lnTo>
                      <a:pt x="3678" y="3344"/>
                    </a:lnTo>
                    <a:lnTo>
                      <a:pt x="1216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" name="Google Shape;2263;p69">
                <a:extLst>
                  <a:ext uri="{FF2B5EF4-FFF2-40B4-BE49-F238E27FC236}">
                    <a16:creationId xmlns:a16="http://schemas.microsoft.com/office/drawing/2014/main" id="{B33BC7CF-6D03-42B9-8528-3BDBA53120C3}"/>
                  </a:ext>
                </a:extLst>
              </p:cNvPr>
              <p:cNvSpPr/>
              <p:nvPr/>
            </p:nvSpPr>
            <p:spPr>
              <a:xfrm>
                <a:off x="3544175" y="4276525"/>
                <a:ext cx="129200" cy="1375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5503" extrusionOk="0">
                    <a:moveTo>
                      <a:pt x="2980" y="1"/>
                    </a:moveTo>
                    <a:cubicBezTo>
                      <a:pt x="2128" y="1"/>
                      <a:pt x="1399" y="274"/>
                      <a:pt x="852" y="791"/>
                    </a:cubicBezTo>
                    <a:cubicBezTo>
                      <a:pt x="274" y="1308"/>
                      <a:pt x="1" y="1946"/>
                      <a:pt x="1" y="2736"/>
                    </a:cubicBezTo>
                    <a:cubicBezTo>
                      <a:pt x="1" y="3527"/>
                      <a:pt x="305" y="4195"/>
                      <a:pt x="852" y="4712"/>
                    </a:cubicBezTo>
                    <a:cubicBezTo>
                      <a:pt x="1369" y="5259"/>
                      <a:pt x="2068" y="5502"/>
                      <a:pt x="2888" y="5502"/>
                    </a:cubicBezTo>
                    <a:cubicBezTo>
                      <a:pt x="3283" y="5502"/>
                      <a:pt x="3648" y="5442"/>
                      <a:pt x="4074" y="5320"/>
                    </a:cubicBezTo>
                    <a:cubicBezTo>
                      <a:pt x="4499" y="5199"/>
                      <a:pt x="4834" y="5016"/>
                      <a:pt x="5138" y="4834"/>
                    </a:cubicBezTo>
                    <a:lnTo>
                      <a:pt x="5138" y="2736"/>
                    </a:lnTo>
                    <a:lnTo>
                      <a:pt x="3952" y="2736"/>
                    </a:lnTo>
                    <a:lnTo>
                      <a:pt x="3952" y="4104"/>
                    </a:lnTo>
                    <a:cubicBezTo>
                      <a:pt x="3618" y="4287"/>
                      <a:pt x="3314" y="4378"/>
                      <a:pt x="3010" y="4378"/>
                    </a:cubicBezTo>
                    <a:cubicBezTo>
                      <a:pt x="2554" y="4378"/>
                      <a:pt x="2159" y="4226"/>
                      <a:pt x="1855" y="3922"/>
                    </a:cubicBezTo>
                    <a:cubicBezTo>
                      <a:pt x="1551" y="3618"/>
                      <a:pt x="1399" y="3223"/>
                      <a:pt x="1399" y="2767"/>
                    </a:cubicBezTo>
                    <a:cubicBezTo>
                      <a:pt x="1399" y="2311"/>
                      <a:pt x="1551" y="1946"/>
                      <a:pt x="1855" y="1642"/>
                    </a:cubicBezTo>
                    <a:cubicBezTo>
                      <a:pt x="2159" y="1338"/>
                      <a:pt x="2493" y="1186"/>
                      <a:pt x="2949" y="1186"/>
                    </a:cubicBezTo>
                    <a:cubicBezTo>
                      <a:pt x="3223" y="1186"/>
                      <a:pt x="3466" y="1217"/>
                      <a:pt x="3709" y="1338"/>
                    </a:cubicBezTo>
                    <a:cubicBezTo>
                      <a:pt x="3983" y="1460"/>
                      <a:pt x="4226" y="1551"/>
                      <a:pt x="4408" y="1764"/>
                    </a:cubicBezTo>
                    <a:lnTo>
                      <a:pt x="5168" y="791"/>
                    </a:lnTo>
                    <a:cubicBezTo>
                      <a:pt x="4864" y="578"/>
                      <a:pt x="4530" y="396"/>
                      <a:pt x="4135" y="244"/>
                    </a:cubicBezTo>
                    <a:cubicBezTo>
                      <a:pt x="3770" y="92"/>
                      <a:pt x="3375" y="1"/>
                      <a:pt x="2980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" name="Google Shape;2264;p69">
                <a:extLst>
                  <a:ext uri="{FF2B5EF4-FFF2-40B4-BE49-F238E27FC236}">
                    <a16:creationId xmlns:a16="http://schemas.microsoft.com/office/drawing/2014/main" id="{3F41442F-13CD-45AE-A327-AF093D1E7906}"/>
                  </a:ext>
                </a:extLst>
              </p:cNvPr>
              <p:cNvSpPr/>
              <p:nvPr/>
            </p:nvSpPr>
            <p:spPr>
              <a:xfrm>
                <a:off x="3145225" y="3355550"/>
                <a:ext cx="448375" cy="346525"/>
              </a:xfrm>
              <a:custGeom>
                <a:avLst/>
                <a:gdLst/>
                <a:ahLst/>
                <a:cxnLst/>
                <a:rect l="l" t="t" r="r" b="b"/>
                <a:pathLst>
                  <a:path w="17935" h="13861" extrusionOk="0">
                    <a:moveTo>
                      <a:pt x="5107" y="0"/>
                    </a:moveTo>
                    <a:cubicBezTo>
                      <a:pt x="2281" y="0"/>
                      <a:pt x="1" y="2280"/>
                      <a:pt x="1" y="5077"/>
                    </a:cubicBezTo>
                    <a:cubicBezTo>
                      <a:pt x="1" y="7903"/>
                      <a:pt x="5168" y="11885"/>
                      <a:pt x="8968" y="13861"/>
                    </a:cubicBezTo>
                    <a:cubicBezTo>
                      <a:pt x="12767" y="11885"/>
                      <a:pt x="17934" y="7903"/>
                      <a:pt x="17934" y="5077"/>
                    </a:cubicBezTo>
                    <a:cubicBezTo>
                      <a:pt x="17934" y="2280"/>
                      <a:pt x="15655" y="0"/>
                      <a:pt x="12858" y="0"/>
                    </a:cubicBezTo>
                    <a:cubicBezTo>
                      <a:pt x="11278" y="0"/>
                      <a:pt x="9910" y="669"/>
                      <a:pt x="8968" y="1733"/>
                    </a:cubicBezTo>
                    <a:cubicBezTo>
                      <a:pt x="8056" y="669"/>
                      <a:pt x="6658" y="0"/>
                      <a:pt x="51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60" name="Google Shape;2546;p69">
            <a:extLst>
              <a:ext uri="{FF2B5EF4-FFF2-40B4-BE49-F238E27FC236}">
                <a16:creationId xmlns:a16="http://schemas.microsoft.com/office/drawing/2014/main" id="{CF3CBCFE-2C8B-46A5-8DB5-6F2CB7AB415E}"/>
              </a:ext>
            </a:extLst>
          </p:cNvPr>
          <p:cNvGrpSpPr/>
          <p:nvPr/>
        </p:nvGrpSpPr>
        <p:grpSpPr>
          <a:xfrm>
            <a:off x="5966406" y="602679"/>
            <a:ext cx="1303976" cy="1583532"/>
            <a:chOff x="819000" y="5933475"/>
            <a:chExt cx="1203700" cy="1557125"/>
          </a:xfrm>
        </p:grpSpPr>
        <p:sp>
          <p:nvSpPr>
            <p:cNvPr id="161" name="Google Shape;2547;p69">
              <a:extLst>
                <a:ext uri="{FF2B5EF4-FFF2-40B4-BE49-F238E27FC236}">
                  <a16:creationId xmlns:a16="http://schemas.microsoft.com/office/drawing/2014/main" id="{D520EAE3-89B2-4CEE-A7FB-4955F1289FEB}"/>
                </a:ext>
              </a:extLst>
            </p:cNvPr>
            <p:cNvSpPr/>
            <p:nvPr/>
          </p:nvSpPr>
          <p:spPr>
            <a:xfrm>
              <a:off x="819000" y="5933475"/>
              <a:ext cx="1203700" cy="1557125"/>
            </a:xfrm>
            <a:custGeom>
              <a:avLst/>
              <a:gdLst/>
              <a:ahLst/>
              <a:cxnLst/>
              <a:rect l="l" t="t" r="r" b="b"/>
              <a:pathLst>
                <a:path w="48148" h="62285" extrusionOk="0">
                  <a:moveTo>
                    <a:pt x="24510" y="0"/>
                  </a:moveTo>
                  <a:cubicBezTo>
                    <a:pt x="24335" y="0"/>
                    <a:pt x="24159" y="2"/>
                    <a:pt x="23983" y="4"/>
                  </a:cubicBezTo>
                  <a:cubicBezTo>
                    <a:pt x="17964" y="96"/>
                    <a:pt x="12554" y="2770"/>
                    <a:pt x="8694" y="7573"/>
                  </a:cubicBezTo>
                  <a:cubicBezTo>
                    <a:pt x="5289" y="11828"/>
                    <a:pt x="3283" y="17603"/>
                    <a:pt x="3192" y="23379"/>
                  </a:cubicBezTo>
                  <a:lnTo>
                    <a:pt x="3192" y="24047"/>
                  </a:lnTo>
                  <a:cubicBezTo>
                    <a:pt x="3192" y="24746"/>
                    <a:pt x="3283" y="25415"/>
                    <a:pt x="3344" y="26114"/>
                  </a:cubicBezTo>
                  <a:cubicBezTo>
                    <a:pt x="3465" y="26783"/>
                    <a:pt x="3587" y="27482"/>
                    <a:pt x="3769" y="28151"/>
                  </a:cubicBezTo>
                  <a:cubicBezTo>
                    <a:pt x="3192" y="28515"/>
                    <a:pt x="2736" y="29032"/>
                    <a:pt x="2554" y="29671"/>
                  </a:cubicBezTo>
                  <a:cubicBezTo>
                    <a:pt x="2371" y="30248"/>
                    <a:pt x="2310" y="30856"/>
                    <a:pt x="2462" y="31403"/>
                  </a:cubicBezTo>
                  <a:lnTo>
                    <a:pt x="3040" y="33531"/>
                  </a:lnTo>
                  <a:cubicBezTo>
                    <a:pt x="3070" y="33592"/>
                    <a:pt x="3070" y="33713"/>
                    <a:pt x="3131" y="33774"/>
                  </a:cubicBezTo>
                  <a:lnTo>
                    <a:pt x="3162" y="33865"/>
                  </a:lnTo>
                  <a:cubicBezTo>
                    <a:pt x="3344" y="34382"/>
                    <a:pt x="3587" y="34929"/>
                    <a:pt x="3830" y="35506"/>
                  </a:cubicBezTo>
                  <a:cubicBezTo>
                    <a:pt x="3830" y="35537"/>
                    <a:pt x="3891" y="35537"/>
                    <a:pt x="3891" y="35567"/>
                  </a:cubicBezTo>
                  <a:lnTo>
                    <a:pt x="3131" y="35567"/>
                  </a:lnTo>
                  <a:cubicBezTo>
                    <a:pt x="3094" y="35566"/>
                    <a:pt x="3058" y="35565"/>
                    <a:pt x="3021" y="35565"/>
                  </a:cubicBezTo>
                  <a:cubicBezTo>
                    <a:pt x="2179" y="35565"/>
                    <a:pt x="1373" y="35900"/>
                    <a:pt x="791" y="36570"/>
                  </a:cubicBezTo>
                  <a:cubicBezTo>
                    <a:pt x="244" y="37209"/>
                    <a:pt x="0" y="38029"/>
                    <a:pt x="122" y="38880"/>
                  </a:cubicBezTo>
                  <a:cubicBezTo>
                    <a:pt x="183" y="39458"/>
                    <a:pt x="456" y="40005"/>
                    <a:pt x="851" y="40431"/>
                  </a:cubicBezTo>
                  <a:lnTo>
                    <a:pt x="2280" y="41981"/>
                  </a:lnTo>
                  <a:lnTo>
                    <a:pt x="2462" y="42194"/>
                  </a:lnTo>
                  <a:lnTo>
                    <a:pt x="2523" y="42224"/>
                  </a:lnTo>
                  <a:cubicBezTo>
                    <a:pt x="2888" y="42558"/>
                    <a:pt x="3344" y="42953"/>
                    <a:pt x="3830" y="43318"/>
                  </a:cubicBezTo>
                  <a:cubicBezTo>
                    <a:pt x="4438" y="43774"/>
                    <a:pt x="5046" y="44108"/>
                    <a:pt x="5624" y="44382"/>
                  </a:cubicBezTo>
                  <a:cubicBezTo>
                    <a:pt x="5411" y="45172"/>
                    <a:pt x="5502" y="46023"/>
                    <a:pt x="5928" y="46753"/>
                  </a:cubicBezTo>
                  <a:cubicBezTo>
                    <a:pt x="6232" y="47239"/>
                    <a:pt x="6687" y="47665"/>
                    <a:pt x="7235" y="47877"/>
                  </a:cubicBezTo>
                  <a:lnTo>
                    <a:pt x="9119" y="48729"/>
                  </a:lnTo>
                  <a:cubicBezTo>
                    <a:pt x="9210" y="48759"/>
                    <a:pt x="9301" y="48789"/>
                    <a:pt x="9393" y="48820"/>
                  </a:cubicBezTo>
                  <a:lnTo>
                    <a:pt x="9453" y="48850"/>
                  </a:lnTo>
                  <a:cubicBezTo>
                    <a:pt x="9970" y="49033"/>
                    <a:pt x="10487" y="49215"/>
                    <a:pt x="11064" y="49306"/>
                  </a:cubicBezTo>
                  <a:cubicBezTo>
                    <a:pt x="11946" y="49519"/>
                    <a:pt x="12767" y="49549"/>
                    <a:pt x="13405" y="49580"/>
                  </a:cubicBezTo>
                  <a:cubicBezTo>
                    <a:pt x="13511" y="49588"/>
                    <a:pt x="13614" y="49592"/>
                    <a:pt x="13717" y="49592"/>
                  </a:cubicBezTo>
                  <a:cubicBezTo>
                    <a:pt x="13998" y="49592"/>
                    <a:pt x="14271" y="49563"/>
                    <a:pt x="14560" y="49519"/>
                  </a:cubicBezTo>
                  <a:lnTo>
                    <a:pt x="14560" y="49519"/>
                  </a:lnTo>
                  <a:cubicBezTo>
                    <a:pt x="14560" y="49732"/>
                    <a:pt x="14469" y="50309"/>
                    <a:pt x="14438" y="50613"/>
                  </a:cubicBezTo>
                  <a:cubicBezTo>
                    <a:pt x="14134" y="53014"/>
                    <a:pt x="13770" y="56023"/>
                    <a:pt x="15411" y="58030"/>
                  </a:cubicBezTo>
                  <a:cubicBezTo>
                    <a:pt x="16201" y="58972"/>
                    <a:pt x="17265" y="59519"/>
                    <a:pt x="18511" y="59580"/>
                  </a:cubicBezTo>
                  <a:lnTo>
                    <a:pt x="18633" y="59580"/>
                  </a:lnTo>
                  <a:cubicBezTo>
                    <a:pt x="18846" y="59914"/>
                    <a:pt x="19119" y="60309"/>
                    <a:pt x="19362" y="60644"/>
                  </a:cubicBezTo>
                  <a:cubicBezTo>
                    <a:pt x="19969" y="61538"/>
                    <a:pt x="20958" y="62077"/>
                    <a:pt x="21994" y="62077"/>
                  </a:cubicBezTo>
                  <a:cubicBezTo>
                    <a:pt x="22049" y="62077"/>
                    <a:pt x="22104" y="62075"/>
                    <a:pt x="22159" y="62072"/>
                  </a:cubicBezTo>
                  <a:lnTo>
                    <a:pt x="22463" y="62072"/>
                  </a:lnTo>
                  <a:cubicBezTo>
                    <a:pt x="22645" y="62072"/>
                    <a:pt x="22858" y="62133"/>
                    <a:pt x="23010" y="62133"/>
                  </a:cubicBezTo>
                  <a:lnTo>
                    <a:pt x="23618" y="62133"/>
                  </a:lnTo>
                  <a:cubicBezTo>
                    <a:pt x="23983" y="62133"/>
                    <a:pt x="24317" y="62133"/>
                    <a:pt x="24621" y="62163"/>
                  </a:cubicBezTo>
                  <a:cubicBezTo>
                    <a:pt x="24986" y="62194"/>
                    <a:pt x="25320" y="62194"/>
                    <a:pt x="25594" y="62194"/>
                  </a:cubicBezTo>
                  <a:lnTo>
                    <a:pt x="26080" y="62194"/>
                  </a:lnTo>
                  <a:cubicBezTo>
                    <a:pt x="26809" y="62224"/>
                    <a:pt x="27600" y="62285"/>
                    <a:pt x="28390" y="62285"/>
                  </a:cubicBezTo>
                  <a:lnTo>
                    <a:pt x="28420" y="62285"/>
                  </a:lnTo>
                  <a:cubicBezTo>
                    <a:pt x="28876" y="62285"/>
                    <a:pt x="29332" y="62224"/>
                    <a:pt x="29758" y="62194"/>
                  </a:cubicBezTo>
                  <a:cubicBezTo>
                    <a:pt x="29910" y="62194"/>
                    <a:pt x="30062" y="62163"/>
                    <a:pt x="30244" y="62163"/>
                  </a:cubicBezTo>
                  <a:cubicBezTo>
                    <a:pt x="31490" y="62072"/>
                    <a:pt x="32554" y="61434"/>
                    <a:pt x="33223" y="60340"/>
                  </a:cubicBezTo>
                  <a:cubicBezTo>
                    <a:pt x="33314" y="60096"/>
                    <a:pt x="33466" y="59884"/>
                    <a:pt x="33618" y="59610"/>
                  </a:cubicBezTo>
                  <a:cubicBezTo>
                    <a:pt x="34165" y="59489"/>
                    <a:pt x="34621" y="59337"/>
                    <a:pt x="35047" y="59124"/>
                  </a:cubicBezTo>
                  <a:cubicBezTo>
                    <a:pt x="36110" y="58546"/>
                    <a:pt x="36810" y="57513"/>
                    <a:pt x="37022" y="56388"/>
                  </a:cubicBezTo>
                  <a:cubicBezTo>
                    <a:pt x="37083" y="55932"/>
                    <a:pt x="37053" y="55446"/>
                    <a:pt x="36931" y="54990"/>
                  </a:cubicBezTo>
                  <a:cubicBezTo>
                    <a:pt x="37053" y="54230"/>
                    <a:pt x="37022" y="53470"/>
                    <a:pt x="36718" y="52771"/>
                  </a:cubicBezTo>
                  <a:cubicBezTo>
                    <a:pt x="36749" y="52650"/>
                    <a:pt x="36779" y="52498"/>
                    <a:pt x="36810" y="52406"/>
                  </a:cubicBezTo>
                  <a:cubicBezTo>
                    <a:pt x="37053" y="51282"/>
                    <a:pt x="36870" y="50157"/>
                    <a:pt x="36293" y="49154"/>
                  </a:cubicBezTo>
                  <a:cubicBezTo>
                    <a:pt x="39241" y="48759"/>
                    <a:pt x="40244" y="47999"/>
                    <a:pt x="40731" y="47482"/>
                  </a:cubicBezTo>
                  <a:cubicBezTo>
                    <a:pt x="41491" y="46722"/>
                    <a:pt x="41764" y="45719"/>
                    <a:pt x="41582" y="44747"/>
                  </a:cubicBezTo>
                  <a:cubicBezTo>
                    <a:pt x="41734" y="44686"/>
                    <a:pt x="41886" y="44656"/>
                    <a:pt x="42038" y="44564"/>
                  </a:cubicBezTo>
                  <a:cubicBezTo>
                    <a:pt x="42646" y="44260"/>
                    <a:pt x="43405" y="43896"/>
                    <a:pt x="44105" y="43349"/>
                  </a:cubicBezTo>
                  <a:cubicBezTo>
                    <a:pt x="44621" y="42984"/>
                    <a:pt x="45047" y="42589"/>
                    <a:pt x="45442" y="42254"/>
                  </a:cubicBezTo>
                  <a:lnTo>
                    <a:pt x="45472" y="42224"/>
                  </a:lnTo>
                  <a:cubicBezTo>
                    <a:pt x="45564" y="42133"/>
                    <a:pt x="45624" y="42102"/>
                    <a:pt x="45685" y="42011"/>
                  </a:cubicBezTo>
                  <a:lnTo>
                    <a:pt x="47083" y="40461"/>
                  </a:lnTo>
                  <a:cubicBezTo>
                    <a:pt x="47357" y="40157"/>
                    <a:pt x="47722" y="39640"/>
                    <a:pt x="47843" y="38911"/>
                  </a:cubicBezTo>
                  <a:cubicBezTo>
                    <a:pt x="47995" y="38029"/>
                    <a:pt x="47722" y="37178"/>
                    <a:pt x="47205" y="36570"/>
                  </a:cubicBezTo>
                  <a:cubicBezTo>
                    <a:pt x="46650" y="35927"/>
                    <a:pt x="45814" y="35566"/>
                    <a:pt x="45021" y="35566"/>
                  </a:cubicBezTo>
                  <a:cubicBezTo>
                    <a:pt x="44989" y="35566"/>
                    <a:pt x="44957" y="35566"/>
                    <a:pt x="44925" y="35567"/>
                  </a:cubicBezTo>
                  <a:lnTo>
                    <a:pt x="44165" y="35567"/>
                  </a:lnTo>
                  <a:cubicBezTo>
                    <a:pt x="44165" y="35537"/>
                    <a:pt x="44196" y="35537"/>
                    <a:pt x="44196" y="35506"/>
                  </a:cubicBezTo>
                  <a:cubicBezTo>
                    <a:pt x="44469" y="34929"/>
                    <a:pt x="44682" y="34382"/>
                    <a:pt x="44864" y="33865"/>
                  </a:cubicBezTo>
                  <a:lnTo>
                    <a:pt x="44925" y="33774"/>
                  </a:lnTo>
                  <a:cubicBezTo>
                    <a:pt x="44956" y="33713"/>
                    <a:pt x="44986" y="33592"/>
                    <a:pt x="44986" y="33531"/>
                  </a:cubicBezTo>
                  <a:lnTo>
                    <a:pt x="45564" y="31403"/>
                  </a:lnTo>
                  <a:cubicBezTo>
                    <a:pt x="45624" y="31160"/>
                    <a:pt x="45624" y="30947"/>
                    <a:pt x="45685" y="30704"/>
                  </a:cubicBezTo>
                  <a:cubicBezTo>
                    <a:pt x="46141" y="29610"/>
                    <a:pt x="46506" y="28424"/>
                    <a:pt x="46749" y="27239"/>
                  </a:cubicBezTo>
                  <a:cubicBezTo>
                    <a:pt x="48147" y="20613"/>
                    <a:pt x="46293" y="12923"/>
                    <a:pt x="42068" y="7755"/>
                  </a:cubicBezTo>
                  <a:cubicBezTo>
                    <a:pt x="37790" y="2557"/>
                    <a:pt x="32032" y="0"/>
                    <a:pt x="245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62" name="Google Shape;2548;p69">
              <a:extLst>
                <a:ext uri="{FF2B5EF4-FFF2-40B4-BE49-F238E27FC236}">
                  <a16:creationId xmlns:a16="http://schemas.microsoft.com/office/drawing/2014/main" id="{84B7BE37-E794-4DF4-A9B9-8D48A7F6D77B}"/>
                </a:ext>
              </a:extLst>
            </p:cNvPr>
            <p:cNvGrpSpPr/>
            <p:nvPr/>
          </p:nvGrpSpPr>
          <p:grpSpPr>
            <a:xfrm>
              <a:off x="892700" y="6002600"/>
              <a:ext cx="1050950" cy="1417350"/>
              <a:chOff x="892700" y="6002600"/>
              <a:chExt cx="1050950" cy="1417350"/>
            </a:xfrm>
          </p:grpSpPr>
          <p:sp>
            <p:nvSpPr>
              <p:cNvPr id="163" name="Google Shape;2549;p69">
                <a:extLst>
                  <a:ext uri="{FF2B5EF4-FFF2-40B4-BE49-F238E27FC236}">
                    <a16:creationId xmlns:a16="http://schemas.microsoft.com/office/drawing/2014/main" id="{D54AFD79-A5C1-4B38-97AD-892FFC33AAE3}"/>
                  </a:ext>
                </a:extLst>
              </p:cNvPr>
              <p:cNvSpPr/>
              <p:nvPr/>
            </p:nvSpPr>
            <p:spPr>
              <a:xfrm>
                <a:off x="1027200" y="7012425"/>
                <a:ext cx="18925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3598" extrusionOk="0">
                    <a:moveTo>
                      <a:pt x="5312" y="1"/>
                    </a:moveTo>
                    <a:cubicBezTo>
                      <a:pt x="5224" y="1"/>
                      <a:pt x="5136" y="3"/>
                      <a:pt x="5046" y="8"/>
                    </a:cubicBezTo>
                    <a:cubicBezTo>
                      <a:pt x="4499" y="39"/>
                      <a:pt x="3983" y="312"/>
                      <a:pt x="3466" y="494"/>
                    </a:cubicBezTo>
                    <a:cubicBezTo>
                      <a:pt x="3132" y="616"/>
                      <a:pt x="2828" y="798"/>
                      <a:pt x="2463" y="890"/>
                    </a:cubicBezTo>
                    <a:cubicBezTo>
                      <a:pt x="2463" y="920"/>
                      <a:pt x="2432" y="920"/>
                      <a:pt x="2432" y="950"/>
                    </a:cubicBezTo>
                    <a:cubicBezTo>
                      <a:pt x="2068" y="1163"/>
                      <a:pt x="1673" y="1315"/>
                      <a:pt x="1308" y="1498"/>
                    </a:cubicBezTo>
                    <a:cubicBezTo>
                      <a:pt x="882" y="1680"/>
                      <a:pt x="457" y="1923"/>
                      <a:pt x="1" y="2075"/>
                    </a:cubicBezTo>
                    <a:cubicBezTo>
                      <a:pt x="31" y="2075"/>
                      <a:pt x="31" y="2105"/>
                      <a:pt x="31" y="2105"/>
                    </a:cubicBezTo>
                    <a:cubicBezTo>
                      <a:pt x="700" y="2379"/>
                      <a:pt x="1277" y="2683"/>
                      <a:pt x="1946" y="2926"/>
                    </a:cubicBezTo>
                    <a:cubicBezTo>
                      <a:pt x="2402" y="3078"/>
                      <a:pt x="2858" y="3230"/>
                      <a:pt x="3344" y="3352"/>
                    </a:cubicBezTo>
                    <a:cubicBezTo>
                      <a:pt x="3952" y="3504"/>
                      <a:pt x="4560" y="3534"/>
                      <a:pt x="5198" y="3595"/>
                    </a:cubicBezTo>
                    <a:cubicBezTo>
                      <a:pt x="5239" y="3597"/>
                      <a:pt x="5279" y="3598"/>
                      <a:pt x="5319" y="3598"/>
                    </a:cubicBezTo>
                    <a:cubicBezTo>
                      <a:pt x="6429" y="3598"/>
                      <a:pt x="7451" y="2796"/>
                      <a:pt x="7539" y="1710"/>
                    </a:cubicBezTo>
                    <a:cubicBezTo>
                      <a:pt x="7569" y="1042"/>
                      <a:pt x="7265" y="555"/>
                      <a:pt x="6688" y="282"/>
                    </a:cubicBezTo>
                    <a:cubicBezTo>
                      <a:pt x="6251" y="76"/>
                      <a:pt x="5793" y="1"/>
                      <a:pt x="5312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" name="Google Shape;2550;p69">
                <a:extLst>
                  <a:ext uri="{FF2B5EF4-FFF2-40B4-BE49-F238E27FC236}">
                    <a16:creationId xmlns:a16="http://schemas.microsoft.com/office/drawing/2014/main" id="{F347316D-0237-4387-8D78-4EE156A20D9B}"/>
                  </a:ext>
                </a:extLst>
              </p:cNvPr>
              <p:cNvSpPr/>
              <p:nvPr/>
            </p:nvSpPr>
            <p:spPr>
              <a:xfrm>
                <a:off x="1068250" y="7054900"/>
                <a:ext cx="106700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4268" h="558" extrusionOk="0">
                    <a:moveTo>
                      <a:pt x="4066" y="1"/>
                    </a:moveTo>
                    <a:cubicBezTo>
                      <a:pt x="4049" y="1"/>
                      <a:pt x="4031" y="4"/>
                      <a:pt x="4012" y="11"/>
                    </a:cubicBezTo>
                    <a:cubicBezTo>
                      <a:pt x="3476" y="273"/>
                      <a:pt x="2911" y="326"/>
                      <a:pt x="2335" y="326"/>
                    </a:cubicBezTo>
                    <a:cubicBezTo>
                      <a:pt x="1940" y="326"/>
                      <a:pt x="1541" y="301"/>
                      <a:pt x="1141" y="301"/>
                    </a:cubicBezTo>
                    <a:cubicBezTo>
                      <a:pt x="769" y="301"/>
                      <a:pt x="398" y="323"/>
                      <a:pt x="31" y="406"/>
                    </a:cubicBezTo>
                    <a:cubicBezTo>
                      <a:pt x="0" y="406"/>
                      <a:pt x="31" y="528"/>
                      <a:pt x="61" y="528"/>
                    </a:cubicBezTo>
                    <a:cubicBezTo>
                      <a:pt x="314" y="483"/>
                      <a:pt x="569" y="467"/>
                      <a:pt x="825" y="467"/>
                    </a:cubicBezTo>
                    <a:cubicBezTo>
                      <a:pt x="1436" y="467"/>
                      <a:pt x="2051" y="557"/>
                      <a:pt x="2651" y="557"/>
                    </a:cubicBezTo>
                    <a:cubicBezTo>
                      <a:pt x="3159" y="557"/>
                      <a:pt x="3657" y="493"/>
                      <a:pt x="4134" y="254"/>
                    </a:cubicBezTo>
                    <a:cubicBezTo>
                      <a:pt x="4267" y="174"/>
                      <a:pt x="4190" y="1"/>
                      <a:pt x="4066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" name="Google Shape;2551;p69">
                <a:extLst>
                  <a:ext uri="{FF2B5EF4-FFF2-40B4-BE49-F238E27FC236}">
                    <a16:creationId xmlns:a16="http://schemas.microsoft.com/office/drawing/2014/main" id="{1027421F-CA79-4949-802F-0A27A10B10D1}"/>
                  </a:ext>
                </a:extLst>
              </p:cNvPr>
              <p:cNvSpPr/>
              <p:nvPr/>
            </p:nvSpPr>
            <p:spPr>
              <a:xfrm>
                <a:off x="1098975" y="7062675"/>
                <a:ext cx="2767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678" extrusionOk="0">
                    <a:moveTo>
                      <a:pt x="960" y="0"/>
                    </a:moveTo>
                    <a:cubicBezTo>
                      <a:pt x="950" y="0"/>
                      <a:pt x="940" y="2"/>
                      <a:pt x="929" y="4"/>
                    </a:cubicBezTo>
                    <a:lnTo>
                      <a:pt x="686" y="126"/>
                    </a:lnTo>
                    <a:cubicBezTo>
                      <a:pt x="625" y="156"/>
                      <a:pt x="534" y="217"/>
                      <a:pt x="504" y="247"/>
                    </a:cubicBezTo>
                    <a:cubicBezTo>
                      <a:pt x="352" y="308"/>
                      <a:pt x="230" y="399"/>
                      <a:pt x="109" y="521"/>
                    </a:cubicBezTo>
                    <a:cubicBezTo>
                      <a:pt x="0" y="575"/>
                      <a:pt x="37" y="678"/>
                      <a:pt x="132" y="678"/>
                    </a:cubicBezTo>
                    <a:cubicBezTo>
                      <a:pt x="144" y="678"/>
                      <a:pt x="156" y="676"/>
                      <a:pt x="169" y="673"/>
                    </a:cubicBezTo>
                    <a:cubicBezTo>
                      <a:pt x="321" y="582"/>
                      <a:pt x="473" y="521"/>
                      <a:pt x="595" y="430"/>
                    </a:cubicBezTo>
                    <a:lnTo>
                      <a:pt x="808" y="308"/>
                    </a:lnTo>
                    <a:lnTo>
                      <a:pt x="1051" y="217"/>
                    </a:lnTo>
                    <a:cubicBezTo>
                      <a:pt x="1106" y="134"/>
                      <a:pt x="1061" y="0"/>
                      <a:pt x="960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" name="Google Shape;2552;p69">
                <a:extLst>
                  <a:ext uri="{FF2B5EF4-FFF2-40B4-BE49-F238E27FC236}">
                    <a16:creationId xmlns:a16="http://schemas.microsoft.com/office/drawing/2014/main" id="{5215A6D2-D99B-4006-96B3-1A9FA85FD269}"/>
                  </a:ext>
                </a:extLst>
              </p:cNvPr>
              <p:cNvSpPr/>
              <p:nvPr/>
            </p:nvSpPr>
            <p:spPr>
              <a:xfrm>
                <a:off x="1097875" y="7045850"/>
                <a:ext cx="279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698" extrusionOk="0">
                    <a:moveTo>
                      <a:pt x="69" y="0"/>
                    </a:moveTo>
                    <a:cubicBezTo>
                      <a:pt x="55" y="0"/>
                      <a:pt x="43" y="3"/>
                      <a:pt x="31" y="9"/>
                    </a:cubicBezTo>
                    <a:cubicBezTo>
                      <a:pt x="1" y="39"/>
                      <a:pt x="1" y="69"/>
                      <a:pt x="1" y="161"/>
                    </a:cubicBezTo>
                    <a:cubicBezTo>
                      <a:pt x="31" y="191"/>
                      <a:pt x="61" y="221"/>
                      <a:pt x="92" y="221"/>
                    </a:cubicBezTo>
                    <a:lnTo>
                      <a:pt x="548" y="465"/>
                    </a:lnTo>
                    <a:cubicBezTo>
                      <a:pt x="700" y="525"/>
                      <a:pt x="912" y="616"/>
                      <a:pt x="1064" y="677"/>
                    </a:cubicBezTo>
                    <a:cubicBezTo>
                      <a:pt x="1072" y="692"/>
                      <a:pt x="1079" y="698"/>
                      <a:pt x="1086" y="698"/>
                    </a:cubicBezTo>
                    <a:cubicBezTo>
                      <a:pt x="1106" y="698"/>
                      <a:pt x="1118" y="640"/>
                      <a:pt x="1095" y="616"/>
                    </a:cubicBezTo>
                    <a:cubicBezTo>
                      <a:pt x="821" y="434"/>
                      <a:pt x="548" y="252"/>
                      <a:pt x="244" y="69"/>
                    </a:cubicBezTo>
                    <a:cubicBezTo>
                      <a:pt x="195" y="45"/>
                      <a:pt x="126" y="0"/>
                      <a:pt x="69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" name="Google Shape;2553;p69">
                <a:extLst>
                  <a:ext uri="{FF2B5EF4-FFF2-40B4-BE49-F238E27FC236}">
                    <a16:creationId xmlns:a16="http://schemas.microsoft.com/office/drawing/2014/main" id="{02487939-E2E7-4D0D-963B-393EC3E71F8F}"/>
                  </a:ext>
                </a:extLst>
              </p:cNvPr>
              <p:cNvSpPr/>
              <p:nvPr/>
            </p:nvSpPr>
            <p:spPr>
              <a:xfrm>
                <a:off x="1136850" y="7056050"/>
                <a:ext cx="34000" cy="25300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012" extrusionOk="0">
                    <a:moveTo>
                      <a:pt x="1235" y="1"/>
                    </a:moveTo>
                    <a:cubicBezTo>
                      <a:pt x="1215" y="1"/>
                      <a:pt x="1195" y="8"/>
                      <a:pt x="1177" y="26"/>
                    </a:cubicBezTo>
                    <a:cubicBezTo>
                      <a:pt x="904" y="87"/>
                      <a:pt x="660" y="239"/>
                      <a:pt x="478" y="391"/>
                    </a:cubicBezTo>
                    <a:cubicBezTo>
                      <a:pt x="357" y="482"/>
                      <a:pt x="296" y="543"/>
                      <a:pt x="205" y="664"/>
                    </a:cubicBezTo>
                    <a:cubicBezTo>
                      <a:pt x="174" y="695"/>
                      <a:pt x="144" y="786"/>
                      <a:pt x="113" y="816"/>
                    </a:cubicBezTo>
                    <a:cubicBezTo>
                      <a:pt x="53" y="847"/>
                      <a:pt x="22" y="938"/>
                      <a:pt x="22" y="968"/>
                    </a:cubicBezTo>
                    <a:cubicBezTo>
                      <a:pt x="1" y="990"/>
                      <a:pt x="25" y="1011"/>
                      <a:pt x="62" y="1011"/>
                    </a:cubicBezTo>
                    <a:cubicBezTo>
                      <a:pt x="78" y="1011"/>
                      <a:pt x="96" y="1008"/>
                      <a:pt x="113" y="999"/>
                    </a:cubicBezTo>
                    <a:lnTo>
                      <a:pt x="205" y="877"/>
                    </a:lnTo>
                    <a:lnTo>
                      <a:pt x="326" y="786"/>
                    </a:lnTo>
                    <a:cubicBezTo>
                      <a:pt x="417" y="695"/>
                      <a:pt x="509" y="634"/>
                      <a:pt x="600" y="543"/>
                    </a:cubicBezTo>
                    <a:cubicBezTo>
                      <a:pt x="782" y="421"/>
                      <a:pt x="995" y="330"/>
                      <a:pt x="1238" y="239"/>
                    </a:cubicBezTo>
                    <a:cubicBezTo>
                      <a:pt x="1329" y="208"/>
                      <a:pt x="1360" y="178"/>
                      <a:pt x="1329" y="87"/>
                    </a:cubicBezTo>
                    <a:cubicBezTo>
                      <a:pt x="1329" y="44"/>
                      <a:pt x="1284" y="1"/>
                      <a:pt x="1235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" name="Google Shape;2554;p69">
                <a:extLst>
                  <a:ext uri="{FF2B5EF4-FFF2-40B4-BE49-F238E27FC236}">
                    <a16:creationId xmlns:a16="http://schemas.microsoft.com/office/drawing/2014/main" id="{25F2D019-1E5F-4DA4-B1F8-6E987171A53E}"/>
                  </a:ext>
                </a:extLst>
              </p:cNvPr>
              <p:cNvSpPr/>
              <p:nvPr/>
            </p:nvSpPr>
            <p:spPr>
              <a:xfrm>
                <a:off x="1130550" y="7034650"/>
                <a:ext cx="4162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949" extrusionOk="0">
                    <a:moveTo>
                      <a:pt x="122" y="1"/>
                    </a:moveTo>
                    <a:cubicBezTo>
                      <a:pt x="1" y="1"/>
                      <a:pt x="1" y="122"/>
                      <a:pt x="61" y="183"/>
                    </a:cubicBezTo>
                    <a:cubicBezTo>
                      <a:pt x="92" y="213"/>
                      <a:pt x="153" y="274"/>
                      <a:pt x="244" y="305"/>
                    </a:cubicBezTo>
                    <a:cubicBezTo>
                      <a:pt x="305" y="335"/>
                      <a:pt x="365" y="365"/>
                      <a:pt x="426" y="365"/>
                    </a:cubicBezTo>
                    <a:cubicBezTo>
                      <a:pt x="548" y="457"/>
                      <a:pt x="669" y="487"/>
                      <a:pt x="761" y="578"/>
                    </a:cubicBezTo>
                    <a:cubicBezTo>
                      <a:pt x="1004" y="669"/>
                      <a:pt x="1277" y="791"/>
                      <a:pt x="1490" y="943"/>
                    </a:cubicBezTo>
                    <a:cubicBezTo>
                      <a:pt x="1506" y="947"/>
                      <a:pt x="1522" y="949"/>
                      <a:pt x="1535" y="949"/>
                    </a:cubicBezTo>
                    <a:cubicBezTo>
                      <a:pt x="1626" y="949"/>
                      <a:pt x="1664" y="870"/>
                      <a:pt x="1612" y="791"/>
                    </a:cubicBezTo>
                    <a:cubicBezTo>
                      <a:pt x="1368" y="639"/>
                      <a:pt x="1125" y="517"/>
                      <a:pt x="882" y="365"/>
                    </a:cubicBezTo>
                    <a:cubicBezTo>
                      <a:pt x="761" y="305"/>
                      <a:pt x="669" y="274"/>
                      <a:pt x="548" y="183"/>
                    </a:cubicBezTo>
                    <a:cubicBezTo>
                      <a:pt x="457" y="153"/>
                      <a:pt x="426" y="122"/>
                      <a:pt x="365" y="61"/>
                    </a:cubicBezTo>
                    <a:cubicBezTo>
                      <a:pt x="274" y="31"/>
                      <a:pt x="244" y="1"/>
                      <a:pt x="12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" name="Google Shape;2555;p69">
                <a:extLst>
                  <a:ext uri="{FF2B5EF4-FFF2-40B4-BE49-F238E27FC236}">
                    <a16:creationId xmlns:a16="http://schemas.microsoft.com/office/drawing/2014/main" id="{7DA1623B-52C4-42DE-AB91-884E32747308}"/>
                  </a:ext>
                </a:extLst>
              </p:cNvPr>
              <p:cNvSpPr/>
              <p:nvPr/>
            </p:nvSpPr>
            <p:spPr>
              <a:xfrm>
                <a:off x="947425" y="6698775"/>
                <a:ext cx="155025" cy="158425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6337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183" y="821"/>
                      <a:pt x="395" y="1490"/>
                      <a:pt x="578" y="2220"/>
                    </a:cubicBezTo>
                    <a:cubicBezTo>
                      <a:pt x="760" y="2706"/>
                      <a:pt x="943" y="3192"/>
                      <a:pt x="1186" y="3648"/>
                    </a:cubicBezTo>
                    <a:cubicBezTo>
                      <a:pt x="1459" y="4226"/>
                      <a:pt x="1854" y="4803"/>
                      <a:pt x="2250" y="5320"/>
                    </a:cubicBezTo>
                    <a:cubicBezTo>
                      <a:pt x="2721" y="5968"/>
                      <a:pt x="3471" y="6337"/>
                      <a:pt x="4205" y="6337"/>
                    </a:cubicBezTo>
                    <a:cubicBezTo>
                      <a:pt x="4607" y="6337"/>
                      <a:pt x="5005" y="6226"/>
                      <a:pt x="5350" y="5989"/>
                    </a:cubicBezTo>
                    <a:cubicBezTo>
                      <a:pt x="5958" y="5594"/>
                      <a:pt x="6201" y="4986"/>
                      <a:pt x="6019" y="4347"/>
                    </a:cubicBezTo>
                    <a:cubicBezTo>
                      <a:pt x="5867" y="3770"/>
                      <a:pt x="5563" y="3253"/>
                      <a:pt x="5137" y="2828"/>
                    </a:cubicBezTo>
                    <a:cubicBezTo>
                      <a:pt x="4712" y="2372"/>
                      <a:pt x="4134" y="2159"/>
                      <a:pt x="3648" y="1855"/>
                    </a:cubicBezTo>
                    <a:cubicBezTo>
                      <a:pt x="3313" y="1642"/>
                      <a:pt x="2979" y="1490"/>
                      <a:pt x="2675" y="1277"/>
                    </a:cubicBezTo>
                    <a:cubicBezTo>
                      <a:pt x="2655" y="1288"/>
                      <a:pt x="2641" y="1291"/>
                      <a:pt x="2630" y="1291"/>
                    </a:cubicBezTo>
                    <a:cubicBezTo>
                      <a:pt x="2608" y="1291"/>
                      <a:pt x="2594" y="1277"/>
                      <a:pt x="2553" y="1277"/>
                    </a:cubicBezTo>
                    <a:cubicBezTo>
                      <a:pt x="2128" y="1065"/>
                      <a:pt x="1763" y="882"/>
                      <a:pt x="1338" y="700"/>
                    </a:cubicBezTo>
                    <a:cubicBezTo>
                      <a:pt x="912" y="457"/>
                      <a:pt x="456" y="274"/>
                      <a:pt x="0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0" name="Google Shape;2556;p69">
                <a:extLst>
                  <a:ext uri="{FF2B5EF4-FFF2-40B4-BE49-F238E27FC236}">
                    <a16:creationId xmlns:a16="http://schemas.microsoft.com/office/drawing/2014/main" id="{4BD021A3-63C0-4DA7-BFCE-5713C36180D2}"/>
                  </a:ext>
                </a:extLst>
              </p:cNvPr>
              <p:cNvSpPr/>
              <p:nvPr/>
            </p:nvSpPr>
            <p:spPr>
              <a:xfrm>
                <a:off x="973425" y="6734750"/>
                <a:ext cx="80700" cy="82875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315" extrusionOk="0">
                    <a:moveTo>
                      <a:pt x="74" y="1"/>
                    </a:moveTo>
                    <a:cubicBezTo>
                      <a:pt x="31" y="1"/>
                      <a:pt x="1" y="65"/>
                      <a:pt x="24" y="112"/>
                    </a:cubicBezTo>
                    <a:cubicBezTo>
                      <a:pt x="1118" y="1054"/>
                      <a:pt x="1574" y="2635"/>
                      <a:pt x="2942" y="3303"/>
                    </a:cubicBezTo>
                    <a:cubicBezTo>
                      <a:pt x="2961" y="3311"/>
                      <a:pt x="2979" y="3314"/>
                      <a:pt x="2997" y="3314"/>
                    </a:cubicBezTo>
                    <a:cubicBezTo>
                      <a:pt x="3127" y="3314"/>
                      <a:pt x="3228" y="3140"/>
                      <a:pt x="3094" y="3060"/>
                    </a:cubicBezTo>
                    <a:cubicBezTo>
                      <a:pt x="2456" y="2756"/>
                      <a:pt x="1969" y="2179"/>
                      <a:pt x="1544" y="1632"/>
                    </a:cubicBezTo>
                    <a:cubicBezTo>
                      <a:pt x="1118" y="1054"/>
                      <a:pt x="662" y="446"/>
                      <a:pt x="115" y="21"/>
                    </a:cubicBezTo>
                    <a:cubicBezTo>
                      <a:pt x="101" y="7"/>
                      <a:pt x="87" y="1"/>
                      <a:pt x="74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" name="Google Shape;2557;p69">
                <a:extLst>
                  <a:ext uri="{FF2B5EF4-FFF2-40B4-BE49-F238E27FC236}">
                    <a16:creationId xmlns:a16="http://schemas.microsoft.com/office/drawing/2014/main" id="{7656581A-062E-4249-A40A-61C5A3CE26F1}"/>
                  </a:ext>
                </a:extLst>
              </p:cNvPr>
              <p:cNvSpPr/>
              <p:nvPr/>
            </p:nvSpPr>
            <p:spPr>
              <a:xfrm>
                <a:off x="984800" y="6768600"/>
                <a:ext cx="308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586" extrusionOk="0">
                    <a:moveTo>
                      <a:pt x="116" y="0"/>
                    </a:moveTo>
                    <a:cubicBezTo>
                      <a:pt x="20" y="0"/>
                      <a:pt x="0" y="129"/>
                      <a:pt x="55" y="156"/>
                    </a:cubicBezTo>
                    <a:cubicBezTo>
                      <a:pt x="207" y="217"/>
                      <a:pt x="359" y="308"/>
                      <a:pt x="572" y="339"/>
                    </a:cubicBezTo>
                    <a:lnTo>
                      <a:pt x="785" y="460"/>
                    </a:lnTo>
                    <a:cubicBezTo>
                      <a:pt x="876" y="491"/>
                      <a:pt x="937" y="521"/>
                      <a:pt x="1058" y="582"/>
                    </a:cubicBezTo>
                    <a:cubicBezTo>
                      <a:pt x="1068" y="584"/>
                      <a:pt x="1077" y="585"/>
                      <a:pt x="1085" y="585"/>
                    </a:cubicBezTo>
                    <a:cubicBezTo>
                      <a:pt x="1188" y="585"/>
                      <a:pt x="1232" y="425"/>
                      <a:pt x="1119" y="369"/>
                    </a:cubicBezTo>
                    <a:cubicBezTo>
                      <a:pt x="1058" y="339"/>
                      <a:pt x="937" y="308"/>
                      <a:pt x="876" y="278"/>
                    </a:cubicBezTo>
                    <a:cubicBezTo>
                      <a:pt x="785" y="217"/>
                      <a:pt x="694" y="187"/>
                      <a:pt x="633" y="187"/>
                    </a:cubicBezTo>
                    <a:cubicBezTo>
                      <a:pt x="481" y="126"/>
                      <a:pt x="299" y="65"/>
                      <a:pt x="147" y="4"/>
                    </a:cubicBezTo>
                    <a:cubicBezTo>
                      <a:pt x="136" y="1"/>
                      <a:pt x="125" y="0"/>
                      <a:pt x="116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2" name="Google Shape;2558;p69">
                <a:extLst>
                  <a:ext uri="{FF2B5EF4-FFF2-40B4-BE49-F238E27FC236}">
                    <a16:creationId xmlns:a16="http://schemas.microsoft.com/office/drawing/2014/main" id="{D96243C9-FC32-4DD6-941F-29AEEA70B3B2}"/>
                  </a:ext>
                </a:extLst>
              </p:cNvPr>
              <p:cNvSpPr/>
              <p:nvPr/>
            </p:nvSpPr>
            <p:spPr>
              <a:xfrm>
                <a:off x="1007450" y="6746075"/>
                <a:ext cx="9150" cy="332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328" extrusionOk="0">
                    <a:moveTo>
                      <a:pt x="92" y="1"/>
                    </a:moveTo>
                    <a:cubicBezTo>
                      <a:pt x="69" y="1"/>
                      <a:pt x="46" y="9"/>
                      <a:pt x="31" y="24"/>
                    </a:cubicBezTo>
                    <a:cubicBezTo>
                      <a:pt x="1" y="54"/>
                      <a:pt x="1" y="145"/>
                      <a:pt x="1" y="176"/>
                    </a:cubicBezTo>
                    <a:cubicBezTo>
                      <a:pt x="1" y="206"/>
                      <a:pt x="31" y="297"/>
                      <a:pt x="31" y="328"/>
                    </a:cubicBezTo>
                    <a:cubicBezTo>
                      <a:pt x="61" y="449"/>
                      <a:pt x="61" y="510"/>
                      <a:pt x="122" y="632"/>
                    </a:cubicBezTo>
                    <a:cubicBezTo>
                      <a:pt x="152" y="875"/>
                      <a:pt x="213" y="1057"/>
                      <a:pt x="274" y="1270"/>
                    </a:cubicBezTo>
                    <a:cubicBezTo>
                      <a:pt x="288" y="1311"/>
                      <a:pt x="308" y="1327"/>
                      <a:pt x="325" y="1327"/>
                    </a:cubicBezTo>
                    <a:cubicBezTo>
                      <a:pt x="347" y="1327"/>
                      <a:pt x="365" y="1303"/>
                      <a:pt x="365" y="1270"/>
                    </a:cubicBezTo>
                    <a:cubicBezTo>
                      <a:pt x="365" y="1057"/>
                      <a:pt x="335" y="875"/>
                      <a:pt x="304" y="632"/>
                    </a:cubicBezTo>
                    <a:cubicBezTo>
                      <a:pt x="304" y="510"/>
                      <a:pt x="274" y="419"/>
                      <a:pt x="274" y="328"/>
                    </a:cubicBezTo>
                    <a:cubicBezTo>
                      <a:pt x="274" y="206"/>
                      <a:pt x="274" y="54"/>
                      <a:pt x="152" y="24"/>
                    </a:cubicBezTo>
                    <a:cubicBezTo>
                      <a:pt x="137" y="9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3" name="Google Shape;2559;p69">
                <a:extLst>
                  <a:ext uri="{FF2B5EF4-FFF2-40B4-BE49-F238E27FC236}">
                    <a16:creationId xmlns:a16="http://schemas.microsoft.com/office/drawing/2014/main" id="{2AAC9C01-F70E-4774-9978-E2FB8F12B982}"/>
                  </a:ext>
                </a:extLst>
              </p:cNvPr>
              <p:cNvSpPr/>
              <p:nvPr/>
            </p:nvSpPr>
            <p:spPr>
              <a:xfrm>
                <a:off x="1008200" y="6799850"/>
                <a:ext cx="4370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1748" h="590" extrusionOk="0">
                    <a:moveTo>
                      <a:pt x="274" y="0"/>
                    </a:moveTo>
                    <a:cubicBezTo>
                      <a:pt x="183" y="0"/>
                      <a:pt x="122" y="0"/>
                      <a:pt x="92" y="31"/>
                    </a:cubicBezTo>
                    <a:cubicBezTo>
                      <a:pt x="1" y="31"/>
                      <a:pt x="1" y="122"/>
                      <a:pt x="31" y="122"/>
                    </a:cubicBezTo>
                    <a:cubicBezTo>
                      <a:pt x="92" y="152"/>
                      <a:pt x="153" y="152"/>
                      <a:pt x="244" y="152"/>
                    </a:cubicBezTo>
                    <a:lnTo>
                      <a:pt x="426" y="152"/>
                    </a:lnTo>
                    <a:cubicBezTo>
                      <a:pt x="548" y="152"/>
                      <a:pt x="700" y="183"/>
                      <a:pt x="791" y="244"/>
                    </a:cubicBezTo>
                    <a:cubicBezTo>
                      <a:pt x="1065" y="304"/>
                      <a:pt x="1308" y="426"/>
                      <a:pt x="1490" y="578"/>
                    </a:cubicBezTo>
                    <a:cubicBezTo>
                      <a:pt x="1511" y="586"/>
                      <a:pt x="1531" y="590"/>
                      <a:pt x="1550" y="590"/>
                    </a:cubicBezTo>
                    <a:cubicBezTo>
                      <a:pt x="1671" y="590"/>
                      <a:pt x="1747" y="440"/>
                      <a:pt x="1642" y="335"/>
                    </a:cubicBezTo>
                    <a:cubicBezTo>
                      <a:pt x="1399" y="183"/>
                      <a:pt x="1156" y="92"/>
                      <a:pt x="882" y="31"/>
                    </a:cubicBezTo>
                    <a:cubicBezTo>
                      <a:pt x="761" y="0"/>
                      <a:pt x="609" y="0"/>
                      <a:pt x="457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" name="Google Shape;2560;p69">
                <a:extLst>
                  <a:ext uri="{FF2B5EF4-FFF2-40B4-BE49-F238E27FC236}">
                    <a16:creationId xmlns:a16="http://schemas.microsoft.com/office/drawing/2014/main" id="{16C2D9F5-2CBE-4A3F-88D4-1F10CFFC4B6D}"/>
                  </a:ext>
                </a:extLst>
              </p:cNvPr>
              <p:cNvSpPr/>
              <p:nvPr/>
            </p:nvSpPr>
            <p:spPr>
              <a:xfrm>
                <a:off x="1037850" y="6766300"/>
                <a:ext cx="1487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907" extrusionOk="0">
                    <a:moveTo>
                      <a:pt x="120" y="1"/>
                    </a:moveTo>
                    <a:cubicBezTo>
                      <a:pt x="74" y="1"/>
                      <a:pt x="31" y="31"/>
                      <a:pt x="31" y="96"/>
                    </a:cubicBezTo>
                    <a:cubicBezTo>
                      <a:pt x="0" y="248"/>
                      <a:pt x="61" y="400"/>
                      <a:pt x="122" y="552"/>
                    </a:cubicBezTo>
                    <a:cubicBezTo>
                      <a:pt x="152" y="704"/>
                      <a:pt x="183" y="826"/>
                      <a:pt x="213" y="978"/>
                    </a:cubicBezTo>
                    <a:cubicBezTo>
                      <a:pt x="304" y="1282"/>
                      <a:pt x="365" y="1525"/>
                      <a:pt x="426" y="1829"/>
                    </a:cubicBezTo>
                    <a:cubicBezTo>
                      <a:pt x="439" y="1882"/>
                      <a:pt x="476" y="1906"/>
                      <a:pt x="510" y="1906"/>
                    </a:cubicBezTo>
                    <a:cubicBezTo>
                      <a:pt x="554" y="1906"/>
                      <a:pt x="595" y="1867"/>
                      <a:pt x="578" y="1798"/>
                    </a:cubicBezTo>
                    <a:cubicBezTo>
                      <a:pt x="517" y="1494"/>
                      <a:pt x="456" y="1221"/>
                      <a:pt x="426" y="917"/>
                    </a:cubicBezTo>
                    <a:cubicBezTo>
                      <a:pt x="365" y="765"/>
                      <a:pt x="365" y="674"/>
                      <a:pt x="335" y="522"/>
                    </a:cubicBezTo>
                    <a:cubicBezTo>
                      <a:pt x="335" y="431"/>
                      <a:pt x="304" y="370"/>
                      <a:pt x="304" y="279"/>
                    </a:cubicBezTo>
                    <a:cubicBezTo>
                      <a:pt x="304" y="218"/>
                      <a:pt x="304" y="127"/>
                      <a:pt x="213" y="66"/>
                    </a:cubicBezTo>
                    <a:cubicBezTo>
                      <a:pt x="199" y="23"/>
                      <a:pt x="159" y="1"/>
                      <a:pt x="120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5" name="Google Shape;2561;p69">
                <a:extLst>
                  <a:ext uri="{FF2B5EF4-FFF2-40B4-BE49-F238E27FC236}">
                    <a16:creationId xmlns:a16="http://schemas.microsoft.com/office/drawing/2014/main" id="{C6A29B63-2ED3-4BA5-A661-6A4A00B2DD18}"/>
                  </a:ext>
                </a:extLst>
              </p:cNvPr>
              <p:cNvSpPr/>
              <p:nvPr/>
            </p:nvSpPr>
            <p:spPr>
              <a:xfrm>
                <a:off x="892700" y="6883425"/>
                <a:ext cx="222675" cy="115500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4620" extrusionOk="0">
                    <a:moveTo>
                      <a:pt x="3223" y="1"/>
                    </a:moveTo>
                    <a:cubicBezTo>
                      <a:pt x="2736" y="1"/>
                      <a:pt x="2189" y="31"/>
                      <a:pt x="1703" y="31"/>
                    </a:cubicBezTo>
                    <a:cubicBezTo>
                      <a:pt x="1304" y="52"/>
                      <a:pt x="906" y="88"/>
                      <a:pt x="518" y="88"/>
                    </a:cubicBezTo>
                    <a:cubicBezTo>
                      <a:pt x="343" y="88"/>
                      <a:pt x="170" y="81"/>
                      <a:pt x="1" y="62"/>
                    </a:cubicBezTo>
                    <a:lnTo>
                      <a:pt x="1" y="153"/>
                    </a:lnTo>
                    <a:cubicBezTo>
                      <a:pt x="548" y="761"/>
                      <a:pt x="1125" y="1399"/>
                      <a:pt x="1703" y="2007"/>
                    </a:cubicBezTo>
                    <a:cubicBezTo>
                      <a:pt x="2098" y="2433"/>
                      <a:pt x="2584" y="2858"/>
                      <a:pt x="3071" y="3192"/>
                    </a:cubicBezTo>
                    <a:cubicBezTo>
                      <a:pt x="3679" y="3648"/>
                      <a:pt x="4347" y="3983"/>
                      <a:pt x="5046" y="4317"/>
                    </a:cubicBezTo>
                    <a:cubicBezTo>
                      <a:pt x="5435" y="4521"/>
                      <a:pt x="5866" y="4619"/>
                      <a:pt x="6295" y="4619"/>
                    </a:cubicBezTo>
                    <a:cubicBezTo>
                      <a:pt x="7208" y="4619"/>
                      <a:pt x="8107" y="4172"/>
                      <a:pt x="8542" y="3344"/>
                    </a:cubicBezTo>
                    <a:cubicBezTo>
                      <a:pt x="8907" y="2615"/>
                      <a:pt x="8846" y="1916"/>
                      <a:pt x="8299" y="1338"/>
                    </a:cubicBezTo>
                    <a:cubicBezTo>
                      <a:pt x="7812" y="852"/>
                      <a:pt x="7235" y="487"/>
                      <a:pt x="6597" y="274"/>
                    </a:cubicBezTo>
                    <a:cubicBezTo>
                      <a:pt x="5958" y="31"/>
                      <a:pt x="5259" y="92"/>
                      <a:pt x="4591" y="31"/>
                    </a:cubicBezTo>
                    <a:cubicBezTo>
                      <a:pt x="4347" y="31"/>
                      <a:pt x="4094" y="51"/>
                      <a:pt x="3843" y="51"/>
                    </a:cubicBezTo>
                    <a:cubicBezTo>
                      <a:pt x="3654" y="51"/>
                      <a:pt x="3466" y="40"/>
                      <a:pt x="3284" y="1"/>
                    </a:cubicBezTo>
                    <a:cubicBezTo>
                      <a:pt x="3284" y="11"/>
                      <a:pt x="3280" y="14"/>
                      <a:pt x="3274" y="14"/>
                    </a:cubicBezTo>
                    <a:cubicBezTo>
                      <a:pt x="3263" y="14"/>
                      <a:pt x="3243" y="1"/>
                      <a:pt x="3223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6" name="Google Shape;2562;p69">
                <a:extLst>
                  <a:ext uri="{FF2B5EF4-FFF2-40B4-BE49-F238E27FC236}">
                    <a16:creationId xmlns:a16="http://schemas.microsoft.com/office/drawing/2014/main" id="{593A00F8-732C-4E9B-B290-5A22CB7CF1BE}"/>
                  </a:ext>
                </a:extLst>
              </p:cNvPr>
              <p:cNvSpPr/>
              <p:nvPr/>
            </p:nvSpPr>
            <p:spPr>
              <a:xfrm>
                <a:off x="936475" y="6908100"/>
                <a:ext cx="12342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1843" extrusionOk="0">
                    <a:moveTo>
                      <a:pt x="58" y="0"/>
                    </a:moveTo>
                    <a:cubicBezTo>
                      <a:pt x="5" y="0"/>
                      <a:pt x="0" y="84"/>
                      <a:pt x="74" y="108"/>
                    </a:cubicBezTo>
                    <a:cubicBezTo>
                      <a:pt x="1650" y="524"/>
                      <a:pt x="2935" y="1843"/>
                      <a:pt x="4612" y="1843"/>
                    </a:cubicBezTo>
                    <a:cubicBezTo>
                      <a:pt x="4649" y="1843"/>
                      <a:pt x="4687" y="1842"/>
                      <a:pt x="4724" y="1841"/>
                    </a:cubicBezTo>
                    <a:cubicBezTo>
                      <a:pt x="4937" y="1841"/>
                      <a:pt x="4937" y="1537"/>
                      <a:pt x="4724" y="1537"/>
                    </a:cubicBezTo>
                    <a:cubicBezTo>
                      <a:pt x="4687" y="1538"/>
                      <a:pt x="4650" y="1539"/>
                      <a:pt x="4613" y="1539"/>
                    </a:cubicBezTo>
                    <a:cubicBezTo>
                      <a:pt x="2992" y="1539"/>
                      <a:pt x="1649" y="255"/>
                      <a:pt x="104" y="17"/>
                    </a:cubicBezTo>
                    <a:cubicBezTo>
                      <a:pt x="86" y="5"/>
                      <a:pt x="71" y="0"/>
                      <a:pt x="58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" name="Google Shape;2563;p69">
                <a:extLst>
                  <a:ext uri="{FF2B5EF4-FFF2-40B4-BE49-F238E27FC236}">
                    <a16:creationId xmlns:a16="http://schemas.microsoft.com/office/drawing/2014/main" id="{6A2967AF-620F-429C-8C2F-439F59F7CBC6}"/>
                  </a:ext>
                </a:extLst>
              </p:cNvPr>
              <p:cNvSpPr/>
              <p:nvPr/>
            </p:nvSpPr>
            <p:spPr>
              <a:xfrm>
                <a:off x="965675" y="6931300"/>
                <a:ext cx="3647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339" extrusionOk="0">
                    <a:moveTo>
                      <a:pt x="1276" y="1"/>
                    </a:moveTo>
                    <a:cubicBezTo>
                      <a:pt x="1185" y="1"/>
                      <a:pt x="1094" y="31"/>
                      <a:pt x="972" y="31"/>
                    </a:cubicBezTo>
                    <a:cubicBezTo>
                      <a:pt x="881" y="31"/>
                      <a:pt x="790" y="62"/>
                      <a:pt x="668" y="62"/>
                    </a:cubicBezTo>
                    <a:cubicBezTo>
                      <a:pt x="486" y="92"/>
                      <a:pt x="304" y="92"/>
                      <a:pt x="61" y="153"/>
                    </a:cubicBezTo>
                    <a:cubicBezTo>
                      <a:pt x="4" y="181"/>
                      <a:pt x="0" y="339"/>
                      <a:pt x="96" y="339"/>
                    </a:cubicBezTo>
                    <a:cubicBezTo>
                      <a:pt x="103" y="339"/>
                      <a:pt x="112" y="338"/>
                      <a:pt x="121" y="335"/>
                    </a:cubicBezTo>
                    <a:cubicBezTo>
                      <a:pt x="304" y="335"/>
                      <a:pt x="486" y="305"/>
                      <a:pt x="699" y="305"/>
                    </a:cubicBezTo>
                    <a:lnTo>
                      <a:pt x="1003" y="305"/>
                    </a:lnTo>
                    <a:cubicBezTo>
                      <a:pt x="1124" y="305"/>
                      <a:pt x="1246" y="305"/>
                      <a:pt x="1307" y="244"/>
                    </a:cubicBezTo>
                    <a:cubicBezTo>
                      <a:pt x="1459" y="214"/>
                      <a:pt x="1428" y="1"/>
                      <a:pt x="1276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" name="Google Shape;2564;p69">
                <a:extLst>
                  <a:ext uri="{FF2B5EF4-FFF2-40B4-BE49-F238E27FC236}">
                    <a16:creationId xmlns:a16="http://schemas.microsoft.com/office/drawing/2014/main" id="{C503B1AC-DCF9-402F-AA92-80E898ED6BE8}"/>
                  </a:ext>
                </a:extLst>
              </p:cNvPr>
              <p:cNvSpPr/>
              <p:nvPr/>
            </p:nvSpPr>
            <p:spPr>
              <a:xfrm>
                <a:off x="977050" y="6900925"/>
                <a:ext cx="26625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77" extrusionOk="0">
                    <a:moveTo>
                      <a:pt x="122" y="0"/>
                    </a:moveTo>
                    <a:cubicBezTo>
                      <a:pt x="61" y="0"/>
                      <a:pt x="31" y="30"/>
                      <a:pt x="31" y="61"/>
                    </a:cubicBezTo>
                    <a:cubicBezTo>
                      <a:pt x="1" y="91"/>
                      <a:pt x="1" y="182"/>
                      <a:pt x="31" y="182"/>
                    </a:cubicBezTo>
                    <a:cubicBezTo>
                      <a:pt x="122" y="304"/>
                      <a:pt x="183" y="365"/>
                      <a:pt x="274" y="486"/>
                    </a:cubicBezTo>
                    <a:cubicBezTo>
                      <a:pt x="335" y="547"/>
                      <a:pt x="426" y="669"/>
                      <a:pt x="487" y="760"/>
                    </a:cubicBezTo>
                    <a:cubicBezTo>
                      <a:pt x="639" y="942"/>
                      <a:pt x="791" y="1094"/>
                      <a:pt x="943" y="1277"/>
                    </a:cubicBezTo>
                    <a:cubicBezTo>
                      <a:pt x="973" y="1277"/>
                      <a:pt x="1065" y="1246"/>
                      <a:pt x="1034" y="1155"/>
                    </a:cubicBezTo>
                    <a:cubicBezTo>
                      <a:pt x="913" y="973"/>
                      <a:pt x="791" y="790"/>
                      <a:pt x="639" y="608"/>
                    </a:cubicBezTo>
                    <a:cubicBezTo>
                      <a:pt x="578" y="517"/>
                      <a:pt x="517" y="395"/>
                      <a:pt x="457" y="334"/>
                    </a:cubicBezTo>
                    <a:cubicBezTo>
                      <a:pt x="365" y="213"/>
                      <a:pt x="335" y="152"/>
                      <a:pt x="213" y="30"/>
                    </a:cubicBezTo>
                    <a:cubicBezTo>
                      <a:pt x="183" y="0"/>
                      <a:pt x="153" y="0"/>
                      <a:pt x="122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9" name="Google Shape;2565;p69">
                <a:extLst>
                  <a:ext uri="{FF2B5EF4-FFF2-40B4-BE49-F238E27FC236}">
                    <a16:creationId xmlns:a16="http://schemas.microsoft.com/office/drawing/2014/main" id="{44A41CC3-8C72-47AB-AE53-E148A138048A}"/>
                  </a:ext>
                </a:extLst>
              </p:cNvPr>
              <p:cNvSpPr/>
              <p:nvPr/>
            </p:nvSpPr>
            <p:spPr>
              <a:xfrm>
                <a:off x="1005175" y="6944700"/>
                <a:ext cx="486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620" extrusionOk="0">
                    <a:moveTo>
                      <a:pt x="1561" y="1"/>
                    </a:moveTo>
                    <a:cubicBezTo>
                      <a:pt x="1324" y="1"/>
                      <a:pt x="1079" y="35"/>
                      <a:pt x="851" y="103"/>
                    </a:cubicBezTo>
                    <a:cubicBezTo>
                      <a:pt x="699" y="134"/>
                      <a:pt x="547" y="225"/>
                      <a:pt x="395" y="255"/>
                    </a:cubicBezTo>
                    <a:lnTo>
                      <a:pt x="152" y="377"/>
                    </a:lnTo>
                    <a:cubicBezTo>
                      <a:pt x="92" y="407"/>
                      <a:pt x="0" y="437"/>
                      <a:pt x="0" y="468"/>
                    </a:cubicBezTo>
                    <a:cubicBezTo>
                      <a:pt x="61" y="559"/>
                      <a:pt x="61" y="620"/>
                      <a:pt x="122" y="620"/>
                    </a:cubicBezTo>
                    <a:cubicBezTo>
                      <a:pt x="213" y="620"/>
                      <a:pt x="274" y="589"/>
                      <a:pt x="304" y="559"/>
                    </a:cubicBezTo>
                    <a:cubicBezTo>
                      <a:pt x="395" y="529"/>
                      <a:pt x="426" y="529"/>
                      <a:pt x="517" y="468"/>
                    </a:cubicBezTo>
                    <a:cubicBezTo>
                      <a:pt x="669" y="437"/>
                      <a:pt x="821" y="407"/>
                      <a:pt x="912" y="377"/>
                    </a:cubicBezTo>
                    <a:cubicBezTo>
                      <a:pt x="1216" y="316"/>
                      <a:pt x="1520" y="316"/>
                      <a:pt x="1794" y="316"/>
                    </a:cubicBezTo>
                    <a:cubicBezTo>
                      <a:pt x="1885" y="316"/>
                      <a:pt x="1946" y="255"/>
                      <a:pt x="1946" y="164"/>
                    </a:cubicBezTo>
                    <a:cubicBezTo>
                      <a:pt x="1946" y="103"/>
                      <a:pt x="1885" y="12"/>
                      <a:pt x="1794" y="12"/>
                    </a:cubicBezTo>
                    <a:cubicBezTo>
                      <a:pt x="1718" y="4"/>
                      <a:pt x="1640" y="1"/>
                      <a:pt x="1561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2566;p69">
                <a:extLst>
                  <a:ext uri="{FF2B5EF4-FFF2-40B4-BE49-F238E27FC236}">
                    <a16:creationId xmlns:a16="http://schemas.microsoft.com/office/drawing/2014/main" id="{7325BF0C-F4EE-4F03-B9CF-A9F7D9CF2B82}"/>
                  </a:ext>
                </a:extLst>
              </p:cNvPr>
              <p:cNvSpPr/>
              <p:nvPr/>
            </p:nvSpPr>
            <p:spPr>
              <a:xfrm>
                <a:off x="1019750" y="6906050"/>
                <a:ext cx="38275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1742" extrusionOk="0">
                    <a:moveTo>
                      <a:pt x="176" y="0"/>
                    </a:moveTo>
                    <a:cubicBezTo>
                      <a:pt x="79" y="0"/>
                      <a:pt x="0" y="59"/>
                      <a:pt x="25" y="160"/>
                    </a:cubicBezTo>
                    <a:cubicBezTo>
                      <a:pt x="86" y="251"/>
                      <a:pt x="116" y="312"/>
                      <a:pt x="177" y="403"/>
                    </a:cubicBezTo>
                    <a:cubicBezTo>
                      <a:pt x="238" y="464"/>
                      <a:pt x="299" y="494"/>
                      <a:pt x="329" y="585"/>
                    </a:cubicBezTo>
                    <a:cubicBezTo>
                      <a:pt x="451" y="707"/>
                      <a:pt x="572" y="859"/>
                      <a:pt x="694" y="950"/>
                    </a:cubicBezTo>
                    <a:cubicBezTo>
                      <a:pt x="907" y="1224"/>
                      <a:pt x="1150" y="1497"/>
                      <a:pt x="1332" y="1710"/>
                    </a:cubicBezTo>
                    <a:cubicBezTo>
                      <a:pt x="1347" y="1732"/>
                      <a:pt x="1367" y="1742"/>
                      <a:pt x="1389" y="1742"/>
                    </a:cubicBezTo>
                    <a:cubicBezTo>
                      <a:pt x="1455" y="1742"/>
                      <a:pt x="1530" y="1650"/>
                      <a:pt x="1484" y="1558"/>
                    </a:cubicBezTo>
                    <a:cubicBezTo>
                      <a:pt x="1302" y="1315"/>
                      <a:pt x="1059" y="1041"/>
                      <a:pt x="876" y="768"/>
                    </a:cubicBezTo>
                    <a:cubicBezTo>
                      <a:pt x="755" y="646"/>
                      <a:pt x="694" y="494"/>
                      <a:pt x="572" y="403"/>
                    </a:cubicBezTo>
                    <a:cubicBezTo>
                      <a:pt x="542" y="312"/>
                      <a:pt x="451" y="251"/>
                      <a:pt x="420" y="190"/>
                    </a:cubicBezTo>
                    <a:cubicBezTo>
                      <a:pt x="390" y="129"/>
                      <a:pt x="299" y="38"/>
                      <a:pt x="238" y="8"/>
                    </a:cubicBezTo>
                    <a:cubicBezTo>
                      <a:pt x="217" y="3"/>
                      <a:pt x="196" y="0"/>
                      <a:pt x="176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2567;p69">
                <a:extLst>
                  <a:ext uri="{FF2B5EF4-FFF2-40B4-BE49-F238E27FC236}">
                    <a16:creationId xmlns:a16="http://schemas.microsoft.com/office/drawing/2014/main" id="{BA53ABBC-B0C9-453E-98D5-6212D4A5651F}"/>
                  </a:ext>
                </a:extLst>
              </p:cNvPr>
              <p:cNvSpPr/>
              <p:nvPr/>
            </p:nvSpPr>
            <p:spPr>
              <a:xfrm>
                <a:off x="1619925" y="7012425"/>
                <a:ext cx="189225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3598" extrusionOk="0">
                    <a:moveTo>
                      <a:pt x="2257" y="1"/>
                    </a:moveTo>
                    <a:cubicBezTo>
                      <a:pt x="1777" y="1"/>
                      <a:pt x="1319" y="76"/>
                      <a:pt x="882" y="282"/>
                    </a:cubicBezTo>
                    <a:cubicBezTo>
                      <a:pt x="304" y="555"/>
                      <a:pt x="0" y="1042"/>
                      <a:pt x="31" y="1710"/>
                    </a:cubicBezTo>
                    <a:cubicBezTo>
                      <a:pt x="119" y="2796"/>
                      <a:pt x="1141" y="3598"/>
                      <a:pt x="2251" y="3598"/>
                    </a:cubicBezTo>
                    <a:cubicBezTo>
                      <a:pt x="2291" y="3598"/>
                      <a:pt x="2331" y="3597"/>
                      <a:pt x="2371" y="3595"/>
                    </a:cubicBezTo>
                    <a:cubicBezTo>
                      <a:pt x="3010" y="3534"/>
                      <a:pt x="3618" y="3504"/>
                      <a:pt x="4225" y="3352"/>
                    </a:cubicBezTo>
                    <a:cubicBezTo>
                      <a:pt x="4712" y="3230"/>
                      <a:pt x="5168" y="3078"/>
                      <a:pt x="5624" y="2926"/>
                    </a:cubicBezTo>
                    <a:cubicBezTo>
                      <a:pt x="6262" y="2683"/>
                      <a:pt x="6870" y="2379"/>
                      <a:pt x="7539" y="2105"/>
                    </a:cubicBezTo>
                    <a:cubicBezTo>
                      <a:pt x="7539" y="2105"/>
                      <a:pt x="7539" y="2075"/>
                      <a:pt x="7569" y="2075"/>
                    </a:cubicBezTo>
                    <a:cubicBezTo>
                      <a:pt x="7113" y="1923"/>
                      <a:pt x="6688" y="1680"/>
                      <a:pt x="6262" y="1498"/>
                    </a:cubicBezTo>
                    <a:cubicBezTo>
                      <a:pt x="5897" y="1315"/>
                      <a:pt x="5502" y="1163"/>
                      <a:pt x="5137" y="950"/>
                    </a:cubicBezTo>
                    <a:cubicBezTo>
                      <a:pt x="5137" y="920"/>
                      <a:pt x="5107" y="920"/>
                      <a:pt x="5107" y="890"/>
                    </a:cubicBezTo>
                    <a:cubicBezTo>
                      <a:pt x="4742" y="798"/>
                      <a:pt x="4438" y="616"/>
                      <a:pt x="4104" y="494"/>
                    </a:cubicBezTo>
                    <a:cubicBezTo>
                      <a:pt x="3587" y="312"/>
                      <a:pt x="3070" y="39"/>
                      <a:pt x="2523" y="8"/>
                    </a:cubicBezTo>
                    <a:cubicBezTo>
                      <a:pt x="2434" y="3"/>
                      <a:pt x="2345" y="1"/>
                      <a:pt x="2257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2568;p69">
                <a:extLst>
                  <a:ext uri="{FF2B5EF4-FFF2-40B4-BE49-F238E27FC236}">
                    <a16:creationId xmlns:a16="http://schemas.microsoft.com/office/drawing/2014/main" id="{DD130578-5237-4158-9221-A1C1736DF2F7}"/>
                  </a:ext>
                </a:extLst>
              </p:cNvPr>
              <p:cNvSpPr/>
              <p:nvPr/>
            </p:nvSpPr>
            <p:spPr>
              <a:xfrm>
                <a:off x="1660775" y="7056175"/>
                <a:ext cx="10735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4294" h="524" extrusionOk="0">
                    <a:moveTo>
                      <a:pt x="155" y="1"/>
                    </a:moveTo>
                    <a:cubicBezTo>
                      <a:pt x="46" y="1"/>
                      <a:pt x="1" y="183"/>
                      <a:pt x="129" y="234"/>
                    </a:cubicBezTo>
                    <a:cubicBezTo>
                      <a:pt x="610" y="463"/>
                      <a:pt x="1115" y="523"/>
                      <a:pt x="1629" y="523"/>
                    </a:cubicBezTo>
                    <a:cubicBezTo>
                      <a:pt x="2216" y="523"/>
                      <a:pt x="2814" y="444"/>
                      <a:pt x="3395" y="444"/>
                    </a:cubicBezTo>
                    <a:cubicBezTo>
                      <a:pt x="3658" y="444"/>
                      <a:pt x="3918" y="460"/>
                      <a:pt x="4172" y="507"/>
                    </a:cubicBezTo>
                    <a:cubicBezTo>
                      <a:pt x="4263" y="477"/>
                      <a:pt x="4294" y="355"/>
                      <a:pt x="4233" y="355"/>
                    </a:cubicBezTo>
                    <a:cubicBezTo>
                      <a:pt x="3837" y="266"/>
                      <a:pt x="3452" y="239"/>
                      <a:pt x="3065" y="239"/>
                    </a:cubicBezTo>
                    <a:cubicBezTo>
                      <a:pt x="2798" y="239"/>
                      <a:pt x="2530" y="252"/>
                      <a:pt x="2257" y="264"/>
                    </a:cubicBezTo>
                    <a:cubicBezTo>
                      <a:pt x="2041" y="283"/>
                      <a:pt x="1828" y="296"/>
                      <a:pt x="1617" y="296"/>
                    </a:cubicBezTo>
                    <a:cubicBezTo>
                      <a:pt x="1145" y="296"/>
                      <a:pt x="683" y="231"/>
                      <a:pt x="221" y="21"/>
                    </a:cubicBezTo>
                    <a:cubicBezTo>
                      <a:pt x="197" y="7"/>
                      <a:pt x="175" y="1"/>
                      <a:pt x="155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2569;p69">
                <a:extLst>
                  <a:ext uri="{FF2B5EF4-FFF2-40B4-BE49-F238E27FC236}">
                    <a16:creationId xmlns:a16="http://schemas.microsoft.com/office/drawing/2014/main" id="{AF7BF8DB-206D-442B-BF43-9109A089D39E}"/>
                  </a:ext>
                </a:extLst>
              </p:cNvPr>
              <p:cNvSpPr/>
              <p:nvPr/>
            </p:nvSpPr>
            <p:spPr>
              <a:xfrm>
                <a:off x="1710350" y="7064300"/>
                <a:ext cx="273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639" extrusionOk="0">
                    <a:moveTo>
                      <a:pt x="153" y="0"/>
                    </a:moveTo>
                    <a:cubicBezTo>
                      <a:pt x="122" y="0"/>
                      <a:pt x="31" y="0"/>
                      <a:pt x="31" y="61"/>
                    </a:cubicBezTo>
                    <a:cubicBezTo>
                      <a:pt x="1" y="91"/>
                      <a:pt x="31" y="182"/>
                      <a:pt x="61" y="182"/>
                    </a:cubicBezTo>
                    <a:lnTo>
                      <a:pt x="305" y="304"/>
                    </a:lnTo>
                    <a:cubicBezTo>
                      <a:pt x="365" y="334"/>
                      <a:pt x="456" y="365"/>
                      <a:pt x="487" y="395"/>
                    </a:cubicBezTo>
                    <a:cubicBezTo>
                      <a:pt x="639" y="486"/>
                      <a:pt x="791" y="547"/>
                      <a:pt x="912" y="638"/>
                    </a:cubicBezTo>
                    <a:cubicBezTo>
                      <a:pt x="1034" y="638"/>
                      <a:pt x="1095" y="517"/>
                      <a:pt x="973" y="486"/>
                    </a:cubicBezTo>
                    <a:cubicBezTo>
                      <a:pt x="821" y="395"/>
                      <a:pt x="730" y="334"/>
                      <a:pt x="578" y="213"/>
                    </a:cubicBezTo>
                    <a:cubicBezTo>
                      <a:pt x="487" y="182"/>
                      <a:pt x="426" y="152"/>
                      <a:pt x="365" y="91"/>
                    </a:cubicBezTo>
                    <a:cubicBezTo>
                      <a:pt x="305" y="61"/>
                      <a:pt x="213" y="0"/>
                      <a:pt x="153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2570;p69">
                <a:extLst>
                  <a:ext uri="{FF2B5EF4-FFF2-40B4-BE49-F238E27FC236}">
                    <a16:creationId xmlns:a16="http://schemas.microsoft.com/office/drawing/2014/main" id="{170D5964-8BA2-4ACC-9ECF-22E3091FBEA3}"/>
                  </a:ext>
                </a:extLst>
              </p:cNvPr>
              <p:cNvSpPr/>
              <p:nvPr/>
            </p:nvSpPr>
            <p:spPr>
              <a:xfrm>
                <a:off x="1710350" y="7045475"/>
                <a:ext cx="296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693" extrusionOk="0">
                    <a:moveTo>
                      <a:pt x="1013" y="1"/>
                    </a:moveTo>
                    <a:cubicBezTo>
                      <a:pt x="943" y="1"/>
                      <a:pt x="853" y="64"/>
                      <a:pt x="791" y="84"/>
                    </a:cubicBezTo>
                    <a:cubicBezTo>
                      <a:pt x="730" y="115"/>
                      <a:pt x="608" y="206"/>
                      <a:pt x="517" y="236"/>
                    </a:cubicBezTo>
                    <a:cubicBezTo>
                      <a:pt x="335" y="358"/>
                      <a:pt x="183" y="480"/>
                      <a:pt x="1" y="601"/>
                    </a:cubicBezTo>
                    <a:cubicBezTo>
                      <a:pt x="1" y="662"/>
                      <a:pt x="31" y="692"/>
                      <a:pt x="61" y="692"/>
                    </a:cubicBezTo>
                    <a:cubicBezTo>
                      <a:pt x="274" y="631"/>
                      <a:pt x="456" y="510"/>
                      <a:pt x="639" y="449"/>
                    </a:cubicBezTo>
                    <a:cubicBezTo>
                      <a:pt x="730" y="388"/>
                      <a:pt x="821" y="358"/>
                      <a:pt x="912" y="267"/>
                    </a:cubicBezTo>
                    <a:cubicBezTo>
                      <a:pt x="973" y="236"/>
                      <a:pt x="1186" y="176"/>
                      <a:pt x="1095" y="54"/>
                    </a:cubicBezTo>
                    <a:cubicBezTo>
                      <a:pt x="1075" y="15"/>
                      <a:pt x="1046" y="1"/>
                      <a:pt x="1013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2571;p69">
                <a:extLst>
                  <a:ext uri="{FF2B5EF4-FFF2-40B4-BE49-F238E27FC236}">
                    <a16:creationId xmlns:a16="http://schemas.microsoft.com/office/drawing/2014/main" id="{588CE327-070E-4301-8B6F-CF68329844E3}"/>
                  </a:ext>
                </a:extLst>
              </p:cNvPr>
              <p:cNvSpPr/>
              <p:nvPr/>
            </p:nvSpPr>
            <p:spPr>
              <a:xfrm>
                <a:off x="1664225" y="7055875"/>
                <a:ext cx="34750" cy="25475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019" extrusionOk="0">
                    <a:moveTo>
                      <a:pt x="178" y="0"/>
                    </a:moveTo>
                    <a:cubicBezTo>
                      <a:pt x="46" y="0"/>
                      <a:pt x="0" y="217"/>
                      <a:pt x="143" y="246"/>
                    </a:cubicBezTo>
                    <a:cubicBezTo>
                      <a:pt x="356" y="307"/>
                      <a:pt x="599" y="398"/>
                      <a:pt x="782" y="550"/>
                    </a:cubicBezTo>
                    <a:cubicBezTo>
                      <a:pt x="903" y="611"/>
                      <a:pt x="964" y="702"/>
                      <a:pt x="1055" y="763"/>
                    </a:cubicBezTo>
                    <a:lnTo>
                      <a:pt x="1146" y="884"/>
                    </a:lnTo>
                    <a:lnTo>
                      <a:pt x="1268" y="1006"/>
                    </a:lnTo>
                    <a:cubicBezTo>
                      <a:pt x="1295" y="1015"/>
                      <a:pt x="1316" y="1018"/>
                      <a:pt x="1333" y="1018"/>
                    </a:cubicBezTo>
                    <a:cubicBezTo>
                      <a:pt x="1374" y="1018"/>
                      <a:pt x="1390" y="997"/>
                      <a:pt x="1390" y="975"/>
                    </a:cubicBezTo>
                    <a:cubicBezTo>
                      <a:pt x="1390" y="884"/>
                      <a:pt x="1359" y="854"/>
                      <a:pt x="1298" y="823"/>
                    </a:cubicBezTo>
                    <a:cubicBezTo>
                      <a:pt x="1268" y="793"/>
                      <a:pt x="1238" y="702"/>
                      <a:pt x="1207" y="671"/>
                    </a:cubicBezTo>
                    <a:cubicBezTo>
                      <a:pt x="1116" y="550"/>
                      <a:pt x="994" y="459"/>
                      <a:pt x="903" y="398"/>
                    </a:cubicBezTo>
                    <a:cubicBezTo>
                      <a:pt x="691" y="246"/>
                      <a:pt x="447" y="94"/>
                      <a:pt x="204" y="3"/>
                    </a:cubicBezTo>
                    <a:cubicBezTo>
                      <a:pt x="195" y="1"/>
                      <a:pt x="187" y="0"/>
                      <a:pt x="178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2572;p69">
                <a:extLst>
                  <a:ext uri="{FF2B5EF4-FFF2-40B4-BE49-F238E27FC236}">
                    <a16:creationId xmlns:a16="http://schemas.microsoft.com/office/drawing/2014/main" id="{50827856-842A-41AC-A764-A6C418859A6D}"/>
                  </a:ext>
                </a:extLst>
              </p:cNvPr>
              <p:cNvSpPr/>
              <p:nvPr/>
            </p:nvSpPr>
            <p:spPr>
              <a:xfrm>
                <a:off x="1664200" y="7034650"/>
                <a:ext cx="40100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949" extrusionOk="0">
                    <a:moveTo>
                      <a:pt x="1512" y="1"/>
                    </a:moveTo>
                    <a:cubicBezTo>
                      <a:pt x="1391" y="1"/>
                      <a:pt x="1239" y="122"/>
                      <a:pt x="1117" y="183"/>
                    </a:cubicBezTo>
                    <a:cubicBezTo>
                      <a:pt x="995" y="274"/>
                      <a:pt x="904" y="305"/>
                      <a:pt x="783" y="365"/>
                    </a:cubicBezTo>
                    <a:cubicBezTo>
                      <a:pt x="540" y="517"/>
                      <a:pt x="296" y="639"/>
                      <a:pt x="53" y="791"/>
                    </a:cubicBezTo>
                    <a:cubicBezTo>
                      <a:pt x="1" y="870"/>
                      <a:pt x="39" y="949"/>
                      <a:pt x="110" y="949"/>
                    </a:cubicBezTo>
                    <a:cubicBezTo>
                      <a:pt x="120" y="949"/>
                      <a:pt x="132" y="947"/>
                      <a:pt x="144" y="943"/>
                    </a:cubicBezTo>
                    <a:cubicBezTo>
                      <a:pt x="357" y="821"/>
                      <a:pt x="631" y="730"/>
                      <a:pt x="843" y="578"/>
                    </a:cubicBezTo>
                    <a:cubicBezTo>
                      <a:pt x="965" y="487"/>
                      <a:pt x="1087" y="457"/>
                      <a:pt x="1208" y="365"/>
                    </a:cubicBezTo>
                    <a:cubicBezTo>
                      <a:pt x="1269" y="335"/>
                      <a:pt x="1299" y="305"/>
                      <a:pt x="1391" y="305"/>
                    </a:cubicBezTo>
                    <a:cubicBezTo>
                      <a:pt x="1451" y="274"/>
                      <a:pt x="1543" y="213"/>
                      <a:pt x="1573" y="183"/>
                    </a:cubicBezTo>
                    <a:cubicBezTo>
                      <a:pt x="1603" y="122"/>
                      <a:pt x="1603" y="1"/>
                      <a:pt x="151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2573;p69">
                <a:extLst>
                  <a:ext uri="{FF2B5EF4-FFF2-40B4-BE49-F238E27FC236}">
                    <a16:creationId xmlns:a16="http://schemas.microsoft.com/office/drawing/2014/main" id="{8D58F69A-E309-4FB5-BBCE-3F7C6FD5D32C}"/>
                  </a:ext>
                </a:extLst>
              </p:cNvPr>
              <p:cNvSpPr/>
              <p:nvPr/>
            </p:nvSpPr>
            <p:spPr>
              <a:xfrm>
                <a:off x="1733900" y="6698775"/>
                <a:ext cx="155050" cy="158425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6337" extrusionOk="0">
                    <a:moveTo>
                      <a:pt x="6202" y="1"/>
                    </a:moveTo>
                    <a:cubicBezTo>
                      <a:pt x="5746" y="274"/>
                      <a:pt x="5290" y="457"/>
                      <a:pt x="4864" y="700"/>
                    </a:cubicBezTo>
                    <a:cubicBezTo>
                      <a:pt x="4439" y="882"/>
                      <a:pt x="4074" y="1065"/>
                      <a:pt x="3648" y="1277"/>
                    </a:cubicBezTo>
                    <a:cubicBezTo>
                      <a:pt x="3608" y="1277"/>
                      <a:pt x="3567" y="1291"/>
                      <a:pt x="3545" y="1291"/>
                    </a:cubicBezTo>
                    <a:cubicBezTo>
                      <a:pt x="3533" y="1291"/>
                      <a:pt x="3527" y="1288"/>
                      <a:pt x="3527" y="1277"/>
                    </a:cubicBezTo>
                    <a:cubicBezTo>
                      <a:pt x="3223" y="1490"/>
                      <a:pt x="2888" y="1642"/>
                      <a:pt x="2554" y="1855"/>
                    </a:cubicBezTo>
                    <a:cubicBezTo>
                      <a:pt x="2068" y="2159"/>
                      <a:pt x="1490" y="2372"/>
                      <a:pt x="1065" y="2828"/>
                    </a:cubicBezTo>
                    <a:cubicBezTo>
                      <a:pt x="639" y="3253"/>
                      <a:pt x="335" y="3770"/>
                      <a:pt x="183" y="4347"/>
                    </a:cubicBezTo>
                    <a:cubicBezTo>
                      <a:pt x="1" y="4986"/>
                      <a:pt x="244" y="5594"/>
                      <a:pt x="852" y="5989"/>
                    </a:cubicBezTo>
                    <a:cubicBezTo>
                      <a:pt x="1196" y="6226"/>
                      <a:pt x="1594" y="6337"/>
                      <a:pt x="1997" y="6337"/>
                    </a:cubicBezTo>
                    <a:cubicBezTo>
                      <a:pt x="2731" y="6337"/>
                      <a:pt x="3481" y="5968"/>
                      <a:pt x="3952" y="5320"/>
                    </a:cubicBezTo>
                    <a:cubicBezTo>
                      <a:pt x="4347" y="4803"/>
                      <a:pt x="4743" y="4226"/>
                      <a:pt x="5016" y="3648"/>
                    </a:cubicBezTo>
                    <a:cubicBezTo>
                      <a:pt x="5259" y="3192"/>
                      <a:pt x="5442" y="2706"/>
                      <a:pt x="5624" y="2220"/>
                    </a:cubicBezTo>
                    <a:cubicBezTo>
                      <a:pt x="5806" y="1490"/>
                      <a:pt x="6019" y="821"/>
                      <a:pt x="6202" y="92"/>
                    </a:cubicBezTo>
                    <a:lnTo>
                      <a:pt x="6202" y="1"/>
                    </a:ln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2574;p69">
                <a:extLst>
                  <a:ext uri="{FF2B5EF4-FFF2-40B4-BE49-F238E27FC236}">
                    <a16:creationId xmlns:a16="http://schemas.microsoft.com/office/drawing/2014/main" id="{807991E6-A896-4804-A01C-525614414795}"/>
                  </a:ext>
                </a:extLst>
              </p:cNvPr>
              <p:cNvSpPr/>
              <p:nvPr/>
            </p:nvSpPr>
            <p:spPr>
              <a:xfrm>
                <a:off x="1780725" y="6735050"/>
                <a:ext cx="81800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3303" extrusionOk="0">
                    <a:moveTo>
                      <a:pt x="3191" y="0"/>
                    </a:moveTo>
                    <a:cubicBezTo>
                      <a:pt x="3177" y="0"/>
                      <a:pt x="3161" y="3"/>
                      <a:pt x="3143" y="9"/>
                    </a:cubicBezTo>
                    <a:cubicBezTo>
                      <a:pt x="2566" y="465"/>
                      <a:pt x="2170" y="1042"/>
                      <a:pt x="1715" y="1620"/>
                    </a:cubicBezTo>
                    <a:cubicBezTo>
                      <a:pt x="1289" y="2167"/>
                      <a:pt x="833" y="2744"/>
                      <a:pt x="134" y="3048"/>
                    </a:cubicBezTo>
                    <a:cubicBezTo>
                      <a:pt x="0" y="3128"/>
                      <a:pt x="78" y="3302"/>
                      <a:pt x="202" y="3302"/>
                    </a:cubicBezTo>
                    <a:cubicBezTo>
                      <a:pt x="219" y="3302"/>
                      <a:pt x="237" y="3299"/>
                      <a:pt x="256" y="3291"/>
                    </a:cubicBezTo>
                    <a:cubicBezTo>
                      <a:pt x="1623" y="2623"/>
                      <a:pt x="2079" y="1042"/>
                      <a:pt x="3173" y="70"/>
                    </a:cubicBezTo>
                    <a:cubicBezTo>
                      <a:pt x="3272" y="45"/>
                      <a:pt x="3251" y="0"/>
                      <a:pt x="3191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2575;p69">
                <a:extLst>
                  <a:ext uri="{FF2B5EF4-FFF2-40B4-BE49-F238E27FC236}">
                    <a16:creationId xmlns:a16="http://schemas.microsoft.com/office/drawing/2014/main" id="{AA28CF4B-CC0D-4392-9925-E6B8762B93F6}"/>
                  </a:ext>
                </a:extLst>
              </p:cNvPr>
              <p:cNvSpPr/>
              <p:nvPr/>
            </p:nvSpPr>
            <p:spPr>
              <a:xfrm>
                <a:off x="1821025" y="6767925"/>
                <a:ext cx="307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62" extrusionOk="0">
                    <a:moveTo>
                      <a:pt x="1075" y="1"/>
                    </a:moveTo>
                    <a:cubicBezTo>
                      <a:pt x="923" y="62"/>
                      <a:pt x="741" y="92"/>
                      <a:pt x="589" y="183"/>
                    </a:cubicBezTo>
                    <a:cubicBezTo>
                      <a:pt x="498" y="214"/>
                      <a:pt x="437" y="244"/>
                      <a:pt x="346" y="244"/>
                    </a:cubicBezTo>
                    <a:cubicBezTo>
                      <a:pt x="285" y="305"/>
                      <a:pt x="163" y="305"/>
                      <a:pt x="103" y="366"/>
                    </a:cubicBezTo>
                    <a:cubicBezTo>
                      <a:pt x="0" y="442"/>
                      <a:pt x="27" y="562"/>
                      <a:pt x="110" y="562"/>
                    </a:cubicBezTo>
                    <a:cubicBezTo>
                      <a:pt x="126" y="562"/>
                      <a:pt x="144" y="558"/>
                      <a:pt x="163" y="548"/>
                    </a:cubicBezTo>
                    <a:cubicBezTo>
                      <a:pt x="254" y="518"/>
                      <a:pt x="346" y="487"/>
                      <a:pt x="437" y="457"/>
                    </a:cubicBezTo>
                    <a:lnTo>
                      <a:pt x="650" y="335"/>
                    </a:lnTo>
                    <a:cubicBezTo>
                      <a:pt x="802" y="244"/>
                      <a:pt x="954" y="183"/>
                      <a:pt x="1166" y="153"/>
                    </a:cubicBezTo>
                    <a:cubicBezTo>
                      <a:pt x="1227" y="153"/>
                      <a:pt x="1197" y="1"/>
                      <a:pt x="1075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2576;p69">
                <a:extLst>
                  <a:ext uri="{FF2B5EF4-FFF2-40B4-BE49-F238E27FC236}">
                    <a16:creationId xmlns:a16="http://schemas.microsoft.com/office/drawing/2014/main" id="{6F5AB19E-B392-47B0-8804-1B20D97ACB83}"/>
                  </a:ext>
                </a:extLst>
              </p:cNvPr>
              <p:cNvSpPr/>
              <p:nvPr/>
            </p:nvSpPr>
            <p:spPr>
              <a:xfrm>
                <a:off x="1818250" y="6745325"/>
                <a:ext cx="10675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355" extrusionOk="0">
                    <a:moveTo>
                      <a:pt x="293" y="1"/>
                    </a:moveTo>
                    <a:cubicBezTo>
                      <a:pt x="274" y="1"/>
                      <a:pt x="259" y="8"/>
                      <a:pt x="244" y="23"/>
                    </a:cubicBezTo>
                    <a:cubicBezTo>
                      <a:pt x="122" y="84"/>
                      <a:pt x="153" y="236"/>
                      <a:pt x="122" y="327"/>
                    </a:cubicBezTo>
                    <a:cubicBezTo>
                      <a:pt x="122" y="418"/>
                      <a:pt x="92" y="540"/>
                      <a:pt x="92" y="631"/>
                    </a:cubicBezTo>
                    <a:cubicBezTo>
                      <a:pt x="62" y="844"/>
                      <a:pt x="62" y="1026"/>
                      <a:pt x="1" y="1270"/>
                    </a:cubicBezTo>
                    <a:cubicBezTo>
                      <a:pt x="36" y="1323"/>
                      <a:pt x="71" y="1355"/>
                      <a:pt x="95" y="1355"/>
                    </a:cubicBezTo>
                    <a:cubicBezTo>
                      <a:pt x="112" y="1355"/>
                      <a:pt x="122" y="1338"/>
                      <a:pt x="122" y="1300"/>
                    </a:cubicBezTo>
                    <a:cubicBezTo>
                      <a:pt x="214" y="1118"/>
                      <a:pt x="244" y="905"/>
                      <a:pt x="274" y="662"/>
                    </a:cubicBezTo>
                    <a:cubicBezTo>
                      <a:pt x="305" y="540"/>
                      <a:pt x="305" y="479"/>
                      <a:pt x="365" y="358"/>
                    </a:cubicBezTo>
                    <a:cubicBezTo>
                      <a:pt x="396" y="236"/>
                      <a:pt x="426" y="145"/>
                      <a:pt x="365" y="23"/>
                    </a:cubicBezTo>
                    <a:cubicBezTo>
                      <a:pt x="335" y="8"/>
                      <a:pt x="312" y="1"/>
                      <a:pt x="293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2577;p69">
                <a:extLst>
                  <a:ext uri="{FF2B5EF4-FFF2-40B4-BE49-F238E27FC236}">
                    <a16:creationId xmlns:a16="http://schemas.microsoft.com/office/drawing/2014/main" id="{2CAD7DE6-F1F3-42F8-9EED-E398DB8953BB}"/>
                  </a:ext>
                </a:extLst>
              </p:cNvPr>
              <p:cNvSpPr/>
              <p:nvPr/>
            </p:nvSpPr>
            <p:spPr>
              <a:xfrm>
                <a:off x="1784525" y="6799850"/>
                <a:ext cx="4362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589" extrusionOk="0">
                    <a:moveTo>
                      <a:pt x="1319" y="0"/>
                    </a:moveTo>
                    <a:cubicBezTo>
                      <a:pt x="1167" y="0"/>
                      <a:pt x="1046" y="31"/>
                      <a:pt x="894" y="31"/>
                    </a:cubicBezTo>
                    <a:cubicBezTo>
                      <a:pt x="651" y="122"/>
                      <a:pt x="377" y="183"/>
                      <a:pt x="134" y="335"/>
                    </a:cubicBezTo>
                    <a:cubicBezTo>
                      <a:pt x="0" y="415"/>
                      <a:pt x="101" y="589"/>
                      <a:pt x="210" y="589"/>
                    </a:cubicBezTo>
                    <a:cubicBezTo>
                      <a:pt x="225" y="589"/>
                      <a:pt x="241" y="585"/>
                      <a:pt x="255" y="578"/>
                    </a:cubicBezTo>
                    <a:cubicBezTo>
                      <a:pt x="499" y="426"/>
                      <a:pt x="711" y="304"/>
                      <a:pt x="955" y="213"/>
                    </a:cubicBezTo>
                    <a:cubicBezTo>
                      <a:pt x="1046" y="183"/>
                      <a:pt x="1198" y="152"/>
                      <a:pt x="1319" y="152"/>
                    </a:cubicBezTo>
                    <a:lnTo>
                      <a:pt x="1502" y="152"/>
                    </a:lnTo>
                    <a:cubicBezTo>
                      <a:pt x="1593" y="152"/>
                      <a:pt x="1623" y="152"/>
                      <a:pt x="1714" y="122"/>
                    </a:cubicBezTo>
                    <a:cubicBezTo>
                      <a:pt x="1745" y="122"/>
                      <a:pt x="1745" y="31"/>
                      <a:pt x="1714" y="31"/>
                    </a:cubicBezTo>
                    <a:cubicBezTo>
                      <a:pt x="1654" y="0"/>
                      <a:pt x="1593" y="0"/>
                      <a:pt x="1502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2578;p69">
                <a:extLst>
                  <a:ext uri="{FF2B5EF4-FFF2-40B4-BE49-F238E27FC236}">
                    <a16:creationId xmlns:a16="http://schemas.microsoft.com/office/drawing/2014/main" id="{539D61F8-3611-4604-9A45-3E7180F56F7E}"/>
                  </a:ext>
                </a:extLst>
              </p:cNvPr>
              <p:cNvSpPr/>
              <p:nvPr/>
            </p:nvSpPr>
            <p:spPr>
              <a:xfrm>
                <a:off x="1783625" y="6766300"/>
                <a:ext cx="14900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907" extrusionOk="0">
                    <a:moveTo>
                      <a:pt x="466" y="1"/>
                    </a:moveTo>
                    <a:cubicBezTo>
                      <a:pt x="431" y="1"/>
                      <a:pt x="397" y="23"/>
                      <a:pt x="383" y="66"/>
                    </a:cubicBezTo>
                    <a:cubicBezTo>
                      <a:pt x="322" y="127"/>
                      <a:pt x="322" y="218"/>
                      <a:pt x="291" y="279"/>
                    </a:cubicBezTo>
                    <a:cubicBezTo>
                      <a:pt x="291" y="370"/>
                      <a:pt x="261" y="400"/>
                      <a:pt x="261" y="461"/>
                    </a:cubicBezTo>
                    <a:cubicBezTo>
                      <a:pt x="231" y="613"/>
                      <a:pt x="231" y="765"/>
                      <a:pt x="170" y="917"/>
                    </a:cubicBezTo>
                    <a:cubicBezTo>
                      <a:pt x="140" y="1221"/>
                      <a:pt x="79" y="1494"/>
                      <a:pt x="18" y="1798"/>
                    </a:cubicBezTo>
                    <a:cubicBezTo>
                      <a:pt x="1" y="1867"/>
                      <a:pt x="41" y="1906"/>
                      <a:pt x="85" y="1906"/>
                    </a:cubicBezTo>
                    <a:cubicBezTo>
                      <a:pt x="120" y="1906"/>
                      <a:pt x="157" y="1882"/>
                      <a:pt x="170" y="1829"/>
                    </a:cubicBezTo>
                    <a:cubicBezTo>
                      <a:pt x="261" y="1525"/>
                      <a:pt x="322" y="1282"/>
                      <a:pt x="383" y="978"/>
                    </a:cubicBezTo>
                    <a:cubicBezTo>
                      <a:pt x="413" y="826"/>
                      <a:pt x="443" y="704"/>
                      <a:pt x="474" y="552"/>
                    </a:cubicBezTo>
                    <a:cubicBezTo>
                      <a:pt x="535" y="400"/>
                      <a:pt x="595" y="248"/>
                      <a:pt x="565" y="96"/>
                    </a:cubicBezTo>
                    <a:cubicBezTo>
                      <a:pt x="549" y="31"/>
                      <a:pt x="506" y="1"/>
                      <a:pt x="466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2579;p69">
                <a:extLst>
                  <a:ext uri="{FF2B5EF4-FFF2-40B4-BE49-F238E27FC236}">
                    <a16:creationId xmlns:a16="http://schemas.microsoft.com/office/drawing/2014/main" id="{B2EC338A-4574-4CF3-ADA4-A86DF021848F}"/>
                  </a:ext>
                </a:extLst>
              </p:cNvPr>
              <p:cNvSpPr/>
              <p:nvPr/>
            </p:nvSpPr>
            <p:spPr>
              <a:xfrm>
                <a:off x="1759750" y="6891800"/>
                <a:ext cx="183900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3816" extrusionOk="0">
                    <a:moveTo>
                      <a:pt x="4620" y="0"/>
                    </a:moveTo>
                    <a:cubicBezTo>
                      <a:pt x="4420" y="55"/>
                      <a:pt x="4197" y="66"/>
                      <a:pt x="3979" y="66"/>
                    </a:cubicBezTo>
                    <a:cubicBezTo>
                      <a:pt x="3834" y="66"/>
                      <a:pt x="3690" y="61"/>
                      <a:pt x="3557" y="61"/>
                    </a:cubicBezTo>
                    <a:cubicBezTo>
                      <a:pt x="3009" y="91"/>
                      <a:pt x="2432" y="61"/>
                      <a:pt x="1885" y="243"/>
                    </a:cubicBezTo>
                    <a:cubicBezTo>
                      <a:pt x="1368" y="426"/>
                      <a:pt x="851" y="699"/>
                      <a:pt x="487" y="1095"/>
                    </a:cubicBezTo>
                    <a:cubicBezTo>
                      <a:pt x="61" y="1611"/>
                      <a:pt x="0" y="2158"/>
                      <a:pt x="304" y="2797"/>
                    </a:cubicBezTo>
                    <a:cubicBezTo>
                      <a:pt x="658" y="3463"/>
                      <a:pt x="1396" y="3815"/>
                      <a:pt x="2159" y="3815"/>
                    </a:cubicBezTo>
                    <a:cubicBezTo>
                      <a:pt x="2510" y="3815"/>
                      <a:pt x="2866" y="3740"/>
                      <a:pt x="3192" y="3587"/>
                    </a:cubicBezTo>
                    <a:cubicBezTo>
                      <a:pt x="3739" y="3313"/>
                      <a:pt x="4316" y="3009"/>
                      <a:pt x="4803" y="2614"/>
                    </a:cubicBezTo>
                    <a:cubicBezTo>
                      <a:pt x="5228" y="2341"/>
                      <a:pt x="5563" y="1976"/>
                      <a:pt x="5958" y="1672"/>
                    </a:cubicBezTo>
                    <a:cubicBezTo>
                      <a:pt x="6414" y="1186"/>
                      <a:pt x="6870" y="639"/>
                      <a:pt x="7356" y="152"/>
                    </a:cubicBezTo>
                    <a:lnTo>
                      <a:pt x="7356" y="122"/>
                    </a:lnTo>
                    <a:cubicBezTo>
                      <a:pt x="7194" y="132"/>
                      <a:pt x="7035" y="135"/>
                      <a:pt x="6879" y="135"/>
                    </a:cubicBezTo>
                    <a:cubicBezTo>
                      <a:pt x="6566" y="135"/>
                      <a:pt x="6262" y="122"/>
                      <a:pt x="5958" y="122"/>
                    </a:cubicBezTo>
                    <a:cubicBezTo>
                      <a:pt x="5532" y="122"/>
                      <a:pt x="5107" y="91"/>
                      <a:pt x="4712" y="91"/>
                    </a:cubicBezTo>
                    <a:cubicBezTo>
                      <a:pt x="4712" y="61"/>
                      <a:pt x="4681" y="61"/>
                      <a:pt x="4620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2580;p69">
                <a:extLst>
                  <a:ext uri="{FF2B5EF4-FFF2-40B4-BE49-F238E27FC236}">
                    <a16:creationId xmlns:a16="http://schemas.microsoft.com/office/drawing/2014/main" id="{BD2B0AFE-6B6C-40EA-85DC-9E95471B64B8}"/>
                  </a:ext>
                </a:extLst>
              </p:cNvPr>
              <p:cNvSpPr/>
              <p:nvPr/>
            </p:nvSpPr>
            <p:spPr>
              <a:xfrm>
                <a:off x="1806100" y="6912300"/>
                <a:ext cx="101850" cy="38050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1522" extrusionOk="0">
                    <a:moveTo>
                      <a:pt x="3952" y="1"/>
                    </a:moveTo>
                    <a:cubicBezTo>
                      <a:pt x="2650" y="208"/>
                      <a:pt x="1579" y="1250"/>
                      <a:pt x="262" y="1250"/>
                    </a:cubicBezTo>
                    <a:cubicBezTo>
                      <a:pt x="226" y="1250"/>
                      <a:pt x="189" y="1249"/>
                      <a:pt x="152" y="1247"/>
                    </a:cubicBezTo>
                    <a:cubicBezTo>
                      <a:pt x="0" y="1247"/>
                      <a:pt x="0" y="1521"/>
                      <a:pt x="152" y="1521"/>
                    </a:cubicBezTo>
                    <a:cubicBezTo>
                      <a:pt x="172" y="1521"/>
                      <a:pt x="192" y="1521"/>
                      <a:pt x="212" y="1521"/>
                    </a:cubicBezTo>
                    <a:cubicBezTo>
                      <a:pt x="1641" y="1521"/>
                      <a:pt x="2693" y="452"/>
                      <a:pt x="3982" y="92"/>
                    </a:cubicBezTo>
                    <a:cubicBezTo>
                      <a:pt x="4073" y="92"/>
                      <a:pt x="4043" y="1"/>
                      <a:pt x="395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2581;p69">
                <a:extLst>
                  <a:ext uri="{FF2B5EF4-FFF2-40B4-BE49-F238E27FC236}">
                    <a16:creationId xmlns:a16="http://schemas.microsoft.com/office/drawing/2014/main" id="{BF8AFD01-940A-4AD8-9796-2612A4BE950F}"/>
                  </a:ext>
                </a:extLst>
              </p:cNvPr>
              <p:cNvSpPr/>
              <p:nvPr/>
            </p:nvSpPr>
            <p:spPr>
              <a:xfrm>
                <a:off x="1854725" y="6931300"/>
                <a:ext cx="2815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44" extrusionOk="0">
                    <a:moveTo>
                      <a:pt x="122" y="1"/>
                    </a:moveTo>
                    <a:cubicBezTo>
                      <a:pt x="62" y="1"/>
                      <a:pt x="1" y="31"/>
                      <a:pt x="1" y="62"/>
                    </a:cubicBezTo>
                    <a:cubicBezTo>
                      <a:pt x="1" y="92"/>
                      <a:pt x="31" y="183"/>
                      <a:pt x="62" y="183"/>
                    </a:cubicBezTo>
                    <a:cubicBezTo>
                      <a:pt x="107" y="198"/>
                      <a:pt x="145" y="198"/>
                      <a:pt x="187" y="198"/>
                    </a:cubicBezTo>
                    <a:cubicBezTo>
                      <a:pt x="229" y="198"/>
                      <a:pt x="274" y="198"/>
                      <a:pt x="335" y="214"/>
                    </a:cubicBezTo>
                    <a:lnTo>
                      <a:pt x="578" y="214"/>
                    </a:lnTo>
                    <a:cubicBezTo>
                      <a:pt x="730" y="214"/>
                      <a:pt x="913" y="244"/>
                      <a:pt x="1065" y="244"/>
                    </a:cubicBezTo>
                    <a:cubicBezTo>
                      <a:pt x="1095" y="244"/>
                      <a:pt x="1125" y="214"/>
                      <a:pt x="1125" y="183"/>
                    </a:cubicBezTo>
                    <a:cubicBezTo>
                      <a:pt x="1125" y="183"/>
                      <a:pt x="1095" y="153"/>
                      <a:pt x="1065" y="153"/>
                    </a:cubicBezTo>
                    <a:cubicBezTo>
                      <a:pt x="913" y="92"/>
                      <a:pt x="761" y="92"/>
                      <a:pt x="578" y="62"/>
                    </a:cubicBezTo>
                    <a:cubicBezTo>
                      <a:pt x="487" y="62"/>
                      <a:pt x="426" y="31"/>
                      <a:pt x="335" y="31"/>
                    </a:cubicBezTo>
                    <a:cubicBezTo>
                      <a:pt x="274" y="31"/>
                      <a:pt x="183" y="1"/>
                      <a:pt x="12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2582;p69">
                <a:extLst>
                  <a:ext uri="{FF2B5EF4-FFF2-40B4-BE49-F238E27FC236}">
                    <a16:creationId xmlns:a16="http://schemas.microsoft.com/office/drawing/2014/main" id="{1E897C89-75B3-441C-8ECA-B8562057F203}"/>
                  </a:ext>
                </a:extLst>
              </p:cNvPr>
              <p:cNvSpPr/>
              <p:nvPr/>
            </p:nvSpPr>
            <p:spPr>
              <a:xfrm>
                <a:off x="1852450" y="6906225"/>
                <a:ext cx="2205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047" extrusionOk="0">
                    <a:moveTo>
                      <a:pt x="760" y="1"/>
                    </a:moveTo>
                    <a:cubicBezTo>
                      <a:pt x="730" y="1"/>
                      <a:pt x="700" y="1"/>
                      <a:pt x="669" y="31"/>
                    </a:cubicBezTo>
                    <a:cubicBezTo>
                      <a:pt x="578" y="122"/>
                      <a:pt x="548" y="183"/>
                      <a:pt x="456" y="274"/>
                    </a:cubicBezTo>
                    <a:cubicBezTo>
                      <a:pt x="426" y="335"/>
                      <a:pt x="365" y="426"/>
                      <a:pt x="304" y="487"/>
                    </a:cubicBezTo>
                    <a:cubicBezTo>
                      <a:pt x="213" y="639"/>
                      <a:pt x="92" y="791"/>
                      <a:pt x="1" y="1004"/>
                    </a:cubicBezTo>
                    <a:cubicBezTo>
                      <a:pt x="1" y="1025"/>
                      <a:pt x="31" y="1047"/>
                      <a:pt x="59" y="1047"/>
                    </a:cubicBezTo>
                    <a:cubicBezTo>
                      <a:pt x="71" y="1047"/>
                      <a:pt x="83" y="1043"/>
                      <a:pt x="92" y="1034"/>
                    </a:cubicBezTo>
                    <a:cubicBezTo>
                      <a:pt x="213" y="882"/>
                      <a:pt x="365" y="761"/>
                      <a:pt x="456" y="609"/>
                    </a:cubicBezTo>
                    <a:cubicBezTo>
                      <a:pt x="548" y="548"/>
                      <a:pt x="578" y="457"/>
                      <a:pt x="669" y="396"/>
                    </a:cubicBezTo>
                    <a:cubicBezTo>
                      <a:pt x="730" y="305"/>
                      <a:pt x="760" y="244"/>
                      <a:pt x="852" y="153"/>
                    </a:cubicBezTo>
                    <a:cubicBezTo>
                      <a:pt x="882" y="122"/>
                      <a:pt x="882" y="92"/>
                      <a:pt x="852" y="31"/>
                    </a:cubicBezTo>
                    <a:cubicBezTo>
                      <a:pt x="852" y="1"/>
                      <a:pt x="821" y="1"/>
                      <a:pt x="760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2583;p69">
                <a:extLst>
                  <a:ext uri="{FF2B5EF4-FFF2-40B4-BE49-F238E27FC236}">
                    <a16:creationId xmlns:a16="http://schemas.microsoft.com/office/drawing/2014/main" id="{32C1D160-9A54-4037-8691-5A216CE80DFC}"/>
                  </a:ext>
                </a:extLst>
              </p:cNvPr>
              <p:cNvSpPr/>
              <p:nvPr/>
            </p:nvSpPr>
            <p:spPr>
              <a:xfrm>
                <a:off x="1809125" y="6943950"/>
                <a:ext cx="41825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468" extrusionOk="0">
                    <a:moveTo>
                      <a:pt x="310" y="0"/>
                    </a:moveTo>
                    <a:cubicBezTo>
                      <a:pt x="246" y="0"/>
                      <a:pt x="183" y="4"/>
                      <a:pt x="123" y="12"/>
                    </a:cubicBezTo>
                    <a:cubicBezTo>
                      <a:pt x="31" y="12"/>
                      <a:pt x="1" y="42"/>
                      <a:pt x="1" y="133"/>
                    </a:cubicBezTo>
                    <a:cubicBezTo>
                      <a:pt x="1" y="194"/>
                      <a:pt x="31" y="255"/>
                      <a:pt x="123" y="255"/>
                    </a:cubicBezTo>
                    <a:cubicBezTo>
                      <a:pt x="229" y="224"/>
                      <a:pt x="351" y="209"/>
                      <a:pt x="472" y="209"/>
                    </a:cubicBezTo>
                    <a:cubicBezTo>
                      <a:pt x="594" y="209"/>
                      <a:pt x="715" y="224"/>
                      <a:pt x="822" y="255"/>
                    </a:cubicBezTo>
                    <a:cubicBezTo>
                      <a:pt x="943" y="285"/>
                      <a:pt x="1065" y="285"/>
                      <a:pt x="1186" y="316"/>
                    </a:cubicBezTo>
                    <a:cubicBezTo>
                      <a:pt x="1217" y="346"/>
                      <a:pt x="1278" y="346"/>
                      <a:pt x="1338" y="407"/>
                    </a:cubicBezTo>
                    <a:cubicBezTo>
                      <a:pt x="1369" y="437"/>
                      <a:pt x="1430" y="467"/>
                      <a:pt x="1490" y="467"/>
                    </a:cubicBezTo>
                    <a:cubicBezTo>
                      <a:pt x="1642" y="467"/>
                      <a:pt x="1673" y="437"/>
                      <a:pt x="1642" y="407"/>
                    </a:cubicBezTo>
                    <a:cubicBezTo>
                      <a:pt x="1582" y="346"/>
                      <a:pt x="1551" y="316"/>
                      <a:pt x="1490" y="285"/>
                    </a:cubicBezTo>
                    <a:cubicBezTo>
                      <a:pt x="1430" y="255"/>
                      <a:pt x="1369" y="194"/>
                      <a:pt x="1278" y="194"/>
                    </a:cubicBezTo>
                    <a:cubicBezTo>
                      <a:pt x="1186" y="164"/>
                      <a:pt x="1065" y="103"/>
                      <a:pt x="913" y="103"/>
                    </a:cubicBezTo>
                    <a:cubicBezTo>
                      <a:pt x="708" y="34"/>
                      <a:pt x="503" y="0"/>
                      <a:pt x="310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2584;p69">
                <a:extLst>
                  <a:ext uri="{FF2B5EF4-FFF2-40B4-BE49-F238E27FC236}">
                    <a16:creationId xmlns:a16="http://schemas.microsoft.com/office/drawing/2014/main" id="{84BEFEF9-6058-4A62-8987-78B21EBD1D61}"/>
                  </a:ext>
                </a:extLst>
              </p:cNvPr>
              <p:cNvSpPr/>
              <p:nvPr/>
            </p:nvSpPr>
            <p:spPr>
              <a:xfrm>
                <a:off x="1807275" y="6910650"/>
                <a:ext cx="31325" cy="364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459" extrusionOk="0">
                    <a:moveTo>
                      <a:pt x="1086" y="0"/>
                    </a:moveTo>
                    <a:cubicBezTo>
                      <a:pt x="1073" y="0"/>
                      <a:pt x="1060" y="2"/>
                      <a:pt x="1048" y="6"/>
                    </a:cubicBezTo>
                    <a:cubicBezTo>
                      <a:pt x="987" y="67"/>
                      <a:pt x="956" y="128"/>
                      <a:pt x="896" y="158"/>
                    </a:cubicBezTo>
                    <a:cubicBezTo>
                      <a:pt x="865" y="219"/>
                      <a:pt x="835" y="280"/>
                      <a:pt x="804" y="310"/>
                    </a:cubicBezTo>
                    <a:cubicBezTo>
                      <a:pt x="713" y="432"/>
                      <a:pt x="592" y="553"/>
                      <a:pt x="531" y="675"/>
                    </a:cubicBezTo>
                    <a:cubicBezTo>
                      <a:pt x="379" y="888"/>
                      <a:pt x="197" y="1131"/>
                      <a:pt x="45" y="1313"/>
                    </a:cubicBezTo>
                    <a:cubicBezTo>
                      <a:pt x="0" y="1402"/>
                      <a:pt x="53" y="1459"/>
                      <a:pt x="121" y="1459"/>
                    </a:cubicBezTo>
                    <a:cubicBezTo>
                      <a:pt x="146" y="1459"/>
                      <a:pt x="172" y="1451"/>
                      <a:pt x="197" y="1435"/>
                    </a:cubicBezTo>
                    <a:cubicBezTo>
                      <a:pt x="379" y="1192"/>
                      <a:pt x="531" y="1009"/>
                      <a:pt x="713" y="766"/>
                    </a:cubicBezTo>
                    <a:cubicBezTo>
                      <a:pt x="804" y="675"/>
                      <a:pt x="896" y="584"/>
                      <a:pt x="987" y="462"/>
                    </a:cubicBezTo>
                    <a:cubicBezTo>
                      <a:pt x="1017" y="432"/>
                      <a:pt x="1048" y="371"/>
                      <a:pt x="1108" y="310"/>
                    </a:cubicBezTo>
                    <a:cubicBezTo>
                      <a:pt x="1139" y="249"/>
                      <a:pt x="1200" y="219"/>
                      <a:pt x="1200" y="128"/>
                    </a:cubicBezTo>
                    <a:cubicBezTo>
                      <a:pt x="1252" y="75"/>
                      <a:pt x="1169" y="0"/>
                      <a:pt x="1086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2585;p69">
                <a:extLst>
                  <a:ext uri="{FF2B5EF4-FFF2-40B4-BE49-F238E27FC236}">
                    <a16:creationId xmlns:a16="http://schemas.microsoft.com/office/drawing/2014/main" id="{9E82487D-53D7-46CD-86DE-1469F1E5CB40}"/>
                  </a:ext>
                </a:extLst>
              </p:cNvPr>
              <p:cNvSpPr/>
              <p:nvPr/>
            </p:nvSpPr>
            <p:spPr>
              <a:xfrm>
                <a:off x="969450" y="6002600"/>
                <a:ext cx="954450" cy="1196975"/>
              </a:xfrm>
              <a:custGeom>
                <a:avLst/>
                <a:gdLst/>
                <a:ahLst/>
                <a:cxnLst/>
                <a:rect l="l" t="t" r="r" b="b"/>
                <a:pathLst>
                  <a:path w="38178" h="47879" extrusionOk="0">
                    <a:moveTo>
                      <a:pt x="19211" y="1"/>
                    </a:moveTo>
                    <a:cubicBezTo>
                      <a:pt x="18785" y="1"/>
                      <a:pt x="18360" y="5"/>
                      <a:pt x="17934" y="5"/>
                    </a:cubicBezTo>
                    <a:cubicBezTo>
                      <a:pt x="16475" y="5"/>
                      <a:pt x="15047" y="127"/>
                      <a:pt x="13648" y="522"/>
                    </a:cubicBezTo>
                    <a:cubicBezTo>
                      <a:pt x="11733" y="1008"/>
                      <a:pt x="9940" y="1677"/>
                      <a:pt x="8329" y="2832"/>
                    </a:cubicBezTo>
                    <a:cubicBezTo>
                      <a:pt x="7356" y="3471"/>
                      <a:pt x="6536" y="4261"/>
                      <a:pt x="5776" y="5112"/>
                    </a:cubicBezTo>
                    <a:cubicBezTo>
                      <a:pt x="4317" y="6692"/>
                      <a:pt x="3192" y="8577"/>
                      <a:pt x="2189" y="10492"/>
                    </a:cubicBezTo>
                    <a:cubicBezTo>
                      <a:pt x="1855" y="11191"/>
                      <a:pt x="1612" y="11860"/>
                      <a:pt x="1369" y="12559"/>
                    </a:cubicBezTo>
                    <a:cubicBezTo>
                      <a:pt x="943" y="13623"/>
                      <a:pt x="609" y="14717"/>
                      <a:pt x="365" y="15811"/>
                    </a:cubicBezTo>
                    <a:cubicBezTo>
                      <a:pt x="214" y="16662"/>
                      <a:pt x="153" y="17544"/>
                      <a:pt x="62" y="18364"/>
                    </a:cubicBezTo>
                    <a:cubicBezTo>
                      <a:pt x="31" y="19094"/>
                      <a:pt x="1" y="19854"/>
                      <a:pt x="1" y="20583"/>
                    </a:cubicBezTo>
                    <a:cubicBezTo>
                      <a:pt x="1" y="22133"/>
                      <a:pt x="183" y="23684"/>
                      <a:pt x="639" y="25173"/>
                    </a:cubicBezTo>
                    <a:cubicBezTo>
                      <a:pt x="1247" y="27179"/>
                      <a:pt x="2189" y="29003"/>
                      <a:pt x="3557" y="30644"/>
                    </a:cubicBezTo>
                    <a:cubicBezTo>
                      <a:pt x="4074" y="31252"/>
                      <a:pt x="4560" y="31830"/>
                      <a:pt x="5077" y="32346"/>
                    </a:cubicBezTo>
                    <a:cubicBezTo>
                      <a:pt x="5381" y="32650"/>
                      <a:pt x="5685" y="32954"/>
                      <a:pt x="5928" y="33349"/>
                    </a:cubicBezTo>
                    <a:cubicBezTo>
                      <a:pt x="7417" y="35538"/>
                      <a:pt x="8724" y="37787"/>
                      <a:pt x="10001" y="40097"/>
                    </a:cubicBezTo>
                    <a:cubicBezTo>
                      <a:pt x="10761" y="41495"/>
                      <a:pt x="11217" y="42985"/>
                      <a:pt x="11430" y="44596"/>
                    </a:cubicBezTo>
                    <a:cubicBezTo>
                      <a:pt x="11551" y="45295"/>
                      <a:pt x="11612" y="45994"/>
                      <a:pt x="11733" y="46663"/>
                    </a:cubicBezTo>
                    <a:cubicBezTo>
                      <a:pt x="11764" y="47119"/>
                      <a:pt x="12129" y="47331"/>
                      <a:pt x="12493" y="47423"/>
                    </a:cubicBezTo>
                    <a:cubicBezTo>
                      <a:pt x="12949" y="47575"/>
                      <a:pt x="13405" y="47635"/>
                      <a:pt x="13861" y="47666"/>
                    </a:cubicBezTo>
                    <a:cubicBezTo>
                      <a:pt x="14773" y="47787"/>
                      <a:pt x="15715" y="47818"/>
                      <a:pt x="16688" y="47848"/>
                    </a:cubicBezTo>
                    <a:cubicBezTo>
                      <a:pt x="16718" y="47848"/>
                      <a:pt x="16779" y="47878"/>
                      <a:pt x="16840" y="47878"/>
                    </a:cubicBezTo>
                    <a:lnTo>
                      <a:pt x="21339" y="47878"/>
                    </a:lnTo>
                    <a:cubicBezTo>
                      <a:pt x="21552" y="47843"/>
                      <a:pt x="21755" y="47828"/>
                      <a:pt x="21948" y="47828"/>
                    </a:cubicBezTo>
                    <a:cubicBezTo>
                      <a:pt x="22085" y="47828"/>
                      <a:pt x="22216" y="47835"/>
                      <a:pt x="22342" y="47848"/>
                    </a:cubicBezTo>
                    <a:cubicBezTo>
                      <a:pt x="23284" y="47818"/>
                      <a:pt x="24287" y="47726"/>
                      <a:pt x="25229" y="47575"/>
                    </a:cubicBezTo>
                    <a:cubicBezTo>
                      <a:pt x="25564" y="47544"/>
                      <a:pt x="25898" y="47483"/>
                      <a:pt x="26171" y="47210"/>
                    </a:cubicBezTo>
                    <a:cubicBezTo>
                      <a:pt x="26354" y="47058"/>
                      <a:pt x="26415" y="46875"/>
                      <a:pt x="26445" y="46663"/>
                    </a:cubicBezTo>
                    <a:cubicBezTo>
                      <a:pt x="26597" y="45447"/>
                      <a:pt x="26749" y="44231"/>
                      <a:pt x="27053" y="43076"/>
                    </a:cubicBezTo>
                    <a:cubicBezTo>
                      <a:pt x="27326" y="41860"/>
                      <a:pt x="27843" y="40736"/>
                      <a:pt x="28451" y="39641"/>
                    </a:cubicBezTo>
                    <a:cubicBezTo>
                      <a:pt x="29667" y="37392"/>
                      <a:pt x="31004" y="35234"/>
                      <a:pt x="32433" y="33106"/>
                    </a:cubicBezTo>
                    <a:cubicBezTo>
                      <a:pt x="32707" y="32681"/>
                      <a:pt x="33102" y="32438"/>
                      <a:pt x="33406" y="32042"/>
                    </a:cubicBezTo>
                    <a:cubicBezTo>
                      <a:pt x="34044" y="31282"/>
                      <a:pt x="34743" y="30553"/>
                      <a:pt x="35321" y="29763"/>
                    </a:cubicBezTo>
                    <a:cubicBezTo>
                      <a:pt x="36567" y="27969"/>
                      <a:pt x="37387" y="26054"/>
                      <a:pt x="37843" y="23927"/>
                    </a:cubicBezTo>
                    <a:cubicBezTo>
                      <a:pt x="38026" y="22954"/>
                      <a:pt x="38147" y="21981"/>
                      <a:pt x="38147" y="21039"/>
                    </a:cubicBezTo>
                    <a:cubicBezTo>
                      <a:pt x="38147" y="20948"/>
                      <a:pt x="38147" y="20826"/>
                      <a:pt x="38178" y="20766"/>
                    </a:cubicBezTo>
                    <a:lnTo>
                      <a:pt x="38178" y="20522"/>
                    </a:lnTo>
                    <a:cubicBezTo>
                      <a:pt x="38147" y="20431"/>
                      <a:pt x="38147" y="20310"/>
                      <a:pt x="38147" y="20188"/>
                    </a:cubicBezTo>
                    <a:cubicBezTo>
                      <a:pt x="38087" y="18486"/>
                      <a:pt x="37995" y="16784"/>
                      <a:pt x="37570" y="15112"/>
                    </a:cubicBezTo>
                    <a:cubicBezTo>
                      <a:pt x="37387" y="14261"/>
                      <a:pt x="37083" y="13440"/>
                      <a:pt x="36780" y="12620"/>
                    </a:cubicBezTo>
                    <a:cubicBezTo>
                      <a:pt x="36384" y="11647"/>
                      <a:pt x="36020" y="10644"/>
                      <a:pt x="35503" y="9732"/>
                    </a:cubicBezTo>
                    <a:cubicBezTo>
                      <a:pt x="34713" y="8212"/>
                      <a:pt x="33770" y="6784"/>
                      <a:pt x="32676" y="5477"/>
                    </a:cubicBezTo>
                    <a:cubicBezTo>
                      <a:pt x="30913" y="3440"/>
                      <a:pt x="28785" y="1920"/>
                      <a:pt x="26171" y="1039"/>
                    </a:cubicBezTo>
                    <a:cubicBezTo>
                      <a:pt x="25077" y="674"/>
                      <a:pt x="23983" y="370"/>
                      <a:pt x="22828" y="218"/>
                    </a:cubicBezTo>
                    <a:cubicBezTo>
                      <a:pt x="22250" y="127"/>
                      <a:pt x="21703" y="97"/>
                      <a:pt x="21126" y="66"/>
                    </a:cubicBezTo>
                    <a:cubicBezTo>
                      <a:pt x="20487" y="12"/>
                      <a:pt x="19849" y="1"/>
                      <a:pt x="19211" y="1"/>
                    </a:cubicBezTo>
                    <a:close/>
                  </a:path>
                </a:pathLst>
              </a:custGeom>
              <a:solidFill>
                <a:srgbClr val="FFC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2586;p69">
                <a:extLst>
                  <a:ext uri="{FF2B5EF4-FFF2-40B4-BE49-F238E27FC236}">
                    <a16:creationId xmlns:a16="http://schemas.microsoft.com/office/drawing/2014/main" id="{197F2B7D-1059-4D2D-8432-994F538DDCEF}"/>
                  </a:ext>
                </a:extLst>
              </p:cNvPr>
              <p:cNvSpPr/>
              <p:nvPr/>
            </p:nvSpPr>
            <p:spPr>
              <a:xfrm>
                <a:off x="969450" y="6015650"/>
                <a:ext cx="764475" cy="1184675"/>
              </a:xfrm>
              <a:custGeom>
                <a:avLst/>
                <a:gdLst/>
                <a:ahLst/>
                <a:cxnLst/>
                <a:rect l="l" t="t" r="r" b="b"/>
                <a:pathLst>
                  <a:path w="30579" h="47387" extrusionOk="0">
                    <a:moveTo>
                      <a:pt x="13861" y="0"/>
                    </a:moveTo>
                    <a:cubicBezTo>
                      <a:pt x="13800" y="0"/>
                      <a:pt x="13740" y="31"/>
                      <a:pt x="13679" y="31"/>
                    </a:cubicBezTo>
                    <a:cubicBezTo>
                      <a:pt x="11764" y="517"/>
                      <a:pt x="9940" y="1186"/>
                      <a:pt x="8360" y="2341"/>
                    </a:cubicBezTo>
                    <a:cubicBezTo>
                      <a:pt x="7417" y="2979"/>
                      <a:pt x="6566" y="3769"/>
                      <a:pt x="5806" y="4620"/>
                    </a:cubicBezTo>
                    <a:cubicBezTo>
                      <a:pt x="4317" y="6262"/>
                      <a:pt x="3192" y="8085"/>
                      <a:pt x="2250" y="10031"/>
                    </a:cubicBezTo>
                    <a:cubicBezTo>
                      <a:pt x="1885" y="10669"/>
                      <a:pt x="1672" y="11368"/>
                      <a:pt x="1399" y="12067"/>
                    </a:cubicBezTo>
                    <a:cubicBezTo>
                      <a:pt x="973" y="13131"/>
                      <a:pt x="639" y="14195"/>
                      <a:pt x="426" y="15350"/>
                    </a:cubicBezTo>
                    <a:cubicBezTo>
                      <a:pt x="274" y="16171"/>
                      <a:pt x="153" y="17022"/>
                      <a:pt x="122" y="17873"/>
                    </a:cubicBezTo>
                    <a:cubicBezTo>
                      <a:pt x="62" y="18602"/>
                      <a:pt x="31" y="19362"/>
                      <a:pt x="31" y="20092"/>
                    </a:cubicBezTo>
                    <a:cubicBezTo>
                      <a:pt x="1" y="21642"/>
                      <a:pt x="214" y="23162"/>
                      <a:pt x="669" y="24681"/>
                    </a:cubicBezTo>
                    <a:cubicBezTo>
                      <a:pt x="1277" y="26687"/>
                      <a:pt x="2250" y="28511"/>
                      <a:pt x="3618" y="30153"/>
                    </a:cubicBezTo>
                    <a:cubicBezTo>
                      <a:pt x="4104" y="30730"/>
                      <a:pt x="4590" y="31308"/>
                      <a:pt x="5138" y="31855"/>
                    </a:cubicBezTo>
                    <a:cubicBezTo>
                      <a:pt x="5442" y="32159"/>
                      <a:pt x="5685" y="32523"/>
                      <a:pt x="5958" y="32858"/>
                    </a:cubicBezTo>
                    <a:cubicBezTo>
                      <a:pt x="7448" y="35016"/>
                      <a:pt x="8785" y="37296"/>
                      <a:pt x="10031" y="39606"/>
                    </a:cubicBezTo>
                    <a:cubicBezTo>
                      <a:pt x="10791" y="41004"/>
                      <a:pt x="11247" y="42493"/>
                      <a:pt x="11460" y="44104"/>
                    </a:cubicBezTo>
                    <a:cubicBezTo>
                      <a:pt x="11581" y="44773"/>
                      <a:pt x="11673" y="45472"/>
                      <a:pt x="11764" y="46171"/>
                    </a:cubicBezTo>
                    <a:cubicBezTo>
                      <a:pt x="11855" y="46627"/>
                      <a:pt x="12159" y="46840"/>
                      <a:pt x="12524" y="46931"/>
                    </a:cubicBezTo>
                    <a:cubicBezTo>
                      <a:pt x="12980" y="47083"/>
                      <a:pt x="13436" y="47144"/>
                      <a:pt x="13892" y="47174"/>
                    </a:cubicBezTo>
                    <a:cubicBezTo>
                      <a:pt x="14864" y="47296"/>
                      <a:pt x="15776" y="47326"/>
                      <a:pt x="16718" y="47356"/>
                    </a:cubicBezTo>
                    <a:cubicBezTo>
                      <a:pt x="16749" y="47356"/>
                      <a:pt x="16840" y="47387"/>
                      <a:pt x="16870" y="47387"/>
                    </a:cubicBezTo>
                    <a:lnTo>
                      <a:pt x="21399" y="47387"/>
                    </a:lnTo>
                    <a:cubicBezTo>
                      <a:pt x="21734" y="47326"/>
                      <a:pt x="22068" y="47356"/>
                      <a:pt x="22402" y="47326"/>
                    </a:cubicBezTo>
                    <a:cubicBezTo>
                      <a:pt x="23405" y="47296"/>
                      <a:pt x="24348" y="47204"/>
                      <a:pt x="25290" y="47053"/>
                    </a:cubicBezTo>
                    <a:cubicBezTo>
                      <a:pt x="25655" y="47022"/>
                      <a:pt x="25989" y="46931"/>
                      <a:pt x="26263" y="46688"/>
                    </a:cubicBezTo>
                    <a:cubicBezTo>
                      <a:pt x="26445" y="46536"/>
                      <a:pt x="26475" y="46323"/>
                      <a:pt x="26506" y="46141"/>
                    </a:cubicBezTo>
                    <a:cubicBezTo>
                      <a:pt x="26658" y="44925"/>
                      <a:pt x="26871" y="43709"/>
                      <a:pt x="27114" y="42524"/>
                    </a:cubicBezTo>
                    <a:cubicBezTo>
                      <a:pt x="27418" y="41308"/>
                      <a:pt x="27965" y="40214"/>
                      <a:pt x="28542" y="39119"/>
                    </a:cubicBezTo>
                    <a:cubicBezTo>
                      <a:pt x="29181" y="37934"/>
                      <a:pt x="29849" y="36748"/>
                      <a:pt x="30579" y="35624"/>
                    </a:cubicBezTo>
                    <a:cubicBezTo>
                      <a:pt x="27843" y="34742"/>
                      <a:pt x="25290" y="33496"/>
                      <a:pt x="23071" y="31794"/>
                    </a:cubicBezTo>
                    <a:cubicBezTo>
                      <a:pt x="19636" y="29180"/>
                      <a:pt x="17448" y="25624"/>
                      <a:pt x="15776" y="21733"/>
                    </a:cubicBezTo>
                    <a:cubicBezTo>
                      <a:pt x="13952" y="17417"/>
                      <a:pt x="12737" y="12766"/>
                      <a:pt x="12585" y="8085"/>
                    </a:cubicBezTo>
                    <a:cubicBezTo>
                      <a:pt x="12463" y="5380"/>
                      <a:pt x="12737" y="2493"/>
                      <a:pt x="13861" y="0"/>
                    </a:cubicBezTo>
                    <a:close/>
                  </a:path>
                </a:pathLst>
              </a:custGeom>
              <a:solidFill>
                <a:srgbClr val="E5A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2587;p69">
                <a:extLst>
                  <a:ext uri="{FF2B5EF4-FFF2-40B4-BE49-F238E27FC236}">
                    <a16:creationId xmlns:a16="http://schemas.microsoft.com/office/drawing/2014/main" id="{5247F20C-0320-4B38-82F3-90A0A72D53F8}"/>
                  </a:ext>
                </a:extLst>
              </p:cNvPr>
              <p:cNvSpPr/>
              <p:nvPr/>
            </p:nvSpPr>
            <p:spPr>
              <a:xfrm>
                <a:off x="1239225" y="7165350"/>
                <a:ext cx="440750" cy="254600"/>
              </a:xfrm>
              <a:custGeom>
                <a:avLst/>
                <a:gdLst/>
                <a:ahLst/>
                <a:cxnLst/>
                <a:rect l="l" t="t" r="r" b="b"/>
                <a:pathLst>
                  <a:path w="17630" h="10184" extrusionOk="0">
                    <a:moveTo>
                      <a:pt x="3648" y="1"/>
                    </a:moveTo>
                    <a:cubicBezTo>
                      <a:pt x="3648" y="61"/>
                      <a:pt x="3648" y="61"/>
                      <a:pt x="3708" y="122"/>
                    </a:cubicBezTo>
                    <a:cubicBezTo>
                      <a:pt x="3364" y="122"/>
                      <a:pt x="3020" y="109"/>
                      <a:pt x="2684" y="109"/>
                    </a:cubicBezTo>
                    <a:cubicBezTo>
                      <a:pt x="2516" y="109"/>
                      <a:pt x="2351" y="112"/>
                      <a:pt x="2189" y="122"/>
                    </a:cubicBezTo>
                    <a:cubicBezTo>
                      <a:pt x="1702" y="153"/>
                      <a:pt x="1246" y="274"/>
                      <a:pt x="821" y="548"/>
                    </a:cubicBezTo>
                    <a:cubicBezTo>
                      <a:pt x="365" y="852"/>
                      <a:pt x="61" y="1277"/>
                      <a:pt x="152" y="1824"/>
                    </a:cubicBezTo>
                    <a:cubicBezTo>
                      <a:pt x="213" y="2372"/>
                      <a:pt x="547" y="2736"/>
                      <a:pt x="942" y="3101"/>
                    </a:cubicBezTo>
                    <a:cubicBezTo>
                      <a:pt x="1125" y="3253"/>
                      <a:pt x="1125" y="3253"/>
                      <a:pt x="942" y="3344"/>
                    </a:cubicBezTo>
                    <a:cubicBezTo>
                      <a:pt x="152" y="3891"/>
                      <a:pt x="0" y="4560"/>
                      <a:pt x="517" y="5381"/>
                    </a:cubicBezTo>
                    <a:cubicBezTo>
                      <a:pt x="699" y="5593"/>
                      <a:pt x="699" y="5593"/>
                      <a:pt x="487" y="5837"/>
                    </a:cubicBezTo>
                    <a:cubicBezTo>
                      <a:pt x="183" y="6141"/>
                      <a:pt x="183" y="6475"/>
                      <a:pt x="487" y="6809"/>
                    </a:cubicBezTo>
                    <a:cubicBezTo>
                      <a:pt x="851" y="7235"/>
                      <a:pt x="1307" y="7448"/>
                      <a:pt x="1885" y="7508"/>
                    </a:cubicBezTo>
                    <a:cubicBezTo>
                      <a:pt x="2189" y="7539"/>
                      <a:pt x="2523" y="7508"/>
                      <a:pt x="2797" y="7600"/>
                    </a:cubicBezTo>
                    <a:cubicBezTo>
                      <a:pt x="3222" y="7812"/>
                      <a:pt x="3648" y="8025"/>
                      <a:pt x="3952" y="8451"/>
                    </a:cubicBezTo>
                    <a:cubicBezTo>
                      <a:pt x="4286" y="8907"/>
                      <a:pt x="4590" y="9363"/>
                      <a:pt x="4894" y="9818"/>
                    </a:cubicBezTo>
                    <a:cubicBezTo>
                      <a:pt x="4955" y="9940"/>
                      <a:pt x="5046" y="10001"/>
                      <a:pt x="5198" y="10001"/>
                    </a:cubicBezTo>
                    <a:cubicBezTo>
                      <a:pt x="5265" y="9995"/>
                      <a:pt x="5334" y="9992"/>
                      <a:pt x="5405" y="9992"/>
                    </a:cubicBezTo>
                    <a:cubicBezTo>
                      <a:pt x="5688" y="9992"/>
                      <a:pt x="5994" y="10031"/>
                      <a:pt x="6262" y="10031"/>
                    </a:cubicBezTo>
                    <a:cubicBezTo>
                      <a:pt x="6839" y="10031"/>
                      <a:pt x="7447" y="10031"/>
                      <a:pt x="8055" y="10092"/>
                    </a:cubicBezTo>
                    <a:cubicBezTo>
                      <a:pt x="8283" y="10107"/>
                      <a:pt x="8519" y="10107"/>
                      <a:pt x="8754" y="10107"/>
                    </a:cubicBezTo>
                    <a:cubicBezTo>
                      <a:pt x="8990" y="10107"/>
                      <a:pt x="9225" y="10107"/>
                      <a:pt x="9453" y="10122"/>
                    </a:cubicBezTo>
                    <a:cubicBezTo>
                      <a:pt x="10183" y="10153"/>
                      <a:pt x="10882" y="10183"/>
                      <a:pt x="11611" y="10183"/>
                    </a:cubicBezTo>
                    <a:cubicBezTo>
                      <a:pt x="12158" y="10183"/>
                      <a:pt x="12706" y="10122"/>
                      <a:pt x="13253" y="10092"/>
                    </a:cubicBezTo>
                    <a:cubicBezTo>
                      <a:pt x="13557" y="10092"/>
                      <a:pt x="13739" y="9970"/>
                      <a:pt x="13891" y="9697"/>
                    </a:cubicBezTo>
                    <a:cubicBezTo>
                      <a:pt x="14256" y="9089"/>
                      <a:pt x="14621" y="8511"/>
                      <a:pt x="15016" y="7904"/>
                    </a:cubicBezTo>
                    <a:cubicBezTo>
                      <a:pt x="15046" y="7843"/>
                      <a:pt x="15076" y="7752"/>
                      <a:pt x="15198" y="7752"/>
                    </a:cubicBezTo>
                    <a:lnTo>
                      <a:pt x="15988" y="7630"/>
                    </a:lnTo>
                    <a:cubicBezTo>
                      <a:pt x="16323" y="7569"/>
                      <a:pt x="16627" y="7508"/>
                      <a:pt x="16931" y="7356"/>
                    </a:cubicBezTo>
                    <a:cubicBezTo>
                      <a:pt x="17356" y="7113"/>
                      <a:pt x="17630" y="6536"/>
                      <a:pt x="17113" y="6080"/>
                    </a:cubicBezTo>
                    <a:cubicBezTo>
                      <a:pt x="16991" y="5958"/>
                      <a:pt x="17022" y="5897"/>
                      <a:pt x="17083" y="5745"/>
                    </a:cubicBezTo>
                    <a:cubicBezTo>
                      <a:pt x="17326" y="5320"/>
                      <a:pt x="17356" y="4864"/>
                      <a:pt x="17174" y="4408"/>
                    </a:cubicBezTo>
                    <a:cubicBezTo>
                      <a:pt x="17022" y="4074"/>
                      <a:pt x="16748" y="3770"/>
                      <a:pt x="16475" y="3557"/>
                    </a:cubicBezTo>
                    <a:cubicBezTo>
                      <a:pt x="16323" y="3435"/>
                      <a:pt x="16353" y="3405"/>
                      <a:pt x="16535" y="3314"/>
                    </a:cubicBezTo>
                    <a:cubicBezTo>
                      <a:pt x="16870" y="3131"/>
                      <a:pt x="17113" y="2858"/>
                      <a:pt x="17204" y="2493"/>
                    </a:cubicBezTo>
                    <a:cubicBezTo>
                      <a:pt x="17356" y="1764"/>
                      <a:pt x="16870" y="791"/>
                      <a:pt x="16140" y="517"/>
                    </a:cubicBezTo>
                    <a:cubicBezTo>
                      <a:pt x="15624" y="274"/>
                      <a:pt x="15076" y="244"/>
                      <a:pt x="14499" y="213"/>
                    </a:cubicBezTo>
                    <a:cubicBezTo>
                      <a:pt x="13997" y="183"/>
                      <a:pt x="13488" y="183"/>
                      <a:pt x="12975" y="183"/>
                    </a:cubicBezTo>
                    <a:cubicBezTo>
                      <a:pt x="12462" y="183"/>
                      <a:pt x="11946" y="183"/>
                      <a:pt x="11429" y="153"/>
                    </a:cubicBezTo>
                    <a:cubicBezTo>
                      <a:pt x="11074" y="143"/>
                      <a:pt x="10716" y="139"/>
                      <a:pt x="10357" y="139"/>
                    </a:cubicBezTo>
                    <a:cubicBezTo>
                      <a:pt x="9639" y="139"/>
                      <a:pt x="8916" y="153"/>
                      <a:pt x="8207" y="153"/>
                    </a:cubicBezTo>
                    <a:cubicBezTo>
                      <a:pt x="7944" y="153"/>
                      <a:pt x="7707" y="180"/>
                      <a:pt x="7471" y="180"/>
                    </a:cubicBezTo>
                    <a:cubicBezTo>
                      <a:pt x="7353" y="180"/>
                      <a:pt x="7234" y="173"/>
                      <a:pt x="7113" y="153"/>
                    </a:cubicBezTo>
                    <a:cubicBezTo>
                      <a:pt x="5958" y="92"/>
                      <a:pt x="4772" y="31"/>
                      <a:pt x="3648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2588;p69">
                <a:extLst>
                  <a:ext uri="{FF2B5EF4-FFF2-40B4-BE49-F238E27FC236}">
                    <a16:creationId xmlns:a16="http://schemas.microsoft.com/office/drawing/2014/main" id="{ABE72AB3-8E05-4F27-B440-9490EF9E4B86}"/>
                  </a:ext>
                </a:extLst>
              </p:cNvPr>
              <p:cNvSpPr/>
              <p:nvPr/>
            </p:nvSpPr>
            <p:spPr>
              <a:xfrm>
                <a:off x="1662475" y="6382675"/>
                <a:ext cx="184675" cy="189600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7584" extrusionOk="0">
                    <a:moveTo>
                      <a:pt x="3344" y="0"/>
                    </a:moveTo>
                    <a:cubicBezTo>
                      <a:pt x="3314" y="91"/>
                      <a:pt x="3192" y="91"/>
                      <a:pt x="3131" y="91"/>
                    </a:cubicBezTo>
                    <a:cubicBezTo>
                      <a:pt x="1368" y="243"/>
                      <a:pt x="305" y="1520"/>
                      <a:pt x="92" y="3131"/>
                    </a:cubicBezTo>
                    <a:cubicBezTo>
                      <a:pt x="61" y="3192"/>
                      <a:pt x="153" y="3313"/>
                      <a:pt x="1" y="3405"/>
                    </a:cubicBezTo>
                    <a:lnTo>
                      <a:pt x="1" y="3465"/>
                    </a:lnTo>
                    <a:cubicBezTo>
                      <a:pt x="92" y="3587"/>
                      <a:pt x="92" y="3739"/>
                      <a:pt x="1" y="3830"/>
                    </a:cubicBezTo>
                    <a:cubicBezTo>
                      <a:pt x="1" y="3921"/>
                      <a:pt x="1" y="3952"/>
                      <a:pt x="61" y="4043"/>
                    </a:cubicBezTo>
                    <a:cubicBezTo>
                      <a:pt x="61" y="4408"/>
                      <a:pt x="213" y="4742"/>
                      <a:pt x="365" y="5107"/>
                    </a:cubicBezTo>
                    <a:cubicBezTo>
                      <a:pt x="548" y="5563"/>
                      <a:pt x="852" y="5958"/>
                      <a:pt x="1186" y="6323"/>
                    </a:cubicBezTo>
                    <a:cubicBezTo>
                      <a:pt x="1490" y="6566"/>
                      <a:pt x="1794" y="6809"/>
                      <a:pt x="2128" y="6961"/>
                    </a:cubicBezTo>
                    <a:cubicBezTo>
                      <a:pt x="2523" y="7143"/>
                      <a:pt x="2888" y="7417"/>
                      <a:pt x="3344" y="7508"/>
                    </a:cubicBezTo>
                    <a:cubicBezTo>
                      <a:pt x="3579" y="7558"/>
                      <a:pt x="3805" y="7583"/>
                      <a:pt x="4023" y="7583"/>
                    </a:cubicBezTo>
                    <a:cubicBezTo>
                      <a:pt x="4596" y="7583"/>
                      <a:pt x="5118" y="7412"/>
                      <a:pt x="5624" y="7082"/>
                    </a:cubicBezTo>
                    <a:cubicBezTo>
                      <a:pt x="6171" y="6748"/>
                      <a:pt x="6596" y="6323"/>
                      <a:pt x="6900" y="5775"/>
                    </a:cubicBezTo>
                    <a:cubicBezTo>
                      <a:pt x="7144" y="5319"/>
                      <a:pt x="7265" y="4864"/>
                      <a:pt x="7356" y="4377"/>
                    </a:cubicBezTo>
                    <a:cubicBezTo>
                      <a:pt x="7387" y="3891"/>
                      <a:pt x="7356" y="3405"/>
                      <a:pt x="7204" y="2949"/>
                    </a:cubicBezTo>
                    <a:cubicBezTo>
                      <a:pt x="6992" y="2250"/>
                      <a:pt x="6657" y="1672"/>
                      <a:pt x="6171" y="1186"/>
                    </a:cubicBezTo>
                    <a:cubicBezTo>
                      <a:pt x="5715" y="730"/>
                      <a:pt x="5168" y="426"/>
                      <a:pt x="4530" y="274"/>
                    </a:cubicBezTo>
                    <a:cubicBezTo>
                      <a:pt x="4256" y="183"/>
                      <a:pt x="4043" y="122"/>
                      <a:pt x="3770" y="91"/>
                    </a:cubicBezTo>
                    <a:cubicBezTo>
                      <a:pt x="3741" y="77"/>
                      <a:pt x="3710" y="73"/>
                      <a:pt x="3680" y="73"/>
                    </a:cubicBezTo>
                    <a:cubicBezTo>
                      <a:pt x="3638" y="73"/>
                      <a:pt x="3595" y="81"/>
                      <a:pt x="3557" y="81"/>
                    </a:cubicBezTo>
                    <a:cubicBezTo>
                      <a:pt x="3506" y="81"/>
                      <a:pt x="3462" y="67"/>
                      <a:pt x="3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50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2589;p69">
                <a:extLst>
                  <a:ext uri="{FF2B5EF4-FFF2-40B4-BE49-F238E27FC236}">
                    <a16:creationId xmlns:a16="http://schemas.microsoft.com/office/drawing/2014/main" id="{95DD2072-87AC-4790-91E8-F685B72CE4E3}"/>
                  </a:ext>
                </a:extLst>
              </p:cNvPr>
              <p:cNvSpPr/>
              <p:nvPr/>
            </p:nvSpPr>
            <p:spPr>
              <a:xfrm>
                <a:off x="1662475" y="6469300"/>
                <a:ext cx="30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123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122" y="608"/>
                    </a:lnTo>
                    <a:cubicBezTo>
                      <a:pt x="92" y="547"/>
                      <a:pt x="92" y="456"/>
                      <a:pt x="92" y="395"/>
                    </a:cubicBezTo>
                    <a:cubicBezTo>
                      <a:pt x="92" y="274"/>
                      <a:pt x="61" y="122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50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2590;p69">
                <a:extLst>
                  <a:ext uri="{FF2B5EF4-FFF2-40B4-BE49-F238E27FC236}">
                    <a16:creationId xmlns:a16="http://schemas.microsoft.com/office/drawing/2014/main" id="{68C336D4-6F30-45AE-A7C4-9BD06BEE0417}"/>
                  </a:ext>
                </a:extLst>
              </p:cNvPr>
              <p:cNvSpPr/>
              <p:nvPr/>
            </p:nvSpPr>
            <p:spPr>
              <a:xfrm>
                <a:off x="1749100" y="6382675"/>
                <a:ext cx="8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92" extrusionOk="0">
                    <a:moveTo>
                      <a:pt x="1" y="0"/>
                    </a:moveTo>
                    <a:cubicBezTo>
                      <a:pt x="46" y="76"/>
                      <a:pt x="107" y="91"/>
                      <a:pt x="168" y="91"/>
                    </a:cubicBezTo>
                    <a:cubicBezTo>
                      <a:pt x="208" y="91"/>
                      <a:pt x="249" y="85"/>
                      <a:pt x="285" y="85"/>
                    </a:cubicBezTo>
                    <a:cubicBezTo>
                      <a:pt x="303" y="85"/>
                      <a:pt x="320" y="86"/>
                      <a:pt x="335" y="91"/>
                    </a:cubicBez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850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2591;p69">
                <a:extLst>
                  <a:ext uri="{FF2B5EF4-FFF2-40B4-BE49-F238E27FC236}">
                    <a16:creationId xmlns:a16="http://schemas.microsoft.com/office/drawing/2014/main" id="{72095DDA-AF0A-4865-8279-28E85150BB81}"/>
                  </a:ext>
                </a:extLst>
              </p:cNvPr>
              <p:cNvSpPr/>
              <p:nvPr/>
            </p:nvSpPr>
            <p:spPr>
              <a:xfrm>
                <a:off x="1662475" y="6460925"/>
                <a:ext cx="3825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5" extrusionOk="0">
                    <a:moveTo>
                      <a:pt x="1" y="1"/>
                    </a:moveTo>
                    <a:lnTo>
                      <a:pt x="1" y="275"/>
                    </a:lnTo>
                    <a:cubicBezTo>
                      <a:pt x="153" y="214"/>
                      <a:pt x="61" y="62"/>
                      <a:pt x="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50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2592;p69">
                <a:extLst>
                  <a:ext uri="{FF2B5EF4-FFF2-40B4-BE49-F238E27FC236}">
                    <a16:creationId xmlns:a16="http://schemas.microsoft.com/office/drawing/2014/main" id="{8A66B45B-E009-46AE-94ED-AF796B64184A}"/>
                  </a:ext>
                </a:extLst>
              </p:cNvPr>
              <p:cNvSpPr/>
              <p:nvPr/>
            </p:nvSpPr>
            <p:spPr>
              <a:xfrm>
                <a:off x="1740750" y="6382675"/>
                <a:ext cx="535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92" extrusionOk="0">
                    <a:moveTo>
                      <a:pt x="0" y="0"/>
                    </a:moveTo>
                    <a:lnTo>
                      <a:pt x="0" y="91"/>
                    </a:lnTo>
                    <a:cubicBezTo>
                      <a:pt x="122" y="91"/>
                      <a:pt x="183" y="61"/>
                      <a:pt x="2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50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2593;p69">
                <a:extLst>
                  <a:ext uri="{FF2B5EF4-FFF2-40B4-BE49-F238E27FC236}">
                    <a16:creationId xmlns:a16="http://schemas.microsoft.com/office/drawing/2014/main" id="{DC015678-D685-498D-AF18-365306F109FA}"/>
                  </a:ext>
                </a:extLst>
              </p:cNvPr>
              <p:cNvSpPr/>
              <p:nvPr/>
            </p:nvSpPr>
            <p:spPr>
              <a:xfrm>
                <a:off x="1246825" y="6358275"/>
                <a:ext cx="383750" cy="756950"/>
              </a:xfrm>
              <a:custGeom>
                <a:avLst/>
                <a:gdLst/>
                <a:ahLst/>
                <a:cxnLst/>
                <a:rect l="l" t="t" r="r" b="b"/>
                <a:pathLst>
                  <a:path w="15350" h="30278" extrusionOk="0">
                    <a:moveTo>
                      <a:pt x="8266" y="1"/>
                    </a:moveTo>
                    <a:cubicBezTo>
                      <a:pt x="8162" y="1"/>
                      <a:pt x="8053" y="49"/>
                      <a:pt x="7933" y="156"/>
                    </a:cubicBezTo>
                    <a:cubicBezTo>
                      <a:pt x="7508" y="490"/>
                      <a:pt x="7265" y="915"/>
                      <a:pt x="7022" y="1371"/>
                    </a:cubicBezTo>
                    <a:cubicBezTo>
                      <a:pt x="6262" y="2770"/>
                      <a:pt x="5471" y="4137"/>
                      <a:pt x="4712" y="5536"/>
                    </a:cubicBezTo>
                    <a:cubicBezTo>
                      <a:pt x="4134" y="6660"/>
                      <a:pt x="3648" y="7754"/>
                      <a:pt x="3374" y="8940"/>
                    </a:cubicBezTo>
                    <a:cubicBezTo>
                      <a:pt x="3313" y="9244"/>
                      <a:pt x="3253" y="9578"/>
                      <a:pt x="3222" y="9882"/>
                    </a:cubicBezTo>
                    <a:cubicBezTo>
                      <a:pt x="3198" y="10026"/>
                      <a:pt x="3117" y="10114"/>
                      <a:pt x="2994" y="10114"/>
                    </a:cubicBezTo>
                    <a:cubicBezTo>
                      <a:pt x="2961" y="10114"/>
                      <a:pt x="2926" y="10108"/>
                      <a:pt x="2888" y="10095"/>
                    </a:cubicBezTo>
                    <a:cubicBezTo>
                      <a:pt x="2341" y="10034"/>
                      <a:pt x="1824" y="9943"/>
                      <a:pt x="1277" y="9913"/>
                    </a:cubicBezTo>
                    <a:cubicBezTo>
                      <a:pt x="1238" y="9907"/>
                      <a:pt x="1201" y="9905"/>
                      <a:pt x="1166" y="9905"/>
                    </a:cubicBezTo>
                    <a:cubicBezTo>
                      <a:pt x="787" y="9905"/>
                      <a:pt x="618" y="10197"/>
                      <a:pt x="730" y="10642"/>
                    </a:cubicBezTo>
                    <a:cubicBezTo>
                      <a:pt x="942" y="11706"/>
                      <a:pt x="1246" y="12679"/>
                      <a:pt x="1672" y="13682"/>
                    </a:cubicBezTo>
                    <a:cubicBezTo>
                      <a:pt x="1854" y="14138"/>
                      <a:pt x="2097" y="14593"/>
                      <a:pt x="2310" y="15049"/>
                    </a:cubicBezTo>
                    <a:cubicBezTo>
                      <a:pt x="2341" y="15080"/>
                      <a:pt x="2401" y="15171"/>
                      <a:pt x="2341" y="15201"/>
                    </a:cubicBezTo>
                    <a:cubicBezTo>
                      <a:pt x="2331" y="15222"/>
                      <a:pt x="2320" y="15228"/>
                      <a:pt x="2308" y="15228"/>
                    </a:cubicBezTo>
                    <a:cubicBezTo>
                      <a:pt x="2283" y="15228"/>
                      <a:pt x="2249" y="15201"/>
                      <a:pt x="2189" y="15201"/>
                    </a:cubicBezTo>
                    <a:cubicBezTo>
                      <a:pt x="1733" y="15080"/>
                      <a:pt x="1277" y="15019"/>
                      <a:pt x="821" y="15019"/>
                    </a:cubicBezTo>
                    <a:cubicBezTo>
                      <a:pt x="730" y="15019"/>
                      <a:pt x="608" y="15019"/>
                      <a:pt x="486" y="15049"/>
                    </a:cubicBezTo>
                    <a:cubicBezTo>
                      <a:pt x="152" y="15110"/>
                      <a:pt x="0" y="15323"/>
                      <a:pt x="61" y="15688"/>
                    </a:cubicBezTo>
                    <a:cubicBezTo>
                      <a:pt x="183" y="16113"/>
                      <a:pt x="335" y="16539"/>
                      <a:pt x="486" y="16904"/>
                    </a:cubicBezTo>
                    <a:cubicBezTo>
                      <a:pt x="1064" y="18302"/>
                      <a:pt x="1794" y="19609"/>
                      <a:pt x="2645" y="20855"/>
                    </a:cubicBezTo>
                    <a:cubicBezTo>
                      <a:pt x="2857" y="21098"/>
                      <a:pt x="3009" y="21341"/>
                      <a:pt x="3192" y="21584"/>
                    </a:cubicBezTo>
                    <a:cubicBezTo>
                      <a:pt x="3192" y="21615"/>
                      <a:pt x="3222" y="21645"/>
                      <a:pt x="3222" y="21706"/>
                    </a:cubicBezTo>
                    <a:cubicBezTo>
                      <a:pt x="3222" y="21736"/>
                      <a:pt x="3207" y="21744"/>
                      <a:pt x="3184" y="21744"/>
                    </a:cubicBezTo>
                    <a:cubicBezTo>
                      <a:pt x="3161" y="21744"/>
                      <a:pt x="3131" y="21736"/>
                      <a:pt x="3101" y="21736"/>
                    </a:cubicBezTo>
                    <a:cubicBezTo>
                      <a:pt x="2705" y="21736"/>
                      <a:pt x="2249" y="21767"/>
                      <a:pt x="1794" y="21797"/>
                    </a:cubicBezTo>
                    <a:cubicBezTo>
                      <a:pt x="1398" y="21797"/>
                      <a:pt x="1277" y="22010"/>
                      <a:pt x="1368" y="22375"/>
                    </a:cubicBezTo>
                    <a:cubicBezTo>
                      <a:pt x="1490" y="22922"/>
                      <a:pt x="1824" y="23317"/>
                      <a:pt x="2128" y="23773"/>
                    </a:cubicBezTo>
                    <a:cubicBezTo>
                      <a:pt x="2797" y="24776"/>
                      <a:pt x="3556" y="25688"/>
                      <a:pt x="4438" y="26478"/>
                    </a:cubicBezTo>
                    <a:cubicBezTo>
                      <a:pt x="4924" y="26934"/>
                      <a:pt x="5502" y="27390"/>
                      <a:pt x="6140" y="27664"/>
                    </a:cubicBezTo>
                    <a:cubicBezTo>
                      <a:pt x="6292" y="27694"/>
                      <a:pt x="6444" y="27785"/>
                      <a:pt x="6596" y="27785"/>
                    </a:cubicBezTo>
                    <a:cubicBezTo>
                      <a:pt x="6748" y="27785"/>
                      <a:pt x="6809" y="27846"/>
                      <a:pt x="6809" y="27998"/>
                    </a:cubicBezTo>
                    <a:lnTo>
                      <a:pt x="6809" y="29548"/>
                    </a:lnTo>
                    <a:cubicBezTo>
                      <a:pt x="6809" y="29639"/>
                      <a:pt x="6839" y="29761"/>
                      <a:pt x="6839" y="29822"/>
                    </a:cubicBezTo>
                    <a:cubicBezTo>
                      <a:pt x="6870" y="30065"/>
                      <a:pt x="7022" y="30217"/>
                      <a:pt x="7265" y="30247"/>
                    </a:cubicBezTo>
                    <a:cubicBezTo>
                      <a:pt x="7326" y="30247"/>
                      <a:pt x="7356" y="30278"/>
                      <a:pt x="7447" y="30278"/>
                    </a:cubicBezTo>
                    <a:lnTo>
                      <a:pt x="7751" y="30278"/>
                    </a:lnTo>
                    <a:cubicBezTo>
                      <a:pt x="8025" y="30126"/>
                      <a:pt x="8085" y="29974"/>
                      <a:pt x="7781" y="29791"/>
                    </a:cubicBezTo>
                    <a:cubicBezTo>
                      <a:pt x="7721" y="29518"/>
                      <a:pt x="7721" y="29244"/>
                      <a:pt x="7660" y="29001"/>
                    </a:cubicBezTo>
                    <a:cubicBezTo>
                      <a:pt x="7629" y="28606"/>
                      <a:pt x="7629" y="28271"/>
                      <a:pt x="7629" y="27937"/>
                    </a:cubicBezTo>
                    <a:cubicBezTo>
                      <a:pt x="7629" y="27846"/>
                      <a:pt x="7629" y="27785"/>
                      <a:pt x="7751" y="27724"/>
                    </a:cubicBezTo>
                    <a:cubicBezTo>
                      <a:pt x="8541" y="27512"/>
                      <a:pt x="9180" y="27086"/>
                      <a:pt x="9848" y="26600"/>
                    </a:cubicBezTo>
                    <a:cubicBezTo>
                      <a:pt x="10547" y="26053"/>
                      <a:pt x="11277" y="25536"/>
                      <a:pt x="11885" y="24837"/>
                    </a:cubicBezTo>
                    <a:cubicBezTo>
                      <a:pt x="12766" y="23894"/>
                      <a:pt x="13435" y="22831"/>
                      <a:pt x="13861" y="21615"/>
                    </a:cubicBezTo>
                    <a:cubicBezTo>
                      <a:pt x="14013" y="21250"/>
                      <a:pt x="14013" y="20855"/>
                      <a:pt x="13891" y="20490"/>
                    </a:cubicBezTo>
                    <a:cubicBezTo>
                      <a:pt x="13800" y="20186"/>
                      <a:pt x="13648" y="20034"/>
                      <a:pt x="13283" y="20034"/>
                    </a:cubicBezTo>
                    <a:cubicBezTo>
                      <a:pt x="12979" y="20034"/>
                      <a:pt x="12736" y="20065"/>
                      <a:pt x="12432" y="20095"/>
                    </a:cubicBezTo>
                    <a:cubicBezTo>
                      <a:pt x="12377" y="20114"/>
                      <a:pt x="12310" y="20143"/>
                      <a:pt x="12259" y="20143"/>
                    </a:cubicBezTo>
                    <a:cubicBezTo>
                      <a:pt x="12227" y="20143"/>
                      <a:pt x="12201" y="20131"/>
                      <a:pt x="12189" y="20095"/>
                    </a:cubicBezTo>
                    <a:cubicBezTo>
                      <a:pt x="12158" y="20034"/>
                      <a:pt x="12280" y="19943"/>
                      <a:pt x="12310" y="19913"/>
                    </a:cubicBezTo>
                    <a:cubicBezTo>
                      <a:pt x="12979" y="19062"/>
                      <a:pt x="13587" y="18241"/>
                      <a:pt x="14165" y="17359"/>
                    </a:cubicBezTo>
                    <a:cubicBezTo>
                      <a:pt x="14560" y="16782"/>
                      <a:pt x="14924" y="16174"/>
                      <a:pt x="15168" y="15505"/>
                    </a:cubicBezTo>
                    <a:cubicBezTo>
                      <a:pt x="15259" y="15201"/>
                      <a:pt x="15350" y="14897"/>
                      <a:pt x="15350" y="14593"/>
                    </a:cubicBezTo>
                    <a:cubicBezTo>
                      <a:pt x="15350" y="14146"/>
                      <a:pt x="15147" y="13922"/>
                      <a:pt x="14773" y="13922"/>
                    </a:cubicBezTo>
                    <a:cubicBezTo>
                      <a:pt x="14690" y="13922"/>
                      <a:pt x="14598" y="13933"/>
                      <a:pt x="14499" y="13955"/>
                    </a:cubicBezTo>
                    <a:cubicBezTo>
                      <a:pt x="14104" y="14046"/>
                      <a:pt x="13709" y="14198"/>
                      <a:pt x="13253" y="14289"/>
                    </a:cubicBezTo>
                    <a:cubicBezTo>
                      <a:pt x="13212" y="14289"/>
                      <a:pt x="13158" y="14303"/>
                      <a:pt x="13118" y="14303"/>
                    </a:cubicBezTo>
                    <a:cubicBezTo>
                      <a:pt x="13097" y="14303"/>
                      <a:pt x="13080" y="14300"/>
                      <a:pt x="13070" y="14289"/>
                    </a:cubicBezTo>
                    <a:cubicBezTo>
                      <a:pt x="12979" y="14259"/>
                      <a:pt x="13070" y="14168"/>
                      <a:pt x="13101" y="14138"/>
                    </a:cubicBezTo>
                    <a:cubicBezTo>
                      <a:pt x="13678" y="13256"/>
                      <a:pt x="14134" y="12314"/>
                      <a:pt x="14469" y="11311"/>
                    </a:cubicBezTo>
                    <a:cubicBezTo>
                      <a:pt x="14620" y="10916"/>
                      <a:pt x="14742" y="10460"/>
                      <a:pt x="14742" y="10004"/>
                    </a:cubicBezTo>
                    <a:cubicBezTo>
                      <a:pt x="14742" y="9852"/>
                      <a:pt x="14712" y="9730"/>
                      <a:pt x="14651" y="9578"/>
                    </a:cubicBezTo>
                    <a:cubicBezTo>
                      <a:pt x="14600" y="9373"/>
                      <a:pt x="14483" y="9297"/>
                      <a:pt x="14301" y="9297"/>
                    </a:cubicBezTo>
                    <a:cubicBezTo>
                      <a:pt x="14268" y="9297"/>
                      <a:pt x="14233" y="9300"/>
                      <a:pt x="14195" y="9305"/>
                    </a:cubicBezTo>
                    <a:cubicBezTo>
                      <a:pt x="13952" y="9335"/>
                      <a:pt x="13739" y="9487"/>
                      <a:pt x="13526" y="9609"/>
                    </a:cubicBezTo>
                    <a:cubicBezTo>
                      <a:pt x="13344" y="9730"/>
                      <a:pt x="13131" y="9852"/>
                      <a:pt x="12918" y="9913"/>
                    </a:cubicBezTo>
                    <a:cubicBezTo>
                      <a:pt x="12818" y="9946"/>
                      <a:pt x="12751" y="9967"/>
                      <a:pt x="12699" y="9967"/>
                    </a:cubicBezTo>
                    <a:cubicBezTo>
                      <a:pt x="12610" y="9967"/>
                      <a:pt x="12570" y="9904"/>
                      <a:pt x="12493" y="9730"/>
                    </a:cubicBezTo>
                    <a:cubicBezTo>
                      <a:pt x="12310" y="9244"/>
                      <a:pt x="12158" y="8727"/>
                      <a:pt x="12037" y="8210"/>
                    </a:cubicBezTo>
                    <a:cubicBezTo>
                      <a:pt x="11551" y="6143"/>
                      <a:pt x="10851" y="4168"/>
                      <a:pt x="9940" y="2314"/>
                    </a:cubicBezTo>
                    <a:cubicBezTo>
                      <a:pt x="9605" y="1584"/>
                      <a:pt x="9180" y="885"/>
                      <a:pt x="8663" y="216"/>
                    </a:cubicBezTo>
                    <a:cubicBezTo>
                      <a:pt x="8526" y="80"/>
                      <a:pt x="8399" y="1"/>
                      <a:pt x="8266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2594;p69">
                <a:extLst>
                  <a:ext uri="{FF2B5EF4-FFF2-40B4-BE49-F238E27FC236}">
                    <a16:creationId xmlns:a16="http://schemas.microsoft.com/office/drawing/2014/main" id="{5D8DED1C-4C3C-489A-BDCC-3AAF625BD827}"/>
                  </a:ext>
                </a:extLst>
              </p:cNvPr>
              <p:cNvSpPr/>
              <p:nvPr/>
            </p:nvSpPr>
            <p:spPr>
              <a:xfrm>
                <a:off x="1445900" y="6394075"/>
                <a:ext cx="1522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886" extrusionOk="0">
                    <a:moveTo>
                      <a:pt x="244" y="0"/>
                    </a:moveTo>
                    <a:cubicBezTo>
                      <a:pt x="92" y="213"/>
                      <a:pt x="1" y="395"/>
                      <a:pt x="31" y="608"/>
                    </a:cubicBezTo>
                    <a:cubicBezTo>
                      <a:pt x="31" y="730"/>
                      <a:pt x="92" y="882"/>
                      <a:pt x="244" y="882"/>
                    </a:cubicBezTo>
                    <a:cubicBezTo>
                      <a:pt x="257" y="884"/>
                      <a:pt x="270" y="886"/>
                      <a:pt x="281" y="886"/>
                    </a:cubicBezTo>
                    <a:cubicBezTo>
                      <a:pt x="396" y="886"/>
                      <a:pt x="399" y="752"/>
                      <a:pt x="426" y="669"/>
                    </a:cubicBezTo>
                    <a:cubicBezTo>
                      <a:pt x="457" y="578"/>
                      <a:pt x="457" y="517"/>
                      <a:pt x="487" y="426"/>
                    </a:cubicBezTo>
                    <a:cubicBezTo>
                      <a:pt x="609" y="274"/>
                      <a:pt x="609" y="152"/>
                      <a:pt x="457" y="61"/>
                    </a:cubicBezTo>
                    <a:cubicBezTo>
                      <a:pt x="426" y="61"/>
                      <a:pt x="366" y="61"/>
                      <a:pt x="244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2595;p69">
                <a:extLst>
                  <a:ext uri="{FF2B5EF4-FFF2-40B4-BE49-F238E27FC236}">
                    <a16:creationId xmlns:a16="http://schemas.microsoft.com/office/drawing/2014/main" id="{6BD60446-C8A8-4B48-940E-A295516265EF}"/>
                  </a:ext>
                </a:extLst>
              </p:cNvPr>
              <p:cNvSpPr/>
              <p:nvPr/>
            </p:nvSpPr>
            <p:spPr>
              <a:xfrm>
                <a:off x="1278725" y="6427500"/>
                <a:ext cx="272075" cy="567625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22705" extrusionOk="0">
                    <a:moveTo>
                      <a:pt x="6961" y="1"/>
                    </a:moveTo>
                    <a:cubicBezTo>
                      <a:pt x="6840" y="1"/>
                      <a:pt x="6779" y="153"/>
                      <a:pt x="6779" y="274"/>
                    </a:cubicBezTo>
                    <a:lnTo>
                      <a:pt x="6779" y="365"/>
                    </a:lnTo>
                    <a:cubicBezTo>
                      <a:pt x="6779" y="730"/>
                      <a:pt x="6718" y="1095"/>
                      <a:pt x="6688" y="1429"/>
                    </a:cubicBezTo>
                    <a:cubicBezTo>
                      <a:pt x="6657" y="2402"/>
                      <a:pt x="6566" y="3344"/>
                      <a:pt x="6505" y="4286"/>
                    </a:cubicBezTo>
                    <a:cubicBezTo>
                      <a:pt x="6505" y="4408"/>
                      <a:pt x="6536" y="4530"/>
                      <a:pt x="6475" y="4560"/>
                    </a:cubicBezTo>
                    <a:cubicBezTo>
                      <a:pt x="6465" y="4563"/>
                      <a:pt x="6456" y="4565"/>
                      <a:pt x="6446" y="4565"/>
                    </a:cubicBezTo>
                    <a:cubicBezTo>
                      <a:pt x="6370" y="4565"/>
                      <a:pt x="6313" y="4462"/>
                      <a:pt x="6232" y="4408"/>
                    </a:cubicBezTo>
                    <a:cubicBezTo>
                      <a:pt x="6019" y="4165"/>
                      <a:pt x="5746" y="3922"/>
                      <a:pt x="5472" y="3678"/>
                    </a:cubicBezTo>
                    <a:cubicBezTo>
                      <a:pt x="5434" y="3640"/>
                      <a:pt x="5383" y="3602"/>
                      <a:pt x="5336" y="3602"/>
                    </a:cubicBezTo>
                    <a:cubicBezTo>
                      <a:pt x="5308" y="3602"/>
                      <a:pt x="5282" y="3615"/>
                      <a:pt x="5259" y="3648"/>
                    </a:cubicBezTo>
                    <a:cubicBezTo>
                      <a:pt x="5138" y="3678"/>
                      <a:pt x="5168" y="3800"/>
                      <a:pt x="5198" y="3861"/>
                    </a:cubicBezTo>
                    <a:lnTo>
                      <a:pt x="5290" y="3952"/>
                    </a:lnTo>
                    <a:cubicBezTo>
                      <a:pt x="5594" y="4317"/>
                      <a:pt x="5928" y="4621"/>
                      <a:pt x="6202" y="5016"/>
                    </a:cubicBezTo>
                    <a:cubicBezTo>
                      <a:pt x="6232" y="5077"/>
                      <a:pt x="6323" y="5137"/>
                      <a:pt x="6384" y="5137"/>
                    </a:cubicBezTo>
                    <a:cubicBezTo>
                      <a:pt x="6475" y="5137"/>
                      <a:pt x="6475" y="5168"/>
                      <a:pt x="6475" y="5229"/>
                    </a:cubicBezTo>
                    <a:cubicBezTo>
                      <a:pt x="6475" y="5897"/>
                      <a:pt x="6384" y="6505"/>
                      <a:pt x="6384" y="7144"/>
                    </a:cubicBezTo>
                    <a:cubicBezTo>
                      <a:pt x="6384" y="7265"/>
                      <a:pt x="6353" y="7326"/>
                      <a:pt x="6353" y="7417"/>
                    </a:cubicBezTo>
                    <a:cubicBezTo>
                      <a:pt x="6262" y="7417"/>
                      <a:pt x="6262" y="7356"/>
                      <a:pt x="6232" y="7326"/>
                    </a:cubicBezTo>
                    <a:cubicBezTo>
                      <a:pt x="5654" y="6748"/>
                      <a:pt x="5168" y="6140"/>
                      <a:pt x="4651" y="5593"/>
                    </a:cubicBezTo>
                    <a:cubicBezTo>
                      <a:pt x="4591" y="5533"/>
                      <a:pt x="4560" y="5472"/>
                      <a:pt x="4499" y="5441"/>
                    </a:cubicBezTo>
                    <a:cubicBezTo>
                      <a:pt x="4435" y="5398"/>
                      <a:pt x="4386" y="5355"/>
                      <a:pt x="4330" y="5355"/>
                    </a:cubicBezTo>
                    <a:cubicBezTo>
                      <a:pt x="4307" y="5355"/>
                      <a:pt x="4283" y="5363"/>
                      <a:pt x="4256" y="5381"/>
                    </a:cubicBezTo>
                    <a:cubicBezTo>
                      <a:pt x="4195" y="5472"/>
                      <a:pt x="4226" y="5533"/>
                      <a:pt x="4256" y="5624"/>
                    </a:cubicBezTo>
                    <a:cubicBezTo>
                      <a:pt x="4256" y="5654"/>
                      <a:pt x="4287" y="5685"/>
                      <a:pt x="4347" y="5745"/>
                    </a:cubicBezTo>
                    <a:cubicBezTo>
                      <a:pt x="4530" y="5958"/>
                      <a:pt x="4682" y="6140"/>
                      <a:pt x="4864" y="6384"/>
                    </a:cubicBezTo>
                    <a:cubicBezTo>
                      <a:pt x="5320" y="6961"/>
                      <a:pt x="5806" y="7447"/>
                      <a:pt x="6202" y="8086"/>
                    </a:cubicBezTo>
                    <a:cubicBezTo>
                      <a:pt x="6232" y="8177"/>
                      <a:pt x="6323" y="8238"/>
                      <a:pt x="6323" y="8359"/>
                    </a:cubicBezTo>
                    <a:cubicBezTo>
                      <a:pt x="6262" y="8633"/>
                      <a:pt x="6262" y="8937"/>
                      <a:pt x="6262" y="9180"/>
                    </a:cubicBezTo>
                    <a:cubicBezTo>
                      <a:pt x="6262" y="9271"/>
                      <a:pt x="6323" y="9332"/>
                      <a:pt x="6232" y="9332"/>
                    </a:cubicBezTo>
                    <a:cubicBezTo>
                      <a:pt x="6225" y="9347"/>
                      <a:pt x="6217" y="9352"/>
                      <a:pt x="6210" y="9352"/>
                    </a:cubicBezTo>
                    <a:cubicBezTo>
                      <a:pt x="6185" y="9352"/>
                      <a:pt x="6156" y="9294"/>
                      <a:pt x="6110" y="9271"/>
                    </a:cubicBezTo>
                    <a:cubicBezTo>
                      <a:pt x="5746" y="8937"/>
                      <a:pt x="5411" y="8633"/>
                      <a:pt x="5016" y="8268"/>
                    </a:cubicBezTo>
                    <a:cubicBezTo>
                      <a:pt x="4974" y="8247"/>
                      <a:pt x="4903" y="8212"/>
                      <a:pt x="4833" y="8212"/>
                    </a:cubicBezTo>
                    <a:cubicBezTo>
                      <a:pt x="4802" y="8212"/>
                      <a:pt x="4771" y="8219"/>
                      <a:pt x="4743" y="8238"/>
                    </a:cubicBezTo>
                    <a:cubicBezTo>
                      <a:pt x="4651" y="8329"/>
                      <a:pt x="4712" y="8420"/>
                      <a:pt x="4803" y="8511"/>
                    </a:cubicBezTo>
                    <a:cubicBezTo>
                      <a:pt x="4955" y="8694"/>
                      <a:pt x="5138" y="8846"/>
                      <a:pt x="5290" y="8998"/>
                    </a:cubicBezTo>
                    <a:cubicBezTo>
                      <a:pt x="5594" y="9271"/>
                      <a:pt x="5867" y="9575"/>
                      <a:pt x="6110" y="9879"/>
                    </a:cubicBezTo>
                    <a:cubicBezTo>
                      <a:pt x="6202" y="9940"/>
                      <a:pt x="6232" y="10062"/>
                      <a:pt x="6232" y="10183"/>
                    </a:cubicBezTo>
                    <a:cubicBezTo>
                      <a:pt x="6202" y="10852"/>
                      <a:pt x="6202" y="11551"/>
                      <a:pt x="6171" y="12220"/>
                    </a:cubicBezTo>
                    <a:cubicBezTo>
                      <a:pt x="6110" y="12554"/>
                      <a:pt x="6110" y="12828"/>
                      <a:pt x="6110" y="13131"/>
                    </a:cubicBezTo>
                    <a:cubicBezTo>
                      <a:pt x="6110" y="13223"/>
                      <a:pt x="6110" y="13253"/>
                      <a:pt x="6080" y="13314"/>
                    </a:cubicBezTo>
                    <a:cubicBezTo>
                      <a:pt x="6050" y="13314"/>
                      <a:pt x="6019" y="13253"/>
                      <a:pt x="5958" y="13223"/>
                    </a:cubicBezTo>
                    <a:cubicBezTo>
                      <a:pt x="5411" y="12645"/>
                      <a:pt x="4803" y="12068"/>
                      <a:pt x="4226" y="11520"/>
                    </a:cubicBezTo>
                    <a:cubicBezTo>
                      <a:pt x="3648" y="10943"/>
                      <a:pt x="3040" y="10426"/>
                      <a:pt x="2524" y="9758"/>
                    </a:cubicBezTo>
                    <a:cubicBezTo>
                      <a:pt x="2481" y="9715"/>
                      <a:pt x="2424" y="9658"/>
                      <a:pt x="2363" y="9658"/>
                    </a:cubicBezTo>
                    <a:cubicBezTo>
                      <a:pt x="2336" y="9658"/>
                      <a:pt x="2308" y="9669"/>
                      <a:pt x="2280" y="9697"/>
                    </a:cubicBezTo>
                    <a:cubicBezTo>
                      <a:pt x="2159" y="9758"/>
                      <a:pt x="2250" y="9879"/>
                      <a:pt x="2280" y="9970"/>
                    </a:cubicBezTo>
                    <a:cubicBezTo>
                      <a:pt x="2432" y="10213"/>
                      <a:pt x="2615" y="10426"/>
                      <a:pt x="2828" y="10639"/>
                    </a:cubicBezTo>
                    <a:lnTo>
                      <a:pt x="4986" y="12919"/>
                    </a:lnTo>
                    <a:cubicBezTo>
                      <a:pt x="5320" y="13314"/>
                      <a:pt x="5715" y="13679"/>
                      <a:pt x="6019" y="14074"/>
                    </a:cubicBezTo>
                    <a:cubicBezTo>
                      <a:pt x="6050" y="14104"/>
                      <a:pt x="6050" y="14165"/>
                      <a:pt x="6050" y="14226"/>
                    </a:cubicBezTo>
                    <a:cubicBezTo>
                      <a:pt x="5989" y="14773"/>
                      <a:pt x="6019" y="15320"/>
                      <a:pt x="6019" y="15897"/>
                    </a:cubicBezTo>
                    <a:cubicBezTo>
                      <a:pt x="6019" y="15958"/>
                      <a:pt x="6019" y="16049"/>
                      <a:pt x="5989" y="16110"/>
                    </a:cubicBezTo>
                    <a:cubicBezTo>
                      <a:pt x="6019" y="16293"/>
                      <a:pt x="5989" y="16536"/>
                      <a:pt x="5958" y="17022"/>
                    </a:cubicBezTo>
                    <a:cubicBezTo>
                      <a:pt x="6019" y="17569"/>
                      <a:pt x="5958" y="18056"/>
                      <a:pt x="6019" y="18572"/>
                    </a:cubicBezTo>
                    <a:cubicBezTo>
                      <a:pt x="6019" y="18694"/>
                      <a:pt x="6019" y="18815"/>
                      <a:pt x="5958" y="18967"/>
                    </a:cubicBezTo>
                    <a:cubicBezTo>
                      <a:pt x="5806" y="18815"/>
                      <a:pt x="5715" y="18694"/>
                      <a:pt x="5563" y="18572"/>
                    </a:cubicBezTo>
                    <a:cubicBezTo>
                      <a:pt x="4894" y="18056"/>
                      <a:pt x="4287" y="17569"/>
                      <a:pt x="3679" y="17022"/>
                    </a:cubicBezTo>
                    <a:cubicBezTo>
                      <a:pt x="3162" y="16566"/>
                      <a:pt x="2676" y="16110"/>
                      <a:pt x="2128" y="15654"/>
                    </a:cubicBezTo>
                    <a:cubicBezTo>
                      <a:pt x="1521" y="15138"/>
                      <a:pt x="913" y="14621"/>
                      <a:pt x="335" y="14074"/>
                    </a:cubicBezTo>
                    <a:lnTo>
                      <a:pt x="244" y="13952"/>
                    </a:lnTo>
                    <a:cubicBezTo>
                      <a:pt x="214" y="13937"/>
                      <a:pt x="183" y="13929"/>
                      <a:pt x="157" y="13929"/>
                    </a:cubicBezTo>
                    <a:cubicBezTo>
                      <a:pt x="130" y="13929"/>
                      <a:pt x="107" y="13937"/>
                      <a:pt x="92" y="13952"/>
                    </a:cubicBezTo>
                    <a:cubicBezTo>
                      <a:pt x="1" y="13983"/>
                      <a:pt x="1" y="14074"/>
                      <a:pt x="31" y="14104"/>
                    </a:cubicBezTo>
                    <a:cubicBezTo>
                      <a:pt x="31" y="14165"/>
                      <a:pt x="92" y="14226"/>
                      <a:pt x="122" y="14256"/>
                    </a:cubicBezTo>
                    <a:cubicBezTo>
                      <a:pt x="548" y="14712"/>
                      <a:pt x="1004" y="15077"/>
                      <a:pt x="1460" y="15502"/>
                    </a:cubicBezTo>
                    <a:cubicBezTo>
                      <a:pt x="2007" y="16049"/>
                      <a:pt x="2584" y="16536"/>
                      <a:pt x="3162" y="17052"/>
                    </a:cubicBezTo>
                    <a:lnTo>
                      <a:pt x="4287" y="18086"/>
                    </a:lnTo>
                    <a:cubicBezTo>
                      <a:pt x="4864" y="18572"/>
                      <a:pt x="5442" y="19089"/>
                      <a:pt x="5958" y="19606"/>
                    </a:cubicBezTo>
                    <a:cubicBezTo>
                      <a:pt x="6050" y="19636"/>
                      <a:pt x="6080" y="19727"/>
                      <a:pt x="6080" y="19788"/>
                    </a:cubicBezTo>
                    <a:cubicBezTo>
                      <a:pt x="6080" y="20487"/>
                      <a:pt x="6171" y="21217"/>
                      <a:pt x="6232" y="21885"/>
                    </a:cubicBezTo>
                    <a:cubicBezTo>
                      <a:pt x="6232" y="21954"/>
                      <a:pt x="6215" y="21988"/>
                      <a:pt x="6168" y="21988"/>
                    </a:cubicBezTo>
                    <a:cubicBezTo>
                      <a:pt x="6152" y="21988"/>
                      <a:pt x="6133" y="21984"/>
                      <a:pt x="6110" y="21977"/>
                    </a:cubicBezTo>
                    <a:cubicBezTo>
                      <a:pt x="5958" y="21885"/>
                      <a:pt x="5806" y="21855"/>
                      <a:pt x="5715" y="21764"/>
                    </a:cubicBezTo>
                    <a:cubicBezTo>
                      <a:pt x="4894" y="21247"/>
                      <a:pt x="4043" y="20822"/>
                      <a:pt x="3162" y="20366"/>
                    </a:cubicBezTo>
                    <a:cubicBezTo>
                      <a:pt x="3071" y="20335"/>
                      <a:pt x="3040" y="20305"/>
                      <a:pt x="2980" y="20305"/>
                    </a:cubicBezTo>
                    <a:cubicBezTo>
                      <a:pt x="2888" y="20305"/>
                      <a:pt x="2858" y="20305"/>
                      <a:pt x="2828" y="20366"/>
                    </a:cubicBezTo>
                    <a:cubicBezTo>
                      <a:pt x="2767" y="20396"/>
                      <a:pt x="2828" y="20487"/>
                      <a:pt x="2858" y="20518"/>
                    </a:cubicBezTo>
                    <a:cubicBezTo>
                      <a:pt x="2888" y="20548"/>
                      <a:pt x="2980" y="20609"/>
                      <a:pt x="3010" y="20639"/>
                    </a:cubicBezTo>
                    <a:cubicBezTo>
                      <a:pt x="3314" y="20822"/>
                      <a:pt x="3648" y="21004"/>
                      <a:pt x="3983" y="21217"/>
                    </a:cubicBezTo>
                    <a:cubicBezTo>
                      <a:pt x="4712" y="21612"/>
                      <a:pt x="5442" y="22007"/>
                      <a:pt x="6050" y="22584"/>
                    </a:cubicBezTo>
                    <a:cubicBezTo>
                      <a:pt x="6130" y="22665"/>
                      <a:pt x="6241" y="22704"/>
                      <a:pt x="6357" y="22704"/>
                    </a:cubicBezTo>
                    <a:cubicBezTo>
                      <a:pt x="6504" y="22704"/>
                      <a:pt x="6660" y="22642"/>
                      <a:pt x="6779" y="22524"/>
                    </a:cubicBezTo>
                    <a:cubicBezTo>
                      <a:pt x="7296" y="21916"/>
                      <a:pt x="7873" y="21308"/>
                      <a:pt x="8451" y="20700"/>
                    </a:cubicBezTo>
                    <a:cubicBezTo>
                      <a:pt x="8542" y="20609"/>
                      <a:pt x="8664" y="20487"/>
                      <a:pt x="8694" y="20335"/>
                    </a:cubicBezTo>
                    <a:cubicBezTo>
                      <a:pt x="8755" y="20214"/>
                      <a:pt x="8633" y="20062"/>
                      <a:pt x="8512" y="20031"/>
                    </a:cubicBezTo>
                    <a:cubicBezTo>
                      <a:pt x="8491" y="20026"/>
                      <a:pt x="8473" y="20024"/>
                      <a:pt x="8456" y="20024"/>
                    </a:cubicBezTo>
                    <a:cubicBezTo>
                      <a:pt x="8371" y="20024"/>
                      <a:pt x="8324" y="20087"/>
                      <a:pt x="8299" y="20214"/>
                    </a:cubicBezTo>
                    <a:cubicBezTo>
                      <a:pt x="8299" y="20305"/>
                      <a:pt x="8238" y="20335"/>
                      <a:pt x="8208" y="20366"/>
                    </a:cubicBezTo>
                    <a:cubicBezTo>
                      <a:pt x="7995" y="20639"/>
                      <a:pt x="7752" y="20943"/>
                      <a:pt x="7478" y="21217"/>
                    </a:cubicBezTo>
                    <a:cubicBezTo>
                      <a:pt x="7235" y="21460"/>
                      <a:pt x="6992" y="21733"/>
                      <a:pt x="6718" y="22007"/>
                    </a:cubicBezTo>
                    <a:cubicBezTo>
                      <a:pt x="6694" y="22056"/>
                      <a:pt x="6665" y="22075"/>
                      <a:pt x="6637" y="22075"/>
                    </a:cubicBezTo>
                    <a:cubicBezTo>
                      <a:pt x="6594" y="22075"/>
                      <a:pt x="6554" y="22031"/>
                      <a:pt x="6536" y="21977"/>
                    </a:cubicBezTo>
                    <a:lnTo>
                      <a:pt x="6536" y="21855"/>
                    </a:lnTo>
                    <a:cubicBezTo>
                      <a:pt x="6536" y="21521"/>
                      <a:pt x="6536" y="21156"/>
                      <a:pt x="6505" y="20822"/>
                    </a:cubicBezTo>
                    <a:cubicBezTo>
                      <a:pt x="6475" y="20518"/>
                      <a:pt x="6505" y="20244"/>
                      <a:pt x="6475" y="19940"/>
                    </a:cubicBezTo>
                    <a:cubicBezTo>
                      <a:pt x="6475" y="19849"/>
                      <a:pt x="6475" y="19788"/>
                      <a:pt x="6536" y="19727"/>
                    </a:cubicBezTo>
                    <a:cubicBezTo>
                      <a:pt x="6718" y="19545"/>
                      <a:pt x="6961" y="19332"/>
                      <a:pt x="7144" y="19150"/>
                    </a:cubicBezTo>
                    <a:cubicBezTo>
                      <a:pt x="7782" y="18511"/>
                      <a:pt x="8481" y="17873"/>
                      <a:pt x="9211" y="17296"/>
                    </a:cubicBezTo>
                    <a:cubicBezTo>
                      <a:pt x="9727" y="16870"/>
                      <a:pt x="10214" y="16505"/>
                      <a:pt x="10730" y="16080"/>
                    </a:cubicBezTo>
                    <a:cubicBezTo>
                      <a:pt x="10822" y="15958"/>
                      <a:pt x="10882" y="15806"/>
                      <a:pt x="10791" y="15745"/>
                    </a:cubicBezTo>
                    <a:cubicBezTo>
                      <a:pt x="10735" y="15689"/>
                      <a:pt x="10691" y="15665"/>
                      <a:pt x="10649" y="15665"/>
                    </a:cubicBezTo>
                    <a:cubicBezTo>
                      <a:pt x="10600" y="15665"/>
                      <a:pt x="10552" y="15697"/>
                      <a:pt x="10487" y="15745"/>
                    </a:cubicBezTo>
                    <a:cubicBezTo>
                      <a:pt x="10123" y="16049"/>
                      <a:pt x="9758" y="16353"/>
                      <a:pt x="9393" y="16657"/>
                    </a:cubicBezTo>
                    <a:cubicBezTo>
                      <a:pt x="8846" y="17113"/>
                      <a:pt x="8299" y="17600"/>
                      <a:pt x="7752" y="18086"/>
                    </a:cubicBezTo>
                    <a:cubicBezTo>
                      <a:pt x="7387" y="18420"/>
                      <a:pt x="7022" y="18815"/>
                      <a:pt x="6657" y="19180"/>
                    </a:cubicBezTo>
                    <a:cubicBezTo>
                      <a:pt x="6627" y="19241"/>
                      <a:pt x="6566" y="19302"/>
                      <a:pt x="6505" y="19302"/>
                    </a:cubicBezTo>
                    <a:lnTo>
                      <a:pt x="6505" y="19271"/>
                    </a:lnTo>
                    <a:cubicBezTo>
                      <a:pt x="6414" y="18542"/>
                      <a:pt x="6475" y="17782"/>
                      <a:pt x="6475" y="17052"/>
                    </a:cubicBezTo>
                    <a:cubicBezTo>
                      <a:pt x="6475" y="16992"/>
                      <a:pt x="6505" y="16901"/>
                      <a:pt x="6536" y="16870"/>
                    </a:cubicBezTo>
                    <a:cubicBezTo>
                      <a:pt x="7113" y="16232"/>
                      <a:pt x="7752" y="15654"/>
                      <a:pt x="8390" y="15077"/>
                    </a:cubicBezTo>
                    <a:cubicBezTo>
                      <a:pt x="8785" y="14742"/>
                      <a:pt x="9211" y="14408"/>
                      <a:pt x="9575" y="14074"/>
                    </a:cubicBezTo>
                    <a:cubicBezTo>
                      <a:pt x="9667" y="13952"/>
                      <a:pt x="9727" y="13861"/>
                      <a:pt x="9606" y="13770"/>
                    </a:cubicBezTo>
                    <a:cubicBezTo>
                      <a:pt x="9578" y="13713"/>
                      <a:pt x="9536" y="13690"/>
                      <a:pt x="9494" y="13690"/>
                    </a:cubicBezTo>
                    <a:cubicBezTo>
                      <a:pt x="9445" y="13690"/>
                      <a:pt x="9395" y="13721"/>
                      <a:pt x="9363" y="13770"/>
                    </a:cubicBezTo>
                    <a:cubicBezTo>
                      <a:pt x="9241" y="13861"/>
                      <a:pt x="9119" y="13952"/>
                      <a:pt x="8998" y="14074"/>
                    </a:cubicBezTo>
                    <a:cubicBezTo>
                      <a:pt x="8208" y="14742"/>
                      <a:pt x="7417" y="15472"/>
                      <a:pt x="6688" y="16232"/>
                    </a:cubicBezTo>
                    <a:lnTo>
                      <a:pt x="6475" y="16445"/>
                    </a:lnTo>
                    <a:cubicBezTo>
                      <a:pt x="6414" y="16414"/>
                      <a:pt x="6414" y="16414"/>
                      <a:pt x="6414" y="16384"/>
                    </a:cubicBezTo>
                    <a:cubicBezTo>
                      <a:pt x="6384" y="15745"/>
                      <a:pt x="6475" y="15138"/>
                      <a:pt x="6475" y="14530"/>
                    </a:cubicBezTo>
                    <a:cubicBezTo>
                      <a:pt x="6475" y="14438"/>
                      <a:pt x="6475" y="14408"/>
                      <a:pt x="6505" y="14378"/>
                    </a:cubicBezTo>
                    <a:cubicBezTo>
                      <a:pt x="6961" y="13800"/>
                      <a:pt x="7448" y="13192"/>
                      <a:pt x="7995" y="12645"/>
                    </a:cubicBezTo>
                    <a:cubicBezTo>
                      <a:pt x="8633" y="12007"/>
                      <a:pt x="9241" y="11399"/>
                      <a:pt x="9879" y="10791"/>
                    </a:cubicBezTo>
                    <a:cubicBezTo>
                      <a:pt x="9971" y="10730"/>
                      <a:pt x="10001" y="10639"/>
                      <a:pt x="9910" y="10517"/>
                    </a:cubicBezTo>
                    <a:cubicBezTo>
                      <a:pt x="9891" y="10460"/>
                      <a:pt x="9835" y="10438"/>
                      <a:pt x="9773" y="10438"/>
                    </a:cubicBezTo>
                    <a:cubicBezTo>
                      <a:pt x="9737" y="10438"/>
                      <a:pt x="9700" y="10446"/>
                      <a:pt x="9667" y="10457"/>
                    </a:cubicBezTo>
                    <a:cubicBezTo>
                      <a:pt x="9545" y="10487"/>
                      <a:pt x="9515" y="10517"/>
                      <a:pt x="9423" y="10609"/>
                    </a:cubicBezTo>
                    <a:cubicBezTo>
                      <a:pt x="9089" y="10943"/>
                      <a:pt x="8755" y="11338"/>
                      <a:pt x="8360" y="11672"/>
                    </a:cubicBezTo>
                    <a:cubicBezTo>
                      <a:pt x="7934" y="12037"/>
                      <a:pt x="7539" y="12493"/>
                      <a:pt x="7144" y="12919"/>
                    </a:cubicBezTo>
                    <a:cubicBezTo>
                      <a:pt x="6931" y="13192"/>
                      <a:pt x="6718" y="13405"/>
                      <a:pt x="6536" y="13679"/>
                    </a:cubicBezTo>
                    <a:cubicBezTo>
                      <a:pt x="6475" y="13618"/>
                      <a:pt x="6505" y="13557"/>
                      <a:pt x="6505" y="13527"/>
                    </a:cubicBezTo>
                    <a:cubicBezTo>
                      <a:pt x="6536" y="13192"/>
                      <a:pt x="6505" y="12858"/>
                      <a:pt x="6536" y="12493"/>
                    </a:cubicBezTo>
                    <a:cubicBezTo>
                      <a:pt x="6566" y="11855"/>
                      <a:pt x="6566" y="11247"/>
                      <a:pt x="6627" y="10609"/>
                    </a:cubicBezTo>
                    <a:cubicBezTo>
                      <a:pt x="6657" y="10335"/>
                      <a:pt x="6657" y="10062"/>
                      <a:pt x="6931" y="9879"/>
                    </a:cubicBezTo>
                    <a:cubicBezTo>
                      <a:pt x="7326" y="9514"/>
                      <a:pt x="7721" y="9089"/>
                      <a:pt x="8147" y="8663"/>
                    </a:cubicBezTo>
                    <a:cubicBezTo>
                      <a:pt x="8177" y="8633"/>
                      <a:pt x="8208" y="8542"/>
                      <a:pt x="8238" y="8511"/>
                    </a:cubicBezTo>
                    <a:cubicBezTo>
                      <a:pt x="8329" y="8390"/>
                      <a:pt x="8299" y="8329"/>
                      <a:pt x="8208" y="8238"/>
                    </a:cubicBezTo>
                    <a:cubicBezTo>
                      <a:pt x="8165" y="8216"/>
                      <a:pt x="8129" y="8206"/>
                      <a:pt x="8097" y="8206"/>
                    </a:cubicBezTo>
                    <a:cubicBezTo>
                      <a:pt x="8039" y="8206"/>
                      <a:pt x="7993" y="8240"/>
                      <a:pt x="7934" y="8299"/>
                    </a:cubicBezTo>
                    <a:cubicBezTo>
                      <a:pt x="7691" y="8511"/>
                      <a:pt x="7417" y="8785"/>
                      <a:pt x="7174" y="9058"/>
                    </a:cubicBezTo>
                    <a:lnTo>
                      <a:pt x="6688" y="9545"/>
                    </a:lnTo>
                    <a:cubicBezTo>
                      <a:pt x="6657" y="9302"/>
                      <a:pt x="6688" y="9119"/>
                      <a:pt x="6688" y="8937"/>
                    </a:cubicBezTo>
                    <a:cubicBezTo>
                      <a:pt x="6688" y="8633"/>
                      <a:pt x="6779" y="8451"/>
                      <a:pt x="6961" y="8207"/>
                    </a:cubicBezTo>
                    <a:cubicBezTo>
                      <a:pt x="7569" y="7539"/>
                      <a:pt x="8086" y="6688"/>
                      <a:pt x="8633" y="5928"/>
                    </a:cubicBezTo>
                    <a:lnTo>
                      <a:pt x="8755" y="5715"/>
                    </a:lnTo>
                    <a:cubicBezTo>
                      <a:pt x="8785" y="5563"/>
                      <a:pt x="8694" y="5411"/>
                      <a:pt x="8603" y="5350"/>
                    </a:cubicBezTo>
                    <a:cubicBezTo>
                      <a:pt x="8574" y="5343"/>
                      <a:pt x="8545" y="5339"/>
                      <a:pt x="8517" y="5339"/>
                    </a:cubicBezTo>
                    <a:cubicBezTo>
                      <a:pt x="8427" y="5339"/>
                      <a:pt x="8345" y="5379"/>
                      <a:pt x="8299" y="5472"/>
                    </a:cubicBezTo>
                    <a:cubicBezTo>
                      <a:pt x="7934" y="6049"/>
                      <a:pt x="7539" y="6566"/>
                      <a:pt x="7144" y="7113"/>
                    </a:cubicBezTo>
                    <a:cubicBezTo>
                      <a:pt x="7022" y="7235"/>
                      <a:pt x="6961" y="7417"/>
                      <a:pt x="6809" y="7508"/>
                    </a:cubicBezTo>
                    <a:cubicBezTo>
                      <a:pt x="6779" y="7174"/>
                      <a:pt x="6840" y="6840"/>
                      <a:pt x="6840" y="6536"/>
                    </a:cubicBezTo>
                    <a:cubicBezTo>
                      <a:pt x="6840" y="6232"/>
                      <a:pt x="6870" y="5928"/>
                      <a:pt x="6870" y="5624"/>
                    </a:cubicBezTo>
                    <a:cubicBezTo>
                      <a:pt x="6870" y="5472"/>
                      <a:pt x="6931" y="5320"/>
                      <a:pt x="7022" y="5168"/>
                    </a:cubicBezTo>
                    <a:cubicBezTo>
                      <a:pt x="7296" y="4833"/>
                      <a:pt x="7478" y="4469"/>
                      <a:pt x="7721" y="4134"/>
                    </a:cubicBezTo>
                    <a:cubicBezTo>
                      <a:pt x="7843" y="3952"/>
                      <a:pt x="7904" y="3800"/>
                      <a:pt x="8025" y="3618"/>
                    </a:cubicBezTo>
                    <a:cubicBezTo>
                      <a:pt x="8056" y="3496"/>
                      <a:pt x="8056" y="3374"/>
                      <a:pt x="7934" y="3314"/>
                    </a:cubicBezTo>
                    <a:cubicBezTo>
                      <a:pt x="7906" y="3286"/>
                      <a:pt x="7876" y="3275"/>
                      <a:pt x="7844" y="3275"/>
                    </a:cubicBezTo>
                    <a:cubicBezTo>
                      <a:pt x="7772" y="3275"/>
                      <a:pt x="7694" y="3332"/>
                      <a:pt x="7630" y="3374"/>
                    </a:cubicBezTo>
                    <a:cubicBezTo>
                      <a:pt x="7569" y="3466"/>
                      <a:pt x="7539" y="3526"/>
                      <a:pt x="7478" y="3618"/>
                    </a:cubicBezTo>
                    <a:cubicBezTo>
                      <a:pt x="7326" y="3922"/>
                      <a:pt x="7144" y="4165"/>
                      <a:pt x="6961" y="4530"/>
                    </a:cubicBezTo>
                    <a:cubicBezTo>
                      <a:pt x="6992" y="3952"/>
                      <a:pt x="6992" y="3466"/>
                      <a:pt x="7022" y="2949"/>
                    </a:cubicBezTo>
                    <a:cubicBezTo>
                      <a:pt x="7083" y="2584"/>
                      <a:pt x="7083" y="2250"/>
                      <a:pt x="7113" y="1855"/>
                    </a:cubicBezTo>
                    <a:cubicBezTo>
                      <a:pt x="7113" y="1368"/>
                      <a:pt x="7144" y="821"/>
                      <a:pt x="7174" y="335"/>
                    </a:cubicBezTo>
                    <a:lnTo>
                      <a:pt x="7174" y="183"/>
                    </a:lnTo>
                    <a:cubicBezTo>
                      <a:pt x="7144" y="61"/>
                      <a:pt x="7083" y="1"/>
                      <a:pt x="6961" y="1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2596;p69">
                <a:extLst>
                  <a:ext uri="{FF2B5EF4-FFF2-40B4-BE49-F238E27FC236}">
                    <a16:creationId xmlns:a16="http://schemas.microsoft.com/office/drawing/2014/main" id="{D16137FB-6636-47B1-8BF8-0A27305C8FD3}"/>
                  </a:ext>
                </a:extLst>
              </p:cNvPr>
              <p:cNvSpPr/>
              <p:nvPr/>
            </p:nvSpPr>
            <p:spPr>
              <a:xfrm>
                <a:off x="1364600" y="6987300"/>
                <a:ext cx="120850" cy="43775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1751" extrusionOk="0">
                    <a:moveTo>
                      <a:pt x="199" y="1"/>
                    </a:moveTo>
                    <a:cubicBezTo>
                      <a:pt x="143" y="1"/>
                      <a:pt x="97" y="30"/>
                      <a:pt x="61" y="101"/>
                    </a:cubicBezTo>
                    <a:cubicBezTo>
                      <a:pt x="1" y="223"/>
                      <a:pt x="122" y="253"/>
                      <a:pt x="183" y="284"/>
                    </a:cubicBezTo>
                    <a:cubicBezTo>
                      <a:pt x="882" y="679"/>
                      <a:pt x="1551" y="1044"/>
                      <a:pt x="2189" y="1499"/>
                    </a:cubicBezTo>
                    <a:cubicBezTo>
                      <a:pt x="2432" y="1651"/>
                      <a:pt x="2706" y="1743"/>
                      <a:pt x="2949" y="1743"/>
                    </a:cubicBezTo>
                    <a:cubicBezTo>
                      <a:pt x="2965" y="1748"/>
                      <a:pt x="2979" y="1750"/>
                      <a:pt x="2994" y="1750"/>
                    </a:cubicBezTo>
                    <a:cubicBezTo>
                      <a:pt x="3064" y="1750"/>
                      <a:pt x="3127" y="1691"/>
                      <a:pt x="3253" y="1591"/>
                    </a:cubicBezTo>
                    <a:cubicBezTo>
                      <a:pt x="3618" y="1317"/>
                      <a:pt x="3982" y="1044"/>
                      <a:pt x="4317" y="800"/>
                    </a:cubicBezTo>
                    <a:cubicBezTo>
                      <a:pt x="4438" y="679"/>
                      <a:pt x="4590" y="557"/>
                      <a:pt x="4712" y="436"/>
                    </a:cubicBezTo>
                    <a:cubicBezTo>
                      <a:pt x="4833" y="344"/>
                      <a:pt x="4773" y="192"/>
                      <a:pt x="4681" y="101"/>
                    </a:cubicBezTo>
                    <a:cubicBezTo>
                      <a:pt x="4643" y="82"/>
                      <a:pt x="4604" y="72"/>
                      <a:pt x="4568" y="72"/>
                    </a:cubicBezTo>
                    <a:cubicBezTo>
                      <a:pt x="4489" y="72"/>
                      <a:pt x="4419" y="119"/>
                      <a:pt x="4377" y="223"/>
                    </a:cubicBezTo>
                    <a:cubicBezTo>
                      <a:pt x="4377" y="253"/>
                      <a:pt x="4317" y="284"/>
                      <a:pt x="4286" y="344"/>
                    </a:cubicBezTo>
                    <a:lnTo>
                      <a:pt x="3040" y="1348"/>
                    </a:lnTo>
                    <a:cubicBezTo>
                      <a:pt x="2994" y="1378"/>
                      <a:pt x="2964" y="1393"/>
                      <a:pt x="2937" y="1393"/>
                    </a:cubicBezTo>
                    <a:cubicBezTo>
                      <a:pt x="2911" y="1393"/>
                      <a:pt x="2888" y="1378"/>
                      <a:pt x="2858" y="1348"/>
                    </a:cubicBezTo>
                    <a:cubicBezTo>
                      <a:pt x="2311" y="1044"/>
                      <a:pt x="1794" y="740"/>
                      <a:pt x="1247" y="496"/>
                    </a:cubicBezTo>
                    <a:cubicBezTo>
                      <a:pt x="943" y="344"/>
                      <a:pt x="639" y="132"/>
                      <a:pt x="335" y="41"/>
                    </a:cubicBezTo>
                    <a:cubicBezTo>
                      <a:pt x="284" y="15"/>
                      <a:pt x="239" y="1"/>
                      <a:pt x="199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2597;p69">
                <a:extLst>
                  <a:ext uri="{FF2B5EF4-FFF2-40B4-BE49-F238E27FC236}">
                    <a16:creationId xmlns:a16="http://schemas.microsoft.com/office/drawing/2014/main" id="{D3E708EC-2623-4964-916B-5B8BF80D8A24}"/>
                  </a:ext>
                </a:extLst>
              </p:cNvPr>
              <p:cNvSpPr/>
              <p:nvPr/>
            </p:nvSpPr>
            <p:spPr>
              <a:xfrm>
                <a:off x="1345600" y="6767925"/>
                <a:ext cx="8285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2805" extrusionOk="0">
                    <a:moveTo>
                      <a:pt x="153" y="1"/>
                    </a:moveTo>
                    <a:cubicBezTo>
                      <a:pt x="31" y="1"/>
                      <a:pt x="1" y="62"/>
                      <a:pt x="31" y="183"/>
                    </a:cubicBezTo>
                    <a:lnTo>
                      <a:pt x="153" y="305"/>
                    </a:lnTo>
                    <a:cubicBezTo>
                      <a:pt x="609" y="700"/>
                      <a:pt x="1095" y="1095"/>
                      <a:pt x="1551" y="1460"/>
                    </a:cubicBezTo>
                    <a:cubicBezTo>
                      <a:pt x="2007" y="1855"/>
                      <a:pt x="2432" y="2189"/>
                      <a:pt x="2797" y="2645"/>
                    </a:cubicBezTo>
                    <a:cubicBezTo>
                      <a:pt x="2873" y="2746"/>
                      <a:pt x="2927" y="2805"/>
                      <a:pt x="3030" y="2805"/>
                    </a:cubicBezTo>
                    <a:cubicBezTo>
                      <a:pt x="3052" y="2805"/>
                      <a:pt x="3075" y="2802"/>
                      <a:pt x="3101" y="2797"/>
                    </a:cubicBezTo>
                    <a:cubicBezTo>
                      <a:pt x="3253" y="2767"/>
                      <a:pt x="3314" y="2645"/>
                      <a:pt x="3314" y="2493"/>
                    </a:cubicBezTo>
                    <a:cubicBezTo>
                      <a:pt x="3192" y="2372"/>
                      <a:pt x="3071" y="2311"/>
                      <a:pt x="3010" y="2159"/>
                    </a:cubicBezTo>
                    <a:cubicBezTo>
                      <a:pt x="2159" y="1429"/>
                      <a:pt x="1277" y="791"/>
                      <a:pt x="426" y="92"/>
                    </a:cubicBezTo>
                    <a:cubicBezTo>
                      <a:pt x="335" y="62"/>
                      <a:pt x="274" y="1"/>
                      <a:pt x="153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2598;p69">
                <a:extLst>
                  <a:ext uri="{FF2B5EF4-FFF2-40B4-BE49-F238E27FC236}">
                    <a16:creationId xmlns:a16="http://schemas.microsoft.com/office/drawing/2014/main" id="{5FCC98E1-0077-4BF3-9A25-17B68F330AAA}"/>
                  </a:ext>
                </a:extLst>
              </p:cNvPr>
              <p:cNvSpPr/>
              <p:nvPr/>
            </p:nvSpPr>
            <p:spPr>
              <a:xfrm>
                <a:off x="1540900" y="6647125"/>
                <a:ext cx="22825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115" extrusionOk="0">
                    <a:moveTo>
                      <a:pt x="659" y="1"/>
                    </a:moveTo>
                    <a:cubicBezTo>
                      <a:pt x="579" y="1"/>
                      <a:pt x="488" y="48"/>
                      <a:pt x="426" y="152"/>
                    </a:cubicBezTo>
                    <a:cubicBezTo>
                      <a:pt x="304" y="365"/>
                      <a:pt x="213" y="577"/>
                      <a:pt x="91" y="790"/>
                    </a:cubicBezTo>
                    <a:cubicBezTo>
                      <a:pt x="91" y="881"/>
                      <a:pt x="61" y="912"/>
                      <a:pt x="61" y="942"/>
                    </a:cubicBezTo>
                    <a:cubicBezTo>
                      <a:pt x="0" y="1064"/>
                      <a:pt x="61" y="1094"/>
                      <a:pt x="122" y="1094"/>
                    </a:cubicBezTo>
                    <a:cubicBezTo>
                      <a:pt x="172" y="1107"/>
                      <a:pt x="207" y="1114"/>
                      <a:pt x="237" y="1114"/>
                    </a:cubicBezTo>
                    <a:cubicBezTo>
                      <a:pt x="279" y="1114"/>
                      <a:pt x="312" y="1099"/>
                      <a:pt x="365" y="1064"/>
                    </a:cubicBezTo>
                    <a:cubicBezTo>
                      <a:pt x="547" y="881"/>
                      <a:pt x="730" y="638"/>
                      <a:pt x="851" y="365"/>
                    </a:cubicBezTo>
                    <a:cubicBezTo>
                      <a:pt x="912" y="213"/>
                      <a:pt x="882" y="121"/>
                      <a:pt x="760" y="30"/>
                    </a:cubicBezTo>
                    <a:cubicBezTo>
                      <a:pt x="731" y="11"/>
                      <a:pt x="696" y="1"/>
                      <a:pt x="659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2599;p69">
                <a:extLst>
                  <a:ext uri="{FF2B5EF4-FFF2-40B4-BE49-F238E27FC236}">
                    <a16:creationId xmlns:a16="http://schemas.microsoft.com/office/drawing/2014/main" id="{A28DF597-6D7D-40D3-AFCF-FC55E4230966}"/>
                  </a:ext>
                </a:extLst>
              </p:cNvPr>
              <p:cNvSpPr/>
              <p:nvPr/>
            </p:nvSpPr>
            <p:spPr>
              <a:xfrm>
                <a:off x="1307600" y="6643875"/>
                <a:ext cx="205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87" extrusionOk="0">
                    <a:moveTo>
                      <a:pt x="201" y="1"/>
                    </a:moveTo>
                    <a:cubicBezTo>
                      <a:pt x="85" y="1"/>
                      <a:pt x="1" y="64"/>
                      <a:pt x="1" y="191"/>
                    </a:cubicBezTo>
                    <a:cubicBezTo>
                      <a:pt x="1" y="282"/>
                      <a:pt x="31" y="343"/>
                      <a:pt x="122" y="434"/>
                    </a:cubicBezTo>
                    <a:cubicBezTo>
                      <a:pt x="183" y="555"/>
                      <a:pt x="335" y="586"/>
                      <a:pt x="457" y="647"/>
                    </a:cubicBezTo>
                    <a:cubicBezTo>
                      <a:pt x="507" y="672"/>
                      <a:pt x="552" y="687"/>
                      <a:pt x="594" y="687"/>
                    </a:cubicBezTo>
                    <a:cubicBezTo>
                      <a:pt x="654" y="687"/>
                      <a:pt x="707" y="657"/>
                      <a:pt x="761" y="586"/>
                    </a:cubicBezTo>
                    <a:cubicBezTo>
                      <a:pt x="822" y="464"/>
                      <a:pt x="822" y="343"/>
                      <a:pt x="730" y="282"/>
                    </a:cubicBezTo>
                    <a:cubicBezTo>
                      <a:pt x="609" y="160"/>
                      <a:pt x="457" y="39"/>
                      <a:pt x="274" y="8"/>
                    </a:cubicBezTo>
                    <a:cubicBezTo>
                      <a:pt x="249" y="3"/>
                      <a:pt x="225" y="1"/>
                      <a:pt x="201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2600;p69">
                <a:extLst>
                  <a:ext uri="{FF2B5EF4-FFF2-40B4-BE49-F238E27FC236}">
                    <a16:creationId xmlns:a16="http://schemas.microsoft.com/office/drawing/2014/main" id="{96EF731A-9876-485A-8F87-D04E733EDCEF}"/>
                  </a:ext>
                </a:extLst>
              </p:cNvPr>
              <p:cNvSpPr/>
              <p:nvPr/>
            </p:nvSpPr>
            <p:spPr>
              <a:xfrm>
                <a:off x="1528725" y="6740925"/>
                <a:ext cx="213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716" extrusionOk="0">
                    <a:moveTo>
                      <a:pt x="617" y="1"/>
                    </a:moveTo>
                    <a:cubicBezTo>
                      <a:pt x="577" y="1"/>
                      <a:pt x="532" y="14"/>
                      <a:pt x="487" y="47"/>
                    </a:cubicBezTo>
                    <a:cubicBezTo>
                      <a:pt x="305" y="169"/>
                      <a:pt x="153" y="291"/>
                      <a:pt x="31" y="473"/>
                    </a:cubicBezTo>
                    <a:cubicBezTo>
                      <a:pt x="1" y="534"/>
                      <a:pt x="1" y="564"/>
                      <a:pt x="31" y="655"/>
                    </a:cubicBezTo>
                    <a:cubicBezTo>
                      <a:pt x="92" y="686"/>
                      <a:pt x="123" y="716"/>
                      <a:pt x="183" y="716"/>
                    </a:cubicBezTo>
                    <a:cubicBezTo>
                      <a:pt x="305" y="716"/>
                      <a:pt x="335" y="686"/>
                      <a:pt x="427" y="655"/>
                    </a:cubicBezTo>
                    <a:cubicBezTo>
                      <a:pt x="548" y="564"/>
                      <a:pt x="609" y="473"/>
                      <a:pt x="730" y="382"/>
                    </a:cubicBezTo>
                    <a:cubicBezTo>
                      <a:pt x="791" y="260"/>
                      <a:pt x="852" y="199"/>
                      <a:pt x="761" y="78"/>
                    </a:cubicBezTo>
                    <a:cubicBezTo>
                      <a:pt x="742" y="39"/>
                      <a:pt x="686" y="1"/>
                      <a:pt x="617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2601;p69">
                <a:extLst>
                  <a:ext uri="{FF2B5EF4-FFF2-40B4-BE49-F238E27FC236}">
                    <a16:creationId xmlns:a16="http://schemas.microsoft.com/office/drawing/2014/main" id="{802832B0-A0CF-4CEC-BACC-E079A0FB3F82}"/>
                  </a:ext>
                </a:extLst>
              </p:cNvPr>
              <p:cNvSpPr/>
              <p:nvPr/>
            </p:nvSpPr>
            <p:spPr>
              <a:xfrm>
                <a:off x="1556100" y="6794725"/>
                <a:ext cx="1902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92" extrusionOk="0">
                    <a:moveTo>
                      <a:pt x="620" y="0"/>
                    </a:moveTo>
                    <a:cubicBezTo>
                      <a:pt x="585" y="0"/>
                      <a:pt x="547" y="8"/>
                      <a:pt x="517" y="23"/>
                    </a:cubicBezTo>
                    <a:cubicBezTo>
                      <a:pt x="304" y="145"/>
                      <a:pt x="152" y="327"/>
                      <a:pt x="61" y="509"/>
                    </a:cubicBezTo>
                    <a:cubicBezTo>
                      <a:pt x="0" y="601"/>
                      <a:pt x="91" y="692"/>
                      <a:pt x="213" y="692"/>
                    </a:cubicBezTo>
                    <a:cubicBezTo>
                      <a:pt x="213" y="692"/>
                      <a:pt x="243" y="692"/>
                      <a:pt x="243" y="661"/>
                    </a:cubicBezTo>
                    <a:cubicBezTo>
                      <a:pt x="426" y="540"/>
                      <a:pt x="578" y="388"/>
                      <a:pt x="730" y="205"/>
                    </a:cubicBezTo>
                    <a:cubicBezTo>
                      <a:pt x="760" y="175"/>
                      <a:pt x="760" y="84"/>
                      <a:pt x="699" y="23"/>
                    </a:cubicBezTo>
                    <a:cubicBezTo>
                      <a:pt x="684" y="8"/>
                      <a:pt x="654" y="0"/>
                      <a:pt x="620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2602;p69">
                <a:extLst>
                  <a:ext uri="{FF2B5EF4-FFF2-40B4-BE49-F238E27FC236}">
                    <a16:creationId xmlns:a16="http://schemas.microsoft.com/office/drawing/2014/main" id="{CDFD6162-64DC-4550-972A-7308558395FC}"/>
                  </a:ext>
                </a:extLst>
              </p:cNvPr>
              <p:cNvSpPr/>
              <p:nvPr/>
            </p:nvSpPr>
            <p:spPr>
              <a:xfrm>
                <a:off x="1520375" y="6898450"/>
                <a:ext cx="182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707" extrusionOk="0">
                    <a:moveTo>
                      <a:pt x="514" y="0"/>
                    </a:moveTo>
                    <a:cubicBezTo>
                      <a:pt x="496" y="0"/>
                      <a:pt x="477" y="3"/>
                      <a:pt x="457" y="8"/>
                    </a:cubicBezTo>
                    <a:cubicBezTo>
                      <a:pt x="305" y="8"/>
                      <a:pt x="1" y="373"/>
                      <a:pt x="1" y="555"/>
                    </a:cubicBezTo>
                    <a:cubicBezTo>
                      <a:pt x="1" y="616"/>
                      <a:pt x="1" y="646"/>
                      <a:pt x="122" y="707"/>
                    </a:cubicBezTo>
                    <a:cubicBezTo>
                      <a:pt x="174" y="707"/>
                      <a:pt x="204" y="640"/>
                      <a:pt x="269" y="640"/>
                    </a:cubicBezTo>
                    <a:cubicBezTo>
                      <a:pt x="280" y="640"/>
                      <a:pt x="292" y="642"/>
                      <a:pt x="305" y="646"/>
                    </a:cubicBezTo>
                    <a:cubicBezTo>
                      <a:pt x="365" y="555"/>
                      <a:pt x="426" y="433"/>
                      <a:pt x="578" y="373"/>
                    </a:cubicBezTo>
                    <a:cubicBezTo>
                      <a:pt x="669" y="342"/>
                      <a:pt x="730" y="281"/>
                      <a:pt x="669" y="160"/>
                    </a:cubicBezTo>
                    <a:cubicBezTo>
                      <a:pt x="644" y="59"/>
                      <a:pt x="598" y="0"/>
                      <a:pt x="514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2603;p69">
                <a:extLst>
                  <a:ext uri="{FF2B5EF4-FFF2-40B4-BE49-F238E27FC236}">
                    <a16:creationId xmlns:a16="http://schemas.microsoft.com/office/drawing/2014/main" id="{71810E5B-855C-4EC0-A465-B39CA2E2D421}"/>
                  </a:ext>
                </a:extLst>
              </p:cNvPr>
              <p:cNvSpPr/>
              <p:nvPr/>
            </p:nvSpPr>
            <p:spPr>
              <a:xfrm>
                <a:off x="1323575" y="6753500"/>
                <a:ext cx="144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69" extrusionOk="0">
                    <a:moveTo>
                      <a:pt x="183" y="0"/>
                    </a:moveTo>
                    <a:cubicBezTo>
                      <a:pt x="122" y="0"/>
                      <a:pt x="91" y="0"/>
                      <a:pt x="31" y="31"/>
                    </a:cubicBezTo>
                    <a:cubicBezTo>
                      <a:pt x="0" y="61"/>
                      <a:pt x="0" y="152"/>
                      <a:pt x="31" y="183"/>
                    </a:cubicBezTo>
                    <a:cubicBezTo>
                      <a:pt x="122" y="304"/>
                      <a:pt x="243" y="365"/>
                      <a:pt x="334" y="456"/>
                    </a:cubicBezTo>
                    <a:cubicBezTo>
                      <a:pt x="352" y="465"/>
                      <a:pt x="370" y="469"/>
                      <a:pt x="387" y="469"/>
                    </a:cubicBezTo>
                    <a:cubicBezTo>
                      <a:pt x="428" y="469"/>
                      <a:pt x="465" y="447"/>
                      <a:pt x="486" y="426"/>
                    </a:cubicBezTo>
                    <a:cubicBezTo>
                      <a:pt x="547" y="365"/>
                      <a:pt x="578" y="335"/>
                      <a:pt x="547" y="274"/>
                    </a:cubicBezTo>
                    <a:cubicBezTo>
                      <a:pt x="456" y="152"/>
                      <a:pt x="334" y="31"/>
                      <a:pt x="183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2604;p69">
                <a:extLst>
                  <a:ext uri="{FF2B5EF4-FFF2-40B4-BE49-F238E27FC236}">
                    <a16:creationId xmlns:a16="http://schemas.microsoft.com/office/drawing/2014/main" id="{777A9D23-79B1-4FA4-9B89-2DD456B967A4}"/>
                  </a:ext>
                </a:extLst>
              </p:cNvPr>
              <p:cNvSpPr/>
              <p:nvPr/>
            </p:nvSpPr>
            <p:spPr>
              <a:xfrm>
                <a:off x="1325850" y="7232650"/>
                <a:ext cx="243950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9758" h="271" extrusionOk="0">
                    <a:moveTo>
                      <a:pt x="8005" y="0"/>
                    </a:moveTo>
                    <a:cubicBezTo>
                      <a:pt x="6944" y="0"/>
                      <a:pt x="5897" y="14"/>
                      <a:pt x="4864" y="14"/>
                    </a:cubicBezTo>
                    <a:cubicBezTo>
                      <a:pt x="3253" y="14"/>
                      <a:pt x="1672" y="14"/>
                      <a:pt x="92" y="44"/>
                    </a:cubicBezTo>
                    <a:cubicBezTo>
                      <a:pt x="0" y="105"/>
                      <a:pt x="0" y="196"/>
                      <a:pt x="92" y="196"/>
                    </a:cubicBezTo>
                    <a:cubicBezTo>
                      <a:pt x="1702" y="257"/>
                      <a:pt x="3283" y="257"/>
                      <a:pt x="4864" y="257"/>
                    </a:cubicBezTo>
                    <a:cubicBezTo>
                      <a:pt x="5917" y="257"/>
                      <a:pt x="6985" y="271"/>
                      <a:pt x="8038" y="271"/>
                    </a:cubicBezTo>
                    <a:cubicBezTo>
                      <a:pt x="8565" y="271"/>
                      <a:pt x="9089" y="267"/>
                      <a:pt x="9605" y="257"/>
                    </a:cubicBezTo>
                    <a:cubicBezTo>
                      <a:pt x="9757" y="257"/>
                      <a:pt x="9757" y="14"/>
                      <a:pt x="9605" y="14"/>
                    </a:cubicBezTo>
                    <a:cubicBezTo>
                      <a:pt x="9068" y="4"/>
                      <a:pt x="8535" y="0"/>
                      <a:pt x="8005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2605;p69">
                <a:extLst>
                  <a:ext uri="{FF2B5EF4-FFF2-40B4-BE49-F238E27FC236}">
                    <a16:creationId xmlns:a16="http://schemas.microsoft.com/office/drawing/2014/main" id="{D8FA1CC6-686A-4B26-BEAD-CE28D23C6BB4}"/>
                  </a:ext>
                </a:extLst>
              </p:cNvPr>
              <p:cNvSpPr/>
              <p:nvPr/>
            </p:nvSpPr>
            <p:spPr>
              <a:xfrm>
                <a:off x="1296200" y="7296975"/>
                <a:ext cx="2865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11461" h="367" extrusionOk="0">
                    <a:moveTo>
                      <a:pt x="8164" y="0"/>
                    </a:moveTo>
                    <a:cubicBezTo>
                      <a:pt x="5479" y="0"/>
                      <a:pt x="2778" y="50"/>
                      <a:pt x="62" y="116"/>
                    </a:cubicBezTo>
                    <a:cubicBezTo>
                      <a:pt x="1" y="146"/>
                      <a:pt x="1" y="268"/>
                      <a:pt x="62" y="268"/>
                    </a:cubicBezTo>
                    <a:cubicBezTo>
                      <a:pt x="2664" y="310"/>
                      <a:pt x="5252" y="367"/>
                      <a:pt x="7856" y="367"/>
                    </a:cubicBezTo>
                    <a:cubicBezTo>
                      <a:pt x="8993" y="367"/>
                      <a:pt x="10132" y="356"/>
                      <a:pt x="11278" y="328"/>
                    </a:cubicBezTo>
                    <a:cubicBezTo>
                      <a:pt x="11460" y="328"/>
                      <a:pt x="11460" y="25"/>
                      <a:pt x="11278" y="25"/>
                    </a:cubicBezTo>
                    <a:cubicBezTo>
                      <a:pt x="10242" y="8"/>
                      <a:pt x="9204" y="0"/>
                      <a:pt x="8164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2606;p69">
                <a:extLst>
                  <a:ext uri="{FF2B5EF4-FFF2-40B4-BE49-F238E27FC236}">
                    <a16:creationId xmlns:a16="http://schemas.microsoft.com/office/drawing/2014/main" id="{05CB3882-1C63-4BA1-BB3E-992DD0C678BF}"/>
                  </a:ext>
                </a:extLst>
              </p:cNvPr>
              <p:cNvSpPr/>
              <p:nvPr/>
            </p:nvSpPr>
            <p:spPr>
              <a:xfrm>
                <a:off x="1129800" y="6186950"/>
                <a:ext cx="106400" cy="136475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5459" extrusionOk="0">
                    <a:moveTo>
                      <a:pt x="1720" y="1"/>
                    </a:moveTo>
                    <a:cubicBezTo>
                      <a:pt x="1374" y="1"/>
                      <a:pt x="1043" y="120"/>
                      <a:pt x="730" y="322"/>
                    </a:cubicBezTo>
                    <a:cubicBezTo>
                      <a:pt x="304" y="595"/>
                      <a:pt x="91" y="929"/>
                      <a:pt x="0" y="1385"/>
                    </a:cubicBezTo>
                    <a:cubicBezTo>
                      <a:pt x="0" y="1507"/>
                      <a:pt x="0" y="1659"/>
                      <a:pt x="91" y="1750"/>
                    </a:cubicBezTo>
                    <a:cubicBezTo>
                      <a:pt x="152" y="1872"/>
                      <a:pt x="243" y="2024"/>
                      <a:pt x="335" y="2176"/>
                    </a:cubicBezTo>
                    <a:cubicBezTo>
                      <a:pt x="456" y="2328"/>
                      <a:pt x="547" y="2449"/>
                      <a:pt x="578" y="2510"/>
                    </a:cubicBezTo>
                    <a:cubicBezTo>
                      <a:pt x="578" y="2510"/>
                      <a:pt x="608" y="2601"/>
                      <a:pt x="578" y="2723"/>
                    </a:cubicBezTo>
                    <a:cubicBezTo>
                      <a:pt x="639" y="2784"/>
                      <a:pt x="639" y="2875"/>
                      <a:pt x="669" y="2905"/>
                    </a:cubicBezTo>
                    <a:cubicBezTo>
                      <a:pt x="730" y="2936"/>
                      <a:pt x="730" y="2966"/>
                      <a:pt x="730" y="3057"/>
                    </a:cubicBezTo>
                    <a:cubicBezTo>
                      <a:pt x="730" y="3088"/>
                      <a:pt x="669" y="3088"/>
                      <a:pt x="669" y="3118"/>
                    </a:cubicBezTo>
                    <a:cubicBezTo>
                      <a:pt x="639" y="3179"/>
                      <a:pt x="639" y="3209"/>
                      <a:pt x="639" y="3209"/>
                    </a:cubicBezTo>
                    <a:lnTo>
                      <a:pt x="639" y="3239"/>
                    </a:lnTo>
                    <a:cubicBezTo>
                      <a:pt x="639" y="3331"/>
                      <a:pt x="639" y="3361"/>
                      <a:pt x="669" y="3391"/>
                    </a:cubicBezTo>
                    <a:cubicBezTo>
                      <a:pt x="730" y="3422"/>
                      <a:pt x="760" y="3483"/>
                      <a:pt x="821" y="3513"/>
                    </a:cubicBezTo>
                    <a:cubicBezTo>
                      <a:pt x="912" y="3574"/>
                      <a:pt x="942" y="3574"/>
                      <a:pt x="973" y="3635"/>
                    </a:cubicBezTo>
                    <a:cubicBezTo>
                      <a:pt x="1125" y="3817"/>
                      <a:pt x="1277" y="4091"/>
                      <a:pt x="1490" y="4486"/>
                    </a:cubicBezTo>
                    <a:cubicBezTo>
                      <a:pt x="1672" y="4911"/>
                      <a:pt x="1854" y="5185"/>
                      <a:pt x="2006" y="5367"/>
                    </a:cubicBezTo>
                    <a:cubicBezTo>
                      <a:pt x="2037" y="5458"/>
                      <a:pt x="2098" y="5458"/>
                      <a:pt x="2158" y="5458"/>
                    </a:cubicBezTo>
                    <a:cubicBezTo>
                      <a:pt x="2250" y="5458"/>
                      <a:pt x="2310" y="5398"/>
                      <a:pt x="2401" y="5367"/>
                    </a:cubicBezTo>
                    <a:cubicBezTo>
                      <a:pt x="2462" y="5337"/>
                      <a:pt x="2553" y="5306"/>
                      <a:pt x="2584" y="5306"/>
                    </a:cubicBezTo>
                    <a:cubicBezTo>
                      <a:pt x="2736" y="5246"/>
                      <a:pt x="2888" y="5154"/>
                      <a:pt x="3040" y="5033"/>
                    </a:cubicBezTo>
                    <a:cubicBezTo>
                      <a:pt x="3192" y="4881"/>
                      <a:pt x="3344" y="4790"/>
                      <a:pt x="3405" y="4698"/>
                    </a:cubicBezTo>
                    <a:cubicBezTo>
                      <a:pt x="3526" y="4577"/>
                      <a:pt x="3648" y="4455"/>
                      <a:pt x="3800" y="4273"/>
                    </a:cubicBezTo>
                    <a:cubicBezTo>
                      <a:pt x="3952" y="4121"/>
                      <a:pt x="4073" y="3969"/>
                      <a:pt x="4134" y="3878"/>
                    </a:cubicBezTo>
                    <a:cubicBezTo>
                      <a:pt x="4225" y="3787"/>
                      <a:pt x="4256" y="3665"/>
                      <a:pt x="4256" y="3543"/>
                    </a:cubicBezTo>
                    <a:cubicBezTo>
                      <a:pt x="4256" y="3422"/>
                      <a:pt x="4225" y="3331"/>
                      <a:pt x="4104" y="3209"/>
                    </a:cubicBezTo>
                    <a:cubicBezTo>
                      <a:pt x="4043" y="3194"/>
                      <a:pt x="3997" y="3186"/>
                      <a:pt x="3967" y="3186"/>
                    </a:cubicBezTo>
                    <a:cubicBezTo>
                      <a:pt x="3936" y="3186"/>
                      <a:pt x="3921" y="3194"/>
                      <a:pt x="3921" y="3209"/>
                    </a:cubicBezTo>
                    <a:cubicBezTo>
                      <a:pt x="3800" y="3270"/>
                      <a:pt x="3678" y="3422"/>
                      <a:pt x="3496" y="3665"/>
                    </a:cubicBezTo>
                    <a:cubicBezTo>
                      <a:pt x="3344" y="3847"/>
                      <a:pt x="3161" y="4030"/>
                      <a:pt x="3009" y="4182"/>
                    </a:cubicBezTo>
                    <a:cubicBezTo>
                      <a:pt x="2857" y="4334"/>
                      <a:pt x="2645" y="4425"/>
                      <a:pt x="2462" y="4486"/>
                    </a:cubicBezTo>
                    <a:cubicBezTo>
                      <a:pt x="2432" y="4455"/>
                      <a:pt x="2341" y="4334"/>
                      <a:pt x="2250" y="4182"/>
                    </a:cubicBezTo>
                    <a:cubicBezTo>
                      <a:pt x="2128" y="3999"/>
                      <a:pt x="2037" y="3878"/>
                      <a:pt x="2006" y="3817"/>
                    </a:cubicBezTo>
                    <a:cubicBezTo>
                      <a:pt x="1976" y="3726"/>
                      <a:pt x="1946" y="3635"/>
                      <a:pt x="1885" y="3513"/>
                    </a:cubicBezTo>
                    <a:cubicBezTo>
                      <a:pt x="1854" y="3361"/>
                      <a:pt x="1854" y="3270"/>
                      <a:pt x="1885" y="3179"/>
                    </a:cubicBezTo>
                    <a:cubicBezTo>
                      <a:pt x="1946" y="3057"/>
                      <a:pt x="2037" y="2936"/>
                      <a:pt x="2250" y="2814"/>
                    </a:cubicBezTo>
                    <a:cubicBezTo>
                      <a:pt x="2432" y="2723"/>
                      <a:pt x="2614" y="2601"/>
                      <a:pt x="2766" y="2480"/>
                    </a:cubicBezTo>
                    <a:cubicBezTo>
                      <a:pt x="2918" y="2358"/>
                      <a:pt x="3040" y="2206"/>
                      <a:pt x="3040" y="2024"/>
                    </a:cubicBezTo>
                    <a:cubicBezTo>
                      <a:pt x="2918" y="1902"/>
                      <a:pt x="2766" y="1872"/>
                      <a:pt x="2614" y="1872"/>
                    </a:cubicBezTo>
                    <a:cubicBezTo>
                      <a:pt x="2462" y="1902"/>
                      <a:pt x="2341" y="1963"/>
                      <a:pt x="2250" y="2024"/>
                    </a:cubicBezTo>
                    <a:cubicBezTo>
                      <a:pt x="2128" y="2115"/>
                      <a:pt x="1976" y="2176"/>
                      <a:pt x="1824" y="2267"/>
                    </a:cubicBezTo>
                    <a:cubicBezTo>
                      <a:pt x="1642" y="2328"/>
                      <a:pt x="1490" y="2358"/>
                      <a:pt x="1368" y="2358"/>
                    </a:cubicBezTo>
                    <a:cubicBezTo>
                      <a:pt x="1338" y="2176"/>
                      <a:pt x="1277" y="2024"/>
                      <a:pt x="1186" y="1902"/>
                    </a:cubicBezTo>
                    <a:cubicBezTo>
                      <a:pt x="1094" y="1811"/>
                      <a:pt x="973" y="1659"/>
                      <a:pt x="942" y="1507"/>
                    </a:cubicBezTo>
                    <a:cubicBezTo>
                      <a:pt x="882" y="1355"/>
                      <a:pt x="912" y="1203"/>
                      <a:pt x="973" y="1081"/>
                    </a:cubicBezTo>
                    <a:cubicBezTo>
                      <a:pt x="1064" y="960"/>
                      <a:pt x="1246" y="899"/>
                      <a:pt x="1520" y="808"/>
                    </a:cubicBezTo>
                    <a:cubicBezTo>
                      <a:pt x="1794" y="747"/>
                      <a:pt x="1976" y="686"/>
                      <a:pt x="2067" y="625"/>
                    </a:cubicBezTo>
                    <a:cubicBezTo>
                      <a:pt x="2158" y="504"/>
                      <a:pt x="2250" y="382"/>
                      <a:pt x="2250" y="291"/>
                    </a:cubicBezTo>
                    <a:cubicBezTo>
                      <a:pt x="2250" y="139"/>
                      <a:pt x="2219" y="48"/>
                      <a:pt x="2098" y="48"/>
                    </a:cubicBezTo>
                    <a:cubicBezTo>
                      <a:pt x="1970" y="16"/>
                      <a:pt x="1844" y="1"/>
                      <a:pt x="17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2607;p69">
                <a:extLst>
                  <a:ext uri="{FF2B5EF4-FFF2-40B4-BE49-F238E27FC236}">
                    <a16:creationId xmlns:a16="http://schemas.microsoft.com/office/drawing/2014/main" id="{A77D8FD4-D12B-4C2C-ADD0-8F23A1D82A6E}"/>
                  </a:ext>
                </a:extLst>
              </p:cNvPr>
              <p:cNvSpPr/>
              <p:nvPr/>
            </p:nvSpPr>
            <p:spPr>
              <a:xfrm>
                <a:off x="1225550" y="6169900"/>
                <a:ext cx="111725" cy="1086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4347" extrusionOk="0">
                    <a:moveTo>
                      <a:pt x="2280" y="0"/>
                    </a:moveTo>
                    <a:cubicBezTo>
                      <a:pt x="1763" y="61"/>
                      <a:pt x="1337" y="152"/>
                      <a:pt x="1003" y="335"/>
                    </a:cubicBezTo>
                    <a:cubicBezTo>
                      <a:pt x="578" y="608"/>
                      <a:pt x="304" y="973"/>
                      <a:pt x="152" y="1368"/>
                    </a:cubicBezTo>
                    <a:cubicBezTo>
                      <a:pt x="0" y="1794"/>
                      <a:pt x="0" y="2280"/>
                      <a:pt x="91" y="2797"/>
                    </a:cubicBezTo>
                    <a:cubicBezTo>
                      <a:pt x="243" y="3496"/>
                      <a:pt x="578" y="3952"/>
                      <a:pt x="1155" y="4195"/>
                    </a:cubicBezTo>
                    <a:cubicBezTo>
                      <a:pt x="1429" y="4317"/>
                      <a:pt x="1763" y="4347"/>
                      <a:pt x="2249" y="4347"/>
                    </a:cubicBezTo>
                    <a:cubicBezTo>
                      <a:pt x="3192" y="4347"/>
                      <a:pt x="3921" y="4043"/>
                      <a:pt x="4347" y="3435"/>
                    </a:cubicBezTo>
                    <a:cubicBezTo>
                      <a:pt x="4468" y="3222"/>
                      <a:pt x="4468" y="3131"/>
                      <a:pt x="4377" y="3010"/>
                    </a:cubicBezTo>
                    <a:cubicBezTo>
                      <a:pt x="4316" y="2888"/>
                      <a:pt x="4164" y="2827"/>
                      <a:pt x="3952" y="2736"/>
                    </a:cubicBezTo>
                    <a:cubicBezTo>
                      <a:pt x="3943" y="2727"/>
                      <a:pt x="3931" y="2723"/>
                      <a:pt x="3917" y="2723"/>
                    </a:cubicBezTo>
                    <a:cubicBezTo>
                      <a:pt x="3883" y="2723"/>
                      <a:pt x="3834" y="2745"/>
                      <a:pt x="3769" y="2766"/>
                    </a:cubicBezTo>
                    <a:cubicBezTo>
                      <a:pt x="3708" y="2827"/>
                      <a:pt x="3617" y="2858"/>
                      <a:pt x="3587" y="2918"/>
                    </a:cubicBezTo>
                    <a:cubicBezTo>
                      <a:pt x="3496" y="3010"/>
                      <a:pt x="3465" y="3070"/>
                      <a:pt x="3404" y="3162"/>
                    </a:cubicBezTo>
                    <a:cubicBezTo>
                      <a:pt x="3313" y="3283"/>
                      <a:pt x="3252" y="3314"/>
                      <a:pt x="3192" y="3344"/>
                    </a:cubicBezTo>
                    <a:cubicBezTo>
                      <a:pt x="2909" y="3550"/>
                      <a:pt x="2626" y="3625"/>
                      <a:pt x="2307" y="3625"/>
                    </a:cubicBezTo>
                    <a:cubicBezTo>
                      <a:pt x="2249" y="3625"/>
                      <a:pt x="2189" y="3622"/>
                      <a:pt x="2128" y="3618"/>
                    </a:cubicBezTo>
                    <a:cubicBezTo>
                      <a:pt x="1763" y="3526"/>
                      <a:pt x="1459" y="3344"/>
                      <a:pt x="1216" y="3040"/>
                    </a:cubicBezTo>
                    <a:cubicBezTo>
                      <a:pt x="1003" y="2736"/>
                      <a:pt x="882" y="2371"/>
                      <a:pt x="882" y="2007"/>
                    </a:cubicBezTo>
                    <a:cubicBezTo>
                      <a:pt x="882" y="1672"/>
                      <a:pt x="1034" y="1368"/>
                      <a:pt x="1337" y="1156"/>
                    </a:cubicBezTo>
                    <a:cubicBezTo>
                      <a:pt x="1429" y="1095"/>
                      <a:pt x="1581" y="1064"/>
                      <a:pt x="1793" y="1034"/>
                    </a:cubicBezTo>
                    <a:cubicBezTo>
                      <a:pt x="2037" y="1004"/>
                      <a:pt x="2189" y="943"/>
                      <a:pt x="2280" y="882"/>
                    </a:cubicBezTo>
                    <a:cubicBezTo>
                      <a:pt x="2341" y="852"/>
                      <a:pt x="2401" y="791"/>
                      <a:pt x="2493" y="760"/>
                    </a:cubicBezTo>
                    <a:cubicBezTo>
                      <a:pt x="2553" y="700"/>
                      <a:pt x="2645" y="639"/>
                      <a:pt x="2675" y="608"/>
                    </a:cubicBezTo>
                    <a:cubicBezTo>
                      <a:pt x="2705" y="578"/>
                      <a:pt x="2736" y="487"/>
                      <a:pt x="2736" y="426"/>
                    </a:cubicBezTo>
                    <a:cubicBezTo>
                      <a:pt x="2796" y="304"/>
                      <a:pt x="2736" y="183"/>
                      <a:pt x="2645" y="122"/>
                    </a:cubicBezTo>
                    <a:cubicBezTo>
                      <a:pt x="2523" y="31"/>
                      <a:pt x="2401" y="0"/>
                      <a:pt x="22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2608;p69">
                <a:extLst>
                  <a:ext uri="{FF2B5EF4-FFF2-40B4-BE49-F238E27FC236}">
                    <a16:creationId xmlns:a16="http://schemas.microsoft.com/office/drawing/2014/main" id="{CB9922CB-7CA2-4C9E-9D5D-EBFDE501A2D1}"/>
                  </a:ext>
                </a:extLst>
              </p:cNvPr>
              <p:cNvSpPr/>
              <p:nvPr/>
            </p:nvSpPr>
            <p:spPr>
              <a:xfrm>
                <a:off x="1330400" y="6151400"/>
                <a:ext cx="874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804" extrusionOk="0">
                    <a:moveTo>
                      <a:pt x="1800" y="994"/>
                    </a:moveTo>
                    <a:cubicBezTo>
                      <a:pt x="1871" y="994"/>
                      <a:pt x="1949" y="1001"/>
                      <a:pt x="2037" y="1014"/>
                    </a:cubicBezTo>
                    <a:cubicBezTo>
                      <a:pt x="2280" y="1044"/>
                      <a:pt x="2372" y="1166"/>
                      <a:pt x="2463" y="1318"/>
                    </a:cubicBezTo>
                    <a:cubicBezTo>
                      <a:pt x="2584" y="1622"/>
                      <a:pt x="2615" y="1956"/>
                      <a:pt x="2554" y="2260"/>
                    </a:cubicBezTo>
                    <a:cubicBezTo>
                      <a:pt x="2463" y="2564"/>
                      <a:pt x="2311" y="2807"/>
                      <a:pt x="2037" y="2990"/>
                    </a:cubicBezTo>
                    <a:cubicBezTo>
                      <a:pt x="1946" y="3066"/>
                      <a:pt x="1855" y="3104"/>
                      <a:pt x="1764" y="3104"/>
                    </a:cubicBezTo>
                    <a:cubicBezTo>
                      <a:pt x="1672" y="3104"/>
                      <a:pt x="1581" y="3066"/>
                      <a:pt x="1490" y="2990"/>
                    </a:cubicBezTo>
                    <a:cubicBezTo>
                      <a:pt x="1277" y="2838"/>
                      <a:pt x="1186" y="2655"/>
                      <a:pt x="1065" y="2382"/>
                    </a:cubicBezTo>
                    <a:cubicBezTo>
                      <a:pt x="1034" y="2230"/>
                      <a:pt x="1065" y="1956"/>
                      <a:pt x="1125" y="1652"/>
                    </a:cubicBezTo>
                    <a:cubicBezTo>
                      <a:pt x="1247" y="1288"/>
                      <a:pt x="1369" y="1075"/>
                      <a:pt x="1520" y="1044"/>
                    </a:cubicBezTo>
                    <a:cubicBezTo>
                      <a:pt x="1610" y="1009"/>
                      <a:pt x="1699" y="994"/>
                      <a:pt x="1800" y="994"/>
                    </a:cubicBezTo>
                    <a:close/>
                    <a:moveTo>
                      <a:pt x="1917" y="0"/>
                    </a:moveTo>
                    <a:cubicBezTo>
                      <a:pt x="1824" y="0"/>
                      <a:pt x="1732" y="14"/>
                      <a:pt x="1642" y="41"/>
                    </a:cubicBezTo>
                    <a:cubicBezTo>
                      <a:pt x="1217" y="133"/>
                      <a:pt x="882" y="376"/>
                      <a:pt x="578" y="740"/>
                    </a:cubicBezTo>
                    <a:cubicBezTo>
                      <a:pt x="274" y="1136"/>
                      <a:pt x="61" y="1500"/>
                      <a:pt x="31" y="1956"/>
                    </a:cubicBezTo>
                    <a:cubicBezTo>
                      <a:pt x="1" y="2321"/>
                      <a:pt x="61" y="2655"/>
                      <a:pt x="213" y="2959"/>
                    </a:cubicBezTo>
                    <a:cubicBezTo>
                      <a:pt x="426" y="3233"/>
                      <a:pt x="669" y="3476"/>
                      <a:pt x="973" y="3628"/>
                    </a:cubicBezTo>
                    <a:cubicBezTo>
                      <a:pt x="1199" y="3741"/>
                      <a:pt x="1458" y="3803"/>
                      <a:pt x="1700" y="3803"/>
                    </a:cubicBezTo>
                    <a:cubicBezTo>
                      <a:pt x="1785" y="3803"/>
                      <a:pt x="1867" y="3796"/>
                      <a:pt x="1946" y="3780"/>
                    </a:cubicBezTo>
                    <a:cubicBezTo>
                      <a:pt x="2250" y="3750"/>
                      <a:pt x="2554" y="3598"/>
                      <a:pt x="2797" y="3324"/>
                    </a:cubicBezTo>
                    <a:cubicBezTo>
                      <a:pt x="3223" y="2959"/>
                      <a:pt x="3405" y="2503"/>
                      <a:pt x="3466" y="1926"/>
                    </a:cubicBezTo>
                    <a:cubicBezTo>
                      <a:pt x="3496" y="1348"/>
                      <a:pt x="3314" y="862"/>
                      <a:pt x="2888" y="437"/>
                    </a:cubicBezTo>
                    <a:cubicBezTo>
                      <a:pt x="2560" y="155"/>
                      <a:pt x="2231" y="0"/>
                      <a:pt x="1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2609;p69">
                <a:extLst>
                  <a:ext uri="{FF2B5EF4-FFF2-40B4-BE49-F238E27FC236}">
                    <a16:creationId xmlns:a16="http://schemas.microsoft.com/office/drawing/2014/main" id="{A7BDCAA5-AA44-48BA-9204-FA52CA2AE3B8}"/>
                  </a:ext>
                </a:extLst>
              </p:cNvPr>
              <p:cNvSpPr/>
              <p:nvPr/>
            </p:nvSpPr>
            <p:spPr>
              <a:xfrm>
                <a:off x="1425400" y="6106425"/>
                <a:ext cx="95750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3830" h="5823" extrusionOk="0">
                    <a:moveTo>
                      <a:pt x="1043" y="1"/>
                    </a:moveTo>
                    <a:cubicBezTo>
                      <a:pt x="1004" y="1"/>
                      <a:pt x="960" y="6"/>
                      <a:pt x="912" y="17"/>
                    </a:cubicBezTo>
                    <a:cubicBezTo>
                      <a:pt x="638" y="47"/>
                      <a:pt x="486" y="108"/>
                      <a:pt x="456" y="321"/>
                    </a:cubicBezTo>
                    <a:cubicBezTo>
                      <a:pt x="183" y="1628"/>
                      <a:pt x="61" y="2904"/>
                      <a:pt x="31" y="4150"/>
                    </a:cubicBezTo>
                    <a:cubicBezTo>
                      <a:pt x="31" y="4211"/>
                      <a:pt x="61" y="4363"/>
                      <a:pt x="31" y="4606"/>
                    </a:cubicBezTo>
                    <a:cubicBezTo>
                      <a:pt x="0" y="4819"/>
                      <a:pt x="0" y="4971"/>
                      <a:pt x="0" y="5093"/>
                    </a:cubicBezTo>
                    <a:cubicBezTo>
                      <a:pt x="0" y="5214"/>
                      <a:pt x="31" y="5336"/>
                      <a:pt x="61" y="5488"/>
                    </a:cubicBezTo>
                    <a:cubicBezTo>
                      <a:pt x="91" y="5640"/>
                      <a:pt x="213" y="5731"/>
                      <a:pt x="335" y="5822"/>
                    </a:cubicBezTo>
                    <a:cubicBezTo>
                      <a:pt x="547" y="5701"/>
                      <a:pt x="821" y="5670"/>
                      <a:pt x="1216" y="5640"/>
                    </a:cubicBezTo>
                    <a:cubicBezTo>
                      <a:pt x="1398" y="5609"/>
                      <a:pt x="1566" y="5594"/>
                      <a:pt x="1721" y="5594"/>
                    </a:cubicBezTo>
                    <a:cubicBezTo>
                      <a:pt x="1877" y="5594"/>
                      <a:pt x="2021" y="5609"/>
                      <a:pt x="2158" y="5640"/>
                    </a:cubicBezTo>
                    <a:cubicBezTo>
                      <a:pt x="2234" y="5647"/>
                      <a:pt x="2308" y="5651"/>
                      <a:pt x="2381" y="5651"/>
                    </a:cubicBezTo>
                    <a:cubicBezTo>
                      <a:pt x="2601" y="5651"/>
                      <a:pt x="2812" y="5617"/>
                      <a:pt x="3040" y="5549"/>
                    </a:cubicBezTo>
                    <a:cubicBezTo>
                      <a:pt x="3283" y="5488"/>
                      <a:pt x="3556" y="5336"/>
                      <a:pt x="3739" y="5093"/>
                    </a:cubicBezTo>
                    <a:cubicBezTo>
                      <a:pt x="3830" y="5032"/>
                      <a:pt x="3739" y="4819"/>
                      <a:pt x="3435" y="4515"/>
                    </a:cubicBezTo>
                    <a:cubicBezTo>
                      <a:pt x="3387" y="4496"/>
                      <a:pt x="3336" y="4486"/>
                      <a:pt x="3281" y="4486"/>
                    </a:cubicBezTo>
                    <a:cubicBezTo>
                      <a:pt x="3164" y="4486"/>
                      <a:pt x="3033" y="4533"/>
                      <a:pt x="2888" y="4637"/>
                    </a:cubicBezTo>
                    <a:cubicBezTo>
                      <a:pt x="2736" y="4728"/>
                      <a:pt x="2553" y="4758"/>
                      <a:pt x="2280" y="4789"/>
                    </a:cubicBezTo>
                    <a:cubicBezTo>
                      <a:pt x="2006" y="4819"/>
                      <a:pt x="1824" y="4819"/>
                      <a:pt x="1702" y="4819"/>
                    </a:cubicBezTo>
                    <a:lnTo>
                      <a:pt x="1064" y="4819"/>
                    </a:lnTo>
                    <a:cubicBezTo>
                      <a:pt x="973" y="4485"/>
                      <a:pt x="942" y="4120"/>
                      <a:pt x="973" y="3695"/>
                    </a:cubicBezTo>
                    <a:cubicBezTo>
                      <a:pt x="1034" y="3269"/>
                      <a:pt x="1064" y="2904"/>
                      <a:pt x="1125" y="2539"/>
                    </a:cubicBezTo>
                    <a:cubicBezTo>
                      <a:pt x="1216" y="2205"/>
                      <a:pt x="1277" y="1840"/>
                      <a:pt x="1307" y="1415"/>
                    </a:cubicBezTo>
                    <a:cubicBezTo>
                      <a:pt x="1368" y="959"/>
                      <a:pt x="1368" y="625"/>
                      <a:pt x="1307" y="260"/>
                    </a:cubicBezTo>
                    <a:cubicBezTo>
                      <a:pt x="1307" y="110"/>
                      <a:pt x="1225" y="1"/>
                      <a:pt x="10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2610;p69">
                <a:extLst>
                  <a:ext uri="{FF2B5EF4-FFF2-40B4-BE49-F238E27FC236}">
                    <a16:creationId xmlns:a16="http://schemas.microsoft.com/office/drawing/2014/main" id="{6626B350-AC9F-4E1E-96BB-7F41B20A3F9C}"/>
                  </a:ext>
                </a:extLst>
              </p:cNvPr>
              <p:cNvSpPr/>
              <p:nvPr/>
            </p:nvSpPr>
            <p:spPr>
              <a:xfrm>
                <a:off x="1525700" y="6156225"/>
                <a:ext cx="91200" cy="92225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89" extrusionOk="0">
                    <a:moveTo>
                      <a:pt x="1824" y="882"/>
                    </a:moveTo>
                    <a:cubicBezTo>
                      <a:pt x="2037" y="882"/>
                      <a:pt x="2189" y="943"/>
                      <a:pt x="2371" y="1064"/>
                    </a:cubicBezTo>
                    <a:cubicBezTo>
                      <a:pt x="2554" y="1155"/>
                      <a:pt x="2675" y="1307"/>
                      <a:pt x="2675" y="1459"/>
                    </a:cubicBezTo>
                    <a:cubicBezTo>
                      <a:pt x="2706" y="1824"/>
                      <a:pt x="2645" y="2128"/>
                      <a:pt x="2493" y="2371"/>
                    </a:cubicBezTo>
                    <a:cubicBezTo>
                      <a:pt x="2341" y="2645"/>
                      <a:pt x="2098" y="2827"/>
                      <a:pt x="1794" y="2918"/>
                    </a:cubicBezTo>
                    <a:cubicBezTo>
                      <a:pt x="1725" y="2934"/>
                      <a:pt x="1663" y="2941"/>
                      <a:pt x="1605" y="2941"/>
                    </a:cubicBezTo>
                    <a:cubicBezTo>
                      <a:pt x="1433" y="2941"/>
                      <a:pt x="1307" y="2873"/>
                      <a:pt x="1216" y="2736"/>
                    </a:cubicBezTo>
                    <a:cubicBezTo>
                      <a:pt x="1125" y="2584"/>
                      <a:pt x="1034" y="2310"/>
                      <a:pt x="1034" y="2037"/>
                    </a:cubicBezTo>
                    <a:cubicBezTo>
                      <a:pt x="1034" y="1885"/>
                      <a:pt x="1095" y="1642"/>
                      <a:pt x="1307" y="1368"/>
                    </a:cubicBezTo>
                    <a:cubicBezTo>
                      <a:pt x="1490" y="1064"/>
                      <a:pt x="1672" y="882"/>
                      <a:pt x="1824" y="882"/>
                    </a:cubicBezTo>
                    <a:close/>
                    <a:moveTo>
                      <a:pt x="2280" y="0"/>
                    </a:moveTo>
                    <a:cubicBezTo>
                      <a:pt x="1855" y="0"/>
                      <a:pt x="1490" y="92"/>
                      <a:pt x="1064" y="365"/>
                    </a:cubicBezTo>
                    <a:cubicBezTo>
                      <a:pt x="699" y="639"/>
                      <a:pt x="396" y="943"/>
                      <a:pt x="213" y="1368"/>
                    </a:cubicBezTo>
                    <a:cubicBezTo>
                      <a:pt x="61" y="1672"/>
                      <a:pt x="0" y="2006"/>
                      <a:pt x="61" y="2341"/>
                    </a:cubicBezTo>
                    <a:cubicBezTo>
                      <a:pt x="122" y="2675"/>
                      <a:pt x="304" y="2979"/>
                      <a:pt x="548" y="3253"/>
                    </a:cubicBezTo>
                    <a:cubicBezTo>
                      <a:pt x="760" y="3496"/>
                      <a:pt x="1034" y="3648"/>
                      <a:pt x="1368" y="3678"/>
                    </a:cubicBezTo>
                    <a:cubicBezTo>
                      <a:pt x="1450" y="3685"/>
                      <a:pt x="1529" y="3689"/>
                      <a:pt x="1606" y="3689"/>
                    </a:cubicBezTo>
                    <a:cubicBezTo>
                      <a:pt x="1871" y="3689"/>
                      <a:pt x="2112" y="3644"/>
                      <a:pt x="2371" y="3526"/>
                    </a:cubicBezTo>
                    <a:cubicBezTo>
                      <a:pt x="2858" y="3283"/>
                      <a:pt x="3253" y="2918"/>
                      <a:pt x="3435" y="2371"/>
                    </a:cubicBezTo>
                    <a:cubicBezTo>
                      <a:pt x="3648" y="1854"/>
                      <a:pt x="3617" y="1307"/>
                      <a:pt x="3344" y="791"/>
                    </a:cubicBezTo>
                    <a:cubicBezTo>
                      <a:pt x="3040" y="304"/>
                      <a:pt x="2706" y="31"/>
                      <a:pt x="22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2611;p69">
                <a:extLst>
                  <a:ext uri="{FF2B5EF4-FFF2-40B4-BE49-F238E27FC236}">
                    <a16:creationId xmlns:a16="http://schemas.microsoft.com/office/drawing/2014/main" id="{ACA80146-8976-42F8-B7B7-7D58EF062DD1}"/>
                  </a:ext>
                </a:extLst>
              </p:cNvPr>
              <p:cNvSpPr/>
              <p:nvPr/>
            </p:nvSpPr>
            <p:spPr>
              <a:xfrm>
                <a:off x="1612325" y="6166175"/>
                <a:ext cx="105650" cy="118300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4732" extrusionOk="0">
                    <a:moveTo>
                      <a:pt x="2701" y="1"/>
                    </a:moveTo>
                    <a:cubicBezTo>
                      <a:pt x="2525" y="1"/>
                      <a:pt x="2345" y="31"/>
                      <a:pt x="2159" y="89"/>
                    </a:cubicBezTo>
                    <a:cubicBezTo>
                      <a:pt x="1520" y="271"/>
                      <a:pt x="1064" y="605"/>
                      <a:pt x="730" y="1153"/>
                    </a:cubicBezTo>
                    <a:cubicBezTo>
                      <a:pt x="396" y="1639"/>
                      <a:pt x="183" y="2247"/>
                      <a:pt x="92" y="2976"/>
                    </a:cubicBezTo>
                    <a:cubicBezTo>
                      <a:pt x="0" y="3432"/>
                      <a:pt x="152" y="3858"/>
                      <a:pt x="487" y="4222"/>
                    </a:cubicBezTo>
                    <a:cubicBezTo>
                      <a:pt x="765" y="4529"/>
                      <a:pt x="1121" y="4682"/>
                      <a:pt x="1529" y="4682"/>
                    </a:cubicBezTo>
                    <a:cubicBezTo>
                      <a:pt x="1566" y="4682"/>
                      <a:pt x="1604" y="4681"/>
                      <a:pt x="1642" y="4678"/>
                    </a:cubicBezTo>
                    <a:cubicBezTo>
                      <a:pt x="1672" y="4678"/>
                      <a:pt x="1763" y="4678"/>
                      <a:pt x="1915" y="4709"/>
                    </a:cubicBezTo>
                    <a:cubicBezTo>
                      <a:pt x="1961" y="4724"/>
                      <a:pt x="2014" y="4732"/>
                      <a:pt x="2067" y="4732"/>
                    </a:cubicBezTo>
                    <a:cubicBezTo>
                      <a:pt x="2121" y="4732"/>
                      <a:pt x="2174" y="4724"/>
                      <a:pt x="2219" y="4709"/>
                    </a:cubicBezTo>
                    <a:cubicBezTo>
                      <a:pt x="2250" y="4709"/>
                      <a:pt x="2311" y="4678"/>
                      <a:pt x="2463" y="4587"/>
                    </a:cubicBezTo>
                    <a:cubicBezTo>
                      <a:pt x="2615" y="4526"/>
                      <a:pt x="2706" y="4466"/>
                      <a:pt x="2736" y="4374"/>
                    </a:cubicBezTo>
                    <a:cubicBezTo>
                      <a:pt x="2736" y="4344"/>
                      <a:pt x="2827" y="4222"/>
                      <a:pt x="2918" y="4040"/>
                    </a:cubicBezTo>
                    <a:cubicBezTo>
                      <a:pt x="3040" y="3827"/>
                      <a:pt x="3131" y="3675"/>
                      <a:pt x="3162" y="3584"/>
                    </a:cubicBezTo>
                    <a:cubicBezTo>
                      <a:pt x="3162" y="3523"/>
                      <a:pt x="3192" y="3523"/>
                      <a:pt x="3283" y="3523"/>
                    </a:cubicBezTo>
                    <a:cubicBezTo>
                      <a:pt x="3344" y="3523"/>
                      <a:pt x="3374" y="3493"/>
                      <a:pt x="3374" y="3493"/>
                    </a:cubicBezTo>
                    <a:cubicBezTo>
                      <a:pt x="3587" y="3280"/>
                      <a:pt x="3618" y="3037"/>
                      <a:pt x="3435" y="2855"/>
                    </a:cubicBezTo>
                    <a:cubicBezTo>
                      <a:pt x="3222" y="2612"/>
                      <a:pt x="3010" y="2520"/>
                      <a:pt x="2736" y="2520"/>
                    </a:cubicBezTo>
                    <a:cubicBezTo>
                      <a:pt x="2554" y="2520"/>
                      <a:pt x="2402" y="2520"/>
                      <a:pt x="2250" y="2581"/>
                    </a:cubicBezTo>
                    <a:cubicBezTo>
                      <a:pt x="2098" y="2642"/>
                      <a:pt x="2067" y="2733"/>
                      <a:pt x="2098" y="2946"/>
                    </a:cubicBezTo>
                    <a:cubicBezTo>
                      <a:pt x="2098" y="2976"/>
                      <a:pt x="2128" y="3037"/>
                      <a:pt x="2280" y="3189"/>
                    </a:cubicBezTo>
                    <a:cubicBezTo>
                      <a:pt x="2311" y="3280"/>
                      <a:pt x="2311" y="3341"/>
                      <a:pt x="2311" y="3432"/>
                    </a:cubicBezTo>
                    <a:cubicBezTo>
                      <a:pt x="2311" y="3523"/>
                      <a:pt x="2159" y="3706"/>
                      <a:pt x="1946" y="3919"/>
                    </a:cubicBezTo>
                    <a:cubicBezTo>
                      <a:pt x="1915" y="4010"/>
                      <a:pt x="1794" y="4010"/>
                      <a:pt x="1672" y="4010"/>
                    </a:cubicBezTo>
                    <a:cubicBezTo>
                      <a:pt x="1551" y="3949"/>
                      <a:pt x="1459" y="3919"/>
                      <a:pt x="1368" y="3827"/>
                    </a:cubicBezTo>
                    <a:cubicBezTo>
                      <a:pt x="1156" y="3645"/>
                      <a:pt x="1034" y="3341"/>
                      <a:pt x="1034" y="3037"/>
                    </a:cubicBezTo>
                    <a:cubicBezTo>
                      <a:pt x="1034" y="2733"/>
                      <a:pt x="1095" y="2429"/>
                      <a:pt x="1216" y="2186"/>
                    </a:cubicBezTo>
                    <a:cubicBezTo>
                      <a:pt x="1368" y="1912"/>
                      <a:pt x="1520" y="1639"/>
                      <a:pt x="1763" y="1365"/>
                    </a:cubicBezTo>
                    <a:cubicBezTo>
                      <a:pt x="1855" y="1274"/>
                      <a:pt x="1946" y="1153"/>
                      <a:pt x="2007" y="1061"/>
                    </a:cubicBezTo>
                    <a:cubicBezTo>
                      <a:pt x="2098" y="1001"/>
                      <a:pt x="2219" y="909"/>
                      <a:pt x="2311" y="849"/>
                    </a:cubicBezTo>
                    <a:cubicBezTo>
                      <a:pt x="2432" y="757"/>
                      <a:pt x="2584" y="727"/>
                      <a:pt x="2706" y="727"/>
                    </a:cubicBezTo>
                    <a:cubicBezTo>
                      <a:pt x="2827" y="727"/>
                      <a:pt x="3010" y="757"/>
                      <a:pt x="3314" y="970"/>
                    </a:cubicBezTo>
                    <a:cubicBezTo>
                      <a:pt x="3552" y="1113"/>
                      <a:pt x="3716" y="1163"/>
                      <a:pt x="3849" y="1163"/>
                    </a:cubicBezTo>
                    <a:cubicBezTo>
                      <a:pt x="3885" y="1163"/>
                      <a:pt x="3919" y="1159"/>
                      <a:pt x="3952" y="1153"/>
                    </a:cubicBezTo>
                    <a:cubicBezTo>
                      <a:pt x="4074" y="1153"/>
                      <a:pt x="4134" y="1122"/>
                      <a:pt x="4195" y="1031"/>
                    </a:cubicBezTo>
                    <a:cubicBezTo>
                      <a:pt x="4226" y="970"/>
                      <a:pt x="4226" y="879"/>
                      <a:pt x="4134" y="757"/>
                    </a:cubicBezTo>
                    <a:cubicBezTo>
                      <a:pt x="3922" y="453"/>
                      <a:pt x="3618" y="271"/>
                      <a:pt x="3283" y="119"/>
                    </a:cubicBezTo>
                    <a:cubicBezTo>
                      <a:pt x="3091" y="39"/>
                      <a:pt x="2898" y="1"/>
                      <a:pt x="27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2612;p69">
                <a:extLst>
                  <a:ext uri="{FF2B5EF4-FFF2-40B4-BE49-F238E27FC236}">
                    <a16:creationId xmlns:a16="http://schemas.microsoft.com/office/drawing/2014/main" id="{7C65965E-90CA-4E09-852B-60BF33C8C1E7}"/>
                  </a:ext>
                </a:extLst>
              </p:cNvPr>
              <p:cNvSpPr/>
              <p:nvPr/>
            </p:nvSpPr>
            <p:spPr>
              <a:xfrm>
                <a:off x="1689075" y="6169150"/>
                <a:ext cx="127675" cy="152750"/>
              </a:xfrm>
              <a:custGeom>
                <a:avLst/>
                <a:gdLst/>
                <a:ahLst/>
                <a:cxnLst/>
                <a:rect l="l" t="t" r="r" b="b"/>
                <a:pathLst>
                  <a:path w="5107" h="6110" extrusionOk="0">
                    <a:moveTo>
                      <a:pt x="2554" y="0"/>
                    </a:moveTo>
                    <a:cubicBezTo>
                      <a:pt x="2371" y="0"/>
                      <a:pt x="2219" y="91"/>
                      <a:pt x="2189" y="182"/>
                    </a:cubicBezTo>
                    <a:cubicBezTo>
                      <a:pt x="2067" y="547"/>
                      <a:pt x="1976" y="1064"/>
                      <a:pt x="1946" y="1854"/>
                    </a:cubicBezTo>
                    <a:cubicBezTo>
                      <a:pt x="1915" y="2675"/>
                      <a:pt x="1824" y="3192"/>
                      <a:pt x="1733" y="3496"/>
                    </a:cubicBezTo>
                    <a:cubicBezTo>
                      <a:pt x="1611" y="3739"/>
                      <a:pt x="1368" y="4103"/>
                      <a:pt x="973" y="4499"/>
                    </a:cubicBezTo>
                    <a:cubicBezTo>
                      <a:pt x="548" y="4863"/>
                      <a:pt x="274" y="5167"/>
                      <a:pt x="213" y="5289"/>
                    </a:cubicBezTo>
                    <a:cubicBezTo>
                      <a:pt x="122" y="5319"/>
                      <a:pt x="92" y="5441"/>
                      <a:pt x="61" y="5562"/>
                    </a:cubicBezTo>
                    <a:cubicBezTo>
                      <a:pt x="0" y="5654"/>
                      <a:pt x="0" y="5775"/>
                      <a:pt x="92" y="5866"/>
                    </a:cubicBezTo>
                    <a:cubicBezTo>
                      <a:pt x="213" y="5958"/>
                      <a:pt x="304" y="6049"/>
                      <a:pt x="426" y="6110"/>
                    </a:cubicBezTo>
                    <a:cubicBezTo>
                      <a:pt x="548" y="6110"/>
                      <a:pt x="669" y="6079"/>
                      <a:pt x="700" y="6049"/>
                    </a:cubicBezTo>
                    <a:cubicBezTo>
                      <a:pt x="821" y="5897"/>
                      <a:pt x="1216" y="5410"/>
                      <a:pt x="1946" y="4529"/>
                    </a:cubicBezTo>
                    <a:cubicBezTo>
                      <a:pt x="2037" y="4438"/>
                      <a:pt x="2128" y="4438"/>
                      <a:pt x="2250" y="4438"/>
                    </a:cubicBezTo>
                    <a:lnTo>
                      <a:pt x="2523" y="4438"/>
                    </a:lnTo>
                    <a:cubicBezTo>
                      <a:pt x="2675" y="4347"/>
                      <a:pt x="2736" y="4225"/>
                      <a:pt x="2706" y="4134"/>
                    </a:cubicBezTo>
                    <a:cubicBezTo>
                      <a:pt x="2675" y="3891"/>
                      <a:pt x="2736" y="3648"/>
                      <a:pt x="2918" y="3465"/>
                    </a:cubicBezTo>
                    <a:cubicBezTo>
                      <a:pt x="3314" y="3161"/>
                      <a:pt x="4013" y="2584"/>
                      <a:pt x="4985" y="1702"/>
                    </a:cubicBezTo>
                    <a:cubicBezTo>
                      <a:pt x="5077" y="1641"/>
                      <a:pt x="5107" y="1550"/>
                      <a:pt x="5077" y="1459"/>
                    </a:cubicBezTo>
                    <a:cubicBezTo>
                      <a:pt x="5016" y="1337"/>
                      <a:pt x="4955" y="1246"/>
                      <a:pt x="4833" y="1216"/>
                    </a:cubicBezTo>
                    <a:cubicBezTo>
                      <a:pt x="4747" y="1194"/>
                      <a:pt x="4677" y="1173"/>
                      <a:pt x="4600" y="1173"/>
                    </a:cubicBezTo>
                    <a:cubicBezTo>
                      <a:pt x="4568" y="1173"/>
                      <a:pt x="4535" y="1177"/>
                      <a:pt x="4499" y="1186"/>
                    </a:cubicBezTo>
                    <a:cubicBezTo>
                      <a:pt x="4225" y="1216"/>
                      <a:pt x="3922" y="1459"/>
                      <a:pt x="3557" y="1854"/>
                    </a:cubicBezTo>
                    <a:cubicBezTo>
                      <a:pt x="3162" y="2280"/>
                      <a:pt x="2888" y="2523"/>
                      <a:pt x="2736" y="2584"/>
                    </a:cubicBezTo>
                    <a:cubicBezTo>
                      <a:pt x="2706" y="2401"/>
                      <a:pt x="2706" y="2128"/>
                      <a:pt x="2797" y="1824"/>
                    </a:cubicBezTo>
                    <a:cubicBezTo>
                      <a:pt x="2858" y="1520"/>
                      <a:pt x="2949" y="1216"/>
                      <a:pt x="2979" y="912"/>
                    </a:cubicBezTo>
                    <a:cubicBezTo>
                      <a:pt x="3010" y="608"/>
                      <a:pt x="3010" y="395"/>
                      <a:pt x="2949" y="182"/>
                    </a:cubicBezTo>
                    <a:cubicBezTo>
                      <a:pt x="2888" y="91"/>
                      <a:pt x="2797" y="0"/>
                      <a:pt x="25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828;p68">
            <a:extLst>
              <a:ext uri="{FF2B5EF4-FFF2-40B4-BE49-F238E27FC236}">
                <a16:creationId xmlns:a16="http://schemas.microsoft.com/office/drawing/2014/main" id="{CAA487DF-6C10-4C48-AC72-1E0C9F0FB276}"/>
              </a:ext>
            </a:extLst>
          </p:cNvPr>
          <p:cNvGrpSpPr/>
          <p:nvPr/>
        </p:nvGrpSpPr>
        <p:grpSpPr>
          <a:xfrm>
            <a:off x="5265854" y="914070"/>
            <a:ext cx="3617843" cy="3315357"/>
            <a:chOff x="8728400" y="11249125"/>
            <a:chExt cx="2090475" cy="2069100"/>
          </a:xfrm>
        </p:grpSpPr>
        <p:sp>
          <p:nvSpPr>
            <p:cNvPr id="13" name="Google Shape;1829;p68">
              <a:extLst>
                <a:ext uri="{FF2B5EF4-FFF2-40B4-BE49-F238E27FC236}">
                  <a16:creationId xmlns:a16="http://schemas.microsoft.com/office/drawing/2014/main" id="{32686C5E-79DC-43D6-9407-0EA3FB544707}"/>
                </a:ext>
              </a:extLst>
            </p:cNvPr>
            <p:cNvSpPr/>
            <p:nvPr/>
          </p:nvSpPr>
          <p:spPr>
            <a:xfrm>
              <a:off x="8728400" y="11249125"/>
              <a:ext cx="2090475" cy="2069100"/>
            </a:xfrm>
            <a:custGeom>
              <a:avLst/>
              <a:gdLst/>
              <a:ahLst/>
              <a:cxnLst/>
              <a:rect l="l" t="t" r="r" b="b"/>
              <a:pathLst>
                <a:path w="83619" h="82764" extrusionOk="0">
                  <a:moveTo>
                    <a:pt x="40290" y="0"/>
                  </a:moveTo>
                  <a:cubicBezTo>
                    <a:pt x="40176" y="0"/>
                    <a:pt x="40062" y="8"/>
                    <a:pt x="39940" y="23"/>
                  </a:cubicBezTo>
                  <a:lnTo>
                    <a:pt x="39484" y="145"/>
                  </a:lnTo>
                  <a:cubicBezTo>
                    <a:pt x="39206" y="52"/>
                    <a:pt x="38891" y="12"/>
                    <a:pt x="38596" y="12"/>
                  </a:cubicBezTo>
                  <a:cubicBezTo>
                    <a:pt x="38505" y="12"/>
                    <a:pt x="38415" y="16"/>
                    <a:pt x="38329" y="23"/>
                  </a:cubicBezTo>
                  <a:lnTo>
                    <a:pt x="32402" y="814"/>
                  </a:lnTo>
                  <a:cubicBezTo>
                    <a:pt x="31673" y="935"/>
                    <a:pt x="31065" y="1269"/>
                    <a:pt x="30639" y="1756"/>
                  </a:cubicBezTo>
                  <a:cubicBezTo>
                    <a:pt x="30328" y="1711"/>
                    <a:pt x="30032" y="1683"/>
                    <a:pt x="29730" y="1683"/>
                  </a:cubicBezTo>
                  <a:cubicBezTo>
                    <a:pt x="29619" y="1683"/>
                    <a:pt x="29507" y="1687"/>
                    <a:pt x="29393" y="1695"/>
                  </a:cubicBezTo>
                  <a:cubicBezTo>
                    <a:pt x="29210" y="1695"/>
                    <a:pt x="29058" y="1725"/>
                    <a:pt x="28846" y="1725"/>
                  </a:cubicBezTo>
                  <a:cubicBezTo>
                    <a:pt x="28359" y="1817"/>
                    <a:pt x="27873" y="1908"/>
                    <a:pt x="27417" y="2060"/>
                  </a:cubicBezTo>
                  <a:cubicBezTo>
                    <a:pt x="27113" y="2181"/>
                    <a:pt x="26809" y="2303"/>
                    <a:pt x="26536" y="2424"/>
                  </a:cubicBezTo>
                  <a:cubicBezTo>
                    <a:pt x="26232" y="2516"/>
                    <a:pt x="25928" y="2668"/>
                    <a:pt x="25624" y="2820"/>
                  </a:cubicBezTo>
                  <a:cubicBezTo>
                    <a:pt x="25320" y="2972"/>
                    <a:pt x="25016" y="3184"/>
                    <a:pt x="24712" y="3367"/>
                  </a:cubicBezTo>
                  <a:cubicBezTo>
                    <a:pt x="24408" y="3549"/>
                    <a:pt x="24104" y="3792"/>
                    <a:pt x="23830" y="4005"/>
                  </a:cubicBezTo>
                  <a:cubicBezTo>
                    <a:pt x="23557" y="4279"/>
                    <a:pt x="23314" y="4583"/>
                    <a:pt x="23131" y="4917"/>
                  </a:cubicBezTo>
                  <a:cubicBezTo>
                    <a:pt x="22829" y="4824"/>
                    <a:pt x="22545" y="4784"/>
                    <a:pt x="22252" y="4784"/>
                  </a:cubicBezTo>
                  <a:cubicBezTo>
                    <a:pt x="22161" y="4784"/>
                    <a:pt x="22070" y="4788"/>
                    <a:pt x="21976" y="4795"/>
                  </a:cubicBezTo>
                  <a:cubicBezTo>
                    <a:pt x="21551" y="4856"/>
                    <a:pt x="21125" y="5039"/>
                    <a:pt x="20730" y="5251"/>
                  </a:cubicBezTo>
                  <a:lnTo>
                    <a:pt x="18238" y="6984"/>
                  </a:lnTo>
                  <a:cubicBezTo>
                    <a:pt x="17842" y="7227"/>
                    <a:pt x="17539" y="7622"/>
                    <a:pt x="17326" y="7987"/>
                  </a:cubicBezTo>
                  <a:lnTo>
                    <a:pt x="16809" y="7987"/>
                  </a:lnTo>
                  <a:cubicBezTo>
                    <a:pt x="16262" y="8078"/>
                    <a:pt x="15684" y="8352"/>
                    <a:pt x="15259" y="8716"/>
                  </a:cubicBezTo>
                  <a:lnTo>
                    <a:pt x="11581" y="12151"/>
                  </a:lnTo>
                  <a:cubicBezTo>
                    <a:pt x="10973" y="12698"/>
                    <a:pt x="10669" y="13458"/>
                    <a:pt x="10699" y="14279"/>
                  </a:cubicBezTo>
                  <a:lnTo>
                    <a:pt x="10335" y="14279"/>
                  </a:lnTo>
                  <a:cubicBezTo>
                    <a:pt x="9575" y="14370"/>
                    <a:pt x="8876" y="14826"/>
                    <a:pt x="8450" y="15495"/>
                  </a:cubicBezTo>
                  <a:lnTo>
                    <a:pt x="5684" y="19689"/>
                  </a:lnTo>
                  <a:cubicBezTo>
                    <a:pt x="5471" y="20054"/>
                    <a:pt x="5319" y="20419"/>
                    <a:pt x="5259" y="20814"/>
                  </a:cubicBezTo>
                  <a:cubicBezTo>
                    <a:pt x="5107" y="20966"/>
                    <a:pt x="5015" y="21148"/>
                    <a:pt x="4924" y="21331"/>
                  </a:cubicBezTo>
                  <a:lnTo>
                    <a:pt x="3830" y="23610"/>
                  </a:lnTo>
                  <a:cubicBezTo>
                    <a:pt x="3648" y="24005"/>
                    <a:pt x="3556" y="24400"/>
                    <a:pt x="3526" y="24826"/>
                  </a:cubicBezTo>
                  <a:cubicBezTo>
                    <a:pt x="3222" y="25130"/>
                    <a:pt x="2979" y="25525"/>
                    <a:pt x="2827" y="25981"/>
                  </a:cubicBezTo>
                  <a:lnTo>
                    <a:pt x="2067" y="28474"/>
                  </a:lnTo>
                  <a:cubicBezTo>
                    <a:pt x="1976" y="28869"/>
                    <a:pt x="1915" y="29264"/>
                    <a:pt x="1976" y="29659"/>
                  </a:cubicBezTo>
                  <a:cubicBezTo>
                    <a:pt x="1581" y="30084"/>
                    <a:pt x="1368" y="30571"/>
                    <a:pt x="1277" y="31148"/>
                  </a:cubicBezTo>
                  <a:lnTo>
                    <a:pt x="851" y="34127"/>
                  </a:lnTo>
                  <a:cubicBezTo>
                    <a:pt x="760" y="34826"/>
                    <a:pt x="942" y="35495"/>
                    <a:pt x="1277" y="36072"/>
                  </a:cubicBezTo>
                  <a:cubicBezTo>
                    <a:pt x="1003" y="36316"/>
                    <a:pt x="790" y="36620"/>
                    <a:pt x="639" y="36954"/>
                  </a:cubicBezTo>
                  <a:cubicBezTo>
                    <a:pt x="487" y="37258"/>
                    <a:pt x="365" y="37562"/>
                    <a:pt x="304" y="37896"/>
                  </a:cubicBezTo>
                  <a:cubicBezTo>
                    <a:pt x="213" y="38170"/>
                    <a:pt x="152" y="38474"/>
                    <a:pt x="91" y="38747"/>
                  </a:cubicBezTo>
                  <a:cubicBezTo>
                    <a:pt x="61" y="38990"/>
                    <a:pt x="31" y="39294"/>
                    <a:pt x="31" y="39598"/>
                  </a:cubicBezTo>
                  <a:cubicBezTo>
                    <a:pt x="31" y="39872"/>
                    <a:pt x="0" y="40115"/>
                    <a:pt x="31" y="40328"/>
                  </a:cubicBezTo>
                  <a:cubicBezTo>
                    <a:pt x="31" y="41057"/>
                    <a:pt x="152" y="41726"/>
                    <a:pt x="395" y="42395"/>
                  </a:cubicBezTo>
                  <a:cubicBezTo>
                    <a:pt x="639" y="43063"/>
                    <a:pt x="1003" y="43702"/>
                    <a:pt x="1459" y="44249"/>
                  </a:cubicBezTo>
                  <a:cubicBezTo>
                    <a:pt x="1976" y="44826"/>
                    <a:pt x="2584" y="45313"/>
                    <a:pt x="3253" y="45647"/>
                  </a:cubicBezTo>
                  <a:cubicBezTo>
                    <a:pt x="3982" y="46042"/>
                    <a:pt x="4803" y="46194"/>
                    <a:pt x="5684" y="46194"/>
                  </a:cubicBezTo>
                  <a:cubicBezTo>
                    <a:pt x="5867" y="46194"/>
                    <a:pt x="6110" y="46194"/>
                    <a:pt x="6292" y="46164"/>
                  </a:cubicBezTo>
                  <a:cubicBezTo>
                    <a:pt x="6474" y="46103"/>
                    <a:pt x="6718" y="46073"/>
                    <a:pt x="6900" y="46042"/>
                  </a:cubicBezTo>
                  <a:lnTo>
                    <a:pt x="6900" y="46042"/>
                  </a:lnTo>
                  <a:cubicBezTo>
                    <a:pt x="6687" y="46620"/>
                    <a:pt x="6262" y="47106"/>
                    <a:pt x="5775" y="47440"/>
                  </a:cubicBezTo>
                  <a:cubicBezTo>
                    <a:pt x="4894" y="48018"/>
                    <a:pt x="4408" y="48960"/>
                    <a:pt x="4468" y="49994"/>
                  </a:cubicBezTo>
                  <a:cubicBezTo>
                    <a:pt x="4468" y="50146"/>
                    <a:pt x="4499" y="50298"/>
                    <a:pt x="4560" y="50419"/>
                  </a:cubicBezTo>
                  <a:cubicBezTo>
                    <a:pt x="3800" y="50753"/>
                    <a:pt x="3222" y="51422"/>
                    <a:pt x="3040" y="52304"/>
                  </a:cubicBezTo>
                  <a:lnTo>
                    <a:pt x="2888" y="52942"/>
                  </a:lnTo>
                  <a:cubicBezTo>
                    <a:pt x="2827" y="53185"/>
                    <a:pt x="2675" y="53398"/>
                    <a:pt x="2493" y="53519"/>
                  </a:cubicBezTo>
                  <a:cubicBezTo>
                    <a:pt x="1672" y="54097"/>
                    <a:pt x="1216" y="55070"/>
                    <a:pt x="1277" y="56103"/>
                  </a:cubicBezTo>
                  <a:cubicBezTo>
                    <a:pt x="1398" y="57137"/>
                    <a:pt x="2037" y="58018"/>
                    <a:pt x="2979" y="58413"/>
                  </a:cubicBezTo>
                  <a:cubicBezTo>
                    <a:pt x="3222" y="58504"/>
                    <a:pt x="3405" y="58687"/>
                    <a:pt x="3496" y="58930"/>
                  </a:cubicBezTo>
                  <a:lnTo>
                    <a:pt x="3739" y="59507"/>
                  </a:lnTo>
                  <a:cubicBezTo>
                    <a:pt x="4215" y="60488"/>
                    <a:pt x="5207" y="61133"/>
                    <a:pt x="6288" y="61133"/>
                  </a:cubicBezTo>
                  <a:cubicBezTo>
                    <a:pt x="6380" y="61133"/>
                    <a:pt x="6473" y="61128"/>
                    <a:pt x="6566" y="61118"/>
                  </a:cubicBezTo>
                  <a:lnTo>
                    <a:pt x="6626" y="61118"/>
                  </a:lnTo>
                  <a:cubicBezTo>
                    <a:pt x="7782" y="60966"/>
                    <a:pt x="8754" y="60146"/>
                    <a:pt x="9028" y="58991"/>
                  </a:cubicBezTo>
                  <a:lnTo>
                    <a:pt x="9180" y="58352"/>
                  </a:lnTo>
                  <a:cubicBezTo>
                    <a:pt x="9210" y="58109"/>
                    <a:pt x="9362" y="57896"/>
                    <a:pt x="9575" y="57775"/>
                  </a:cubicBezTo>
                  <a:cubicBezTo>
                    <a:pt x="10031" y="57471"/>
                    <a:pt x="10365" y="57015"/>
                    <a:pt x="10548" y="56559"/>
                  </a:cubicBezTo>
                  <a:lnTo>
                    <a:pt x="10973" y="56559"/>
                  </a:lnTo>
                  <a:cubicBezTo>
                    <a:pt x="12098" y="56407"/>
                    <a:pt x="13010" y="55617"/>
                    <a:pt x="13314" y="54492"/>
                  </a:cubicBezTo>
                  <a:lnTo>
                    <a:pt x="13587" y="53519"/>
                  </a:lnTo>
                  <a:cubicBezTo>
                    <a:pt x="13678" y="53246"/>
                    <a:pt x="13769" y="53033"/>
                    <a:pt x="13891" y="52790"/>
                  </a:cubicBezTo>
                  <a:cubicBezTo>
                    <a:pt x="14347" y="53793"/>
                    <a:pt x="14833" y="54735"/>
                    <a:pt x="15411" y="55647"/>
                  </a:cubicBezTo>
                  <a:cubicBezTo>
                    <a:pt x="15411" y="55678"/>
                    <a:pt x="15441" y="55678"/>
                    <a:pt x="15441" y="55708"/>
                  </a:cubicBezTo>
                  <a:cubicBezTo>
                    <a:pt x="15563" y="55921"/>
                    <a:pt x="15684" y="56073"/>
                    <a:pt x="15806" y="56255"/>
                  </a:cubicBezTo>
                  <a:cubicBezTo>
                    <a:pt x="15836" y="56346"/>
                    <a:pt x="15867" y="56377"/>
                    <a:pt x="15897" y="56437"/>
                  </a:cubicBezTo>
                  <a:cubicBezTo>
                    <a:pt x="16140" y="56802"/>
                    <a:pt x="16353" y="57137"/>
                    <a:pt x="16627" y="57471"/>
                  </a:cubicBezTo>
                  <a:cubicBezTo>
                    <a:pt x="16657" y="57562"/>
                    <a:pt x="16748" y="57623"/>
                    <a:pt x="16779" y="57653"/>
                  </a:cubicBezTo>
                  <a:cubicBezTo>
                    <a:pt x="17022" y="58018"/>
                    <a:pt x="17265" y="58322"/>
                    <a:pt x="17539" y="58656"/>
                  </a:cubicBezTo>
                  <a:cubicBezTo>
                    <a:pt x="17569" y="58687"/>
                    <a:pt x="17630" y="58717"/>
                    <a:pt x="17630" y="58747"/>
                  </a:cubicBezTo>
                  <a:cubicBezTo>
                    <a:pt x="16323" y="62669"/>
                    <a:pt x="16627" y="67228"/>
                    <a:pt x="18542" y="71331"/>
                  </a:cubicBezTo>
                  <a:cubicBezTo>
                    <a:pt x="19788" y="74036"/>
                    <a:pt x="22067" y="76347"/>
                    <a:pt x="25016" y="77836"/>
                  </a:cubicBezTo>
                  <a:cubicBezTo>
                    <a:pt x="26988" y="78822"/>
                    <a:pt x="28997" y="79119"/>
                    <a:pt x="30972" y="79119"/>
                  </a:cubicBezTo>
                  <a:cubicBezTo>
                    <a:pt x="31553" y="79119"/>
                    <a:pt x="32132" y="79093"/>
                    <a:pt x="32706" y="79052"/>
                  </a:cubicBezTo>
                  <a:cubicBezTo>
                    <a:pt x="34651" y="81027"/>
                    <a:pt x="37326" y="82000"/>
                    <a:pt x="38542" y="82365"/>
                  </a:cubicBezTo>
                  <a:cubicBezTo>
                    <a:pt x="39393" y="82627"/>
                    <a:pt x="40275" y="82763"/>
                    <a:pt x="41132" y="82763"/>
                  </a:cubicBezTo>
                  <a:cubicBezTo>
                    <a:pt x="41469" y="82763"/>
                    <a:pt x="41803" y="82742"/>
                    <a:pt x="42129" y="82699"/>
                  </a:cubicBezTo>
                  <a:cubicBezTo>
                    <a:pt x="42889" y="82608"/>
                    <a:pt x="43557" y="82395"/>
                    <a:pt x="44226" y="82091"/>
                  </a:cubicBezTo>
                  <a:cubicBezTo>
                    <a:pt x="44864" y="81787"/>
                    <a:pt x="45381" y="81362"/>
                    <a:pt x="45807" y="80906"/>
                  </a:cubicBezTo>
                  <a:cubicBezTo>
                    <a:pt x="46354" y="81271"/>
                    <a:pt x="46962" y="81514"/>
                    <a:pt x="47630" y="81666"/>
                  </a:cubicBezTo>
                  <a:cubicBezTo>
                    <a:pt x="48077" y="81759"/>
                    <a:pt x="48524" y="81795"/>
                    <a:pt x="48978" y="81795"/>
                  </a:cubicBezTo>
                  <a:cubicBezTo>
                    <a:pt x="49265" y="81795"/>
                    <a:pt x="49555" y="81781"/>
                    <a:pt x="49849" y="81757"/>
                  </a:cubicBezTo>
                  <a:cubicBezTo>
                    <a:pt x="50974" y="81605"/>
                    <a:pt x="52129" y="81179"/>
                    <a:pt x="53193" y="80572"/>
                  </a:cubicBezTo>
                  <a:cubicBezTo>
                    <a:pt x="54287" y="79933"/>
                    <a:pt x="56627" y="78322"/>
                    <a:pt x="58056" y="75951"/>
                  </a:cubicBezTo>
                  <a:cubicBezTo>
                    <a:pt x="60548" y="75526"/>
                    <a:pt x="63071" y="74766"/>
                    <a:pt x="65229" y="72912"/>
                  </a:cubicBezTo>
                  <a:cubicBezTo>
                    <a:pt x="67722" y="70723"/>
                    <a:pt x="69394" y="67927"/>
                    <a:pt x="69941" y="65009"/>
                  </a:cubicBezTo>
                  <a:cubicBezTo>
                    <a:pt x="70761" y="60541"/>
                    <a:pt x="69941" y="56042"/>
                    <a:pt x="67783" y="52577"/>
                  </a:cubicBezTo>
                  <a:cubicBezTo>
                    <a:pt x="67843" y="52425"/>
                    <a:pt x="67935" y="52273"/>
                    <a:pt x="67995" y="52091"/>
                  </a:cubicBezTo>
                  <a:cubicBezTo>
                    <a:pt x="68026" y="51969"/>
                    <a:pt x="68087" y="51848"/>
                    <a:pt x="68147" y="51787"/>
                  </a:cubicBezTo>
                  <a:cubicBezTo>
                    <a:pt x="68269" y="51513"/>
                    <a:pt x="68391" y="51240"/>
                    <a:pt x="68482" y="50936"/>
                  </a:cubicBezTo>
                  <a:cubicBezTo>
                    <a:pt x="68543" y="50814"/>
                    <a:pt x="68573" y="50753"/>
                    <a:pt x="68603" y="50632"/>
                  </a:cubicBezTo>
                  <a:lnTo>
                    <a:pt x="68938" y="49598"/>
                  </a:lnTo>
                  <a:cubicBezTo>
                    <a:pt x="68938" y="49568"/>
                    <a:pt x="68998" y="49538"/>
                    <a:pt x="68998" y="49507"/>
                  </a:cubicBezTo>
                  <a:cubicBezTo>
                    <a:pt x="69090" y="49112"/>
                    <a:pt x="69242" y="48687"/>
                    <a:pt x="69363" y="48291"/>
                  </a:cubicBezTo>
                  <a:cubicBezTo>
                    <a:pt x="69485" y="47896"/>
                    <a:pt x="69546" y="47532"/>
                    <a:pt x="69667" y="47106"/>
                  </a:cubicBezTo>
                  <a:lnTo>
                    <a:pt x="69667" y="47015"/>
                  </a:lnTo>
                  <a:lnTo>
                    <a:pt x="69789" y="46559"/>
                  </a:lnTo>
                  <a:lnTo>
                    <a:pt x="69910" y="46103"/>
                  </a:lnTo>
                  <a:cubicBezTo>
                    <a:pt x="69941" y="45890"/>
                    <a:pt x="69971" y="45647"/>
                    <a:pt x="70062" y="45404"/>
                  </a:cubicBezTo>
                  <a:cubicBezTo>
                    <a:pt x="70093" y="45282"/>
                    <a:pt x="70093" y="45161"/>
                    <a:pt x="70093" y="45039"/>
                  </a:cubicBezTo>
                  <a:cubicBezTo>
                    <a:pt x="70123" y="44887"/>
                    <a:pt x="70123" y="44766"/>
                    <a:pt x="70153" y="44644"/>
                  </a:cubicBezTo>
                  <a:cubicBezTo>
                    <a:pt x="70457" y="44857"/>
                    <a:pt x="70701" y="45161"/>
                    <a:pt x="70883" y="45495"/>
                  </a:cubicBezTo>
                  <a:lnTo>
                    <a:pt x="71369" y="46407"/>
                  </a:lnTo>
                  <a:cubicBezTo>
                    <a:pt x="71885" y="47303"/>
                    <a:pt x="72814" y="47860"/>
                    <a:pt x="73808" y="47860"/>
                  </a:cubicBezTo>
                  <a:cubicBezTo>
                    <a:pt x="73926" y="47860"/>
                    <a:pt x="74046" y="47852"/>
                    <a:pt x="74166" y="47835"/>
                  </a:cubicBezTo>
                  <a:cubicBezTo>
                    <a:pt x="74196" y="47835"/>
                    <a:pt x="74227" y="47835"/>
                    <a:pt x="74318" y="47775"/>
                  </a:cubicBezTo>
                  <a:cubicBezTo>
                    <a:pt x="74378" y="47775"/>
                    <a:pt x="74500" y="47744"/>
                    <a:pt x="74561" y="47714"/>
                  </a:cubicBezTo>
                  <a:cubicBezTo>
                    <a:pt x="74865" y="48139"/>
                    <a:pt x="75321" y="48474"/>
                    <a:pt x="75837" y="48656"/>
                  </a:cubicBezTo>
                  <a:cubicBezTo>
                    <a:pt x="76050" y="48747"/>
                    <a:pt x="76233" y="48930"/>
                    <a:pt x="76354" y="49112"/>
                  </a:cubicBezTo>
                  <a:lnTo>
                    <a:pt x="76658" y="49720"/>
                  </a:lnTo>
                  <a:cubicBezTo>
                    <a:pt x="77149" y="50648"/>
                    <a:pt x="78106" y="51233"/>
                    <a:pt x="79132" y="51233"/>
                  </a:cubicBezTo>
                  <a:cubicBezTo>
                    <a:pt x="79249" y="51233"/>
                    <a:pt x="79367" y="51225"/>
                    <a:pt x="79485" y="51209"/>
                  </a:cubicBezTo>
                  <a:lnTo>
                    <a:pt x="79546" y="51209"/>
                  </a:lnTo>
                  <a:cubicBezTo>
                    <a:pt x="80731" y="51027"/>
                    <a:pt x="81673" y="50146"/>
                    <a:pt x="81917" y="48960"/>
                  </a:cubicBezTo>
                  <a:lnTo>
                    <a:pt x="82008" y="48322"/>
                  </a:lnTo>
                  <a:cubicBezTo>
                    <a:pt x="82069" y="48079"/>
                    <a:pt x="82221" y="47866"/>
                    <a:pt x="82403" y="47714"/>
                  </a:cubicBezTo>
                  <a:cubicBezTo>
                    <a:pt x="83224" y="47106"/>
                    <a:pt x="83619" y="46073"/>
                    <a:pt x="83497" y="45039"/>
                  </a:cubicBezTo>
                  <a:cubicBezTo>
                    <a:pt x="82920" y="44249"/>
                    <a:pt x="82251" y="43367"/>
                    <a:pt x="81309" y="43033"/>
                  </a:cubicBezTo>
                  <a:cubicBezTo>
                    <a:pt x="81066" y="42972"/>
                    <a:pt x="80883" y="42759"/>
                    <a:pt x="80762" y="42577"/>
                  </a:cubicBezTo>
                  <a:lnTo>
                    <a:pt x="80458" y="41969"/>
                  </a:lnTo>
                  <a:cubicBezTo>
                    <a:pt x="80032" y="41209"/>
                    <a:pt x="79303" y="40693"/>
                    <a:pt x="78512" y="40541"/>
                  </a:cubicBezTo>
                  <a:cubicBezTo>
                    <a:pt x="78512" y="40389"/>
                    <a:pt x="78512" y="40237"/>
                    <a:pt x="78482" y="40085"/>
                  </a:cubicBezTo>
                  <a:cubicBezTo>
                    <a:pt x="78300" y="39051"/>
                    <a:pt x="77600" y="38261"/>
                    <a:pt x="76628" y="37896"/>
                  </a:cubicBezTo>
                  <a:cubicBezTo>
                    <a:pt x="75898" y="37683"/>
                    <a:pt x="75321" y="37167"/>
                    <a:pt x="74956" y="36498"/>
                  </a:cubicBezTo>
                  <a:lnTo>
                    <a:pt x="74834" y="36285"/>
                  </a:lnTo>
                  <a:lnTo>
                    <a:pt x="77965" y="35768"/>
                  </a:lnTo>
                  <a:cubicBezTo>
                    <a:pt x="78725" y="35677"/>
                    <a:pt x="79394" y="35221"/>
                    <a:pt x="79850" y="34553"/>
                  </a:cubicBezTo>
                  <a:cubicBezTo>
                    <a:pt x="80275" y="33914"/>
                    <a:pt x="80427" y="33124"/>
                    <a:pt x="80275" y="32364"/>
                  </a:cubicBezTo>
                  <a:lnTo>
                    <a:pt x="79667" y="29750"/>
                  </a:lnTo>
                  <a:cubicBezTo>
                    <a:pt x="79515" y="29081"/>
                    <a:pt x="79120" y="28534"/>
                    <a:pt x="78634" y="28139"/>
                  </a:cubicBezTo>
                  <a:lnTo>
                    <a:pt x="77904" y="26011"/>
                  </a:lnTo>
                  <a:cubicBezTo>
                    <a:pt x="77783" y="25647"/>
                    <a:pt x="77600" y="25343"/>
                    <a:pt x="77327" y="25069"/>
                  </a:cubicBezTo>
                  <a:cubicBezTo>
                    <a:pt x="77296" y="24644"/>
                    <a:pt x="77175" y="24218"/>
                    <a:pt x="76962" y="23853"/>
                  </a:cubicBezTo>
                  <a:lnTo>
                    <a:pt x="75564" y="21422"/>
                  </a:lnTo>
                  <a:cubicBezTo>
                    <a:pt x="75442" y="21179"/>
                    <a:pt x="75290" y="20996"/>
                    <a:pt x="75108" y="20844"/>
                  </a:cubicBezTo>
                  <a:cubicBezTo>
                    <a:pt x="75169" y="20115"/>
                    <a:pt x="75017" y="19416"/>
                    <a:pt x="74561" y="18777"/>
                  </a:cubicBezTo>
                  <a:lnTo>
                    <a:pt x="72737" y="16346"/>
                  </a:lnTo>
                  <a:cubicBezTo>
                    <a:pt x="72179" y="15670"/>
                    <a:pt x="71365" y="15250"/>
                    <a:pt x="70516" y="15250"/>
                  </a:cubicBezTo>
                  <a:cubicBezTo>
                    <a:pt x="70486" y="15250"/>
                    <a:pt x="70457" y="15250"/>
                    <a:pt x="70427" y="15251"/>
                  </a:cubicBezTo>
                  <a:cubicBezTo>
                    <a:pt x="70397" y="14461"/>
                    <a:pt x="70153" y="13671"/>
                    <a:pt x="69789" y="12911"/>
                  </a:cubicBezTo>
                  <a:cubicBezTo>
                    <a:pt x="69424" y="12181"/>
                    <a:pt x="68938" y="11543"/>
                    <a:pt x="68330" y="10966"/>
                  </a:cubicBezTo>
                  <a:cubicBezTo>
                    <a:pt x="67965" y="10571"/>
                    <a:pt x="67539" y="10236"/>
                    <a:pt x="67114" y="9902"/>
                  </a:cubicBezTo>
                  <a:cubicBezTo>
                    <a:pt x="66628" y="9567"/>
                    <a:pt x="66141" y="9203"/>
                    <a:pt x="65594" y="8960"/>
                  </a:cubicBezTo>
                  <a:cubicBezTo>
                    <a:pt x="65229" y="8754"/>
                    <a:pt x="64813" y="8652"/>
                    <a:pt x="64410" y="8652"/>
                  </a:cubicBezTo>
                  <a:cubicBezTo>
                    <a:pt x="64276" y="8652"/>
                    <a:pt x="64143" y="8663"/>
                    <a:pt x="64014" y="8686"/>
                  </a:cubicBezTo>
                  <a:cubicBezTo>
                    <a:pt x="63953" y="8686"/>
                    <a:pt x="63922" y="8686"/>
                    <a:pt x="63892" y="8716"/>
                  </a:cubicBezTo>
                  <a:cubicBezTo>
                    <a:pt x="63740" y="8412"/>
                    <a:pt x="63558" y="8108"/>
                    <a:pt x="63314" y="7835"/>
                  </a:cubicBezTo>
                  <a:cubicBezTo>
                    <a:pt x="62828" y="7197"/>
                    <a:pt x="62220" y="6680"/>
                    <a:pt x="61460" y="6224"/>
                  </a:cubicBezTo>
                  <a:cubicBezTo>
                    <a:pt x="60913" y="5920"/>
                    <a:pt x="60396" y="5646"/>
                    <a:pt x="59819" y="5525"/>
                  </a:cubicBezTo>
                  <a:cubicBezTo>
                    <a:pt x="59545" y="5464"/>
                    <a:pt x="59302" y="5403"/>
                    <a:pt x="59029" y="5373"/>
                  </a:cubicBezTo>
                  <a:cubicBezTo>
                    <a:pt x="58998" y="5190"/>
                    <a:pt x="58907" y="5008"/>
                    <a:pt x="58846" y="4856"/>
                  </a:cubicBezTo>
                  <a:cubicBezTo>
                    <a:pt x="58542" y="4157"/>
                    <a:pt x="57965" y="3640"/>
                    <a:pt x="57235" y="3367"/>
                  </a:cubicBezTo>
                  <a:lnTo>
                    <a:pt x="51612" y="1300"/>
                  </a:lnTo>
                  <a:cubicBezTo>
                    <a:pt x="51282" y="1182"/>
                    <a:pt x="50934" y="1137"/>
                    <a:pt x="50610" y="1137"/>
                  </a:cubicBezTo>
                  <a:cubicBezTo>
                    <a:pt x="50516" y="1137"/>
                    <a:pt x="50424" y="1141"/>
                    <a:pt x="50335" y="1148"/>
                  </a:cubicBezTo>
                  <a:cubicBezTo>
                    <a:pt x="49788" y="1239"/>
                    <a:pt x="49272" y="1452"/>
                    <a:pt x="48846" y="1817"/>
                  </a:cubicBezTo>
                  <a:cubicBezTo>
                    <a:pt x="48421" y="996"/>
                    <a:pt x="47630" y="449"/>
                    <a:pt x="46688" y="358"/>
                  </a:cubicBezTo>
                  <a:lnTo>
                    <a:pt x="44196" y="84"/>
                  </a:lnTo>
                  <a:cubicBezTo>
                    <a:pt x="44125" y="74"/>
                    <a:pt x="44057" y="71"/>
                    <a:pt x="43991" y="71"/>
                  </a:cubicBezTo>
                  <a:cubicBezTo>
                    <a:pt x="43858" y="71"/>
                    <a:pt x="43729" y="84"/>
                    <a:pt x="43588" y="84"/>
                  </a:cubicBezTo>
                  <a:cubicBezTo>
                    <a:pt x="43375" y="145"/>
                    <a:pt x="43132" y="175"/>
                    <a:pt x="42919" y="297"/>
                  </a:cubicBezTo>
                  <a:lnTo>
                    <a:pt x="40639" y="23"/>
                  </a:lnTo>
                  <a:cubicBezTo>
                    <a:pt x="40518" y="8"/>
                    <a:pt x="40404" y="0"/>
                    <a:pt x="40290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" name="Google Shape;1830;p68">
              <a:extLst>
                <a:ext uri="{FF2B5EF4-FFF2-40B4-BE49-F238E27FC236}">
                  <a16:creationId xmlns:a16="http://schemas.microsoft.com/office/drawing/2014/main" id="{D3FE725F-BACC-42A3-9A4B-C54BDB9D468A}"/>
                </a:ext>
              </a:extLst>
            </p:cNvPr>
            <p:cNvGrpSpPr/>
            <p:nvPr/>
          </p:nvGrpSpPr>
          <p:grpSpPr>
            <a:xfrm>
              <a:off x="8792975" y="11320375"/>
              <a:ext cx="1943075" cy="1929300"/>
              <a:chOff x="8792975" y="11320375"/>
              <a:chExt cx="1943075" cy="1929300"/>
            </a:xfrm>
          </p:grpSpPr>
          <p:sp>
            <p:nvSpPr>
              <p:cNvPr id="15" name="Google Shape;1831;p68">
                <a:extLst>
                  <a:ext uri="{FF2B5EF4-FFF2-40B4-BE49-F238E27FC236}">
                    <a16:creationId xmlns:a16="http://schemas.microsoft.com/office/drawing/2014/main" id="{411928CE-33A2-46FE-B92D-DCE86F121452}"/>
                  </a:ext>
                </a:extLst>
              </p:cNvPr>
              <p:cNvSpPr/>
              <p:nvPr/>
            </p:nvSpPr>
            <p:spPr>
              <a:xfrm>
                <a:off x="8792975" y="12192725"/>
                <a:ext cx="203675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5776" extrusionOk="0">
                    <a:moveTo>
                      <a:pt x="5107" y="0"/>
                    </a:moveTo>
                    <a:cubicBezTo>
                      <a:pt x="4864" y="61"/>
                      <a:pt x="4591" y="91"/>
                      <a:pt x="4347" y="152"/>
                    </a:cubicBezTo>
                    <a:cubicBezTo>
                      <a:pt x="4135" y="243"/>
                      <a:pt x="3952" y="395"/>
                      <a:pt x="3740" y="547"/>
                    </a:cubicBezTo>
                    <a:cubicBezTo>
                      <a:pt x="3557" y="730"/>
                      <a:pt x="3436" y="912"/>
                      <a:pt x="3344" y="1155"/>
                    </a:cubicBezTo>
                    <a:cubicBezTo>
                      <a:pt x="3223" y="1368"/>
                      <a:pt x="3132" y="1642"/>
                      <a:pt x="3132" y="1945"/>
                    </a:cubicBezTo>
                    <a:lnTo>
                      <a:pt x="3132" y="2189"/>
                    </a:lnTo>
                    <a:lnTo>
                      <a:pt x="3132" y="2493"/>
                    </a:lnTo>
                    <a:lnTo>
                      <a:pt x="3132" y="2797"/>
                    </a:lnTo>
                    <a:cubicBezTo>
                      <a:pt x="3132" y="2888"/>
                      <a:pt x="3132" y="3009"/>
                      <a:pt x="3101" y="3100"/>
                    </a:cubicBezTo>
                    <a:cubicBezTo>
                      <a:pt x="3071" y="3192"/>
                      <a:pt x="3040" y="3222"/>
                      <a:pt x="2980" y="3313"/>
                    </a:cubicBezTo>
                    <a:cubicBezTo>
                      <a:pt x="2949" y="3344"/>
                      <a:pt x="2888" y="3404"/>
                      <a:pt x="2797" y="3404"/>
                    </a:cubicBezTo>
                    <a:cubicBezTo>
                      <a:pt x="2781" y="3413"/>
                      <a:pt x="2762" y="3416"/>
                      <a:pt x="2744" y="3416"/>
                    </a:cubicBezTo>
                    <a:cubicBezTo>
                      <a:pt x="2692" y="3416"/>
                      <a:pt x="2637" y="3388"/>
                      <a:pt x="2615" y="3344"/>
                    </a:cubicBezTo>
                    <a:cubicBezTo>
                      <a:pt x="2584" y="3313"/>
                      <a:pt x="2524" y="3283"/>
                      <a:pt x="2493" y="3192"/>
                    </a:cubicBezTo>
                    <a:cubicBezTo>
                      <a:pt x="2463" y="3131"/>
                      <a:pt x="2463" y="3040"/>
                      <a:pt x="2432" y="2979"/>
                    </a:cubicBezTo>
                    <a:cubicBezTo>
                      <a:pt x="2432" y="2857"/>
                      <a:pt x="2372" y="2797"/>
                      <a:pt x="2372" y="2705"/>
                    </a:cubicBezTo>
                    <a:cubicBezTo>
                      <a:pt x="2341" y="2645"/>
                      <a:pt x="2341" y="2553"/>
                      <a:pt x="2341" y="2493"/>
                    </a:cubicBezTo>
                    <a:lnTo>
                      <a:pt x="2341" y="2280"/>
                    </a:lnTo>
                    <a:cubicBezTo>
                      <a:pt x="2341" y="2037"/>
                      <a:pt x="2372" y="1793"/>
                      <a:pt x="2432" y="1490"/>
                    </a:cubicBezTo>
                    <a:cubicBezTo>
                      <a:pt x="2463" y="1186"/>
                      <a:pt x="2524" y="973"/>
                      <a:pt x="2615" y="699"/>
                    </a:cubicBezTo>
                    <a:lnTo>
                      <a:pt x="366" y="517"/>
                    </a:lnTo>
                    <a:cubicBezTo>
                      <a:pt x="305" y="669"/>
                      <a:pt x="214" y="821"/>
                      <a:pt x="183" y="1003"/>
                    </a:cubicBezTo>
                    <a:lnTo>
                      <a:pt x="62" y="1581"/>
                    </a:lnTo>
                    <a:cubicBezTo>
                      <a:pt x="31" y="1763"/>
                      <a:pt x="1" y="1945"/>
                      <a:pt x="1" y="2128"/>
                    </a:cubicBezTo>
                    <a:lnTo>
                      <a:pt x="1" y="2705"/>
                    </a:lnTo>
                    <a:cubicBezTo>
                      <a:pt x="1" y="3131"/>
                      <a:pt x="62" y="3496"/>
                      <a:pt x="183" y="3891"/>
                    </a:cubicBezTo>
                    <a:cubicBezTo>
                      <a:pt x="335" y="4256"/>
                      <a:pt x="518" y="4559"/>
                      <a:pt x="761" y="4863"/>
                    </a:cubicBezTo>
                    <a:cubicBezTo>
                      <a:pt x="973" y="5167"/>
                      <a:pt x="1277" y="5411"/>
                      <a:pt x="1612" y="5563"/>
                    </a:cubicBezTo>
                    <a:cubicBezTo>
                      <a:pt x="1977" y="5715"/>
                      <a:pt x="2372" y="5775"/>
                      <a:pt x="2797" y="5775"/>
                    </a:cubicBezTo>
                    <a:cubicBezTo>
                      <a:pt x="3101" y="5775"/>
                      <a:pt x="3405" y="5745"/>
                      <a:pt x="3679" y="5623"/>
                    </a:cubicBezTo>
                    <a:cubicBezTo>
                      <a:pt x="3922" y="5502"/>
                      <a:pt x="4165" y="5350"/>
                      <a:pt x="4347" y="5167"/>
                    </a:cubicBezTo>
                    <a:cubicBezTo>
                      <a:pt x="4530" y="4985"/>
                      <a:pt x="4712" y="4742"/>
                      <a:pt x="4803" y="4499"/>
                    </a:cubicBezTo>
                    <a:cubicBezTo>
                      <a:pt x="4925" y="4225"/>
                      <a:pt x="4955" y="3921"/>
                      <a:pt x="4955" y="3617"/>
                    </a:cubicBezTo>
                    <a:lnTo>
                      <a:pt x="4955" y="3435"/>
                    </a:lnTo>
                    <a:lnTo>
                      <a:pt x="4955" y="3192"/>
                    </a:lnTo>
                    <a:cubicBezTo>
                      <a:pt x="4955" y="3131"/>
                      <a:pt x="5016" y="3009"/>
                      <a:pt x="5016" y="2949"/>
                    </a:cubicBezTo>
                    <a:cubicBezTo>
                      <a:pt x="5047" y="2857"/>
                      <a:pt x="5047" y="2797"/>
                      <a:pt x="5077" y="2705"/>
                    </a:cubicBezTo>
                    <a:cubicBezTo>
                      <a:pt x="5107" y="2675"/>
                      <a:pt x="5168" y="2584"/>
                      <a:pt x="5199" y="2553"/>
                    </a:cubicBezTo>
                    <a:cubicBezTo>
                      <a:pt x="5259" y="2523"/>
                      <a:pt x="5290" y="2462"/>
                      <a:pt x="5381" y="2462"/>
                    </a:cubicBezTo>
                    <a:cubicBezTo>
                      <a:pt x="5472" y="2462"/>
                      <a:pt x="5563" y="2462"/>
                      <a:pt x="5624" y="2553"/>
                    </a:cubicBezTo>
                    <a:lnTo>
                      <a:pt x="5715" y="2766"/>
                    </a:lnTo>
                    <a:cubicBezTo>
                      <a:pt x="5715" y="2857"/>
                      <a:pt x="5776" y="2949"/>
                      <a:pt x="5776" y="3040"/>
                    </a:cubicBezTo>
                    <a:lnTo>
                      <a:pt x="5776" y="3313"/>
                    </a:lnTo>
                    <a:cubicBezTo>
                      <a:pt x="5806" y="3648"/>
                      <a:pt x="5715" y="4043"/>
                      <a:pt x="5654" y="4408"/>
                    </a:cubicBezTo>
                    <a:cubicBezTo>
                      <a:pt x="5533" y="4803"/>
                      <a:pt x="5411" y="5137"/>
                      <a:pt x="5229" y="5441"/>
                    </a:cubicBezTo>
                    <a:lnTo>
                      <a:pt x="7478" y="5684"/>
                    </a:lnTo>
                    <a:cubicBezTo>
                      <a:pt x="7539" y="5502"/>
                      <a:pt x="7630" y="5380"/>
                      <a:pt x="7691" y="5137"/>
                    </a:cubicBezTo>
                    <a:cubicBezTo>
                      <a:pt x="7782" y="4894"/>
                      <a:pt x="7843" y="4711"/>
                      <a:pt x="7934" y="4499"/>
                    </a:cubicBezTo>
                    <a:cubicBezTo>
                      <a:pt x="7965" y="4256"/>
                      <a:pt x="8056" y="4073"/>
                      <a:pt x="8086" y="3830"/>
                    </a:cubicBezTo>
                    <a:cubicBezTo>
                      <a:pt x="8116" y="3648"/>
                      <a:pt x="8147" y="3465"/>
                      <a:pt x="8147" y="3283"/>
                    </a:cubicBezTo>
                    <a:cubicBezTo>
                      <a:pt x="8147" y="2827"/>
                      <a:pt x="8086" y="2401"/>
                      <a:pt x="7965" y="1976"/>
                    </a:cubicBezTo>
                    <a:cubicBezTo>
                      <a:pt x="7843" y="1550"/>
                      <a:pt x="7661" y="1216"/>
                      <a:pt x="7387" y="912"/>
                    </a:cubicBezTo>
                    <a:cubicBezTo>
                      <a:pt x="7144" y="638"/>
                      <a:pt x="6840" y="395"/>
                      <a:pt x="6445" y="243"/>
                    </a:cubicBezTo>
                    <a:cubicBezTo>
                      <a:pt x="6080" y="91"/>
                      <a:pt x="5624" y="0"/>
                      <a:pt x="5107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Google Shape;1832;p68">
                <a:extLst>
                  <a:ext uri="{FF2B5EF4-FFF2-40B4-BE49-F238E27FC236}">
                    <a16:creationId xmlns:a16="http://schemas.microsoft.com/office/drawing/2014/main" id="{39291128-9B23-4F98-8DB8-2B91BCD6B79E}"/>
                  </a:ext>
                </a:extLst>
              </p:cNvPr>
              <p:cNvSpPr/>
              <p:nvPr/>
            </p:nvSpPr>
            <p:spPr>
              <a:xfrm>
                <a:off x="8812750" y="12024025"/>
                <a:ext cx="20137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8055" h="7205" extrusionOk="0">
                    <a:moveTo>
                      <a:pt x="4924" y="2645"/>
                    </a:moveTo>
                    <a:lnTo>
                      <a:pt x="4772" y="3435"/>
                    </a:lnTo>
                    <a:lnTo>
                      <a:pt x="3009" y="2675"/>
                    </a:lnTo>
                    <a:lnTo>
                      <a:pt x="4924" y="2645"/>
                    </a:lnTo>
                    <a:close/>
                    <a:moveTo>
                      <a:pt x="8055" y="0"/>
                    </a:moveTo>
                    <a:lnTo>
                      <a:pt x="426" y="669"/>
                    </a:lnTo>
                    <a:lnTo>
                      <a:pt x="0" y="3678"/>
                    </a:lnTo>
                    <a:lnTo>
                      <a:pt x="6718" y="7204"/>
                    </a:lnTo>
                    <a:lnTo>
                      <a:pt x="7508" y="4529"/>
                    </a:lnTo>
                    <a:lnTo>
                      <a:pt x="6353" y="4013"/>
                    </a:lnTo>
                    <a:lnTo>
                      <a:pt x="6566" y="2797"/>
                    </a:lnTo>
                    <a:lnTo>
                      <a:pt x="7873" y="2736"/>
                    </a:lnTo>
                    <a:lnTo>
                      <a:pt x="8055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Google Shape;1833;p68">
                <a:extLst>
                  <a:ext uri="{FF2B5EF4-FFF2-40B4-BE49-F238E27FC236}">
                    <a16:creationId xmlns:a16="http://schemas.microsoft.com/office/drawing/2014/main" id="{B8C3CD57-8028-4730-BFE0-B1E06DA664AA}"/>
                  </a:ext>
                </a:extLst>
              </p:cNvPr>
              <p:cNvSpPr/>
              <p:nvPr/>
            </p:nvSpPr>
            <p:spPr>
              <a:xfrm>
                <a:off x="8840100" y="11818850"/>
                <a:ext cx="224200" cy="183150"/>
              </a:xfrm>
              <a:custGeom>
                <a:avLst/>
                <a:gdLst/>
                <a:ahLst/>
                <a:cxnLst/>
                <a:rect l="l" t="t" r="r" b="b"/>
                <a:pathLst>
                  <a:path w="8968" h="7326" extrusionOk="0">
                    <a:moveTo>
                      <a:pt x="2706" y="1"/>
                    </a:moveTo>
                    <a:lnTo>
                      <a:pt x="1551" y="2250"/>
                    </a:lnTo>
                    <a:lnTo>
                      <a:pt x="5320" y="4894"/>
                    </a:lnTo>
                    <a:lnTo>
                      <a:pt x="760" y="4134"/>
                    </a:lnTo>
                    <a:lnTo>
                      <a:pt x="0" y="6657"/>
                    </a:lnTo>
                    <a:lnTo>
                      <a:pt x="8055" y="7326"/>
                    </a:lnTo>
                    <a:lnTo>
                      <a:pt x="8967" y="4742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1834;p68">
                <a:extLst>
                  <a:ext uri="{FF2B5EF4-FFF2-40B4-BE49-F238E27FC236}">
                    <a16:creationId xmlns:a16="http://schemas.microsoft.com/office/drawing/2014/main" id="{B3FFAB90-FC5D-4D12-A977-3B95DD244C15}"/>
                  </a:ext>
                </a:extLst>
              </p:cNvPr>
              <p:cNvSpPr/>
              <p:nvPr/>
            </p:nvSpPr>
            <p:spPr>
              <a:xfrm>
                <a:off x="8920650" y="11679800"/>
                <a:ext cx="225700" cy="218100"/>
              </a:xfrm>
              <a:custGeom>
                <a:avLst/>
                <a:gdLst/>
                <a:ahLst/>
                <a:cxnLst/>
                <a:rect l="l" t="t" r="r" b="b"/>
                <a:pathLst>
                  <a:path w="9028" h="8724" extrusionOk="0">
                    <a:moveTo>
                      <a:pt x="2858" y="0"/>
                    </a:moveTo>
                    <a:lnTo>
                      <a:pt x="0" y="4195"/>
                    </a:lnTo>
                    <a:lnTo>
                      <a:pt x="6505" y="8724"/>
                    </a:lnTo>
                    <a:lnTo>
                      <a:pt x="9028" y="4711"/>
                    </a:lnTo>
                    <a:cubicBezTo>
                      <a:pt x="8724" y="4468"/>
                      <a:pt x="8359" y="4225"/>
                      <a:pt x="8055" y="3982"/>
                    </a:cubicBezTo>
                    <a:cubicBezTo>
                      <a:pt x="7751" y="3769"/>
                      <a:pt x="7417" y="3496"/>
                      <a:pt x="7113" y="3283"/>
                    </a:cubicBezTo>
                    <a:lnTo>
                      <a:pt x="6596" y="4073"/>
                    </a:lnTo>
                    <a:lnTo>
                      <a:pt x="5836" y="5198"/>
                    </a:lnTo>
                    <a:lnTo>
                      <a:pt x="5168" y="4711"/>
                    </a:lnTo>
                    <a:lnTo>
                      <a:pt x="6049" y="3313"/>
                    </a:lnTo>
                    <a:lnTo>
                      <a:pt x="4712" y="2280"/>
                    </a:lnTo>
                    <a:lnTo>
                      <a:pt x="3800" y="3648"/>
                    </a:lnTo>
                    <a:lnTo>
                      <a:pt x="3283" y="3222"/>
                    </a:lnTo>
                    <a:lnTo>
                      <a:pt x="4468" y="1216"/>
                    </a:lnTo>
                    <a:cubicBezTo>
                      <a:pt x="4195" y="1034"/>
                      <a:pt x="3921" y="790"/>
                      <a:pt x="3648" y="608"/>
                    </a:cubicBezTo>
                    <a:cubicBezTo>
                      <a:pt x="3405" y="426"/>
                      <a:pt x="3131" y="183"/>
                      <a:pt x="2858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835;p68">
                <a:extLst>
                  <a:ext uri="{FF2B5EF4-FFF2-40B4-BE49-F238E27FC236}">
                    <a16:creationId xmlns:a16="http://schemas.microsoft.com/office/drawing/2014/main" id="{4B342664-DC7F-493F-A9F2-FE372F23E3AC}"/>
                  </a:ext>
                </a:extLst>
              </p:cNvPr>
              <p:cNvSpPr/>
              <p:nvPr/>
            </p:nvSpPr>
            <p:spPr>
              <a:xfrm>
                <a:off x="9058950" y="11522500"/>
                <a:ext cx="215075" cy="233300"/>
              </a:xfrm>
              <a:custGeom>
                <a:avLst/>
                <a:gdLst/>
                <a:ahLst/>
                <a:cxnLst/>
                <a:rect l="l" t="t" r="r" b="b"/>
                <a:pathLst>
                  <a:path w="8603" h="9332" extrusionOk="0">
                    <a:moveTo>
                      <a:pt x="3739" y="0"/>
                    </a:moveTo>
                    <a:lnTo>
                      <a:pt x="0" y="3435"/>
                    </a:lnTo>
                    <a:lnTo>
                      <a:pt x="5228" y="9332"/>
                    </a:lnTo>
                    <a:lnTo>
                      <a:pt x="8602" y="6019"/>
                    </a:lnTo>
                    <a:cubicBezTo>
                      <a:pt x="8359" y="5715"/>
                      <a:pt x="8116" y="5411"/>
                      <a:pt x="7842" y="5107"/>
                    </a:cubicBezTo>
                    <a:cubicBezTo>
                      <a:pt x="7599" y="4803"/>
                      <a:pt x="7356" y="4499"/>
                      <a:pt x="7083" y="4195"/>
                    </a:cubicBezTo>
                    <a:lnTo>
                      <a:pt x="6383" y="4864"/>
                    </a:lnTo>
                    <a:lnTo>
                      <a:pt x="5380" y="5775"/>
                    </a:lnTo>
                    <a:lnTo>
                      <a:pt x="4894" y="5168"/>
                    </a:lnTo>
                    <a:lnTo>
                      <a:pt x="6079" y="4012"/>
                    </a:lnTo>
                    <a:lnTo>
                      <a:pt x="5016" y="2675"/>
                    </a:lnTo>
                    <a:lnTo>
                      <a:pt x="3830" y="3800"/>
                    </a:lnTo>
                    <a:lnTo>
                      <a:pt x="3405" y="3253"/>
                    </a:lnTo>
                    <a:lnTo>
                      <a:pt x="5046" y="1581"/>
                    </a:lnTo>
                    <a:cubicBezTo>
                      <a:pt x="4803" y="1338"/>
                      <a:pt x="4620" y="1064"/>
                      <a:pt x="4408" y="791"/>
                    </a:cubicBezTo>
                    <a:cubicBezTo>
                      <a:pt x="4165" y="517"/>
                      <a:pt x="3982" y="274"/>
                      <a:pt x="3739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1836;p68">
                <a:extLst>
                  <a:ext uri="{FF2B5EF4-FFF2-40B4-BE49-F238E27FC236}">
                    <a16:creationId xmlns:a16="http://schemas.microsoft.com/office/drawing/2014/main" id="{CCFFE15D-3E05-4C91-B70A-3861B0876F1F}"/>
                  </a:ext>
                </a:extLst>
              </p:cNvPr>
              <p:cNvSpPr/>
              <p:nvPr/>
            </p:nvSpPr>
            <p:spPr>
              <a:xfrm>
                <a:off x="9219275" y="11440425"/>
                <a:ext cx="204450" cy="226475"/>
              </a:xfrm>
              <a:custGeom>
                <a:avLst/>
                <a:gdLst/>
                <a:ahLst/>
                <a:cxnLst/>
                <a:rect l="l" t="t" r="r" b="b"/>
                <a:pathLst>
                  <a:path w="8178" h="9059" extrusionOk="0">
                    <a:moveTo>
                      <a:pt x="2706" y="3283"/>
                    </a:moveTo>
                    <a:lnTo>
                      <a:pt x="4074" y="4681"/>
                    </a:lnTo>
                    <a:lnTo>
                      <a:pt x="3344" y="5107"/>
                    </a:lnTo>
                    <a:lnTo>
                      <a:pt x="2706" y="3283"/>
                    </a:lnTo>
                    <a:close/>
                    <a:moveTo>
                      <a:pt x="2493" y="1"/>
                    </a:moveTo>
                    <a:lnTo>
                      <a:pt x="1" y="1733"/>
                    </a:lnTo>
                    <a:lnTo>
                      <a:pt x="1977" y="9058"/>
                    </a:lnTo>
                    <a:lnTo>
                      <a:pt x="4469" y="7843"/>
                    </a:lnTo>
                    <a:lnTo>
                      <a:pt x="4074" y="6657"/>
                    </a:lnTo>
                    <a:lnTo>
                      <a:pt x="5138" y="6019"/>
                    </a:lnTo>
                    <a:lnTo>
                      <a:pt x="6050" y="6900"/>
                    </a:lnTo>
                    <a:lnTo>
                      <a:pt x="8177" y="5168"/>
                    </a:lnTo>
                    <a:lnTo>
                      <a:pt x="2493" y="1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837;p68">
                <a:extLst>
                  <a:ext uri="{FF2B5EF4-FFF2-40B4-BE49-F238E27FC236}">
                    <a16:creationId xmlns:a16="http://schemas.microsoft.com/office/drawing/2014/main" id="{2F8D71F6-6E23-4478-AA09-E8BB76CA5A4F}"/>
                  </a:ext>
                </a:extLst>
              </p:cNvPr>
              <p:cNvSpPr/>
              <p:nvPr/>
            </p:nvSpPr>
            <p:spPr>
              <a:xfrm>
                <a:off x="9363675" y="11363475"/>
                <a:ext cx="205175" cy="21755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702" extrusionOk="0">
                    <a:moveTo>
                      <a:pt x="3617" y="1954"/>
                    </a:moveTo>
                    <a:cubicBezTo>
                      <a:pt x="3739" y="1954"/>
                      <a:pt x="3860" y="1984"/>
                      <a:pt x="3982" y="2075"/>
                    </a:cubicBezTo>
                    <a:cubicBezTo>
                      <a:pt x="4073" y="2136"/>
                      <a:pt x="4164" y="2227"/>
                      <a:pt x="4255" y="2319"/>
                    </a:cubicBezTo>
                    <a:cubicBezTo>
                      <a:pt x="4316" y="2440"/>
                      <a:pt x="4407" y="2562"/>
                      <a:pt x="4438" y="2714"/>
                    </a:cubicBezTo>
                    <a:cubicBezTo>
                      <a:pt x="4468" y="2896"/>
                      <a:pt x="4529" y="3048"/>
                      <a:pt x="4438" y="3170"/>
                    </a:cubicBezTo>
                    <a:cubicBezTo>
                      <a:pt x="4407" y="3322"/>
                      <a:pt x="4316" y="3474"/>
                      <a:pt x="4255" y="3595"/>
                    </a:cubicBezTo>
                    <a:cubicBezTo>
                      <a:pt x="4164" y="3686"/>
                      <a:pt x="4043" y="3808"/>
                      <a:pt x="3891" y="3899"/>
                    </a:cubicBezTo>
                    <a:cubicBezTo>
                      <a:pt x="3799" y="3990"/>
                      <a:pt x="3647" y="4082"/>
                      <a:pt x="3496" y="4112"/>
                    </a:cubicBezTo>
                    <a:lnTo>
                      <a:pt x="3374" y="4142"/>
                    </a:lnTo>
                    <a:lnTo>
                      <a:pt x="2796" y="2227"/>
                    </a:lnTo>
                    <a:cubicBezTo>
                      <a:pt x="2888" y="2167"/>
                      <a:pt x="2918" y="2136"/>
                      <a:pt x="2979" y="2106"/>
                    </a:cubicBezTo>
                    <a:cubicBezTo>
                      <a:pt x="3040" y="2075"/>
                      <a:pt x="3100" y="2075"/>
                      <a:pt x="3192" y="2015"/>
                    </a:cubicBezTo>
                    <a:cubicBezTo>
                      <a:pt x="3344" y="1954"/>
                      <a:pt x="3496" y="1954"/>
                      <a:pt x="3617" y="1954"/>
                    </a:cubicBezTo>
                    <a:close/>
                    <a:moveTo>
                      <a:pt x="4076" y="1"/>
                    </a:moveTo>
                    <a:cubicBezTo>
                      <a:pt x="4005" y="1"/>
                      <a:pt x="3933" y="3"/>
                      <a:pt x="3860" y="9"/>
                    </a:cubicBezTo>
                    <a:cubicBezTo>
                      <a:pt x="3496" y="9"/>
                      <a:pt x="3070" y="100"/>
                      <a:pt x="2705" y="252"/>
                    </a:cubicBezTo>
                    <a:cubicBezTo>
                      <a:pt x="2462" y="313"/>
                      <a:pt x="2188" y="404"/>
                      <a:pt x="1976" y="495"/>
                    </a:cubicBezTo>
                    <a:cubicBezTo>
                      <a:pt x="1733" y="586"/>
                      <a:pt x="1520" y="708"/>
                      <a:pt x="1277" y="799"/>
                    </a:cubicBezTo>
                    <a:cubicBezTo>
                      <a:pt x="1064" y="920"/>
                      <a:pt x="881" y="1042"/>
                      <a:pt x="638" y="1194"/>
                    </a:cubicBezTo>
                    <a:cubicBezTo>
                      <a:pt x="426" y="1316"/>
                      <a:pt x="213" y="1468"/>
                      <a:pt x="0" y="1650"/>
                    </a:cubicBezTo>
                    <a:cubicBezTo>
                      <a:pt x="91" y="2015"/>
                      <a:pt x="274" y="2440"/>
                      <a:pt x="365" y="2835"/>
                    </a:cubicBezTo>
                    <a:cubicBezTo>
                      <a:pt x="486" y="3200"/>
                      <a:pt x="638" y="3626"/>
                      <a:pt x="760" y="3990"/>
                    </a:cubicBezTo>
                    <a:cubicBezTo>
                      <a:pt x="1033" y="4811"/>
                      <a:pt x="1246" y="5571"/>
                      <a:pt x="1520" y="6361"/>
                    </a:cubicBezTo>
                    <a:cubicBezTo>
                      <a:pt x="1793" y="7121"/>
                      <a:pt x="2006" y="7911"/>
                      <a:pt x="2280" y="8702"/>
                    </a:cubicBezTo>
                    <a:lnTo>
                      <a:pt x="4468" y="7942"/>
                    </a:lnTo>
                    <a:lnTo>
                      <a:pt x="3830" y="5784"/>
                    </a:lnTo>
                    <a:lnTo>
                      <a:pt x="4468" y="5571"/>
                    </a:lnTo>
                    <a:lnTo>
                      <a:pt x="6018" y="7486"/>
                    </a:lnTo>
                    <a:lnTo>
                      <a:pt x="8207" y="6240"/>
                    </a:lnTo>
                    <a:lnTo>
                      <a:pt x="6231" y="4507"/>
                    </a:lnTo>
                    <a:cubicBezTo>
                      <a:pt x="6414" y="4264"/>
                      <a:pt x="6535" y="4082"/>
                      <a:pt x="6657" y="3838"/>
                    </a:cubicBezTo>
                    <a:cubicBezTo>
                      <a:pt x="6748" y="3626"/>
                      <a:pt x="6839" y="3443"/>
                      <a:pt x="6869" y="3200"/>
                    </a:cubicBezTo>
                    <a:cubicBezTo>
                      <a:pt x="6900" y="2987"/>
                      <a:pt x="6900" y="2744"/>
                      <a:pt x="6869" y="2531"/>
                    </a:cubicBezTo>
                    <a:cubicBezTo>
                      <a:pt x="6839" y="2288"/>
                      <a:pt x="6748" y="2015"/>
                      <a:pt x="6687" y="1772"/>
                    </a:cubicBezTo>
                    <a:cubicBezTo>
                      <a:pt x="6535" y="1346"/>
                      <a:pt x="6353" y="951"/>
                      <a:pt x="5958" y="738"/>
                    </a:cubicBezTo>
                    <a:cubicBezTo>
                      <a:pt x="5684" y="465"/>
                      <a:pt x="5350" y="282"/>
                      <a:pt x="5015" y="161"/>
                    </a:cubicBezTo>
                    <a:cubicBezTo>
                      <a:pt x="4738" y="60"/>
                      <a:pt x="4420" y="1"/>
                      <a:pt x="4076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1838;p68">
                <a:extLst>
                  <a:ext uri="{FF2B5EF4-FFF2-40B4-BE49-F238E27FC236}">
                    <a16:creationId xmlns:a16="http://schemas.microsoft.com/office/drawing/2014/main" id="{F1B0D85D-D0E8-4A03-AA0C-139BC88E9769}"/>
                  </a:ext>
                </a:extLst>
              </p:cNvPr>
              <p:cNvSpPr/>
              <p:nvPr/>
            </p:nvSpPr>
            <p:spPr>
              <a:xfrm>
                <a:off x="9543750" y="11320375"/>
                <a:ext cx="15430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8207" extrusionOk="0">
                    <a:moveTo>
                      <a:pt x="5898" y="0"/>
                    </a:moveTo>
                    <a:lnTo>
                      <a:pt x="1" y="790"/>
                    </a:lnTo>
                    <a:lnTo>
                      <a:pt x="274" y="3374"/>
                    </a:lnTo>
                    <a:lnTo>
                      <a:pt x="1885" y="3070"/>
                    </a:lnTo>
                    <a:lnTo>
                      <a:pt x="2554" y="8207"/>
                    </a:lnTo>
                    <a:lnTo>
                      <a:pt x="4834" y="7781"/>
                    </a:lnTo>
                    <a:lnTo>
                      <a:pt x="4560" y="2584"/>
                    </a:lnTo>
                    <a:lnTo>
                      <a:pt x="6171" y="2310"/>
                    </a:lnTo>
                    <a:lnTo>
                      <a:pt x="5898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839;p68">
                <a:extLst>
                  <a:ext uri="{FF2B5EF4-FFF2-40B4-BE49-F238E27FC236}">
                    <a16:creationId xmlns:a16="http://schemas.microsoft.com/office/drawing/2014/main" id="{F37D49DE-A441-4C86-9BEB-2EE4DD99F928}"/>
                  </a:ext>
                </a:extLst>
              </p:cNvPr>
              <p:cNvSpPr/>
              <p:nvPr/>
            </p:nvSpPr>
            <p:spPr>
              <a:xfrm>
                <a:off x="9713225" y="11321125"/>
                <a:ext cx="171750" cy="202925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8117" extrusionOk="0">
                    <a:moveTo>
                      <a:pt x="760" y="0"/>
                    </a:moveTo>
                    <a:lnTo>
                      <a:pt x="0" y="7660"/>
                    </a:lnTo>
                    <a:lnTo>
                      <a:pt x="2432" y="7873"/>
                    </a:lnTo>
                    <a:lnTo>
                      <a:pt x="2705" y="5472"/>
                    </a:lnTo>
                    <a:lnTo>
                      <a:pt x="3951" y="5532"/>
                    </a:lnTo>
                    <a:lnTo>
                      <a:pt x="3799" y="8055"/>
                    </a:lnTo>
                    <a:lnTo>
                      <a:pt x="6535" y="8116"/>
                    </a:lnTo>
                    <a:lnTo>
                      <a:pt x="6869" y="335"/>
                    </a:lnTo>
                    <a:lnTo>
                      <a:pt x="4407" y="61"/>
                    </a:lnTo>
                    <a:lnTo>
                      <a:pt x="4103" y="4286"/>
                    </a:lnTo>
                    <a:lnTo>
                      <a:pt x="2888" y="4195"/>
                    </a:lnTo>
                    <a:lnTo>
                      <a:pt x="3344" y="304"/>
                    </a:lnTo>
                    <a:lnTo>
                      <a:pt x="760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" name="Google Shape;1840;p68">
                <a:extLst>
                  <a:ext uri="{FF2B5EF4-FFF2-40B4-BE49-F238E27FC236}">
                    <a16:creationId xmlns:a16="http://schemas.microsoft.com/office/drawing/2014/main" id="{FA5AC49C-2CF5-4FFB-976B-2D3D4509AE8A}"/>
                  </a:ext>
                </a:extLst>
              </p:cNvPr>
              <p:cNvSpPr/>
              <p:nvPr/>
            </p:nvSpPr>
            <p:spPr>
              <a:xfrm>
                <a:off x="9964750" y="11348475"/>
                <a:ext cx="169475" cy="211275"/>
              </a:xfrm>
              <a:custGeom>
                <a:avLst/>
                <a:gdLst/>
                <a:ahLst/>
                <a:cxnLst/>
                <a:rect l="l" t="t" r="r" b="b"/>
                <a:pathLst>
                  <a:path w="6779" h="8451" extrusionOk="0">
                    <a:moveTo>
                      <a:pt x="1185" y="1"/>
                    </a:moveTo>
                    <a:lnTo>
                      <a:pt x="243" y="2402"/>
                    </a:lnTo>
                    <a:lnTo>
                      <a:pt x="1793" y="2888"/>
                    </a:lnTo>
                    <a:lnTo>
                      <a:pt x="0" y="7752"/>
                    </a:lnTo>
                    <a:lnTo>
                      <a:pt x="2219" y="8451"/>
                    </a:lnTo>
                    <a:lnTo>
                      <a:pt x="4377" y="3739"/>
                    </a:lnTo>
                    <a:lnTo>
                      <a:pt x="5927" y="4226"/>
                    </a:lnTo>
                    <a:lnTo>
                      <a:pt x="6778" y="2037"/>
                    </a:lnTo>
                    <a:lnTo>
                      <a:pt x="1185" y="1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841;p68">
                <a:extLst>
                  <a:ext uri="{FF2B5EF4-FFF2-40B4-BE49-F238E27FC236}">
                    <a16:creationId xmlns:a16="http://schemas.microsoft.com/office/drawing/2014/main" id="{2D55204D-3621-42AD-B334-ED9686DF7033}"/>
                  </a:ext>
                </a:extLst>
              </p:cNvPr>
              <p:cNvSpPr/>
              <p:nvPr/>
            </p:nvSpPr>
            <p:spPr>
              <a:xfrm>
                <a:off x="10093150" y="11453600"/>
                <a:ext cx="177100" cy="17835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7134" extrusionOk="0">
                    <a:moveTo>
                      <a:pt x="3648" y="2361"/>
                    </a:moveTo>
                    <a:cubicBezTo>
                      <a:pt x="3800" y="2361"/>
                      <a:pt x="3952" y="2452"/>
                      <a:pt x="4104" y="2513"/>
                    </a:cubicBezTo>
                    <a:cubicBezTo>
                      <a:pt x="4256" y="2635"/>
                      <a:pt x="4378" y="2756"/>
                      <a:pt x="4439" y="2878"/>
                    </a:cubicBezTo>
                    <a:cubicBezTo>
                      <a:pt x="4469" y="3030"/>
                      <a:pt x="4560" y="3121"/>
                      <a:pt x="4560" y="3273"/>
                    </a:cubicBezTo>
                    <a:cubicBezTo>
                      <a:pt x="4560" y="3425"/>
                      <a:pt x="4560" y="3577"/>
                      <a:pt x="4530" y="3729"/>
                    </a:cubicBezTo>
                    <a:cubicBezTo>
                      <a:pt x="4469" y="3881"/>
                      <a:pt x="4408" y="4002"/>
                      <a:pt x="4317" y="4154"/>
                    </a:cubicBezTo>
                    <a:cubicBezTo>
                      <a:pt x="4256" y="4306"/>
                      <a:pt x="4135" y="4428"/>
                      <a:pt x="4074" y="4458"/>
                    </a:cubicBezTo>
                    <a:cubicBezTo>
                      <a:pt x="3952" y="4580"/>
                      <a:pt x="3831" y="4641"/>
                      <a:pt x="3679" y="4702"/>
                    </a:cubicBezTo>
                    <a:cubicBezTo>
                      <a:pt x="3527" y="4732"/>
                      <a:pt x="3375" y="4732"/>
                      <a:pt x="3223" y="4732"/>
                    </a:cubicBezTo>
                    <a:cubicBezTo>
                      <a:pt x="3071" y="4732"/>
                      <a:pt x="2919" y="4641"/>
                      <a:pt x="2767" y="4580"/>
                    </a:cubicBezTo>
                    <a:cubicBezTo>
                      <a:pt x="2615" y="4458"/>
                      <a:pt x="2493" y="4398"/>
                      <a:pt x="2433" y="4215"/>
                    </a:cubicBezTo>
                    <a:cubicBezTo>
                      <a:pt x="2341" y="4124"/>
                      <a:pt x="2341" y="3972"/>
                      <a:pt x="2311" y="3820"/>
                    </a:cubicBezTo>
                    <a:cubicBezTo>
                      <a:pt x="2281" y="3668"/>
                      <a:pt x="2311" y="3516"/>
                      <a:pt x="2341" y="3364"/>
                    </a:cubicBezTo>
                    <a:cubicBezTo>
                      <a:pt x="2402" y="3212"/>
                      <a:pt x="2463" y="3060"/>
                      <a:pt x="2554" y="2939"/>
                    </a:cubicBezTo>
                    <a:cubicBezTo>
                      <a:pt x="2615" y="2817"/>
                      <a:pt x="2736" y="2695"/>
                      <a:pt x="2858" y="2604"/>
                    </a:cubicBezTo>
                    <a:cubicBezTo>
                      <a:pt x="2949" y="2513"/>
                      <a:pt x="3071" y="2452"/>
                      <a:pt x="3223" y="2392"/>
                    </a:cubicBezTo>
                    <a:cubicBezTo>
                      <a:pt x="3344" y="2361"/>
                      <a:pt x="3496" y="2361"/>
                      <a:pt x="3648" y="2361"/>
                    </a:cubicBezTo>
                    <a:close/>
                    <a:moveTo>
                      <a:pt x="3726" y="1"/>
                    </a:moveTo>
                    <a:cubicBezTo>
                      <a:pt x="3657" y="1"/>
                      <a:pt x="3590" y="7"/>
                      <a:pt x="3527" y="21"/>
                    </a:cubicBezTo>
                    <a:cubicBezTo>
                      <a:pt x="3253" y="51"/>
                      <a:pt x="2949" y="81"/>
                      <a:pt x="2645" y="173"/>
                    </a:cubicBezTo>
                    <a:cubicBezTo>
                      <a:pt x="2341" y="233"/>
                      <a:pt x="2068" y="355"/>
                      <a:pt x="1825" y="507"/>
                    </a:cubicBezTo>
                    <a:cubicBezTo>
                      <a:pt x="1551" y="659"/>
                      <a:pt x="1308" y="841"/>
                      <a:pt x="1095" y="1084"/>
                    </a:cubicBezTo>
                    <a:cubicBezTo>
                      <a:pt x="913" y="1267"/>
                      <a:pt x="670" y="1540"/>
                      <a:pt x="518" y="1814"/>
                    </a:cubicBezTo>
                    <a:cubicBezTo>
                      <a:pt x="366" y="2118"/>
                      <a:pt x="214" y="2361"/>
                      <a:pt x="153" y="2665"/>
                    </a:cubicBezTo>
                    <a:cubicBezTo>
                      <a:pt x="62" y="2969"/>
                      <a:pt x="1" y="3273"/>
                      <a:pt x="1" y="3577"/>
                    </a:cubicBezTo>
                    <a:cubicBezTo>
                      <a:pt x="1" y="3881"/>
                      <a:pt x="1" y="4154"/>
                      <a:pt x="62" y="4458"/>
                    </a:cubicBezTo>
                    <a:cubicBezTo>
                      <a:pt x="153" y="4762"/>
                      <a:pt x="214" y="5036"/>
                      <a:pt x="366" y="5309"/>
                    </a:cubicBezTo>
                    <a:cubicBezTo>
                      <a:pt x="518" y="5553"/>
                      <a:pt x="670" y="5796"/>
                      <a:pt x="913" y="6009"/>
                    </a:cubicBezTo>
                    <a:cubicBezTo>
                      <a:pt x="1095" y="6252"/>
                      <a:pt x="1369" y="6434"/>
                      <a:pt x="1612" y="6616"/>
                    </a:cubicBezTo>
                    <a:cubicBezTo>
                      <a:pt x="1885" y="6768"/>
                      <a:pt x="2189" y="6920"/>
                      <a:pt x="2493" y="7012"/>
                    </a:cubicBezTo>
                    <a:cubicBezTo>
                      <a:pt x="2797" y="7072"/>
                      <a:pt x="3101" y="7133"/>
                      <a:pt x="3405" y="7133"/>
                    </a:cubicBezTo>
                    <a:cubicBezTo>
                      <a:pt x="3709" y="7133"/>
                      <a:pt x="4013" y="7072"/>
                      <a:pt x="4317" y="7012"/>
                    </a:cubicBezTo>
                    <a:cubicBezTo>
                      <a:pt x="4621" y="6920"/>
                      <a:pt x="4895" y="6829"/>
                      <a:pt x="5168" y="6677"/>
                    </a:cubicBezTo>
                    <a:cubicBezTo>
                      <a:pt x="5442" y="6495"/>
                      <a:pt x="5654" y="6313"/>
                      <a:pt x="5898" y="6100"/>
                    </a:cubicBezTo>
                    <a:cubicBezTo>
                      <a:pt x="6110" y="5857"/>
                      <a:pt x="6293" y="5613"/>
                      <a:pt x="6475" y="5340"/>
                    </a:cubicBezTo>
                    <a:cubicBezTo>
                      <a:pt x="6749" y="4884"/>
                      <a:pt x="6961" y="4428"/>
                      <a:pt x="7022" y="4002"/>
                    </a:cubicBezTo>
                    <a:cubicBezTo>
                      <a:pt x="7083" y="3547"/>
                      <a:pt x="7083" y="3091"/>
                      <a:pt x="6992" y="2665"/>
                    </a:cubicBezTo>
                    <a:cubicBezTo>
                      <a:pt x="6901" y="2240"/>
                      <a:pt x="6688" y="1875"/>
                      <a:pt x="6414" y="1480"/>
                    </a:cubicBezTo>
                    <a:cubicBezTo>
                      <a:pt x="6141" y="1115"/>
                      <a:pt x="5776" y="781"/>
                      <a:pt x="5320" y="507"/>
                    </a:cubicBezTo>
                    <a:cubicBezTo>
                      <a:pt x="5016" y="325"/>
                      <a:pt x="4743" y="203"/>
                      <a:pt x="4439" y="112"/>
                    </a:cubicBezTo>
                    <a:cubicBezTo>
                      <a:pt x="4205" y="65"/>
                      <a:pt x="3954" y="1"/>
                      <a:pt x="3726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" name="Google Shape;1842;p68">
                <a:extLst>
                  <a:ext uri="{FF2B5EF4-FFF2-40B4-BE49-F238E27FC236}">
                    <a16:creationId xmlns:a16="http://schemas.microsoft.com/office/drawing/2014/main" id="{307BF444-69E9-4640-ADA9-DA0CCA907686}"/>
                  </a:ext>
                </a:extLst>
              </p:cNvPr>
              <p:cNvSpPr/>
              <p:nvPr/>
            </p:nvSpPr>
            <p:spPr>
              <a:xfrm>
                <a:off x="10204875" y="11538450"/>
                <a:ext cx="212025" cy="19417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7767" extrusionOk="0">
                    <a:moveTo>
                      <a:pt x="5745" y="3162"/>
                    </a:moveTo>
                    <a:cubicBezTo>
                      <a:pt x="5897" y="3314"/>
                      <a:pt x="6018" y="3466"/>
                      <a:pt x="6049" y="3648"/>
                    </a:cubicBezTo>
                    <a:cubicBezTo>
                      <a:pt x="6079" y="3830"/>
                      <a:pt x="6140" y="3982"/>
                      <a:pt x="6079" y="4195"/>
                    </a:cubicBezTo>
                    <a:cubicBezTo>
                      <a:pt x="6049" y="4317"/>
                      <a:pt x="5988" y="4530"/>
                      <a:pt x="5897" y="4681"/>
                    </a:cubicBezTo>
                    <a:cubicBezTo>
                      <a:pt x="5836" y="4833"/>
                      <a:pt x="5714" y="4985"/>
                      <a:pt x="5562" y="5137"/>
                    </a:cubicBezTo>
                    <a:lnTo>
                      <a:pt x="5532" y="5168"/>
                    </a:lnTo>
                    <a:cubicBezTo>
                      <a:pt x="5380" y="5320"/>
                      <a:pt x="5228" y="5441"/>
                      <a:pt x="5015" y="5563"/>
                    </a:cubicBezTo>
                    <a:cubicBezTo>
                      <a:pt x="4833" y="5654"/>
                      <a:pt x="4620" y="5715"/>
                      <a:pt x="4407" y="5745"/>
                    </a:cubicBezTo>
                    <a:cubicBezTo>
                      <a:pt x="4225" y="5745"/>
                      <a:pt x="4012" y="5745"/>
                      <a:pt x="3800" y="5715"/>
                    </a:cubicBezTo>
                    <a:cubicBezTo>
                      <a:pt x="3617" y="5654"/>
                      <a:pt x="3435" y="5563"/>
                      <a:pt x="3252" y="5441"/>
                    </a:cubicBezTo>
                    <a:lnTo>
                      <a:pt x="5745" y="3162"/>
                    </a:lnTo>
                    <a:close/>
                    <a:moveTo>
                      <a:pt x="5198" y="1"/>
                    </a:moveTo>
                    <a:lnTo>
                      <a:pt x="0" y="5168"/>
                    </a:lnTo>
                    <a:cubicBezTo>
                      <a:pt x="122" y="5320"/>
                      <a:pt x="243" y="5441"/>
                      <a:pt x="334" y="5533"/>
                    </a:cubicBezTo>
                    <a:lnTo>
                      <a:pt x="699" y="5897"/>
                    </a:lnTo>
                    <a:cubicBezTo>
                      <a:pt x="1003" y="6232"/>
                      <a:pt x="1337" y="6505"/>
                      <a:pt x="1733" y="6748"/>
                    </a:cubicBezTo>
                    <a:cubicBezTo>
                      <a:pt x="2067" y="6992"/>
                      <a:pt x="2432" y="7204"/>
                      <a:pt x="2827" y="7356"/>
                    </a:cubicBezTo>
                    <a:cubicBezTo>
                      <a:pt x="3192" y="7569"/>
                      <a:pt x="3617" y="7630"/>
                      <a:pt x="4012" y="7721"/>
                    </a:cubicBezTo>
                    <a:cubicBezTo>
                      <a:pt x="4195" y="7751"/>
                      <a:pt x="4392" y="7767"/>
                      <a:pt x="4590" y="7767"/>
                    </a:cubicBezTo>
                    <a:cubicBezTo>
                      <a:pt x="4787" y="7767"/>
                      <a:pt x="4985" y="7751"/>
                      <a:pt x="5167" y="7721"/>
                    </a:cubicBezTo>
                    <a:cubicBezTo>
                      <a:pt x="5562" y="7630"/>
                      <a:pt x="5927" y="7478"/>
                      <a:pt x="6322" y="7295"/>
                    </a:cubicBezTo>
                    <a:cubicBezTo>
                      <a:pt x="6687" y="7083"/>
                      <a:pt x="7082" y="6809"/>
                      <a:pt x="7417" y="6414"/>
                    </a:cubicBezTo>
                    <a:cubicBezTo>
                      <a:pt x="7812" y="6049"/>
                      <a:pt x="8055" y="5624"/>
                      <a:pt x="8207" y="5289"/>
                    </a:cubicBezTo>
                    <a:cubicBezTo>
                      <a:pt x="8389" y="4864"/>
                      <a:pt x="8480" y="4408"/>
                      <a:pt x="8450" y="3982"/>
                    </a:cubicBezTo>
                    <a:cubicBezTo>
                      <a:pt x="8389" y="3526"/>
                      <a:pt x="8298" y="3101"/>
                      <a:pt x="8085" y="2706"/>
                    </a:cubicBezTo>
                    <a:cubicBezTo>
                      <a:pt x="7903" y="2280"/>
                      <a:pt x="7599" y="1885"/>
                      <a:pt x="7234" y="1520"/>
                    </a:cubicBezTo>
                    <a:cubicBezTo>
                      <a:pt x="6961" y="1216"/>
                      <a:pt x="6626" y="943"/>
                      <a:pt x="6262" y="669"/>
                    </a:cubicBezTo>
                    <a:cubicBezTo>
                      <a:pt x="5927" y="426"/>
                      <a:pt x="5593" y="183"/>
                      <a:pt x="5198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843;p68">
                <a:extLst>
                  <a:ext uri="{FF2B5EF4-FFF2-40B4-BE49-F238E27FC236}">
                    <a16:creationId xmlns:a16="http://schemas.microsoft.com/office/drawing/2014/main" id="{428B2F76-859B-4E94-A953-E307EB8CB93F}"/>
                  </a:ext>
                </a:extLst>
              </p:cNvPr>
              <p:cNvSpPr/>
              <p:nvPr/>
            </p:nvSpPr>
            <p:spPr>
              <a:xfrm>
                <a:off x="10307450" y="11701075"/>
                <a:ext cx="227225" cy="208975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8359" extrusionOk="0">
                    <a:moveTo>
                      <a:pt x="5836" y="2857"/>
                    </a:moveTo>
                    <a:lnTo>
                      <a:pt x="4499" y="4256"/>
                    </a:lnTo>
                    <a:lnTo>
                      <a:pt x="4043" y="3556"/>
                    </a:lnTo>
                    <a:lnTo>
                      <a:pt x="5836" y="2857"/>
                    </a:lnTo>
                    <a:close/>
                    <a:moveTo>
                      <a:pt x="7265" y="0"/>
                    </a:moveTo>
                    <a:lnTo>
                      <a:pt x="0" y="2310"/>
                    </a:lnTo>
                    <a:lnTo>
                      <a:pt x="1338" y="4772"/>
                    </a:lnTo>
                    <a:lnTo>
                      <a:pt x="2523" y="4316"/>
                    </a:lnTo>
                    <a:lnTo>
                      <a:pt x="3253" y="5350"/>
                    </a:lnTo>
                    <a:lnTo>
                      <a:pt x="2402" y="6292"/>
                    </a:lnTo>
                    <a:lnTo>
                      <a:pt x="4225" y="8359"/>
                    </a:lnTo>
                    <a:lnTo>
                      <a:pt x="9089" y="2432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" name="Google Shape;1844;p68">
                <a:extLst>
                  <a:ext uri="{FF2B5EF4-FFF2-40B4-BE49-F238E27FC236}">
                    <a16:creationId xmlns:a16="http://schemas.microsoft.com/office/drawing/2014/main" id="{B4FD06E7-38EE-4BAF-92F8-96C7607BBD70}"/>
                  </a:ext>
                </a:extLst>
              </p:cNvPr>
              <p:cNvSpPr/>
              <p:nvPr/>
            </p:nvSpPr>
            <p:spPr>
              <a:xfrm>
                <a:off x="10397875" y="11820375"/>
                <a:ext cx="231800" cy="167200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6688" extrusionOk="0">
                    <a:moveTo>
                      <a:pt x="6262" y="0"/>
                    </a:moveTo>
                    <a:lnTo>
                      <a:pt x="3162" y="3040"/>
                    </a:lnTo>
                    <a:lnTo>
                      <a:pt x="1" y="4316"/>
                    </a:lnTo>
                    <a:lnTo>
                      <a:pt x="1034" y="6687"/>
                    </a:lnTo>
                    <a:lnTo>
                      <a:pt x="4226" y="5472"/>
                    </a:lnTo>
                    <a:lnTo>
                      <a:pt x="9271" y="6627"/>
                    </a:lnTo>
                    <a:lnTo>
                      <a:pt x="8390" y="4104"/>
                    </a:lnTo>
                    <a:lnTo>
                      <a:pt x="5654" y="3769"/>
                    </a:lnTo>
                    <a:lnTo>
                      <a:pt x="7691" y="2432"/>
                    </a:lnTo>
                    <a:lnTo>
                      <a:pt x="6262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1845;p68">
                <a:extLst>
                  <a:ext uri="{FF2B5EF4-FFF2-40B4-BE49-F238E27FC236}">
                    <a16:creationId xmlns:a16="http://schemas.microsoft.com/office/drawing/2014/main" id="{3718047C-9785-48D4-9262-DA731E633871}"/>
                  </a:ext>
                </a:extLst>
              </p:cNvPr>
              <p:cNvSpPr/>
              <p:nvPr/>
            </p:nvSpPr>
            <p:spPr>
              <a:xfrm>
                <a:off x="10446500" y="12009575"/>
                <a:ext cx="219650" cy="100150"/>
              </a:xfrm>
              <a:custGeom>
                <a:avLst/>
                <a:gdLst/>
                <a:ahLst/>
                <a:cxnLst/>
                <a:rect l="l" t="t" r="r" b="b"/>
                <a:pathLst>
                  <a:path w="8786" h="4006" extrusionOk="0">
                    <a:moveTo>
                      <a:pt x="8147" y="1"/>
                    </a:moveTo>
                    <a:lnTo>
                      <a:pt x="2615" y="1521"/>
                    </a:lnTo>
                    <a:lnTo>
                      <a:pt x="3071" y="3496"/>
                    </a:lnTo>
                    <a:lnTo>
                      <a:pt x="8785" y="2615"/>
                    </a:lnTo>
                    <a:lnTo>
                      <a:pt x="8147" y="1"/>
                    </a:lnTo>
                    <a:close/>
                    <a:moveTo>
                      <a:pt x="1141" y="1680"/>
                    </a:moveTo>
                    <a:cubicBezTo>
                      <a:pt x="1065" y="1680"/>
                      <a:pt x="989" y="1688"/>
                      <a:pt x="913" y="1703"/>
                    </a:cubicBezTo>
                    <a:cubicBezTo>
                      <a:pt x="761" y="1733"/>
                      <a:pt x="609" y="1825"/>
                      <a:pt x="487" y="1916"/>
                    </a:cubicBezTo>
                    <a:cubicBezTo>
                      <a:pt x="366" y="2007"/>
                      <a:pt x="274" y="2129"/>
                      <a:pt x="183" y="2250"/>
                    </a:cubicBezTo>
                    <a:cubicBezTo>
                      <a:pt x="122" y="2372"/>
                      <a:pt x="62" y="2493"/>
                      <a:pt x="31" y="2676"/>
                    </a:cubicBezTo>
                    <a:cubicBezTo>
                      <a:pt x="1" y="2828"/>
                      <a:pt x="1" y="2949"/>
                      <a:pt x="31" y="3132"/>
                    </a:cubicBezTo>
                    <a:cubicBezTo>
                      <a:pt x="62" y="3253"/>
                      <a:pt x="153" y="3436"/>
                      <a:pt x="214" y="3527"/>
                    </a:cubicBezTo>
                    <a:cubicBezTo>
                      <a:pt x="335" y="3648"/>
                      <a:pt x="457" y="3770"/>
                      <a:pt x="578" y="3831"/>
                    </a:cubicBezTo>
                    <a:cubicBezTo>
                      <a:pt x="670" y="3922"/>
                      <a:pt x="822" y="3952"/>
                      <a:pt x="974" y="3983"/>
                    </a:cubicBezTo>
                    <a:cubicBezTo>
                      <a:pt x="1050" y="3998"/>
                      <a:pt x="1126" y="4005"/>
                      <a:pt x="1202" y="4005"/>
                    </a:cubicBezTo>
                    <a:cubicBezTo>
                      <a:pt x="1278" y="4005"/>
                      <a:pt x="1353" y="3998"/>
                      <a:pt x="1429" y="3983"/>
                    </a:cubicBezTo>
                    <a:cubicBezTo>
                      <a:pt x="1581" y="3952"/>
                      <a:pt x="1733" y="3891"/>
                      <a:pt x="1855" y="3800"/>
                    </a:cubicBezTo>
                    <a:cubicBezTo>
                      <a:pt x="1977" y="3679"/>
                      <a:pt x="2068" y="3557"/>
                      <a:pt x="2159" y="3466"/>
                    </a:cubicBezTo>
                    <a:cubicBezTo>
                      <a:pt x="2220" y="3344"/>
                      <a:pt x="2281" y="3192"/>
                      <a:pt x="2311" y="3040"/>
                    </a:cubicBezTo>
                    <a:cubicBezTo>
                      <a:pt x="2341" y="2888"/>
                      <a:pt x="2341" y="2736"/>
                      <a:pt x="2311" y="2584"/>
                    </a:cubicBezTo>
                    <a:cubicBezTo>
                      <a:pt x="2281" y="2432"/>
                      <a:pt x="2189" y="2280"/>
                      <a:pt x="2129" y="2159"/>
                    </a:cubicBezTo>
                    <a:cubicBezTo>
                      <a:pt x="2007" y="2068"/>
                      <a:pt x="1885" y="1946"/>
                      <a:pt x="1764" y="1855"/>
                    </a:cubicBezTo>
                    <a:cubicBezTo>
                      <a:pt x="1673" y="1794"/>
                      <a:pt x="1521" y="1733"/>
                      <a:pt x="1369" y="1703"/>
                    </a:cubicBezTo>
                    <a:cubicBezTo>
                      <a:pt x="1293" y="1688"/>
                      <a:pt x="1217" y="1680"/>
                      <a:pt x="1141" y="168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" name="Google Shape;1846;p68">
                <a:extLst>
                  <a:ext uri="{FF2B5EF4-FFF2-40B4-BE49-F238E27FC236}">
                    <a16:creationId xmlns:a16="http://schemas.microsoft.com/office/drawing/2014/main" id="{D6CBA984-6230-4C4A-A500-45F632978CDE}"/>
                  </a:ext>
                </a:extLst>
              </p:cNvPr>
              <p:cNvSpPr/>
              <p:nvPr/>
            </p:nvSpPr>
            <p:spPr>
              <a:xfrm>
                <a:off x="9043750" y="11587650"/>
                <a:ext cx="1367825" cy="1341825"/>
              </a:xfrm>
              <a:custGeom>
                <a:avLst/>
                <a:gdLst/>
                <a:ahLst/>
                <a:cxnLst/>
                <a:rect l="l" t="t" r="r" b="b"/>
                <a:pathLst>
                  <a:path w="54713" h="53673" extrusionOk="0">
                    <a:moveTo>
                      <a:pt x="27821" y="1"/>
                    </a:moveTo>
                    <a:cubicBezTo>
                      <a:pt x="27183" y="1"/>
                      <a:pt x="26542" y="23"/>
                      <a:pt x="25898" y="69"/>
                    </a:cubicBezTo>
                    <a:cubicBezTo>
                      <a:pt x="25411" y="130"/>
                      <a:pt x="24955" y="160"/>
                      <a:pt x="24499" y="251"/>
                    </a:cubicBezTo>
                    <a:cubicBezTo>
                      <a:pt x="24104" y="312"/>
                      <a:pt x="23709" y="343"/>
                      <a:pt x="23314" y="434"/>
                    </a:cubicBezTo>
                    <a:cubicBezTo>
                      <a:pt x="22676" y="555"/>
                      <a:pt x="22037" y="647"/>
                      <a:pt x="21429" y="799"/>
                    </a:cubicBezTo>
                    <a:cubicBezTo>
                      <a:pt x="18907" y="1406"/>
                      <a:pt x="16566" y="2379"/>
                      <a:pt x="14378" y="3625"/>
                    </a:cubicBezTo>
                    <a:cubicBezTo>
                      <a:pt x="14165" y="3747"/>
                      <a:pt x="13982" y="3838"/>
                      <a:pt x="13770" y="3960"/>
                    </a:cubicBezTo>
                    <a:cubicBezTo>
                      <a:pt x="12858" y="4507"/>
                      <a:pt x="12007" y="5115"/>
                      <a:pt x="11156" y="5783"/>
                    </a:cubicBezTo>
                    <a:cubicBezTo>
                      <a:pt x="4043" y="11407"/>
                      <a:pt x="0" y="20495"/>
                      <a:pt x="1155" y="30130"/>
                    </a:cubicBezTo>
                    <a:cubicBezTo>
                      <a:pt x="1520" y="32927"/>
                      <a:pt x="2280" y="35541"/>
                      <a:pt x="3374" y="37972"/>
                    </a:cubicBezTo>
                    <a:cubicBezTo>
                      <a:pt x="4256" y="39948"/>
                      <a:pt x="5380" y="41802"/>
                      <a:pt x="6718" y="43474"/>
                    </a:cubicBezTo>
                    <a:cubicBezTo>
                      <a:pt x="7812" y="44842"/>
                      <a:pt x="9028" y="46088"/>
                      <a:pt x="10365" y="47243"/>
                    </a:cubicBezTo>
                    <a:cubicBezTo>
                      <a:pt x="11460" y="48155"/>
                      <a:pt x="12554" y="48976"/>
                      <a:pt x="13770" y="49705"/>
                    </a:cubicBezTo>
                    <a:cubicBezTo>
                      <a:pt x="17905" y="52236"/>
                      <a:pt x="22743" y="53672"/>
                      <a:pt x="27824" y="53672"/>
                    </a:cubicBezTo>
                    <a:cubicBezTo>
                      <a:pt x="28905" y="53672"/>
                      <a:pt x="29997" y="53607"/>
                      <a:pt x="31095" y="53474"/>
                    </a:cubicBezTo>
                    <a:cubicBezTo>
                      <a:pt x="37326" y="52684"/>
                      <a:pt x="42798" y="49827"/>
                      <a:pt x="46901" y="45693"/>
                    </a:cubicBezTo>
                    <a:cubicBezTo>
                      <a:pt x="47266" y="45298"/>
                      <a:pt x="47600" y="44963"/>
                      <a:pt x="47934" y="44568"/>
                    </a:cubicBezTo>
                    <a:cubicBezTo>
                      <a:pt x="48664" y="43778"/>
                      <a:pt x="49333" y="42896"/>
                      <a:pt x="49941" y="41985"/>
                    </a:cubicBezTo>
                    <a:cubicBezTo>
                      <a:pt x="52828" y="37820"/>
                      <a:pt x="54500" y="32835"/>
                      <a:pt x="54652" y="27547"/>
                    </a:cubicBezTo>
                    <a:cubicBezTo>
                      <a:pt x="54713" y="26574"/>
                      <a:pt x="54652" y="25571"/>
                      <a:pt x="54591" y="24598"/>
                    </a:cubicBezTo>
                    <a:cubicBezTo>
                      <a:pt x="54561" y="24203"/>
                      <a:pt x="54500" y="23869"/>
                      <a:pt x="54470" y="23504"/>
                    </a:cubicBezTo>
                    <a:cubicBezTo>
                      <a:pt x="54348" y="22501"/>
                      <a:pt x="54166" y="21559"/>
                      <a:pt x="53862" y="20586"/>
                    </a:cubicBezTo>
                    <a:cubicBezTo>
                      <a:pt x="53770" y="20343"/>
                      <a:pt x="53740" y="20100"/>
                      <a:pt x="53679" y="19826"/>
                    </a:cubicBezTo>
                    <a:cubicBezTo>
                      <a:pt x="53375" y="18671"/>
                      <a:pt x="52950" y="17486"/>
                      <a:pt x="52494" y="16391"/>
                    </a:cubicBezTo>
                    <a:cubicBezTo>
                      <a:pt x="52463" y="16270"/>
                      <a:pt x="52433" y="16118"/>
                      <a:pt x="52342" y="15996"/>
                    </a:cubicBezTo>
                    <a:cubicBezTo>
                      <a:pt x="52038" y="15236"/>
                      <a:pt x="51673" y="14507"/>
                      <a:pt x="51278" y="13838"/>
                    </a:cubicBezTo>
                    <a:cubicBezTo>
                      <a:pt x="46651" y="5470"/>
                      <a:pt x="37731" y="1"/>
                      <a:pt x="27821" y="1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" name="Google Shape;1847;p68">
                <a:extLst>
                  <a:ext uri="{FF2B5EF4-FFF2-40B4-BE49-F238E27FC236}">
                    <a16:creationId xmlns:a16="http://schemas.microsoft.com/office/drawing/2014/main" id="{F6CC3889-23B6-4AEC-8CF0-4AA9B89D33FF}"/>
                  </a:ext>
                </a:extLst>
              </p:cNvPr>
              <p:cNvSpPr/>
              <p:nvPr/>
            </p:nvSpPr>
            <p:spPr>
              <a:xfrm>
                <a:off x="9048300" y="11731475"/>
                <a:ext cx="708250" cy="1075850"/>
              </a:xfrm>
              <a:custGeom>
                <a:avLst/>
                <a:gdLst/>
                <a:ahLst/>
                <a:cxnLst/>
                <a:rect l="l" t="t" r="r" b="b"/>
                <a:pathLst>
                  <a:path w="28330" h="43034" extrusionOk="0">
                    <a:moveTo>
                      <a:pt x="11095" y="0"/>
                    </a:moveTo>
                    <a:cubicBezTo>
                      <a:pt x="10396" y="517"/>
                      <a:pt x="9758" y="1064"/>
                      <a:pt x="9150" y="1672"/>
                    </a:cubicBezTo>
                    <a:cubicBezTo>
                      <a:pt x="3223" y="7325"/>
                      <a:pt x="1" y="15623"/>
                      <a:pt x="1065" y="24347"/>
                    </a:cubicBezTo>
                    <a:cubicBezTo>
                      <a:pt x="1551" y="28541"/>
                      <a:pt x="3010" y="32371"/>
                      <a:pt x="5168" y="35684"/>
                    </a:cubicBezTo>
                    <a:cubicBezTo>
                      <a:pt x="5624" y="36353"/>
                      <a:pt x="6080" y="37052"/>
                      <a:pt x="6597" y="37691"/>
                    </a:cubicBezTo>
                    <a:cubicBezTo>
                      <a:pt x="7225" y="37555"/>
                      <a:pt x="7850" y="37478"/>
                      <a:pt x="8460" y="37478"/>
                    </a:cubicBezTo>
                    <a:cubicBezTo>
                      <a:pt x="9769" y="37478"/>
                      <a:pt x="11010" y="37832"/>
                      <a:pt x="12068" y="38724"/>
                    </a:cubicBezTo>
                    <a:cubicBezTo>
                      <a:pt x="12797" y="39332"/>
                      <a:pt x="13436" y="40153"/>
                      <a:pt x="14348" y="40274"/>
                    </a:cubicBezTo>
                    <a:cubicBezTo>
                      <a:pt x="14424" y="40284"/>
                      <a:pt x="14499" y="40289"/>
                      <a:pt x="14573" y="40289"/>
                    </a:cubicBezTo>
                    <a:cubicBezTo>
                      <a:pt x="15651" y="40289"/>
                      <a:pt x="16519" y="39312"/>
                      <a:pt x="17600" y="39028"/>
                    </a:cubicBezTo>
                    <a:cubicBezTo>
                      <a:pt x="17847" y="38957"/>
                      <a:pt x="18096" y="38924"/>
                      <a:pt x="18344" y="38924"/>
                    </a:cubicBezTo>
                    <a:cubicBezTo>
                      <a:pt x="19471" y="38924"/>
                      <a:pt x="20588" y="39599"/>
                      <a:pt x="21460" y="40396"/>
                    </a:cubicBezTo>
                    <a:cubicBezTo>
                      <a:pt x="22524" y="41308"/>
                      <a:pt x="23527" y="42432"/>
                      <a:pt x="24895" y="42888"/>
                    </a:cubicBezTo>
                    <a:cubicBezTo>
                      <a:pt x="25190" y="42986"/>
                      <a:pt x="25505" y="43034"/>
                      <a:pt x="25821" y="43034"/>
                    </a:cubicBezTo>
                    <a:cubicBezTo>
                      <a:pt x="26972" y="43034"/>
                      <a:pt x="28126" y="42405"/>
                      <a:pt x="28269" y="41308"/>
                    </a:cubicBezTo>
                    <a:cubicBezTo>
                      <a:pt x="28330" y="40639"/>
                      <a:pt x="28026" y="39970"/>
                      <a:pt x="27661" y="39484"/>
                    </a:cubicBezTo>
                    <a:cubicBezTo>
                      <a:pt x="25260" y="36353"/>
                      <a:pt x="20062" y="36536"/>
                      <a:pt x="17752" y="33344"/>
                    </a:cubicBezTo>
                    <a:cubicBezTo>
                      <a:pt x="16931" y="32219"/>
                      <a:pt x="16475" y="30608"/>
                      <a:pt x="15168" y="30092"/>
                    </a:cubicBezTo>
                    <a:cubicBezTo>
                      <a:pt x="14868" y="29972"/>
                      <a:pt x="14562" y="29922"/>
                      <a:pt x="14251" y="29922"/>
                    </a:cubicBezTo>
                    <a:cubicBezTo>
                      <a:pt x="12836" y="29922"/>
                      <a:pt x="11331" y="30942"/>
                      <a:pt x="9915" y="30942"/>
                    </a:cubicBezTo>
                    <a:cubicBezTo>
                      <a:pt x="9594" y="30942"/>
                      <a:pt x="9277" y="30889"/>
                      <a:pt x="8968" y="30760"/>
                    </a:cubicBezTo>
                    <a:cubicBezTo>
                      <a:pt x="7357" y="30152"/>
                      <a:pt x="7113" y="27934"/>
                      <a:pt x="7812" y="26353"/>
                    </a:cubicBezTo>
                    <a:cubicBezTo>
                      <a:pt x="8542" y="24803"/>
                      <a:pt x="9940" y="23678"/>
                      <a:pt x="10943" y="22310"/>
                    </a:cubicBezTo>
                    <a:cubicBezTo>
                      <a:pt x="13253" y="19149"/>
                      <a:pt x="13345" y="14560"/>
                      <a:pt x="11156" y="11307"/>
                    </a:cubicBezTo>
                    <a:cubicBezTo>
                      <a:pt x="8876" y="7872"/>
                      <a:pt x="12433" y="3374"/>
                      <a:pt x="11095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Google Shape;1848;p68">
                <a:extLst>
                  <a:ext uri="{FF2B5EF4-FFF2-40B4-BE49-F238E27FC236}">
                    <a16:creationId xmlns:a16="http://schemas.microsoft.com/office/drawing/2014/main" id="{83888833-510F-40E3-9DE3-72271048683A}"/>
                  </a:ext>
                </a:extLst>
              </p:cNvPr>
              <p:cNvSpPr/>
              <p:nvPr/>
            </p:nvSpPr>
            <p:spPr>
              <a:xfrm>
                <a:off x="9984300" y="12266225"/>
                <a:ext cx="425750" cy="371050"/>
              </a:xfrm>
              <a:custGeom>
                <a:avLst/>
                <a:gdLst/>
                <a:ahLst/>
                <a:cxnLst/>
                <a:rect l="l" t="t" r="r" b="b"/>
                <a:pathLst>
                  <a:path w="17030" h="14842" extrusionOk="0">
                    <a:moveTo>
                      <a:pt x="15375" y="0"/>
                    </a:moveTo>
                    <a:cubicBezTo>
                      <a:pt x="15296" y="0"/>
                      <a:pt x="15219" y="11"/>
                      <a:pt x="15145" y="39"/>
                    </a:cubicBezTo>
                    <a:cubicBezTo>
                      <a:pt x="14568" y="160"/>
                      <a:pt x="14294" y="799"/>
                      <a:pt x="14021" y="1285"/>
                    </a:cubicBezTo>
                    <a:cubicBezTo>
                      <a:pt x="13382" y="2531"/>
                      <a:pt x="12349" y="3565"/>
                      <a:pt x="11133" y="4203"/>
                    </a:cubicBezTo>
                    <a:cubicBezTo>
                      <a:pt x="10915" y="4339"/>
                      <a:pt x="10600" y="4451"/>
                      <a:pt x="10318" y="4451"/>
                    </a:cubicBezTo>
                    <a:cubicBezTo>
                      <a:pt x="10285" y="4451"/>
                      <a:pt x="10253" y="4449"/>
                      <a:pt x="10221" y="4446"/>
                    </a:cubicBezTo>
                    <a:cubicBezTo>
                      <a:pt x="9674" y="4325"/>
                      <a:pt x="9401" y="3717"/>
                      <a:pt x="8945" y="3352"/>
                    </a:cubicBezTo>
                    <a:cubicBezTo>
                      <a:pt x="8646" y="3083"/>
                      <a:pt x="8251" y="2968"/>
                      <a:pt x="7844" y="2968"/>
                    </a:cubicBezTo>
                    <a:cubicBezTo>
                      <a:pt x="7423" y="2968"/>
                      <a:pt x="6990" y="3090"/>
                      <a:pt x="6635" y="3291"/>
                    </a:cubicBezTo>
                    <a:cubicBezTo>
                      <a:pt x="5905" y="3717"/>
                      <a:pt x="5419" y="4446"/>
                      <a:pt x="4993" y="5176"/>
                    </a:cubicBezTo>
                    <a:cubicBezTo>
                      <a:pt x="4355" y="6300"/>
                      <a:pt x="3808" y="7547"/>
                      <a:pt x="3443" y="8823"/>
                    </a:cubicBezTo>
                    <a:cubicBezTo>
                      <a:pt x="3230" y="9462"/>
                      <a:pt x="3048" y="10191"/>
                      <a:pt x="2470" y="10556"/>
                    </a:cubicBezTo>
                    <a:cubicBezTo>
                      <a:pt x="1984" y="10890"/>
                      <a:pt x="1255" y="10890"/>
                      <a:pt x="799" y="11316"/>
                    </a:cubicBezTo>
                    <a:cubicBezTo>
                      <a:pt x="1" y="12084"/>
                      <a:pt x="984" y="13599"/>
                      <a:pt x="2128" y="13599"/>
                    </a:cubicBezTo>
                    <a:cubicBezTo>
                      <a:pt x="2161" y="13599"/>
                      <a:pt x="2194" y="13598"/>
                      <a:pt x="2227" y="13595"/>
                    </a:cubicBezTo>
                    <a:cubicBezTo>
                      <a:pt x="3413" y="13535"/>
                      <a:pt x="4264" y="12531"/>
                      <a:pt x="4963" y="11589"/>
                    </a:cubicBezTo>
                    <a:cubicBezTo>
                      <a:pt x="5267" y="11164"/>
                      <a:pt x="5571" y="10708"/>
                      <a:pt x="6027" y="10495"/>
                    </a:cubicBezTo>
                    <a:cubicBezTo>
                      <a:pt x="6228" y="10400"/>
                      <a:pt x="6439" y="10358"/>
                      <a:pt x="6652" y="10358"/>
                    </a:cubicBezTo>
                    <a:cubicBezTo>
                      <a:pt x="7467" y="10358"/>
                      <a:pt x="8317" y="10975"/>
                      <a:pt x="8823" y="11650"/>
                    </a:cubicBezTo>
                    <a:cubicBezTo>
                      <a:pt x="9492" y="12531"/>
                      <a:pt x="9917" y="13626"/>
                      <a:pt x="10829" y="14234"/>
                    </a:cubicBezTo>
                    <a:cubicBezTo>
                      <a:pt x="11315" y="14538"/>
                      <a:pt x="11802" y="14690"/>
                      <a:pt x="12319" y="14842"/>
                    </a:cubicBezTo>
                    <a:cubicBezTo>
                      <a:pt x="12471" y="14659"/>
                      <a:pt x="12592" y="14477"/>
                      <a:pt x="12714" y="14294"/>
                    </a:cubicBezTo>
                    <a:cubicBezTo>
                      <a:pt x="14385" y="11741"/>
                      <a:pt x="15601" y="8884"/>
                      <a:pt x="16331" y="5844"/>
                    </a:cubicBezTo>
                    <a:cubicBezTo>
                      <a:pt x="16726" y="4112"/>
                      <a:pt x="16999" y="2288"/>
                      <a:pt x="17030" y="404"/>
                    </a:cubicBezTo>
                    <a:cubicBezTo>
                      <a:pt x="16696" y="282"/>
                      <a:pt x="16361" y="191"/>
                      <a:pt x="15966" y="100"/>
                    </a:cubicBezTo>
                    <a:cubicBezTo>
                      <a:pt x="15754" y="57"/>
                      <a:pt x="15558" y="0"/>
                      <a:pt x="15375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" name="Google Shape;1849;p68">
                <a:extLst>
                  <a:ext uri="{FF2B5EF4-FFF2-40B4-BE49-F238E27FC236}">
                    <a16:creationId xmlns:a16="http://schemas.microsoft.com/office/drawing/2014/main" id="{DFAE4FA1-3B45-462D-8EF2-4D1A66C280F2}"/>
                  </a:ext>
                </a:extLst>
              </p:cNvPr>
              <p:cNvSpPr/>
              <p:nvPr/>
            </p:nvSpPr>
            <p:spPr>
              <a:xfrm>
                <a:off x="9600750" y="11586025"/>
                <a:ext cx="725725" cy="483075"/>
              </a:xfrm>
              <a:custGeom>
                <a:avLst/>
                <a:gdLst/>
                <a:ahLst/>
                <a:cxnLst/>
                <a:rect l="l" t="t" r="r" b="b"/>
                <a:pathLst>
                  <a:path w="29029" h="19323" extrusionOk="0">
                    <a:moveTo>
                      <a:pt x="5549" y="1"/>
                    </a:moveTo>
                    <a:cubicBezTo>
                      <a:pt x="4938" y="1"/>
                      <a:pt x="4328" y="23"/>
                      <a:pt x="3709" y="73"/>
                    </a:cubicBezTo>
                    <a:cubicBezTo>
                      <a:pt x="3648" y="438"/>
                      <a:pt x="3587" y="803"/>
                      <a:pt x="3435" y="1168"/>
                    </a:cubicBezTo>
                    <a:cubicBezTo>
                      <a:pt x="2979" y="2292"/>
                      <a:pt x="1885" y="2991"/>
                      <a:pt x="1216" y="4025"/>
                    </a:cubicBezTo>
                    <a:cubicBezTo>
                      <a:pt x="0" y="5940"/>
                      <a:pt x="821" y="8827"/>
                      <a:pt x="2858" y="9800"/>
                    </a:cubicBezTo>
                    <a:cubicBezTo>
                      <a:pt x="4013" y="10377"/>
                      <a:pt x="5381" y="10377"/>
                      <a:pt x="6627" y="10712"/>
                    </a:cubicBezTo>
                    <a:cubicBezTo>
                      <a:pt x="11368" y="12080"/>
                      <a:pt x="13587" y="18554"/>
                      <a:pt x="18481" y="19253"/>
                    </a:cubicBezTo>
                    <a:cubicBezTo>
                      <a:pt x="18791" y="19300"/>
                      <a:pt x="19096" y="19323"/>
                      <a:pt x="19397" y="19323"/>
                    </a:cubicBezTo>
                    <a:cubicBezTo>
                      <a:pt x="22961" y="19323"/>
                      <a:pt x="25917" y="16171"/>
                      <a:pt x="29028" y="13873"/>
                    </a:cubicBezTo>
                    <a:cubicBezTo>
                      <a:pt x="27357" y="10864"/>
                      <a:pt x="25168" y="8219"/>
                      <a:pt x="22584" y="6031"/>
                    </a:cubicBezTo>
                    <a:cubicBezTo>
                      <a:pt x="18238" y="2535"/>
                      <a:pt x="12858" y="347"/>
                      <a:pt x="7052" y="43"/>
                    </a:cubicBezTo>
                    <a:cubicBezTo>
                      <a:pt x="6547" y="16"/>
                      <a:pt x="6047" y="1"/>
                      <a:pt x="5549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" name="Google Shape;1850;p68">
                <a:extLst>
                  <a:ext uri="{FF2B5EF4-FFF2-40B4-BE49-F238E27FC236}">
                    <a16:creationId xmlns:a16="http://schemas.microsoft.com/office/drawing/2014/main" id="{95202FEA-E6C4-4103-8297-BCB306DC244C}"/>
                  </a:ext>
                </a:extLst>
              </p:cNvPr>
              <p:cNvSpPr/>
              <p:nvPr/>
            </p:nvSpPr>
            <p:spPr>
              <a:xfrm>
                <a:off x="9732975" y="11587075"/>
                <a:ext cx="431650" cy="349325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13973" extrusionOk="0">
                    <a:moveTo>
                      <a:pt x="1672" y="1"/>
                    </a:moveTo>
                    <a:cubicBezTo>
                      <a:pt x="912" y="1460"/>
                      <a:pt x="0" y="2919"/>
                      <a:pt x="699" y="4287"/>
                    </a:cubicBezTo>
                    <a:cubicBezTo>
                      <a:pt x="1313" y="5541"/>
                      <a:pt x="2871" y="5875"/>
                      <a:pt x="4274" y="5875"/>
                    </a:cubicBezTo>
                    <a:cubicBezTo>
                      <a:pt x="4401" y="5875"/>
                      <a:pt x="4527" y="5872"/>
                      <a:pt x="4651" y="5867"/>
                    </a:cubicBezTo>
                    <a:cubicBezTo>
                      <a:pt x="5096" y="5849"/>
                      <a:pt x="5554" y="5826"/>
                      <a:pt x="6007" y="5826"/>
                    </a:cubicBezTo>
                    <a:cubicBezTo>
                      <a:pt x="7103" y="5826"/>
                      <a:pt x="8172" y="5961"/>
                      <a:pt x="8967" y="6627"/>
                    </a:cubicBezTo>
                    <a:cubicBezTo>
                      <a:pt x="9909" y="7448"/>
                      <a:pt x="10183" y="8724"/>
                      <a:pt x="10426" y="9940"/>
                    </a:cubicBezTo>
                    <a:cubicBezTo>
                      <a:pt x="10639" y="11156"/>
                      <a:pt x="10882" y="12463"/>
                      <a:pt x="11733" y="13314"/>
                    </a:cubicBezTo>
                    <a:cubicBezTo>
                      <a:pt x="12157" y="13738"/>
                      <a:pt x="12786" y="13973"/>
                      <a:pt x="13378" y="13973"/>
                    </a:cubicBezTo>
                    <a:cubicBezTo>
                      <a:pt x="14016" y="13973"/>
                      <a:pt x="14612" y="13701"/>
                      <a:pt x="14864" y="13101"/>
                    </a:cubicBezTo>
                    <a:cubicBezTo>
                      <a:pt x="15046" y="12645"/>
                      <a:pt x="15016" y="12159"/>
                      <a:pt x="14985" y="11673"/>
                    </a:cubicBezTo>
                    <a:cubicBezTo>
                      <a:pt x="14864" y="9910"/>
                      <a:pt x="15077" y="7904"/>
                      <a:pt x="16384" y="6688"/>
                    </a:cubicBezTo>
                    <a:cubicBezTo>
                      <a:pt x="16657" y="6414"/>
                      <a:pt x="16961" y="6232"/>
                      <a:pt x="17265" y="6050"/>
                    </a:cubicBezTo>
                    <a:cubicBezTo>
                      <a:pt x="12918" y="2493"/>
                      <a:pt x="7538" y="335"/>
                      <a:pt x="16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" name="Google Shape;1851;p68">
                <a:extLst>
                  <a:ext uri="{FF2B5EF4-FFF2-40B4-BE49-F238E27FC236}">
                    <a16:creationId xmlns:a16="http://schemas.microsoft.com/office/drawing/2014/main" id="{8D2A7504-EF2A-494E-AE55-2D078C15649C}"/>
                  </a:ext>
                </a:extLst>
              </p:cNvPr>
              <p:cNvSpPr/>
              <p:nvPr/>
            </p:nvSpPr>
            <p:spPr>
              <a:xfrm>
                <a:off x="9045275" y="11773250"/>
                <a:ext cx="518600" cy="911275"/>
              </a:xfrm>
              <a:custGeom>
                <a:avLst/>
                <a:gdLst/>
                <a:ahLst/>
                <a:cxnLst/>
                <a:rect l="l" t="t" r="r" b="b"/>
                <a:pathLst>
                  <a:path w="20744" h="36451" extrusionOk="0">
                    <a:moveTo>
                      <a:pt x="9149" y="1"/>
                    </a:moveTo>
                    <a:cubicBezTo>
                      <a:pt x="3222" y="5654"/>
                      <a:pt x="0" y="13952"/>
                      <a:pt x="1064" y="22676"/>
                    </a:cubicBezTo>
                    <a:cubicBezTo>
                      <a:pt x="1550" y="26870"/>
                      <a:pt x="3009" y="30700"/>
                      <a:pt x="5167" y="34013"/>
                    </a:cubicBezTo>
                    <a:cubicBezTo>
                      <a:pt x="5266" y="34021"/>
                      <a:pt x="5361" y="34025"/>
                      <a:pt x="5453" y="34025"/>
                    </a:cubicBezTo>
                    <a:cubicBezTo>
                      <a:pt x="5730" y="34025"/>
                      <a:pt x="5981" y="33991"/>
                      <a:pt x="6231" y="33922"/>
                    </a:cubicBezTo>
                    <a:cubicBezTo>
                      <a:pt x="7143" y="33679"/>
                      <a:pt x="7933" y="33132"/>
                      <a:pt x="8845" y="33102"/>
                    </a:cubicBezTo>
                    <a:cubicBezTo>
                      <a:pt x="8867" y="33101"/>
                      <a:pt x="8889" y="33101"/>
                      <a:pt x="8911" y="33101"/>
                    </a:cubicBezTo>
                    <a:cubicBezTo>
                      <a:pt x="10957" y="33101"/>
                      <a:pt x="12289" y="35768"/>
                      <a:pt x="14227" y="35768"/>
                    </a:cubicBezTo>
                    <a:cubicBezTo>
                      <a:pt x="14326" y="35768"/>
                      <a:pt x="14427" y="35761"/>
                      <a:pt x="14529" y="35746"/>
                    </a:cubicBezTo>
                    <a:cubicBezTo>
                      <a:pt x="14924" y="35685"/>
                      <a:pt x="15289" y="35533"/>
                      <a:pt x="15654" y="35442"/>
                    </a:cubicBezTo>
                    <a:cubicBezTo>
                      <a:pt x="15839" y="35404"/>
                      <a:pt x="16022" y="35387"/>
                      <a:pt x="16204" y="35387"/>
                    </a:cubicBezTo>
                    <a:cubicBezTo>
                      <a:pt x="17336" y="35387"/>
                      <a:pt x="18410" y="36044"/>
                      <a:pt x="19484" y="36384"/>
                    </a:cubicBezTo>
                    <a:cubicBezTo>
                      <a:pt x="19630" y="36427"/>
                      <a:pt x="19795" y="36451"/>
                      <a:pt x="19956" y="36451"/>
                    </a:cubicBezTo>
                    <a:cubicBezTo>
                      <a:pt x="20364" y="36451"/>
                      <a:pt x="20743" y="36299"/>
                      <a:pt x="20700" y="35928"/>
                    </a:cubicBezTo>
                    <a:cubicBezTo>
                      <a:pt x="20700" y="35837"/>
                      <a:pt x="20639" y="35685"/>
                      <a:pt x="20517" y="35564"/>
                    </a:cubicBezTo>
                    <a:cubicBezTo>
                      <a:pt x="19332" y="33770"/>
                      <a:pt x="16535" y="33801"/>
                      <a:pt x="15107" y="32220"/>
                    </a:cubicBezTo>
                    <a:cubicBezTo>
                      <a:pt x="14681" y="31734"/>
                      <a:pt x="14317" y="31035"/>
                      <a:pt x="13678" y="30852"/>
                    </a:cubicBezTo>
                    <a:cubicBezTo>
                      <a:pt x="13567" y="30825"/>
                      <a:pt x="13451" y="30814"/>
                      <a:pt x="13331" y="30814"/>
                    </a:cubicBezTo>
                    <a:cubicBezTo>
                      <a:pt x="13058" y="30814"/>
                      <a:pt x="12768" y="30871"/>
                      <a:pt x="12493" y="30913"/>
                    </a:cubicBezTo>
                    <a:cubicBezTo>
                      <a:pt x="11919" y="31026"/>
                      <a:pt x="11333" y="31081"/>
                      <a:pt x="10745" y="31081"/>
                    </a:cubicBezTo>
                    <a:cubicBezTo>
                      <a:pt x="9433" y="31081"/>
                      <a:pt x="8108" y="30809"/>
                      <a:pt x="6870" y="30305"/>
                    </a:cubicBezTo>
                    <a:cubicBezTo>
                      <a:pt x="6353" y="30092"/>
                      <a:pt x="5867" y="29819"/>
                      <a:pt x="5441" y="29393"/>
                    </a:cubicBezTo>
                    <a:cubicBezTo>
                      <a:pt x="4529" y="28481"/>
                      <a:pt x="4377" y="27022"/>
                      <a:pt x="4651" y="25746"/>
                    </a:cubicBezTo>
                    <a:cubicBezTo>
                      <a:pt x="5137" y="23284"/>
                      <a:pt x="6870" y="21247"/>
                      <a:pt x="8237" y="19120"/>
                    </a:cubicBezTo>
                    <a:cubicBezTo>
                      <a:pt x="9575" y="16931"/>
                      <a:pt x="10608" y="14196"/>
                      <a:pt x="9514" y="11916"/>
                    </a:cubicBezTo>
                    <a:cubicBezTo>
                      <a:pt x="9241" y="11369"/>
                      <a:pt x="8845" y="10822"/>
                      <a:pt x="8633" y="10244"/>
                    </a:cubicBezTo>
                    <a:cubicBezTo>
                      <a:pt x="7903" y="8390"/>
                      <a:pt x="8997" y="6384"/>
                      <a:pt x="9453" y="4408"/>
                    </a:cubicBezTo>
                    <a:cubicBezTo>
                      <a:pt x="9757" y="2949"/>
                      <a:pt x="9696" y="1369"/>
                      <a:pt x="9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Google Shape;1852;p68">
                <a:extLst>
                  <a:ext uri="{FF2B5EF4-FFF2-40B4-BE49-F238E27FC236}">
                    <a16:creationId xmlns:a16="http://schemas.microsoft.com/office/drawing/2014/main" id="{455353CD-9587-4636-957A-366B4FD430D4}"/>
                  </a:ext>
                </a:extLst>
              </p:cNvPr>
              <p:cNvSpPr/>
              <p:nvPr/>
            </p:nvSpPr>
            <p:spPr>
              <a:xfrm>
                <a:off x="10174475" y="12412325"/>
                <a:ext cx="218875" cy="211275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8451" extrusionOk="0">
                    <a:moveTo>
                      <a:pt x="8754" y="0"/>
                    </a:moveTo>
                    <a:cubicBezTo>
                      <a:pt x="8298" y="244"/>
                      <a:pt x="7873" y="456"/>
                      <a:pt x="7538" y="700"/>
                    </a:cubicBezTo>
                    <a:cubicBezTo>
                      <a:pt x="7110" y="927"/>
                      <a:pt x="6657" y="1013"/>
                      <a:pt x="6190" y="1013"/>
                    </a:cubicBezTo>
                    <a:cubicBezTo>
                      <a:pt x="5033" y="1013"/>
                      <a:pt x="3792" y="482"/>
                      <a:pt x="2645" y="244"/>
                    </a:cubicBezTo>
                    <a:cubicBezTo>
                      <a:pt x="2393" y="191"/>
                      <a:pt x="2123" y="157"/>
                      <a:pt x="1857" y="157"/>
                    </a:cubicBezTo>
                    <a:cubicBezTo>
                      <a:pt x="1354" y="157"/>
                      <a:pt x="866" y="280"/>
                      <a:pt x="547" y="639"/>
                    </a:cubicBezTo>
                    <a:cubicBezTo>
                      <a:pt x="0" y="1307"/>
                      <a:pt x="456" y="2523"/>
                      <a:pt x="1307" y="2614"/>
                    </a:cubicBezTo>
                    <a:cubicBezTo>
                      <a:pt x="1396" y="2637"/>
                      <a:pt x="1488" y="2644"/>
                      <a:pt x="1582" y="2644"/>
                    </a:cubicBezTo>
                    <a:cubicBezTo>
                      <a:pt x="1808" y="2644"/>
                      <a:pt x="2047" y="2600"/>
                      <a:pt x="2282" y="2600"/>
                    </a:cubicBezTo>
                    <a:cubicBezTo>
                      <a:pt x="2353" y="2600"/>
                      <a:pt x="2423" y="2604"/>
                      <a:pt x="2493" y="2614"/>
                    </a:cubicBezTo>
                    <a:cubicBezTo>
                      <a:pt x="3009" y="2706"/>
                      <a:pt x="3435" y="3131"/>
                      <a:pt x="3648" y="3587"/>
                    </a:cubicBezTo>
                    <a:cubicBezTo>
                      <a:pt x="3891" y="4073"/>
                      <a:pt x="3952" y="4560"/>
                      <a:pt x="4073" y="5107"/>
                    </a:cubicBezTo>
                    <a:cubicBezTo>
                      <a:pt x="4225" y="6019"/>
                      <a:pt x="4499" y="6870"/>
                      <a:pt x="4833" y="7751"/>
                    </a:cubicBezTo>
                    <a:cubicBezTo>
                      <a:pt x="4924" y="7995"/>
                      <a:pt x="5016" y="8207"/>
                      <a:pt x="5137" y="8450"/>
                    </a:cubicBezTo>
                    <a:cubicBezTo>
                      <a:pt x="6809" y="5897"/>
                      <a:pt x="8025" y="3040"/>
                      <a:pt x="87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" name="Google Shape;1853;p68">
                <a:extLst>
                  <a:ext uri="{FF2B5EF4-FFF2-40B4-BE49-F238E27FC236}">
                    <a16:creationId xmlns:a16="http://schemas.microsoft.com/office/drawing/2014/main" id="{99CA1511-D828-4AF3-877D-A49FECE7C415}"/>
                  </a:ext>
                </a:extLst>
              </p:cNvPr>
              <p:cNvSpPr/>
              <p:nvPr/>
            </p:nvSpPr>
            <p:spPr>
              <a:xfrm>
                <a:off x="9752925" y="12021300"/>
                <a:ext cx="365325" cy="276125"/>
              </a:xfrm>
              <a:custGeom>
                <a:avLst/>
                <a:gdLst/>
                <a:ahLst/>
                <a:cxnLst/>
                <a:rect l="l" t="t" r="r" b="b"/>
                <a:pathLst>
                  <a:path w="14613" h="11045" extrusionOk="0">
                    <a:moveTo>
                      <a:pt x="9246" y="0"/>
                    </a:moveTo>
                    <a:cubicBezTo>
                      <a:pt x="4081" y="0"/>
                      <a:pt x="1" y="7311"/>
                      <a:pt x="5677" y="10413"/>
                    </a:cubicBezTo>
                    <a:cubicBezTo>
                      <a:pt x="6477" y="10842"/>
                      <a:pt x="7382" y="11045"/>
                      <a:pt x="8297" y="11045"/>
                    </a:cubicBezTo>
                    <a:cubicBezTo>
                      <a:pt x="9849" y="11045"/>
                      <a:pt x="11429" y="10462"/>
                      <a:pt x="12576" y="9410"/>
                    </a:cubicBezTo>
                    <a:cubicBezTo>
                      <a:pt x="13792" y="8316"/>
                      <a:pt x="14583" y="6766"/>
                      <a:pt x="14583" y="5155"/>
                    </a:cubicBezTo>
                    <a:cubicBezTo>
                      <a:pt x="14613" y="3514"/>
                      <a:pt x="13823" y="1903"/>
                      <a:pt x="12485" y="1021"/>
                    </a:cubicBezTo>
                    <a:cubicBezTo>
                      <a:pt x="11410" y="308"/>
                      <a:pt x="10305" y="0"/>
                      <a:pt x="9246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" name="Google Shape;1854;p68">
                <a:extLst>
                  <a:ext uri="{FF2B5EF4-FFF2-40B4-BE49-F238E27FC236}">
                    <a16:creationId xmlns:a16="http://schemas.microsoft.com/office/drawing/2014/main" id="{CF810778-55FC-4D52-BEE2-7D76A30992CD}"/>
                  </a:ext>
                </a:extLst>
              </p:cNvPr>
              <p:cNvSpPr/>
              <p:nvPr/>
            </p:nvSpPr>
            <p:spPr>
              <a:xfrm>
                <a:off x="9837325" y="12078875"/>
                <a:ext cx="227750" cy="171550"/>
              </a:xfrm>
              <a:custGeom>
                <a:avLst/>
                <a:gdLst/>
                <a:ahLst/>
                <a:cxnLst/>
                <a:rect l="l" t="t" r="r" b="b"/>
                <a:pathLst>
                  <a:path w="9110" h="6862" extrusionOk="0">
                    <a:moveTo>
                      <a:pt x="5820" y="1"/>
                    </a:moveTo>
                    <a:cubicBezTo>
                      <a:pt x="2576" y="1"/>
                      <a:pt x="0" y="4544"/>
                      <a:pt x="3547" y="6469"/>
                    </a:cubicBezTo>
                    <a:cubicBezTo>
                      <a:pt x="4050" y="6738"/>
                      <a:pt x="4611" y="6862"/>
                      <a:pt x="5175" y="6862"/>
                    </a:cubicBezTo>
                    <a:cubicBezTo>
                      <a:pt x="6144" y="6862"/>
                      <a:pt x="7122" y="6495"/>
                      <a:pt x="7833" y="5861"/>
                    </a:cubicBezTo>
                    <a:cubicBezTo>
                      <a:pt x="8593" y="5162"/>
                      <a:pt x="9079" y="4220"/>
                      <a:pt x="9079" y="3186"/>
                    </a:cubicBezTo>
                    <a:cubicBezTo>
                      <a:pt x="9109" y="2214"/>
                      <a:pt x="8623" y="1180"/>
                      <a:pt x="7802" y="603"/>
                    </a:cubicBezTo>
                    <a:cubicBezTo>
                      <a:pt x="7144" y="182"/>
                      <a:pt x="6469" y="1"/>
                      <a:pt x="5820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" name="Google Shape;1855;p68">
                <a:extLst>
                  <a:ext uri="{FF2B5EF4-FFF2-40B4-BE49-F238E27FC236}">
                    <a16:creationId xmlns:a16="http://schemas.microsoft.com/office/drawing/2014/main" id="{936C36E3-2119-44A0-8464-570CA7BEA6A1}"/>
                  </a:ext>
                </a:extLst>
              </p:cNvPr>
              <p:cNvSpPr/>
              <p:nvPr/>
            </p:nvSpPr>
            <p:spPr>
              <a:xfrm>
                <a:off x="9271925" y="12081325"/>
                <a:ext cx="366075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14643" h="11038" extrusionOk="0">
                    <a:moveTo>
                      <a:pt x="9262" y="1"/>
                    </a:moveTo>
                    <a:cubicBezTo>
                      <a:pt x="4080" y="1"/>
                      <a:pt x="1" y="7306"/>
                      <a:pt x="5676" y="10383"/>
                    </a:cubicBezTo>
                    <a:cubicBezTo>
                      <a:pt x="6485" y="10828"/>
                      <a:pt x="7406" y="11037"/>
                      <a:pt x="8336" y="11037"/>
                    </a:cubicBezTo>
                    <a:cubicBezTo>
                      <a:pt x="9887" y="11037"/>
                      <a:pt x="11467" y="10455"/>
                      <a:pt x="12606" y="9411"/>
                    </a:cubicBezTo>
                    <a:cubicBezTo>
                      <a:pt x="13822" y="8316"/>
                      <a:pt x="14612" y="6736"/>
                      <a:pt x="14612" y="5155"/>
                    </a:cubicBezTo>
                    <a:cubicBezTo>
                      <a:pt x="14643" y="3514"/>
                      <a:pt x="13853" y="1873"/>
                      <a:pt x="12515" y="1021"/>
                    </a:cubicBezTo>
                    <a:cubicBezTo>
                      <a:pt x="11434" y="308"/>
                      <a:pt x="10325" y="1"/>
                      <a:pt x="9262" y="1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Google Shape;1856;p68">
                <a:extLst>
                  <a:ext uri="{FF2B5EF4-FFF2-40B4-BE49-F238E27FC236}">
                    <a16:creationId xmlns:a16="http://schemas.microsoft.com/office/drawing/2014/main" id="{207960A4-B99C-4498-9411-800906A69A91}"/>
                  </a:ext>
                </a:extLst>
              </p:cNvPr>
              <p:cNvSpPr/>
              <p:nvPr/>
            </p:nvSpPr>
            <p:spPr>
              <a:xfrm>
                <a:off x="9356575" y="12138325"/>
                <a:ext cx="228250" cy="171800"/>
              </a:xfrm>
              <a:custGeom>
                <a:avLst/>
                <a:gdLst/>
                <a:ahLst/>
                <a:cxnLst/>
                <a:rect l="l" t="t" r="r" b="b"/>
                <a:pathLst>
                  <a:path w="9130" h="6872" extrusionOk="0">
                    <a:moveTo>
                      <a:pt x="5781" y="1"/>
                    </a:moveTo>
                    <a:cubicBezTo>
                      <a:pt x="2550" y="1"/>
                      <a:pt x="1" y="4548"/>
                      <a:pt x="3536" y="6492"/>
                    </a:cubicBezTo>
                    <a:cubicBezTo>
                      <a:pt x="4041" y="6750"/>
                      <a:pt x="4604" y="6872"/>
                      <a:pt x="5170" y="6872"/>
                    </a:cubicBezTo>
                    <a:cubicBezTo>
                      <a:pt x="6137" y="6872"/>
                      <a:pt x="7113" y="6517"/>
                      <a:pt x="7822" y="5884"/>
                    </a:cubicBezTo>
                    <a:cubicBezTo>
                      <a:pt x="8582" y="5185"/>
                      <a:pt x="9099" y="4243"/>
                      <a:pt x="9099" y="3210"/>
                    </a:cubicBezTo>
                    <a:cubicBezTo>
                      <a:pt x="9129" y="2237"/>
                      <a:pt x="8643" y="1203"/>
                      <a:pt x="7792" y="626"/>
                    </a:cubicBezTo>
                    <a:cubicBezTo>
                      <a:pt x="7124" y="189"/>
                      <a:pt x="6438" y="1"/>
                      <a:pt x="5781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" name="Google Shape;1857;p68">
                <a:extLst>
                  <a:ext uri="{FF2B5EF4-FFF2-40B4-BE49-F238E27FC236}">
                    <a16:creationId xmlns:a16="http://schemas.microsoft.com/office/drawing/2014/main" id="{A640A8DC-5EE7-4F9D-8B53-30E208BFA871}"/>
                  </a:ext>
                </a:extLst>
              </p:cNvPr>
              <p:cNvSpPr/>
              <p:nvPr/>
            </p:nvSpPr>
            <p:spPr>
              <a:xfrm>
                <a:off x="10205625" y="12209900"/>
                <a:ext cx="61575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65" extrusionOk="0">
                    <a:moveTo>
                      <a:pt x="1247" y="0"/>
                    </a:moveTo>
                    <a:cubicBezTo>
                      <a:pt x="1195" y="0"/>
                      <a:pt x="1144" y="4"/>
                      <a:pt x="1095" y="12"/>
                    </a:cubicBezTo>
                    <a:cubicBezTo>
                      <a:pt x="943" y="12"/>
                      <a:pt x="791" y="73"/>
                      <a:pt x="639" y="164"/>
                    </a:cubicBezTo>
                    <a:cubicBezTo>
                      <a:pt x="456" y="225"/>
                      <a:pt x="365" y="316"/>
                      <a:pt x="274" y="468"/>
                    </a:cubicBezTo>
                    <a:cubicBezTo>
                      <a:pt x="183" y="559"/>
                      <a:pt x="122" y="742"/>
                      <a:pt x="92" y="863"/>
                    </a:cubicBezTo>
                    <a:cubicBezTo>
                      <a:pt x="61" y="1015"/>
                      <a:pt x="0" y="1167"/>
                      <a:pt x="61" y="1319"/>
                    </a:cubicBezTo>
                    <a:cubicBezTo>
                      <a:pt x="92" y="1441"/>
                      <a:pt x="92" y="1532"/>
                      <a:pt x="122" y="1623"/>
                    </a:cubicBezTo>
                    <a:cubicBezTo>
                      <a:pt x="213" y="1836"/>
                      <a:pt x="335" y="1988"/>
                      <a:pt x="517" y="2140"/>
                    </a:cubicBezTo>
                    <a:cubicBezTo>
                      <a:pt x="578" y="2170"/>
                      <a:pt x="700" y="2231"/>
                      <a:pt x="791" y="2292"/>
                    </a:cubicBezTo>
                    <a:cubicBezTo>
                      <a:pt x="924" y="2336"/>
                      <a:pt x="1074" y="2365"/>
                      <a:pt x="1228" y="2365"/>
                    </a:cubicBezTo>
                    <a:cubicBezTo>
                      <a:pt x="1285" y="2365"/>
                      <a:pt x="1342" y="2361"/>
                      <a:pt x="1399" y="2353"/>
                    </a:cubicBezTo>
                    <a:cubicBezTo>
                      <a:pt x="1551" y="2353"/>
                      <a:pt x="1703" y="2292"/>
                      <a:pt x="1855" y="2201"/>
                    </a:cubicBezTo>
                    <a:cubicBezTo>
                      <a:pt x="2007" y="2140"/>
                      <a:pt x="2098" y="2049"/>
                      <a:pt x="2189" y="1897"/>
                    </a:cubicBezTo>
                    <a:cubicBezTo>
                      <a:pt x="2311" y="1775"/>
                      <a:pt x="2341" y="1623"/>
                      <a:pt x="2371" y="1502"/>
                    </a:cubicBezTo>
                    <a:cubicBezTo>
                      <a:pt x="2402" y="1319"/>
                      <a:pt x="2462" y="1198"/>
                      <a:pt x="2402" y="1015"/>
                    </a:cubicBezTo>
                    <a:lnTo>
                      <a:pt x="2341" y="742"/>
                    </a:lnTo>
                    <a:cubicBezTo>
                      <a:pt x="2250" y="529"/>
                      <a:pt x="2159" y="377"/>
                      <a:pt x="1946" y="225"/>
                    </a:cubicBezTo>
                    <a:cubicBezTo>
                      <a:pt x="1885" y="195"/>
                      <a:pt x="1763" y="134"/>
                      <a:pt x="1703" y="73"/>
                    </a:cubicBezTo>
                    <a:cubicBezTo>
                      <a:pt x="1547" y="29"/>
                      <a:pt x="1391" y="0"/>
                      <a:pt x="1247" y="0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" name="Google Shape;1858;p68">
                <a:extLst>
                  <a:ext uri="{FF2B5EF4-FFF2-40B4-BE49-F238E27FC236}">
                    <a16:creationId xmlns:a16="http://schemas.microsoft.com/office/drawing/2014/main" id="{59EAB9E5-2543-4F0E-B262-CDEAAAF8E875}"/>
                  </a:ext>
                </a:extLst>
              </p:cNvPr>
              <p:cNvSpPr/>
              <p:nvPr/>
            </p:nvSpPr>
            <p:spPr>
              <a:xfrm>
                <a:off x="10235075" y="12044975"/>
                <a:ext cx="112300" cy="83575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3343" extrusionOk="0">
                    <a:moveTo>
                      <a:pt x="2265" y="1"/>
                    </a:moveTo>
                    <a:cubicBezTo>
                      <a:pt x="2194" y="1"/>
                      <a:pt x="2120" y="5"/>
                      <a:pt x="2044" y="13"/>
                    </a:cubicBezTo>
                    <a:cubicBezTo>
                      <a:pt x="1" y="276"/>
                      <a:pt x="285" y="3343"/>
                      <a:pt x="2195" y="3343"/>
                    </a:cubicBezTo>
                    <a:cubicBezTo>
                      <a:pt x="2274" y="3343"/>
                      <a:pt x="2355" y="3337"/>
                      <a:pt x="2440" y="3327"/>
                    </a:cubicBezTo>
                    <a:cubicBezTo>
                      <a:pt x="4491" y="3063"/>
                      <a:pt x="4197" y="1"/>
                      <a:pt x="2265" y="1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" name="Google Shape;1859;p68">
                <a:extLst>
                  <a:ext uri="{FF2B5EF4-FFF2-40B4-BE49-F238E27FC236}">
                    <a16:creationId xmlns:a16="http://schemas.microsoft.com/office/drawing/2014/main" id="{8CA0CD64-DCCB-40EE-A020-0FCD7CE16EDE}"/>
                  </a:ext>
                </a:extLst>
              </p:cNvPr>
              <p:cNvSpPr/>
              <p:nvPr/>
            </p:nvSpPr>
            <p:spPr>
              <a:xfrm>
                <a:off x="9749675" y="11979900"/>
                <a:ext cx="428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224" extrusionOk="0">
                    <a:moveTo>
                      <a:pt x="851" y="0"/>
                    </a:moveTo>
                    <a:cubicBezTo>
                      <a:pt x="831" y="0"/>
                      <a:pt x="812" y="1"/>
                      <a:pt x="791" y="2"/>
                    </a:cubicBezTo>
                    <a:cubicBezTo>
                      <a:pt x="1" y="119"/>
                      <a:pt x="113" y="1223"/>
                      <a:pt x="855" y="1223"/>
                    </a:cubicBezTo>
                    <a:cubicBezTo>
                      <a:pt x="884" y="1223"/>
                      <a:pt x="913" y="1222"/>
                      <a:pt x="943" y="1218"/>
                    </a:cubicBezTo>
                    <a:cubicBezTo>
                      <a:pt x="1713" y="1100"/>
                      <a:pt x="1589" y="0"/>
                      <a:pt x="851" y="0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" name="Google Shape;1860;p68">
                <a:extLst>
                  <a:ext uri="{FF2B5EF4-FFF2-40B4-BE49-F238E27FC236}">
                    <a16:creationId xmlns:a16="http://schemas.microsoft.com/office/drawing/2014/main" id="{447E2984-70D5-4CBA-BD7A-30D12B50B82A}"/>
                  </a:ext>
                </a:extLst>
              </p:cNvPr>
              <p:cNvSpPr/>
              <p:nvPr/>
            </p:nvSpPr>
            <p:spPr>
              <a:xfrm>
                <a:off x="9375050" y="11976900"/>
                <a:ext cx="6767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706" extrusionOk="0">
                    <a:moveTo>
                      <a:pt x="1186" y="1"/>
                    </a:moveTo>
                    <a:cubicBezTo>
                      <a:pt x="974" y="1"/>
                      <a:pt x="822" y="92"/>
                      <a:pt x="670" y="214"/>
                    </a:cubicBezTo>
                    <a:cubicBezTo>
                      <a:pt x="518" y="274"/>
                      <a:pt x="366" y="396"/>
                      <a:pt x="305" y="548"/>
                    </a:cubicBezTo>
                    <a:cubicBezTo>
                      <a:pt x="183" y="700"/>
                      <a:pt x="123" y="852"/>
                      <a:pt x="62" y="1004"/>
                    </a:cubicBezTo>
                    <a:cubicBezTo>
                      <a:pt x="1" y="1156"/>
                      <a:pt x="1" y="1338"/>
                      <a:pt x="31" y="1551"/>
                    </a:cubicBezTo>
                    <a:cubicBezTo>
                      <a:pt x="62" y="1642"/>
                      <a:pt x="123" y="1764"/>
                      <a:pt x="123" y="1885"/>
                    </a:cubicBezTo>
                    <a:cubicBezTo>
                      <a:pt x="183" y="2098"/>
                      <a:pt x="335" y="2311"/>
                      <a:pt x="518" y="2402"/>
                    </a:cubicBezTo>
                    <a:cubicBezTo>
                      <a:pt x="639" y="2493"/>
                      <a:pt x="730" y="2524"/>
                      <a:pt x="822" y="2615"/>
                    </a:cubicBezTo>
                    <a:cubicBezTo>
                      <a:pt x="1065" y="2706"/>
                      <a:pt x="1278" y="2706"/>
                      <a:pt x="1521" y="2706"/>
                    </a:cubicBezTo>
                    <a:cubicBezTo>
                      <a:pt x="1703" y="2706"/>
                      <a:pt x="1855" y="2645"/>
                      <a:pt x="2007" y="2524"/>
                    </a:cubicBezTo>
                    <a:cubicBezTo>
                      <a:pt x="2159" y="2463"/>
                      <a:pt x="2311" y="2341"/>
                      <a:pt x="2402" y="2189"/>
                    </a:cubicBezTo>
                    <a:cubicBezTo>
                      <a:pt x="2493" y="2037"/>
                      <a:pt x="2585" y="1885"/>
                      <a:pt x="2615" y="1733"/>
                    </a:cubicBezTo>
                    <a:cubicBezTo>
                      <a:pt x="2706" y="1581"/>
                      <a:pt x="2706" y="1399"/>
                      <a:pt x="2645" y="1186"/>
                    </a:cubicBezTo>
                    <a:cubicBezTo>
                      <a:pt x="2645" y="1125"/>
                      <a:pt x="2615" y="973"/>
                      <a:pt x="2585" y="852"/>
                    </a:cubicBezTo>
                    <a:cubicBezTo>
                      <a:pt x="2493" y="639"/>
                      <a:pt x="2341" y="426"/>
                      <a:pt x="2159" y="305"/>
                    </a:cubicBezTo>
                    <a:cubicBezTo>
                      <a:pt x="2037" y="244"/>
                      <a:pt x="1977" y="214"/>
                      <a:pt x="1855" y="122"/>
                    </a:cubicBezTo>
                    <a:cubicBezTo>
                      <a:pt x="1642" y="1"/>
                      <a:pt x="1399" y="1"/>
                      <a:pt x="1186" y="1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" name="Google Shape;1861;p68">
                <a:extLst>
                  <a:ext uri="{FF2B5EF4-FFF2-40B4-BE49-F238E27FC236}">
                    <a16:creationId xmlns:a16="http://schemas.microsoft.com/office/drawing/2014/main" id="{4965F5BF-F7B8-4EF9-ACF3-097DB4021312}"/>
                  </a:ext>
                </a:extLst>
              </p:cNvPr>
              <p:cNvSpPr/>
              <p:nvPr/>
            </p:nvSpPr>
            <p:spPr>
              <a:xfrm>
                <a:off x="9387975" y="11884200"/>
                <a:ext cx="281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56" extrusionOk="0">
                    <a:moveTo>
                      <a:pt x="457" y="1"/>
                    </a:moveTo>
                    <a:cubicBezTo>
                      <a:pt x="396" y="1"/>
                      <a:pt x="305" y="31"/>
                      <a:pt x="274" y="92"/>
                    </a:cubicBezTo>
                    <a:cubicBezTo>
                      <a:pt x="213" y="122"/>
                      <a:pt x="153" y="153"/>
                      <a:pt x="122" y="244"/>
                    </a:cubicBezTo>
                    <a:cubicBezTo>
                      <a:pt x="92" y="305"/>
                      <a:pt x="61" y="335"/>
                      <a:pt x="61" y="426"/>
                    </a:cubicBezTo>
                    <a:cubicBezTo>
                      <a:pt x="1" y="487"/>
                      <a:pt x="1" y="578"/>
                      <a:pt x="1" y="639"/>
                    </a:cubicBezTo>
                    <a:cubicBezTo>
                      <a:pt x="1" y="700"/>
                      <a:pt x="61" y="760"/>
                      <a:pt x="61" y="791"/>
                    </a:cubicBezTo>
                    <a:cubicBezTo>
                      <a:pt x="92" y="882"/>
                      <a:pt x="153" y="943"/>
                      <a:pt x="244" y="1034"/>
                    </a:cubicBezTo>
                    <a:cubicBezTo>
                      <a:pt x="274" y="1064"/>
                      <a:pt x="305" y="1064"/>
                      <a:pt x="365" y="1095"/>
                    </a:cubicBezTo>
                    <a:cubicBezTo>
                      <a:pt x="426" y="1156"/>
                      <a:pt x="548" y="1156"/>
                      <a:pt x="669" y="1156"/>
                    </a:cubicBezTo>
                    <a:cubicBezTo>
                      <a:pt x="730" y="1156"/>
                      <a:pt x="821" y="1095"/>
                      <a:pt x="852" y="1064"/>
                    </a:cubicBezTo>
                    <a:cubicBezTo>
                      <a:pt x="913" y="1034"/>
                      <a:pt x="973" y="1004"/>
                      <a:pt x="1004" y="912"/>
                    </a:cubicBezTo>
                    <a:cubicBezTo>
                      <a:pt x="1034" y="852"/>
                      <a:pt x="1065" y="791"/>
                      <a:pt x="1065" y="730"/>
                    </a:cubicBezTo>
                    <a:cubicBezTo>
                      <a:pt x="1125" y="639"/>
                      <a:pt x="1125" y="578"/>
                      <a:pt x="1125" y="487"/>
                    </a:cubicBezTo>
                    <a:cubicBezTo>
                      <a:pt x="1125" y="426"/>
                      <a:pt x="1065" y="365"/>
                      <a:pt x="1065" y="335"/>
                    </a:cubicBezTo>
                    <a:cubicBezTo>
                      <a:pt x="1034" y="274"/>
                      <a:pt x="973" y="183"/>
                      <a:pt x="882" y="122"/>
                    </a:cubicBezTo>
                    <a:cubicBezTo>
                      <a:pt x="852" y="92"/>
                      <a:pt x="821" y="92"/>
                      <a:pt x="761" y="31"/>
                    </a:cubicBezTo>
                    <a:cubicBezTo>
                      <a:pt x="700" y="1"/>
                      <a:pt x="578" y="1"/>
                      <a:pt x="457" y="1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" name="Google Shape;1862;p68">
                <a:extLst>
                  <a:ext uri="{FF2B5EF4-FFF2-40B4-BE49-F238E27FC236}">
                    <a16:creationId xmlns:a16="http://schemas.microsoft.com/office/drawing/2014/main" id="{BAAA3C66-A2EF-4194-B5E2-D3CA08A6805A}"/>
                  </a:ext>
                </a:extLst>
              </p:cNvPr>
              <p:cNvSpPr/>
              <p:nvPr/>
            </p:nvSpPr>
            <p:spPr>
              <a:xfrm>
                <a:off x="9515650" y="11654100"/>
                <a:ext cx="72975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2924" extrusionOk="0">
                    <a:moveTo>
                      <a:pt x="1474" y="1"/>
                    </a:moveTo>
                    <a:cubicBezTo>
                      <a:pt x="1399" y="1"/>
                      <a:pt x="1323" y="8"/>
                      <a:pt x="1246" y="25"/>
                    </a:cubicBezTo>
                    <a:cubicBezTo>
                      <a:pt x="1064" y="25"/>
                      <a:pt x="882" y="86"/>
                      <a:pt x="730" y="207"/>
                    </a:cubicBezTo>
                    <a:cubicBezTo>
                      <a:pt x="517" y="268"/>
                      <a:pt x="426" y="390"/>
                      <a:pt x="304" y="542"/>
                    </a:cubicBezTo>
                    <a:cubicBezTo>
                      <a:pt x="183" y="694"/>
                      <a:pt x="122" y="846"/>
                      <a:pt x="61" y="1028"/>
                    </a:cubicBezTo>
                    <a:cubicBezTo>
                      <a:pt x="0" y="1241"/>
                      <a:pt x="0" y="1423"/>
                      <a:pt x="31" y="1606"/>
                    </a:cubicBezTo>
                    <a:cubicBezTo>
                      <a:pt x="61" y="1727"/>
                      <a:pt x="122" y="1879"/>
                      <a:pt x="152" y="2001"/>
                    </a:cubicBezTo>
                    <a:cubicBezTo>
                      <a:pt x="243" y="2214"/>
                      <a:pt x="426" y="2396"/>
                      <a:pt x="608" y="2609"/>
                    </a:cubicBezTo>
                    <a:cubicBezTo>
                      <a:pt x="699" y="2669"/>
                      <a:pt x="821" y="2700"/>
                      <a:pt x="912" y="2791"/>
                    </a:cubicBezTo>
                    <a:cubicBezTo>
                      <a:pt x="1075" y="2884"/>
                      <a:pt x="1273" y="2924"/>
                      <a:pt x="1479" y="2924"/>
                    </a:cubicBezTo>
                    <a:cubicBezTo>
                      <a:pt x="1543" y="2924"/>
                      <a:pt x="1607" y="2920"/>
                      <a:pt x="1672" y="2913"/>
                    </a:cubicBezTo>
                    <a:cubicBezTo>
                      <a:pt x="1854" y="2913"/>
                      <a:pt x="2037" y="2821"/>
                      <a:pt x="2189" y="2700"/>
                    </a:cubicBezTo>
                    <a:cubicBezTo>
                      <a:pt x="2371" y="2639"/>
                      <a:pt x="2493" y="2518"/>
                      <a:pt x="2614" y="2366"/>
                    </a:cubicBezTo>
                    <a:cubicBezTo>
                      <a:pt x="2736" y="2214"/>
                      <a:pt x="2797" y="2062"/>
                      <a:pt x="2857" y="1879"/>
                    </a:cubicBezTo>
                    <a:cubicBezTo>
                      <a:pt x="2918" y="1697"/>
                      <a:pt x="2918" y="1484"/>
                      <a:pt x="2888" y="1302"/>
                    </a:cubicBezTo>
                    <a:cubicBezTo>
                      <a:pt x="2857" y="1180"/>
                      <a:pt x="2797" y="1089"/>
                      <a:pt x="2766" y="937"/>
                    </a:cubicBezTo>
                    <a:cubicBezTo>
                      <a:pt x="2645" y="694"/>
                      <a:pt x="2493" y="511"/>
                      <a:pt x="2310" y="329"/>
                    </a:cubicBezTo>
                    <a:cubicBezTo>
                      <a:pt x="2189" y="238"/>
                      <a:pt x="2097" y="207"/>
                      <a:pt x="2006" y="116"/>
                    </a:cubicBezTo>
                    <a:cubicBezTo>
                      <a:pt x="1853" y="51"/>
                      <a:pt x="1668" y="1"/>
                      <a:pt x="1474" y="1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" name="Google Shape;1863;p68">
                <a:extLst>
                  <a:ext uri="{FF2B5EF4-FFF2-40B4-BE49-F238E27FC236}">
                    <a16:creationId xmlns:a16="http://schemas.microsoft.com/office/drawing/2014/main" id="{F6C78288-DB43-443F-8C8E-863EB7ADAFDD}"/>
                  </a:ext>
                </a:extLst>
              </p:cNvPr>
              <p:cNvSpPr/>
              <p:nvPr/>
            </p:nvSpPr>
            <p:spPr>
              <a:xfrm>
                <a:off x="9311125" y="12393825"/>
                <a:ext cx="75500" cy="56775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271" extrusionOk="0">
                    <a:moveTo>
                      <a:pt x="1535" y="1"/>
                    </a:moveTo>
                    <a:cubicBezTo>
                      <a:pt x="1483" y="1"/>
                      <a:pt x="1429" y="4"/>
                      <a:pt x="1373" y="11"/>
                    </a:cubicBezTo>
                    <a:cubicBezTo>
                      <a:pt x="0" y="215"/>
                      <a:pt x="171" y="2271"/>
                      <a:pt x="1479" y="2271"/>
                    </a:cubicBezTo>
                    <a:cubicBezTo>
                      <a:pt x="1533" y="2271"/>
                      <a:pt x="1589" y="2267"/>
                      <a:pt x="1646" y="2260"/>
                    </a:cubicBezTo>
                    <a:cubicBezTo>
                      <a:pt x="3020" y="2114"/>
                      <a:pt x="2848" y="1"/>
                      <a:pt x="1535" y="1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" name="Google Shape;1864;p68">
                <a:extLst>
                  <a:ext uri="{FF2B5EF4-FFF2-40B4-BE49-F238E27FC236}">
                    <a16:creationId xmlns:a16="http://schemas.microsoft.com/office/drawing/2014/main" id="{86E30FE0-7356-4213-82B7-CF1B244CD8F1}"/>
                  </a:ext>
                </a:extLst>
              </p:cNvPr>
              <p:cNvSpPr/>
              <p:nvPr/>
            </p:nvSpPr>
            <p:spPr>
              <a:xfrm>
                <a:off x="10039975" y="12359125"/>
                <a:ext cx="28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156" extrusionOk="0">
                    <a:moveTo>
                      <a:pt x="487" y="1"/>
                    </a:moveTo>
                    <a:cubicBezTo>
                      <a:pt x="426" y="1"/>
                      <a:pt x="335" y="31"/>
                      <a:pt x="274" y="92"/>
                    </a:cubicBezTo>
                    <a:cubicBezTo>
                      <a:pt x="183" y="122"/>
                      <a:pt x="152" y="153"/>
                      <a:pt x="122" y="244"/>
                    </a:cubicBezTo>
                    <a:cubicBezTo>
                      <a:pt x="61" y="305"/>
                      <a:pt x="31" y="335"/>
                      <a:pt x="31" y="426"/>
                    </a:cubicBezTo>
                    <a:cubicBezTo>
                      <a:pt x="0" y="487"/>
                      <a:pt x="0" y="578"/>
                      <a:pt x="0" y="639"/>
                    </a:cubicBezTo>
                    <a:cubicBezTo>
                      <a:pt x="0" y="700"/>
                      <a:pt x="31" y="761"/>
                      <a:pt x="31" y="791"/>
                    </a:cubicBezTo>
                    <a:cubicBezTo>
                      <a:pt x="61" y="882"/>
                      <a:pt x="122" y="1004"/>
                      <a:pt x="183" y="1034"/>
                    </a:cubicBezTo>
                    <a:cubicBezTo>
                      <a:pt x="213" y="1065"/>
                      <a:pt x="274" y="1065"/>
                      <a:pt x="304" y="1095"/>
                    </a:cubicBezTo>
                    <a:cubicBezTo>
                      <a:pt x="365" y="1156"/>
                      <a:pt x="487" y="1156"/>
                      <a:pt x="608" y="1156"/>
                    </a:cubicBezTo>
                    <a:cubicBezTo>
                      <a:pt x="669" y="1156"/>
                      <a:pt x="760" y="1095"/>
                      <a:pt x="821" y="1065"/>
                    </a:cubicBezTo>
                    <a:cubicBezTo>
                      <a:pt x="912" y="1034"/>
                      <a:pt x="942" y="1004"/>
                      <a:pt x="973" y="913"/>
                    </a:cubicBezTo>
                    <a:cubicBezTo>
                      <a:pt x="1003" y="852"/>
                      <a:pt x="1064" y="791"/>
                      <a:pt x="1064" y="730"/>
                    </a:cubicBezTo>
                    <a:cubicBezTo>
                      <a:pt x="1094" y="639"/>
                      <a:pt x="1094" y="578"/>
                      <a:pt x="1094" y="487"/>
                    </a:cubicBezTo>
                    <a:cubicBezTo>
                      <a:pt x="1125" y="426"/>
                      <a:pt x="1125" y="366"/>
                      <a:pt x="1094" y="335"/>
                    </a:cubicBezTo>
                    <a:cubicBezTo>
                      <a:pt x="1064" y="274"/>
                      <a:pt x="973" y="183"/>
                      <a:pt x="912" y="122"/>
                    </a:cubicBezTo>
                    <a:cubicBezTo>
                      <a:pt x="882" y="92"/>
                      <a:pt x="821" y="92"/>
                      <a:pt x="790" y="31"/>
                    </a:cubicBezTo>
                    <a:cubicBezTo>
                      <a:pt x="730" y="1"/>
                      <a:pt x="608" y="1"/>
                      <a:pt x="487" y="1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" name="Google Shape;1865;p68">
                <a:extLst>
                  <a:ext uri="{FF2B5EF4-FFF2-40B4-BE49-F238E27FC236}">
                    <a16:creationId xmlns:a16="http://schemas.microsoft.com/office/drawing/2014/main" id="{EAEF8803-5824-4A2A-9F16-16EF9B72A4CF}"/>
                  </a:ext>
                </a:extLst>
              </p:cNvPr>
              <p:cNvSpPr/>
              <p:nvPr/>
            </p:nvSpPr>
            <p:spPr>
              <a:xfrm>
                <a:off x="9433575" y="12397875"/>
                <a:ext cx="251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4" extrusionOk="0">
                    <a:moveTo>
                      <a:pt x="548" y="1"/>
                    </a:moveTo>
                    <a:cubicBezTo>
                      <a:pt x="456" y="1"/>
                      <a:pt x="426" y="1"/>
                      <a:pt x="365" y="62"/>
                    </a:cubicBezTo>
                    <a:cubicBezTo>
                      <a:pt x="274" y="92"/>
                      <a:pt x="213" y="123"/>
                      <a:pt x="152" y="214"/>
                    </a:cubicBezTo>
                    <a:lnTo>
                      <a:pt x="122" y="244"/>
                    </a:lnTo>
                    <a:cubicBezTo>
                      <a:pt x="92" y="275"/>
                      <a:pt x="61" y="305"/>
                      <a:pt x="61" y="396"/>
                    </a:cubicBezTo>
                    <a:cubicBezTo>
                      <a:pt x="0" y="426"/>
                      <a:pt x="0" y="518"/>
                      <a:pt x="61" y="548"/>
                    </a:cubicBezTo>
                    <a:cubicBezTo>
                      <a:pt x="61" y="578"/>
                      <a:pt x="92" y="609"/>
                      <a:pt x="92" y="670"/>
                    </a:cubicBezTo>
                    <a:cubicBezTo>
                      <a:pt x="122" y="730"/>
                      <a:pt x="152" y="761"/>
                      <a:pt x="183" y="852"/>
                    </a:cubicBezTo>
                    <a:cubicBezTo>
                      <a:pt x="183" y="852"/>
                      <a:pt x="244" y="852"/>
                      <a:pt x="244" y="882"/>
                    </a:cubicBezTo>
                    <a:cubicBezTo>
                      <a:pt x="304" y="913"/>
                      <a:pt x="396" y="974"/>
                      <a:pt x="456" y="974"/>
                    </a:cubicBezTo>
                    <a:lnTo>
                      <a:pt x="669" y="974"/>
                    </a:lnTo>
                    <a:cubicBezTo>
                      <a:pt x="730" y="974"/>
                      <a:pt x="760" y="913"/>
                      <a:pt x="821" y="882"/>
                    </a:cubicBezTo>
                    <a:cubicBezTo>
                      <a:pt x="882" y="852"/>
                      <a:pt x="912" y="761"/>
                      <a:pt x="943" y="700"/>
                    </a:cubicBezTo>
                    <a:cubicBezTo>
                      <a:pt x="1003" y="609"/>
                      <a:pt x="1003" y="548"/>
                      <a:pt x="1003" y="457"/>
                    </a:cubicBezTo>
                    <a:lnTo>
                      <a:pt x="1003" y="305"/>
                    </a:lnTo>
                    <a:cubicBezTo>
                      <a:pt x="973" y="275"/>
                      <a:pt x="973" y="244"/>
                      <a:pt x="912" y="214"/>
                    </a:cubicBezTo>
                    <a:cubicBezTo>
                      <a:pt x="882" y="123"/>
                      <a:pt x="821" y="92"/>
                      <a:pt x="730" y="62"/>
                    </a:cubicBezTo>
                    <a:cubicBezTo>
                      <a:pt x="669" y="1"/>
                      <a:pt x="608" y="1"/>
                      <a:pt x="548" y="1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" name="Google Shape;1866;p68">
                <a:extLst>
                  <a:ext uri="{FF2B5EF4-FFF2-40B4-BE49-F238E27FC236}">
                    <a16:creationId xmlns:a16="http://schemas.microsoft.com/office/drawing/2014/main" id="{68652862-6C49-4EC3-8F22-C9017D3CDAD4}"/>
                  </a:ext>
                </a:extLst>
              </p:cNvPr>
              <p:cNvSpPr/>
              <p:nvPr/>
            </p:nvSpPr>
            <p:spPr>
              <a:xfrm>
                <a:off x="10313450" y="12175050"/>
                <a:ext cx="46250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381" extrusionOk="0">
                    <a:moveTo>
                      <a:pt x="933" y="0"/>
                    </a:moveTo>
                    <a:cubicBezTo>
                      <a:pt x="898" y="0"/>
                      <a:pt x="862" y="3"/>
                      <a:pt x="824" y="8"/>
                    </a:cubicBezTo>
                    <a:cubicBezTo>
                      <a:pt x="1" y="96"/>
                      <a:pt x="116" y="1380"/>
                      <a:pt x="896" y="1380"/>
                    </a:cubicBezTo>
                    <a:cubicBezTo>
                      <a:pt x="922" y="1380"/>
                      <a:pt x="949" y="1379"/>
                      <a:pt x="976" y="1376"/>
                    </a:cubicBezTo>
                    <a:cubicBezTo>
                      <a:pt x="1849" y="1259"/>
                      <a:pt x="1719" y="0"/>
                      <a:pt x="933" y="0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" name="Google Shape;1867;p68">
                <a:extLst>
                  <a:ext uri="{FF2B5EF4-FFF2-40B4-BE49-F238E27FC236}">
                    <a16:creationId xmlns:a16="http://schemas.microsoft.com/office/drawing/2014/main" id="{CE1A7DDB-B97B-40A9-88F0-D2785337D06B}"/>
                  </a:ext>
                </a:extLst>
              </p:cNvPr>
              <p:cNvSpPr/>
              <p:nvPr/>
            </p:nvSpPr>
            <p:spPr>
              <a:xfrm>
                <a:off x="9904525" y="12810250"/>
                <a:ext cx="552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636" extrusionOk="0">
                    <a:moveTo>
                      <a:pt x="1144" y="1"/>
                    </a:moveTo>
                    <a:cubicBezTo>
                      <a:pt x="1102" y="1"/>
                      <a:pt x="1057" y="4"/>
                      <a:pt x="1011" y="11"/>
                    </a:cubicBezTo>
                    <a:cubicBezTo>
                      <a:pt x="1" y="97"/>
                      <a:pt x="114" y="1635"/>
                      <a:pt x="1038" y="1635"/>
                    </a:cubicBezTo>
                    <a:cubicBezTo>
                      <a:pt x="1087" y="1635"/>
                      <a:pt x="1139" y="1631"/>
                      <a:pt x="1193" y="1622"/>
                    </a:cubicBezTo>
                    <a:cubicBezTo>
                      <a:pt x="2211" y="1534"/>
                      <a:pt x="2088" y="1"/>
                      <a:pt x="1144" y="1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" name="Google Shape;1868;p68">
                <a:extLst>
                  <a:ext uri="{FF2B5EF4-FFF2-40B4-BE49-F238E27FC236}">
                    <a16:creationId xmlns:a16="http://schemas.microsoft.com/office/drawing/2014/main" id="{FEB09ED3-7A8B-473E-B2F2-046D48804907}"/>
                  </a:ext>
                </a:extLst>
              </p:cNvPr>
              <p:cNvSpPr/>
              <p:nvPr/>
            </p:nvSpPr>
            <p:spPr>
              <a:xfrm>
                <a:off x="10078725" y="12640775"/>
                <a:ext cx="74500" cy="71250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850" extrusionOk="0">
                    <a:moveTo>
                      <a:pt x="1520" y="0"/>
                    </a:moveTo>
                    <a:cubicBezTo>
                      <a:pt x="1336" y="0"/>
                      <a:pt x="1148" y="34"/>
                      <a:pt x="943" y="103"/>
                    </a:cubicBezTo>
                    <a:cubicBezTo>
                      <a:pt x="912" y="103"/>
                      <a:pt x="912" y="133"/>
                      <a:pt x="882" y="133"/>
                    </a:cubicBezTo>
                    <a:cubicBezTo>
                      <a:pt x="760" y="224"/>
                      <a:pt x="699" y="255"/>
                      <a:pt x="578" y="315"/>
                    </a:cubicBezTo>
                    <a:cubicBezTo>
                      <a:pt x="426" y="437"/>
                      <a:pt x="304" y="559"/>
                      <a:pt x="213" y="741"/>
                    </a:cubicBezTo>
                    <a:cubicBezTo>
                      <a:pt x="152" y="863"/>
                      <a:pt x="122" y="923"/>
                      <a:pt x="61" y="1075"/>
                    </a:cubicBezTo>
                    <a:cubicBezTo>
                      <a:pt x="0" y="1288"/>
                      <a:pt x="0" y="1440"/>
                      <a:pt x="31" y="1623"/>
                    </a:cubicBezTo>
                    <a:cubicBezTo>
                      <a:pt x="61" y="1744"/>
                      <a:pt x="122" y="1835"/>
                      <a:pt x="122" y="1957"/>
                    </a:cubicBezTo>
                    <a:cubicBezTo>
                      <a:pt x="183" y="2078"/>
                      <a:pt x="213" y="2139"/>
                      <a:pt x="304" y="2261"/>
                    </a:cubicBezTo>
                    <a:cubicBezTo>
                      <a:pt x="426" y="2413"/>
                      <a:pt x="517" y="2534"/>
                      <a:pt x="730" y="2595"/>
                    </a:cubicBezTo>
                    <a:cubicBezTo>
                      <a:pt x="882" y="2717"/>
                      <a:pt x="1034" y="2747"/>
                      <a:pt x="1216" y="2808"/>
                    </a:cubicBezTo>
                    <a:cubicBezTo>
                      <a:pt x="1247" y="2808"/>
                      <a:pt x="1247" y="2808"/>
                      <a:pt x="1277" y="2838"/>
                    </a:cubicBezTo>
                    <a:cubicBezTo>
                      <a:pt x="1345" y="2846"/>
                      <a:pt x="1412" y="2850"/>
                      <a:pt x="1477" y="2850"/>
                    </a:cubicBezTo>
                    <a:cubicBezTo>
                      <a:pt x="1672" y="2850"/>
                      <a:pt x="1855" y="2816"/>
                      <a:pt x="2037" y="2747"/>
                    </a:cubicBezTo>
                    <a:cubicBezTo>
                      <a:pt x="2280" y="2656"/>
                      <a:pt x="2462" y="2534"/>
                      <a:pt x="2614" y="2291"/>
                    </a:cubicBezTo>
                    <a:cubicBezTo>
                      <a:pt x="2706" y="2200"/>
                      <a:pt x="2736" y="2109"/>
                      <a:pt x="2797" y="1987"/>
                    </a:cubicBezTo>
                    <a:cubicBezTo>
                      <a:pt x="2918" y="1774"/>
                      <a:pt x="2979" y="1501"/>
                      <a:pt x="2918" y="1288"/>
                    </a:cubicBezTo>
                    <a:cubicBezTo>
                      <a:pt x="2918" y="1075"/>
                      <a:pt x="2858" y="893"/>
                      <a:pt x="2736" y="741"/>
                    </a:cubicBezTo>
                    <a:cubicBezTo>
                      <a:pt x="2675" y="589"/>
                      <a:pt x="2554" y="437"/>
                      <a:pt x="2402" y="315"/>
                    </a:cubicBezTo>
                    <a:cubicBezTo>
                      <a:pt x="2219" y="164"/>
                      <a:pt x="1976" y="72"/>
                      <a:pt x="1703" y="12"/>
                    </a:cubicBezTo>
                    <a:cubicBezTo>
                      <a:pt x="1642" y="4"/>
                      <a:pt x="1581" y="0"/>
                      <a:pt x="1520" y="0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" name="Google Shape;1869;p68">
                <a:extLst>
                  <a:ext uri="{FF2B5EF4-FFF2-40B4-BE49-F238E27FC236}">
                    <a16:creationId xmlns:a16="http://schemas.microsoft.com/office/drawing/2014/main" id="{6AC6ED06-0248-409F-9267-B4B1235E3A2C}"/>
                  </a:ext>
                </a:extLst>
              </p:cNvPr>
              <p:cNvSpPr/>
              <p:nvPr/>
            </p:nvSpPr>
            <p:spPr>
              <a:xfrm>
                <a:off x="9995075" y="12703975"/>
                <a:ext cx="37400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1106" extrusionOk="0">
                    <a:moveTo>
                      <a:pt x="785" y="1"/>
                    </a:moveTo>
                    <a:cubicBezTo>
                      <a:pt x="758" y="1"/>
                      <a:pt x="731" y="3"/>
                      <a:pt x="702" y="6"/>
                    </a:cubicBezTo>
                    <a:cubicBezTo>
                      <a:pt x="1" y="65"/>
                      <a:pt x="114" y="1106"/>
                      <a:pt x="771" y="1106"/>
                    </a:cubicBezTo>
                    <a:cubicBezTo>
                      <a:pt x="798" y="1106"/>
                      <a:pt x="826" y="1104"/>
                      <a:pt x="854" y="1101"/>
                    </a:cubicBezTo>
                    <a:cubicBezTo>
                      <a:pt x="1495" y="984"/>
                      <a:pt x="1410" y="1"/>
                      <a:pt x="785" y="1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4" name="Google Shape;1870;p68">
                <a:extLst>
                  <a:ext uri="{FF2B5EF4-FFF2-40B4-BE49-F238E27FC236}">
                    <a16:creationId xmlns:a16="http://schemas.microsoft.com/office/drawing/2014/main" id="{A64C73E3-F47C-4E57-ACD3-F2E758031213}"/>
                  </a:ext>
                </a:extLst>
              </p:cNvPr>
              <p:cNvSpPr/>
              <p:nvPr/>
            </p:nvSpPr>
            <p:spPr>
              <a:xfrm>
                <a:off x="9467775" y="12774025"/>
                <a:ext cx="48650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795" extrusionOk="0">
                    <a:moveTo>
                      <a:pt x="882" y="1"/>
                    </a:moveTo>
                    <a:cubicBezTo>
                      <a:pt x="760" y="31"/>
                      <a:pt x="669" y="31"/>
                      <a:pt x="547" y="92"/>
                    </a:cubicBezTo>
                    <a:cubicBezTo>
                      <a:pt x="456" y="122"/>
                      <a:pt x="395" y="153"/>
                      <a:pt x="365" y="214"/>
                    </a:cubicBezTo>
                    <a:cubicBezTo>
                      <a:pt x="243" y="274"/>
                      <a:pt x="152" y="366"/>
                      <a:pt x="122" y="457"/>
                    </a:cubicBezTo>
                    <a:cubicBezTo>
                      <a:pt x="91" y="548"/>
                      <a:pt x="61" y="609"/>
                      <a:pt x="61" y="700"/>
                    </a:cubicBezTo>
                    <a:cubicBezTo>
                      <a:pt x="0" y="791"/>
                      <a:pt x="0" y="913"/>
                      <a:pt x="0" y="1034"/>
                    </a:cubicBezTo>
                    <a:cubicBezTo>
                      <a:pt x="61" y="1125"/>
                      <a:pt x="61" y="1186"/>
                      <a:pt x="91" y="1247"/>
                    </a:cubicBezTo>
                    <a:cubicBezTo>
                      <a:pt x="122" y="1338"/>
                      <a:pt x="152" y="1429"/>
                      <a:pt x="213" y="1460"/>
                    </a:cubicBezTo>
                    <a:cubicBezTo>
                      <a:pt x="274" y="1551"/>
                      <a:pt x="365" y="1642"/>
                      <a:pt x="456" y="1673"/>
                    </a:cubicBezTo>
                    <a:cubicBezTo>
                      <a:pt x="578" y="1764"/>
                      <a:pt x="669" y="1794"/>
                      <a:pt x="821" y="1794"/>
                    </a:cubicBezTo>
                    <a:lnTo>
                      <a:pt x="1155" y="1794"/>
                    </a:lnTo>
                    <a:cubicBezTo>
                      <a:pt x="1277" y="1794"/>
                      <a:pt x="1368" y="1764"/>
                      <a:pt x="1490" y="1673"/>
                    </a:cubicBezTo>
                    <a:cubicBezTo>
                      <a:pt x="1611" y="1642"/>
                      <a:pt x="1672" y="1551"/>
                      <a:pt x="1763" y="1460"/>
                    </a:cubicBezTo>
                    <a:cubicBezTo>
                      <a:pt x="1824" y="1369"/>
                      <a:pt x="1885" y="1247"/>
                      <a:pt x="1915" y="1156"/>
                    </a:cubicBezTo>
                    <a:cubicBezTo>
                      <a:pt x="1946" y="1034"/>
                      <a:pt x="1946" y="913"/>
                      <a:pt x="1946" y="761"/>
                    </a:cubicBezTo>
                    <a:cubicBezTo>
                      <a:pt x="1915" y="730"/>
                      <a:pt x="1885" y="669"/>
                      <a:pt x="1885" y="578"/>
                    </a:cubicBezTo>
                    <a:cubicBezTo>
                      <a:pt x="1794" y="426"/>
                      <a:pt x="1733" y="305"/>
                      <a:pt x="1581" y="214"/>
                    </a:cubicBezTo>
                    <a:cubicBezTo>
                      <a:pt x="1490" y="153"/>
                      <a:pt x="1429" y="122"/>
                      <a:pt x="1368" y="92"/>
                    </a:cubicBezTo>
                    <a:cubicBezTo>
                      <a:pt x="1216" y="1"/>
                      <a:pt x="1064" y="1"/>
                      <a:pt x="882" y="1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" name="Google Shape;1871;p68">
                <a:extLst>
                  <a:ext uri="{FF2B5EF4-FFF2-40B4-BE49-F238E27FC236}">
                    <a16:creationId xmlns:a16="http://schemas.microsoft.com/office/drawing/2014/main" id="{89A1873F-0AFC-4AB5-9721-A81729011BBB}"/>
                  </a:ext>
                </a:extLst>
              </p:cNvPr>
              <p:cNvSpPr/>
              <p:nvPr/>
            </p:nvSpPr>
            <p:spPr>
              <a:xfrm>
                <a:off x="9553825" y="12827025"/>
                <a:ext cx="41475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233" extrusionOk="0">
                    <a:moveTo>
                      <a:pt x="859" y="0"/>
                    </a:moveTo>
                    <a:cubicBezTo>
                      <a:pt x="825" y="0"/>
                      <a:pt x="790" y="3"/>
                      <a:pt x="753" y="8"/>
                    </a:cubicBezTo>
                    <a:cubicBezTo>
                      <a:pt x="0" y="124"/>
                      <a:pt x="102" y="1233"/>
                      <a:pt x="797" y="1233"/>
                    </a:cubicBezTo>
                    <a:cubicBezTo>
                      <a:pt x="831" y="1233"/>
                      <a:pt x="867" y="1230"/>
                      <a:pt x="905" y="1224"/>
                    </a:cubicBezTo>
                    <a:cubicBezTo>
                      <a:pt x="1658" y="1137"/>
                      <a:pt x="1555" y="0"/>
                      <a:pt x="859" y="0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6" name="Google Shape;1872;p68">
                <a:extLst>
                  <a:ext uri="{FF2B5EF4-FFF2-40B4-BE49-F238E27FC236}">
                    <a16:creationId xmlns:a16="http://schemas.microsoft.com/office/drawing/2014/main" id="{BEE6F2BC-A9F9-4AE9-8965-FF8993F91AF0}"/>
                  </a:ext>
                </a:extLst>
              </p:cNvPr>
              <p:cNvSpPr/>
              <p:nvPr/>
            </p:nvSpPr>
            <p:spPr>
              <a:xfrm>
                <a:off x="9625825" y="12316575"/>
                <a:ext cx="259900" cy="2138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8552" extrusionOk="0">
                    <a:moveTo>
                      <a:pt x="9454" y="1"/>
                    </a:moveTo>
                    <a:lnTo>
                      <a:pt x="8420" y="183"/>
                    </a:lnTo>
                    <a:lnTo>
                      <a:pt x="669" y="1642"/>
                    </a:lnTo>
                    <a:lnTo>
                      <a:pt x="1" y="1733"/>
                    </a:lnTo>
                    <a:cubicBezTo>
                      <a:pt x="1" y="1733"/>
                      <a:pt x="31" y="4894"/>
                      <a:pt x="1733" y="6900"/>
                    </a:cubicBezTo>
                    <a:cubicBezTo>
                      <a:pt x="2564" y="7853"/>
                      <a:pt x="3768" y="8551"/>
                      <a:pt x="5503" y="8551"/>
                    </a:cubicBezTo>
                    <a:cubicBezTo>
                      <a:pt x="5927" y="8551"/>
                      <a:pt x="6381" y="8510"/>
                      <a:pt x="6870" y="8420"/>
                    </a:cubicBezTo>
                    <a:cubicBezTo>
                      <a:pt x="8572" y="8116"/>
                      <a:pt x="9423" y="6992"/>
                      <a:pt x="9758" y="5624"/>
                    </a:cubicBezTo>
                    <a:cubicBezTo>
                      <a:pt x="10396" y="3162"/>
                      <a:pt x="9454" y="1"/>
                      <a:pt x="94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" name="Google Shape;1873;p68">
                <a:extLst>
                  <a:ext uri="{FF2B5EF4-FFF2-40B4-BE49-F238E27FC236}">
                    <a16:creationId xmlns:a16="http://schemas.microsoft.com/office/drawing/2014/main" id="{4B9B9005-AEC9-4DEC-BAB2-E4A6B332AD5B}"/>
                  </a:ext>
                </a:extLst>
              </p:cNvPr>
              <p:cNvSpPr/>
              <p:nvPr/>
            </p:nvSpPr>
            <p:spPr>
              <a:xfrm>
                <a:off x="9642550" y="12321150"/>
                <a:ext cx="207475" cy="109950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4398" extrusionOk="0">
                    <a:moveTo>
                      <a:pt x="7751" y="0"/>
                    </a:moveTo>
                    <a:lnTo>
                      <a:pt x="0" y="1459"/>
                    </a:lnTo>
                    <a:cubicBezTo>
                      <a:pt x="122" y="2128"/>
                      <a:pt x="304" y="2827"/>
                      <a:pt x="547" y="3465"/>
                    </a:cubicBezTo>
                    <a:cubicBezTo>
                      <a:pt x="669" y="3739"/>
                      <a:pt x="760" y="4043"/>
                      <a:pt x="1003" y="4195"/>
                    </a:cubicBezTo>
                    <a:cubicBezTo>
                      <a:pt x="1216" y="4347"/>
                      <a:pt x="1490" y="4377"/>
                      <a:pt x="1763" y="4377"/>
                    </a:cubicBezTo>
                    <a:cubicBezTo>
                      <a:pt x="1999" y="4390"/>
                      <a:pt x="2235" y="4397"/>
                      <a:pt x="2472" y="4397"/>
                    </a:cubicBezTo>
                    <a:cubicBezTo>
                      <a:pt x="4372" y="4397"/>
                      <a:pt x="6291" y="3962"/>
                      <a:pt x="7994" y="3070"/>
                    </a:cubicBezTo>
                    <a:cubicBezTo>
                      <a:pt x="8116" y="3040"/>
                      <a:pt x="8207" y="3009"/>
                      <a:pt x="8268" y="2888"/>
                    </a:cubicBezTo>
                    <a:cubicBezTo>
                      <a:pt x="8298" y="2766"/>
                      <a:pt x="8298" y="2705"/>
                      <a:pt x="8298" y="2584"/>
                    </a:cubicBezTo>
                    <a:cubicBezTo>
                      <a:pt x="8207" y="1702"/>
                      <a:pt x="8055" y="851"/>
                      <a:pt x="7751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" name="Google Shape;1874;p68">
                <a:extLst>
                  <a:ext uri="{FF2B5EF4-FFF2-40B4-BE49-F238E27FC236}">
                    <a16:creationId xmlns:a16="http://schemas.microsoft.com/office/drawing/2014/main" id="{AE5AD5DA-5020-4165-8954-CCD78B3BA342}"/>
                  </a:ext>
                </a:extLst>
              </p:cNvPr>
              <p:cNvSpPr/>
              <p:nvPr/>
            </p:nvSpPr>
            <p:spPr>
              <a:xfrm>
                <a:off x="9669150" y="12445725"/>
                <a:ext cx="200625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3386" extrusionOk="0">
                    <a:moveTo>
                      <a:pt x="5446" y="0"/>
                    </a:moveTo>
                    <a:cubicBezTo>
                      <a:pt x="4862" y="0"/>
                      <a:pt x="4275" y="64"/>
                      <a:pt x="3708" y="184"/>
                    </a:cubicBezTo>
                    <a:cubicBezTo>
                      <a:pt x="2401" y="488"/>
                      <a:pt x="1155" y="1035"/>
                      <a:pt x="0" y="1734"/>
                    </a:cubicBezTo>
                    <a:cubicBezTo>
                      <a:pt x="831" y="2687"/>
                      <a:pt x="2035" y="3385"/>
                      <a:pt x="3770" y="3385"/>
                    </a:cubicBezTo>
                    <a:cubicBezTo>
                      <a:pt x="4194" y="3385"/>
                      <a:pt x="4648" y="3344"/>
                      <a:pt x="5137" y="3254"/>
                    </a:cubicBezTo>
                    <a:cubicBezTo>
                      <a:pt x="6839" y="2950"/>
                      <a:pt x="7690" y="1826"/>
                      <a:pt x="8025" y="458"/>
                    </a:cubicBezTo>
                    <a:cubicBezTo>
                      <a:pt x="7218" y="146"/>
                      <a:pt x="6334" y="0"/>
                      <a:pt x="54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" name="Google Shape;1875;p68">
                <a:extLst>
                  <a:ext uri="{FF2B5EF4-FFF2-40B4-BE49-F238E27FC236}">
                    <a16:creationId xmlns:a16="http://schemas.microsoft.com/office/drawing/2014/main" id="{1DEFBFAA-BA01-4096-85A0-1150DAEEF015}"/>
                  </a:ext>
                </a:extLst>
              </p:cNvPr>
              <p:cNvSpPr/>
              <p:nvPr/>
            </p:nvSpPr>
            <p:spPr>
              <a:xfrm>
                <a:off x="10470825" y="12173725"/>
                <a:ext cx="150475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8268" extrusionOk="0">
                    <a:moveTo>
                      <a:pt x="2280" y="0"/>
                    </a:moveTo>
                    <a:lnTo>
                      <a:pt x="2128" y="1034"/>
                    </a:lnTo>
                    <a:cubicBezTo>
                      <a:pt x="1915" y="2432"/>
                      <a:pt x="1156" y="3739"/>
                      <a:pt x="1" y="4651"/>
                    </a:cubicBezTo>
                    <a:cubicBezTo>
                      <a:pt x="1368" y="5137"/>
                      <a:pt x="2523" y="6079"/>
                      <a:pt x="3253" y="7326"/>
                    </a:cubicBezTo>
                    <a:lnTo>
                      <a:pt x="3739" y="8268"/>
                    </a:lnTo>
                    <a:lnTo>
                      <a:pt x="3891" y="7234"/>
                    </a:lnTo>
                    <a:cubicBezTo>
                      <a:pt x="4104" y="5806"/>
                      <a:pt x="4864" y="4529"/>
                      <a:pt x="6019" y="3617"/>
                    </a:cubicBezTo>
                    <a:cubicBezTo>
                      <a:pt x="4651" y="3131"/>
                      <a:pt x="3496" y="2189"/>
                      <a:pt x="2797" y="912"/>
                    </a:cubicBezTo>
                    <a:lnTo>
                      <a:pt x="228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" name="Google Shape;1876;p68">
                <a:extLst>
                  <a:ext uri="{FF2B5EF4-FFF2-40B4-BE49-F238E27FC236}">
                    <a16:creationId xmlns:a16="http://schemas.microsoft.com/office/drawing/2014/main" id="{07EF3AC6-E563-4091-A491-6029BA89FD0D}"/>
                  </a:ext>
                </a:extLst>
              </p:cNvPr>
              <p:cNvSpPr/>
              <p:nvPr/>
            </p:nvSpPr>
            <p:spPr>
              <a:xfrm>
                <a:off x="10638000" y="12331775"/>
                <a:ext cx="98050" cy="13377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5351" extrusionOk="0">
                    <a:moveTo>
                      <a:pt x="1581" y="1"/>
                    </a:moveTo>
                    <a:lnTo>
                      <a:pt x="1460" y="639"/>
                    </a:lnTo>
                    <a:cubicBezTo>
                      <a:pt x="1308" y="1551"/>
                      <a:pt x="760" y="2341"/>
                      <a:pt x="1" y="2949"/>
                    </a:cubicBezTo>
                    <a:cubicBezTo>
                      <a:pt x="912" y="3253"/>
                      <a:pt x="1642" y="3922"/>
                      <a:pt x="2068" y="4742"/>
                    </a:cubicBezTo>
                    <a:lnTo>
                      <a:pt x="2371" y="5350"/>
                    </a:lnTo>
                    <a:lnTo>
                      <a:pt x="2493" y="4712"/>
                    </a:lnTo>
                    <a:cubicBezTo>
                      <a:pt x="2675" y="3739"/>
                      <a:pt x="3162" y="2949"/>
                      <a:pt x="3922" y="2402"/>
                    </a:cubicBezTo>
                    <a:cubicBezTo>
                      <a:pt x="3010" y="2098"/>
                      <a:pt x="2280" y="1429"/>
                      <a:pt x="1885" y="608"/>
                    </a:cubicBezTo>
                    <a:lnTo>
                      <a:pt x="158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1" name="Google Shape;1877;p68">
                <a:extLst>
                  <a:ext uri="{FF2B5EF4-FFF2-40B4-BE49-F238E27FC236}">
                    <a16:creationId xmlns:a16="http://schemas.microsoft.com/office/drawing/2014/main" id="{F630D26D-6E60-47F4-A27E-6ACA5BFF50A1}"/>
                  </a:ext>
                </a:extLst>
              </p:cNvPr>
              <p:cNvSpPr/>
              <p:nvPr/>
            </p:nvSpPr>
            <p:spPr>
              <a:xfrm>
                <a:off x="8901650" y="12387250"/>
                <a:ext cx="152000" cy="208225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8329" extrusionOk="0">
                    <a:moveTo>
                      <a:pt x="2736" y="0"/>
                    </a:moveTo>
                    <a:lnTo>
                      <a:pt x="2462" y="1003"/>
                    </a:lnTo>
                    <a:cubicBezTo>
                      <a:pt x="2098" y="2402"/>
                      <a:pt x="1216" y="3587"/>
                      <a:pt x="0" y="4377"/>
                    </a:cubicBezTo>
                    <a:cubicBezTo>
                      <a:pt x="1338" y="4985"/>
                      <a:pt x="2371" y="6049"/>
                      <a:pt x="2949" y="7387"/>
                    </a:cubicBezTo>
                    <a:lnTo>
                      <a:pt x="3344" y="8329"/>
                    </a:lnTo>
                    <a:lnTo>
                      <a:pt x="3618" y="7356"/>
                    </a:lnTo>
                    <a:cubicBezTo>
                      <a:pt x="4013" y="5958"/>
                      <a:pt x="4864" y="4773"/>
                      <a:pt x="6080" y="3982"/>
                    </a:cubicBezTo>
                    <a:cubicBezTo>
                      <a:pt x="4803" y="3374"/>
                      <a:pt x="3739" y="2280"/>
                      <a:pt x="3162" y="973"/>
                    </a:cubicBezTo>
                    <a:lnTo>
                      <a:pt x="27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" name="Google Shape;1878;p68">
                <a:extLst>
                  <a:ext uri="{FF2B5EF4-FFF2-40B4-BE49-F238E27FC236}">
                    <a16:creationId xmlns:a16="http://schemas.microsoft.com/office/drawing/2014/main" id="{7E8CB2CB-8884-4A9F-AFC8-B3193284B0B5}"/>
                  </a:ext>
                </a:extLst>
              </p:cNvPr>
              <p:cNvSpPr/>
              <p:nvPr/>
            </p:nvSpPr>
            <p:spPr>
              <a:xfrm>
                <a:off x="8823375" y="12576450"/>
                <a:ext cx="96525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5412" extrusionOk="0">
                    <a:moveTo>
                      <a:pt x="1672" y="1"/>
                    </a:moveTo>
                    <a:lnTo>
                      <a:pt x="1520" y="670"/>
                    </a:lnTo>
                    <a:cubicBezTo>
                      <a:pt x="1277" y="1581"/>
                      <a:pt x="761" y="2372"/>
                      <a:pt x="1" y="2888"/>
                    </a:cubicBezTo>
                    <a:cubicBezTo>
                      <a:pt x="852" y="3284"/>
                      <a:pt x="1551" y="3922"/>
                      <a:pt x="1916" y="4803"/>
                    </a:cubicBezTo>
                    <a:lnTo>
                      <a:pt x="2189" y="5411"/>
                    </a:lnTo>
                    <a:lnTo>
                      <a:pt x="2341" y="4773"/>
                    </a:lnTo>
                    <a:cubicBezTo>
                      <a:pt x="2584" y="3831"/>
                      <a:pt x="3101" y="3040"/>
                      <a:pt x="3861" y="2524"/>
                    </a:cubicBezTo>
                    <a:cubicBezTo>
                      <a:pt x="2979" y="2129"/>
                      <a:pt x="2311" y="1460"/>
                      <a:pt x="1916" y="609"/>
                    </a:cubicBezTo>
                    <a:lnTo>
                      <a:pt x="167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" name="Google Shape;1879;p68">
                <a:extLst>
                  <a:ext uri="{FF2B5EF4-FFF2-40B4-BE49-F238E27FC236}">
                    <a16:creationId xmlns:a16="http://schemas.microsoft.com/office/drawing/2014/main" id="{26046437-DA96-4F30-8F6D-F46140B0EDF1}"/>
                  </a:ext>
                </a:extLst>
              </p:cNvPr>
              <p:cNvSpPr/>
              <p:nvPr/>
            </p:nvSpPr>
            <p:spPr>
              <a:xfrm>
                <a:off x="9749700" y="13000475"/>
                <a:ext cx="177825" cy="17252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6901" extrusionOk="0">
                    <a:moveTo>
                      <a:pt x="5228" y="1"/>
                    </a:moveTo>
                    <a:cubicBezTo>
                      <a:pt x="5107" y="1"/>
                      <a:pt x="5015" y="31"/>
                      <a:pt x="4924" y="31"/>
                    </a:cubicBezTo>
                    <a:cubicBezTo>
                      <a:pt x="4134" y="153"/>
                      <a:pt x="3769" y="517"/>
                      <a:pt x="3404" y="1095"/>
                    </a:cubicBezTo>
                    <a:cubicBezTo>
                      <a:pt x="2965" y="707"/>
                      <a:pt x="2614" y="430"/>
                      <a:pt x="2014" y="430"/>
                    </a:cubicBezTo>
                    <a:cubicBezTo>
                      <a:pt x="1909" y="430"/>
                      <a:pt x="1795" y="438"/>
                      <a:pt x="1672" y="457"/>
                    </a:cubicBezTo>
                    <a:cubicBezTo>
                      <a:pt x="1611" y="457"/>
                      <a:pt x="1489" y="457"/>
                      <a:pt x="1368" y="487"/>
                    </a:cubicBezTo>
                    <a:cubicBezTo>
                      <a:pt x="699" y="639"/>
                      <a:pt x="0" y="1368"/>
                      <a:pt x="61" y="2584"/>
                    </a:cubicBezTo>
                    <a:lnTo>
                      <a:pt x="91" y="3010"/>
                    </a:lnTo>
                    <a:cubicBezTo>
                      <a:pt x="334" y="4134"/>
                      <a:pt x="1337" y="5441"/>
                      <a:pt x="4134" y="6900"/>
                    </a:cubicBezTo>
                    <a:cubicBezTo>
                      <a:pt x="6444" y="4834"/>
                      <a:pt x="7113" y="3314"/>
                      <a:pt x="7082" y="2128"/>
                    </a:cubicBezTo>
                    <a:lnTo>
                      <a:pt x="7052" y="1703"/>
                    </a:lnTo>
                    <a:cubicBezTo>
                      <a:pt x="6778" y="487"/>
                      <a:pt x="5897" y="1"/>
                      <a:pt x="52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" name="Google Shape;1880;p68">
                <a:extLst>
                  <a:ext uri="{FF2B5EF4-FFF2-40B4-BE49-F238E27FC236}">
                    <a16:creationId xmlns:a16="http://schemas.microsoft.com/office/drawing/2014/main" id="{CA4C2AE7-7FDE-4D45-ADA7-26831744EAED}"/>
                  </a:ext>
                </a:extLst>
              </p:cNvPr>
              <p:cNvSpPr/>
              <p:nvPr/>
            </p:nvSpPr>
            <p:spPr>
              <a:xfrm>
                <a:off x="9196475" y="12707150"/>
                <a:ext cx="6269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25078" h="21701" extrusionOk="0">
                    <a:moveTo>
                      <a:pt x="12828" y="7326"/>
                    </a:moveTo>
                    <a:cubicBezTo>
                      <a:pt x="12828" y="7357"/>
                      <a:pt x="12798" y="7357"/>
                      <a:pt x="12798" y="7387"/>
                    </a:cubicBezTo>
                    <a:cubicBezTo>
                      <a:pt x="12798" y="7357"/>
                      <a:pt x="12828" y="7326"/>
                      <a:pt x="12828" y="7326"/>
                    </a:cubicBezTo>
                    <a:close/>
                    <a:moveTo>
                      <a:pt x="16445" y="8299"/>
                    </a:moveTo>
                    <a:cubicBezTo>
                      <a:pt x="16445" y="8390"/>
                      <a:pt x="16415" y="8481"/>
                      <a:pt x="16415" y="8573"/>
                    </a:cubicBezTo>
                    <a:cubicBezTo>
                      <a:pt x="16415" y="8481"/>
                      <a:pt x="16415" y="8421"/>
                      <a:pt x="16445" y="8299"/>
                    </a:cubicBezTo>
                    <a:close/>
                    <a:moveTo>
                      <a:pt x="1855" y="1"/>
                    </a:moveTo>
                    <a:lnTo>
                      <a:pt x="1855" y="1"/>
                    </a:lnTo>
                    <a:cubicBezTo>
                      <a:pt x="487" y="2828"/>
                      <a:pt x="1" y="7357"/>
                      <a:pt x="2068" y="11916"/>
                    </a:cubicBezTo>
                    <a:cubicBezTo>
                      <a:pt x="3101" y="14165"/>
                      <a:pt x="5077" y="15989"/>
                      <a:pt x="7296" y="17083"/>
                    </a:cubicBezTo>
                    <a:cubicBezTo>
                      <a:pt x="8784" y="17827"/>
                      <a:pt x="10329" y="18071"/>
                      <a:pt x="11904" y="18071"/>
                    </a:cubicBezTo>
                    <a:cubicBezTo>
                      <a:pt x="12902" y="18071"/>
                      <a:pt x="13911" y="17973"/>
                      <a:pt x="14925" y="17843"/>
                    </a:cubicBezTo>
                    <a:cubicBezTo>
                      <a:pt x="16080" y="19606"/>
                      <a:pt x="18421" y="20852"/>
                      <a:pt x="20396" y="21430"/>
                    </a:cubicBezTo>
                    <a:cubicBezTo>
                      <a:pt x="20958" y="21603"/>
                      <a:pt x="21561" y="21700"/>
                      <a:pt x="22156" y="21700"/>
                    </a:cubicBezTo>
                    <a:cubicBezTo>
                      <a:pt x="22817" y="21700"/>
                      <a:pt x="23468" y="21580"/>
                      <a:pt x="24044" y="21308"/>
                    </a:cubicBezTo>
                    <a:cubicBezTo>
                      <a:pt x="24530" y="21065"/>
                      <a:pt x="25077" y="20579"/>
                      <a:pt x="24956" y="20062"/>
                    </a:cubicBezTo>
                    <a:cubicBezTo>
                      <a:pt x="24834" y="19454"/>
                      <a:pt x="24196" y="19181"/>
                      <a:pt x="23618" y="19029"/>
                    </a:cubicBezTo>
                    <a:cubicBezTo>
                      <a:pt x="22007" y="18542"/>
                      <a:pt x="20305" y="17965"/>
                      <a:pt x="19029" y="16871"/>
                    </a:cubicBezTo>
                    <a:cubicBezTo>
                      <a:pt x="17053" y="15199"/>
                      <a:pt x="16232" y="12068"/>
                      <a:pt x="18755" y="10487"/>
                    </a:cubicBezTo>
                    <a:cubicBezTo>
                      <a:pt x="19188" y="10199"/>
                      <a:pt x="19678" y="10024"/>
                      <a:pt x="20165" y="10024"/>
                    </a:cubicBezTo>
                    <a:cubicBezTo>
                      <a:pt x="20293" y="10024"/>
                      <a:pt x="20422" y="10037"/>
                      <a:pt x="20548" y="10062"/>
                    </a:cubicBezTo>
                    <a:cubicBezTo>
                      <a:pt x="21278" y="10214"/>
                      <a:pt x="21825" y="10731"/>
                      <a:pt x="22524" y="11035"/>
                    </a:cubicBezTo>
                    <a:cubicBezTo>
                      <a:pt x="22777" y="11145"/>
                      <a:pt x="23066" y="11207"/>
                      <a:pt x="23343" y="11207"/>
                    </a:cubicBezTo>
                    <a:cubicBezTo>
                      <a:pt x="23832" y="11207"/>
                      <a:pt x="24284" y="11014"/>
                      <a:pt x="24439" y="10548"/>
                    </a:cubicBezTo>
                    <a:cubicBezTo>
                      <a:pt x="24500" y="10244"/>
                      <a:pt x="24469" y="9940"/>
                      <a:pt x="24348" y="9636"/>
                    </a:cubicBezTo>
                    <a:cubicBezTo>
                      <a:pt x="24196" y="9424"/>
                      <a:pt x="24044" y="9059"/>
                      <a:pt x="23922" y="8755"/>
                    </a:cubicBezTo>
                    <a:cubicBezTo>
                      <a:pt x="23375" y="7539"/>
                      <a:pt x="22372" y="6475"/>
                      <a:pt x="21156" y="5989"/>
                    </a:cubicBezTo>
                    <a:cubicBezTo>
                      <a:pt x="20974" y="5928"/>
                      <a:pt x="20731" y="5837"/>
                      <a:pt x="20518" y="5807"/>
                    </a:cubicBezTo>
                    <a:cubicBezTo>
                      <a:pt x="20299" y="5764"/>
                      <a:pt x="20073" y="5743"/>
                      <a:pt x="19845" y="5743"/>
                    </a:cubicBezTo>
                    <a:cubicBezTo>
                      <a:pt x="19094" y="5743"/>
                      <a:pt x="18321" y="5971"/>
                      <a:pt x="17691" y="6414"/>
                    </a:cubicBezTo>
                    <a:cubicBezTo>
                      <a:pt x="17139" y="6809"/>
                      <a:pt x="16700" y="7341"/>
                      <a:pt x="16513" y="7989"/>
                    </a:cubicBezTo>
                    <a:lnTo>
                      <a:pt x="16513" y="7989"/>
                    </a:lnTo>
                    <a:cubicBezTo>
                      <a:pt x="16769" y="6961"/>
                      <a:pt x="17504" y="4875"/>
                      <a:pt x="17995" y="3375"/>
                    </a:cubicBezTo>
                    <a:cubicBezTo>
                      <a:pt x="18208" y="2767"/>
                      <a:pt x="18390" y="2220"/>
                      <a:pt x="18451" y="1916"/>
                    </a:cubicBezTo>
                    <a:cubicBezTo>
                      <a:pt x="18573" y="1582"/>
                      <a:pt x="18664" y="1186"/>
                      <a:pt x="18451" y="882"/>
                    </a:cubicBezTo>
                    <a:cubicBezTo>
                      <a:pt x="18309" y="639"/>
                      <a:pt x="18005" y="504"/>
                      <a:pt x="17710" y="504"/>
                    </a:cubicBezTo>
                    <a:cubicBezTo>
                      <a:pt x="17563" y="504"/>
                      <a:pt x="17418" y="538"/>
                      <a:pt x="17296" y="609"/>
                    </a:cubicBezTo>
                    <a:cubicBezTo>
                      <a:pt x="16871" y="791"/>
                      <a:pt x="16567" y="1126"/>
                      <a:pt x="16293" y="1521"/>
                    </a:cubicBezTo>
                    <a:cubicBezTo>
                      <a:pt x="16232" y="1612"/>
                      <a:pt x="16141" y="1703"/>
                      <a:pt x="16080" y="1825"/>
                    </a:cubicBezTo>
                    <a:cubicBezTo>
                      <a:pt x="15077" y="3132"/>
                      <a:pt x="14135" y="4682"/>
                      <a:pt x="13375" y="6171"/>
                    </a:cubicBezTo>
                    <a:cubicBezTo>
                      <a:pt x="13193" y="6566"/>
                      <a:pt x="12980" y="6931"/>
                      <a:pt x="12828" y="7326"/>
                    </a:cubicBezTo>
                    <a:cubicBezTo>
                      <a:pt x="12980" y="6931"/>
                      <a:pt x="13102" y="6566"/>
                      <a:pt x="13193" y="6171"/>
                    </a:cubicBezTo>
                    <a:cubicBezTo>
                      <a:pt x="13497" y="4895"/>
                      <a:pt x="13588" y="3557"/>
                      <a:pt x="13436" y="2281"/>
                    </a:cubicBezTo>
                    <a:cubicBezTo>
                      <a:pt x="13375" y="1673"/>
                      <a:pt x="13193" y="943"/>
                      <a:pt x="12615" y="791"/>
                    </a:cubicBezTo>
                    <a:cubicBezTo>
                      <a:pt x="12470" y="748"/>
                      <a:pt x="12331" y="727"/>
                      <a:pt x="12198" y="727"/>
                    </a:cubicBezTo>
                    <a:cubicBezTo>
                      <a:pt x="10831" y="727"/>
                      <a:pt x="10115" y="2913"/>
                      <a:pt x="9728" y="5351"/>
                    </a:cubicBezTo>
                    <a:cubicBezTo>
                      <a:pt x="9697" y="5563"/>
                      <a:pt x="9636" y="5746"/>
                      <a:pt x="9636" y="5989"/>
                    </a:cubicBezTo>
                    <a:cubicBezTo>
                      <a:pt x="9302" y="8481"/>
                      <a:pt x="9302" y="11126"/>
                      <a:pt x="9393" y="11855"/>
                    </a:cubicBezTo>
                    <a:cubicBezTo>
                      <a:pt x="5807" y="11399"/>
                      <a:pt x="3588" y="5867"/>
                      <a:pt x="4226" y="2311"/>
                    </a:cubicBezTo>
                    <a:cubicBezTo>
                      <a:pt x="3375" y="1582"/>
                      <a:pt x="2585" y="822"/>
                      <a:pt x="1855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" name="Google Shape;1881;p68">
                <a:extLst>
                  <a:ext uri="{FF2B5EF4-FFF2-40B4-BE49-F238E27FC236}">
                    <a16:creationId xmlns:a16="http://schemas.microsoft.com/office/drawing/2014/main" id="{278AB801-8B7A-4B1D-97C5-48B8577CB769}"/>
                  </a:ext>
                </a:extLst>
              </p:cNvPr>
              <p:cNvSpPr/>
              <p:nvPr/>
            </p:nvSpPr>
            <p:spPr>
              <a:xfrm>
                <a:off x="9845425" y="12571900"/>
                <a:ext cx="577550" cy="652300"/>
              </a:xfrm>
              <a:custGeom>
                <a:avLst/>
                <a:gdLst/>
                <a:ahLst/>
                <a:cxnLst/>
                <a:rect l="l" t="t" r="r" b="b"/>
                <a:pathLst>
                  <a:path w="23102" h="26092" extrusionOk="0">
                    <a:moveTo>
                      <a:pt x="7326" y="11581"/>
                    </a:moveTo>
                    <a:lnTo>
                      <a:pt x="7326" y="11581"/>
                    </a:lnTo>
                    <a:cubicBezTo>
                      <a:pt x="7326" y="11612"/>
                      <a:pt x="7357" y="11612"/>
                      <a:pt x="7357" y="11672"/>
                    </a:cubicBezTo>
                    <a:cubicBezTo>
                      <a:pt x="7357" y="11642"/>
                      <a:pt x="7326" y="11642"/>
                      <a:pt x="7326" y="11581"/>
                    </a:cubicBezTo>
                    <a:close/>
                    <a:moveTo>
                      <a:pt x="19485" y="1"/>
                    </a:moveTo>
                    <a:cubicBezTo>
                      <a:pt x="19393" y="122"/>
                      <a:pt x="19363" y="213"/>
                      <a:pt x="19302" y="335"/>
                    </a:cubicBezTo>
                    <a:cubicBezTo>
                      <a:pt x="18998" y="912"/>
                      <a:pt x="18633" y="1490"/>
                      <a:pt x="18269" y="2067"/>
                    </a:cubicBezTo>
                    <a:cubicBezTo>
                      <a:pt x="18147" y="2250"/>
                      <a:pt x="18026" y="2432"/>
                      <a:pt x="17874" y="2615"/>
                    </a:cubicBezTo>
                    <a:cubicBezTo>
                      <a:pt x="17843" y="2706"/>
                      <a:pt x="17813" y="2736"/>
                      <a:pt x="17782" y="2827"/>
                    </a:cubicBezTo>
                    <a:cubicBezTo>
                      <a:pt x="19241" y="6171"/>
                      <a:pt x="18421" y="12007"/>
                      <a:pt x="15077" y="13344"/>
                    </a:cubicBezTo>
                    <a:cubicBezTo>
                      <a:pt x="14956" y="12615"/>
                      <a:pt x="14317" y="10061"/>
                      <a:pt x="13375" y="7721"/>
                    </a:cubicBezTo>
                    <a:cubicBezTo>
                      <a:pt x="13284" y="7539"/>
                      <a:pt x="13223" y="7326"/>
                      <a:pt x="13132" y="7113"/>
                    </a:cubicBezTo>
                    <a:cubicBezTo>
                      <a:pt x="12797" y="6353"/>
                      <a:pt x="12463" y="5593"/>
                      <a:pt x="12068" y="4985"/>
                    </a:cubicBezTo>
                    <a:cubicBezTo>
                      <a:pt x="11430" y="3922"/>
                      <a:pt x="10670" y="3162"/>
                      <a:pt x="9910" y="3162"/>
                    </a:cubicBezTo>
                    <a:cubicBezTo>
                      <a:pt x="9667" y="3162"/>
                      <a:pt x="9454" y="3222"/>
                      <a:pt x="9211" y="3344"/>
                    </a:cubicBezTo>
                    <a:cubicBezTo>
                      <a:pt x="8694" y="3648"/>
                      <a:pt x="8694" y="4408"/>
                      <a:pt x="8755" y="5016"/>
                    </a:cubicBezTo>
                    <a:cubicBezTo>
                      <a:pt x="8968" y="6323"/>
                      <a:pt x="9363" y="7599"/>
                      <a:pt x="9971" y="8754"/>
                    </a:cubicBezTo>
                    <a:cubicBezTo>
                      <a:pt x="10183" y="9089"/>
                      <a:pt x="10366" y="9423"/>
                      <a:pt x="10579" y="9758"/>
                    </a:cubicBezTo>
                    <a:cubicBezTo>
                      <a:pt x="10579" y="9818"/>
                      <a:pt x="10639" y="9818"/>
                      <a:pt x="10639" y="9849"/>
                    </a:cubicBezTo>
                    <a:lnTo>
                      <a:pt x="10548" y="9758"/>
                    </a:lnTo>
                    <a:cubicBezTo>
                      <a:pt x="10275" y="9454"/>
                      <a:pt x="10031" y="9119"/>
                      <a:pt x="9758" y="8815"/>
                    </a:cubicBezTo>
                    <a:cubicBezTo>
                      <a:pt x="8968" y="7903"/>
                      <a:pt x="8056" y="6992"/>
                      <a:pt x="7144" y="6171"/>
                    </a:cubicBezTo>
                    <a:cubicBezTo>
                      <a:pt x="6870" y="5897"/>
                      <a:pt x="6566" y="5654"/>
                      <a:pt x="6293" y="5441"/>
                    </a:cubicBezTo>
                    <a:cubicBezTo>
                      <a:pt x="6110" y="5289"/>
                      <a:pt x="5958" y="5137"/>
                      <a:pt x="5746" y="5016"/>
                    </a:cubicBezTo>
                    <a:cubicBezTo>
                      <a:pt x="5411" y="4742"/>
                      <a:pt x="5047" y="4438"/>
                      <a:pt x="4591" y="4378"/>
                    </a:cubicBezTo>
                    <a:cubicBezTo>
                      <a:pt x="4526" y="4365"/>
                      <a:pt x="4460" y="4358"/>
                      <a:pt x="4394" y="4358"/>
                    </a:cubicBezTo>
                    <a:cubicBezTo>
                      <a:pt x="3989" y="4358"/>
                      <a:pt x="3570" y="4589"/>
                      <a:pt x="3466" y="4955"/>
                    </a:cubicBezTo>
                    <a:cubicBezTo>
                      <a:pt x="3405" y="5289"/>
                      <a:pt x="3557" y="5624"/>
                      <a:pt x="3740" y="5928"/>
                    </a:cubicBezTo>
                    <a:cubicBezTo>
                      <a:pt x="4317" y="6931"/>
                      <a:pt x="6475" y="10153"/>
                      <a:pt x="7174" y="11429"/>
                    </a:cubicBezTo>
                    <a:cubicBezTo>
                      <a:pt x="6810" y="10791"/>
                      <a:pt x="6262" y="10365"/>
                      <a:pt x="5563" y="10122"/>
                    </a:cubicBezTo>
                    <a:cubicBezTo>
                      <a:pt x="5077" y="9909"/>
                      <a:pt x="4530" y="9849"/>
                      <a:pt x="4044" y="9849"/>
                    </a:cubicBezTo>
                    <a:cubicBezTo>
                      <a:pt x="3557" y="9879"/>
                      <a:pt x="3101" y="9970"/>
                      <a:pt x="2676" y="10183"/>
                    </a:cubicBezTo>
                    <a:cubicBezTo>
                      <a:pt x="2645" y="10183"/>
                      <a:pt x="2645" y="10213"/>
                      <a:pt x="2615" y="10213"/>
                    </a:cubicBezTo>
                    <a:cubicBezTo>
                      <a:pt x="2402" y="10305"/>
                      <a:pt x="2250" y="10426"/>
                      <a:pt x="2098" y="10517"/>
                    </a:cubicBezTo>
                    <a:cubicBezTo>
                      <a:pt x="1065" y="11277"/>
                      <a:pt x="366" y="12554"/>
                      <a:pt x="92" y="13861"/>
                    </a:cubicBezTo>
                    <a:cubicBezTo>
                      <a:pt x="31" y="14226"/>
                      <a:pt x="1" y="14560"/>
                      <a:pt x="1" y="14864"/>
                    </a:cubicBezTo>
                    <a:cubicBezTo>
                      <a:pt x="1" y="15168"/>
                      <a:pt x="1" y="15502"/>
                      <a:pt x="153" y="15745"/>
                    </a:cubicBezTo>
                    <a:cubicBezTo>
                      <a:pt x="320" y="16039"/>
                      <a:pt x="622" y="16159"/>
                      <a:pt x="959" y="16159"/>
                    </a:cubicBezTo>
                    <a:cubicBezTo>
                      <a:pt x="1355" y="16159"/>
                      <a:pt x="1800" y="15992"/>
                      <a:pt x="2129" y="15745"/>
                    </a:cubicBezTo>
                    <a:cubicBezTo>
                      <a:pt x="2676" y="15290"/>
                      <a:pt x="3101" y="14590"/>
                      <a:pt x="3800" y="14286"/>
                    </a:cubicBezTo>
                    <a:cubicBezTo>
                      <a:pt x="4065" y="14154"/>
                      <a:pt x="4351" y="14100"/>
                      <a:pt x="4648" y="14100"/>
                    </a:cubicBezTo>
                    <a:cubicBezTo>
                      <a:pt x="4965" y="14100"/>
                      <a:pt x="5294" y="14162"/>
                      <a:pt x="5624" y="14256"/>
                    </a:cubicBezTo>
                    <a:cubicBezTo>
                      <a:pt x="8451" y="15168"/>
                      <a:pt x="8420" y="18390"/>
                      <a:pt x="6901" y="20487"/>
                    </a:cubicBezTo>
                    <a:cubicBezTo>
                      <a:pt x="5928" y="21855"/>
                      <a:pt x="4439" y="22828"/>
                      <a:pt x="2949" y="23709"/>
                    </a:cubicBezTo>
                    <a:cubicBezTo>
                      <a:pt x="2433" y="24013"/>
                      <a:pt x="1855" y="24439"/>
                      <a:pt x="1885" y="25047"/>
                    </a:cubicBezTo>
                    <a:cubicBezTo>
                      <a:pt x="1916" y="25624"/>
                      <a:pt x="2524" y="25958"/>
                      <a:pt x="3101" y="26019"/>
                    </a:cubicBezTo>
                    <a:cubicBezTo>
                      <a:pt x="3350" y="26069"/>
                      <a:pt x="3602" y="26092"/>
                      <a:pt x="3855" y="26092"/>
                    </a:cubicBezTo>
                    <a:cubicBezTo>
                      <a:pt x="4841" y="26092"/>
                      <a:pt x="5842" y="25743"/>
                      <a:pt x="6688" y="25259"/>
                    </a:cubicBezTo>
                    <a:cubicBezTo>
                      <a:pt x="8420" y="24195"/>
                      <a:pt x="10427" y="22463"/>
                      <a:pt x="11095" y="20487"/>
                    </a:cubicBezTo>
                    <a:cubicBezTo>
                      <a:pt x="13709" y="20183"/>
                      <a:pt x="16263" y="19636"/>
                      <a:pt x="18299" y="17904"/>
                    </a:cubicBezTo>
                    <a:cubicBezTo>
                      <a:pt x="20153" y="16262"/>
                      <a:pt x="21643" y="14074"/>
                      <a:pt x="22099" y="11581"/>
                    </a:cubicBezTo>
                    <a:cubicBezTo>
                      <a:pt x="23102" y="6657"/>
                      <a:pt x="21521" y="2402"/>
                      <a:pt x="19485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66" name="CasetăText 65">
            <a:extLst>
              <a:ext uri="{FF2B5EF4-FFF2-40B4-BE49-F238E27FC236}">
                <a16:creationId xmlns:a16="http://schemas.microsoft.com/office/drawing/2014/main" id="{BB203CEC-ADFE-4668-A709-4C4620D2A233}"/>
              </a:ext>
            </a:extLst>
          </p:cNvPr>
          <p:cNvSpPr txBox="1"/>
          <p:nvPr/>
        </p:nvSpPr>
        <p:spPr>
          <a:xfrm>
            <a:off x="360132" y="470121"/>
            <a:ext cx="53960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9000" dirty="0">
                <a:solidFill>
                  <a:srgbClr val="005364"/>
                </a:solidFill>
                <a:latin typeface="Lilita One" panose="020B0604020202020204" charset="0"/>
              </a:rPr>
              <a:t>S</a:t>
            </a:r>
            <a:r>
              <a:rPr lang="en-GB" sz="9000" dirty="0" err="1">
                <a:solidFill>
                  <a:srgbClr val="005364"/>
                </a:solidFill>
                <a:latin typeface="Lilita One" panose="020B0604020202020204" charset="0"/>
              </a:rPr>
              <a:t>olutions</a:t>
            </a:r>
            <a:r>
              <a:rPr lang="en-GB" sz="9000" dirty="0">
                <a:solidFill>
                  <a:srgbClr val="005364"/>
                </a:solidFill>
                <a:latin typeface="Lilita One" panose="020B0604020202020204" charset="0"/>
              </a:rPr>
              <a:t> to reduce pollution</a:t>
            </a:r>
          </a:p>
        </p:txBody>
      </p:sp>
    </p:spTree>
    <p:extLst>
      <p:ext uri="{BB962C8B-B14F-4D97-AF65-F5344CB8AC3E}">
        <p14:creationId xmlns:p14="http://schemas.microsoft.com/office/powerpoint/2010/main" val="2885986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0"/>
          <p:cNvSpPr txBox="1">
            <a:spLocks noGrp="1"/>
          </p:cNvSpPr>
          <p:nvPr>
            <p:ph type="title" idx="6"/>
          </p:nvPr>
        </p:nvSpPr>
        <p:spPr>
          <a:xfrm>
            <a:off x="788286" y="561582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sz="4000" dirty="0" err="1">
                <a:solidFill>
                  <a:schemeClr val="tx1"/>
                </a:solidFill>
              </a:rPr>
              <a:t>What</a:t>
            </a:r>
            <a:r>
              <a:rPr lang="ro-RO" sz="4000" dirty="0">
                <a:solidFill>
                  <a:schemeClr val="tx1"/>
                </a:solidFill>
              </a:rPr>
              <a:t> </a:t>
            </a:r>
            <a:r>
              <a:rPr lang="ro-RO" sz="4000" dirty="0" err="1">
                <a:solidFill>
                  <a:schemeClr val="tx1"/>
                </a:solidFill>
              </a:rPr>
              <a:t>can</a:t>
            </a:r>
            <a:r>
              <a:rPr lang="ro-RO" sz="4000" dirty="0">
                <a:solidFill>
                  <a:schemeClr val="tx1"/>
                </a:solidFill>
              </a:rPr>
              <a:t> </a:t>
            </a:r>
            <a:r>
              <a:rPr lang="ro-RO" sz="4000" dirty="0" err="1">
                <a:solidFill>
                  <a:schemeClr val="tx1"/>
                </a:solidFill>
              </a:rPr>
              <a:t>you</a:t>
            </a:r>
            <a:r>
              <a:rPr lang="ro-RO" sz="4000" dirty="0">
                <a:solidFill>
                  <a:schemeClr val="tx1"/>
                </a:solidFill>
              </a:rPr>
              <a:t> do?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574" name="Google Shape;574;p50"/>
          <p:cNvSpPr txBox="1">
            <a:spLocks noGrp="1"/>
          </p:cNvSpPr>
          <p:nvPr>
            <p:ph type="title" idx="2"/>
          </p:nvPr>
        </p:nvSpPr>
        <p:spPr>
          <a:xfrm>
            <a:off x="3428552" y="3484406"/>
            <a:ext cx="23208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Use natural light more, and stop unnecessary lights</a:t>
            </a:r>
          </a:p>
        </p:txBody>
      </p:sp>
      <p:sp>
        <p:nvSpPr>
          <p:cNvPr id="576" name="Google Shape;576;p50"/>
          <p:cNvSpPr txBox="1">
            <a:spLocks noGrp="1"/>
          </p:cNvSpPr>
          <p:nvPr>
            <p:ph type="title" idx="4"/>
          </p:nvPr>
        </p:nvSpPr>
        <p:spPr>
          <a:xfrm>
            <a:off x="5824907" y="3466689"/>
            <a:ext cx="2521492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Try to replace plastic with glass</a:t>
            </a:r>
          </a:p>
        </p:txBody>
      </p:sp>
      <p:grpSp>
        <p:nvGrpSpPr>
          <p:cNvPr id="578" name="Google Shape;578;p50"/>
          <p:cNvGrpSpPr/>
          <p:nvPr/>
        </p:nvGrpSpPr>
        <p:grpSpPr>
          <a:xfrm>
            <a:off x="6589343" y="1270833"/>
            <a:ext cx="1212879" cy="1627032"/>
            <a:chOff x="10531450" y="1276800"/>
            <a:chExt cx="1455975" cy="2255375"/>
          </a:xfrm>
        </p:grpSpPr>
        <p:sp>
          <p:nvSpPr>
            <p:cNvPr id="579" name="Google Shape;579;p50"/>
            <p:cNvSpPr/>
            <p:nvPr/>
          </p:nvSpPr>
          <p:spPr>
            <a:xfrm>
              <a:off x="10531450" y="1276800"/>
              <a:ext cx="1455975" cy="2255375"/>
            </a:xfrm>
            <a:custGeom>
              <a:avLst/>
              <a:gdLst/>
              <a:ahLst/>
              <a:cxnLst/>
              <a:rect l="l" t="t" r="r" b="b"/>
              <a:pathLst>
                <a:path w="58239" h="90215" extrusionOk="0">
                  <a:moveTo>
                    <a:pt x="21764" y="1"/>
                  </a:moveTo>
                  <a:cubicBezTo>
                    <a:pt x="20305" y="1"/>
                    <a:pt x="19059" y="153"/>
                    <a:pt x="17934" y="426"/>
                  </a:cubicBezTo>
                  <a:cubicBezTo>
                    <a:pt x="15412" y="1034"/>
                    <a:pt x="13557" y="2523"/>
                    <a:pt x="12767" y="4530"/>
                  </a:cubicBezTo>
                  <a:cubicBezTo>
                    <a:pt x="12463" y="5289"/>
                    <a:pt x="12372" y="6019"/>
                    <a:pt x="12342" y="6475"/>
                  </a:cubicBezTo>
                  <a:cubicBezTo>
                    <a:pt x="12311" y="6505"/>
                    <a:pt x="12250" y="6536"/>
                    <a:pt x="12250" y="6566"/>
                  </a:cubicBezTo>
                  <a:cubicBezTo>
                    <a:pt x="11339" y="7904"/>
                    <a:pt x="10883" y="9545"/>
                    <a:pt x="10974" y="11095"/>
                  </a:cubicBezTo>
                  <a:cubicBezTo>
                    <a:pt x="11004" y="11825"/>
                    <a:pt x="11247" y="12493"/>
                    <a:pt x="11582" y="13071"/>
                  </a:cubicBezTo>
                  <a:cubicBezTo>
                    <a:pt x="11187" y="15046"/>
                    <a:pt x="11946" y="17144"/>
                    <a:pt x="13527" y="18420"/>
                  </a:cubicBezTo>
                  <a:cubicBezTo>
                    <a:pt x="13588" y="18512"/>
                    <a:pt x="13679" y="18542"/>
                    <a:pt x="13740" y="18633"/>
                  </a:cubicBezTo>
                  <a:cubicBezTo>
                    <a:pt x="13162" y="19575"/>
                    <a:pt x="12463" y="20518"/>
                    <a:pt x="11886" y="21278"/>
                  </a:cubicBezTo>
                  <a:cubicBezTo>
                    <a:pt x="11612" y="21612"/>
                    <a:pt x="11339" y="21977"/>
                    <a:pt x="11126" y="22311"/>
                  </a:cubicBezTo>
                  <a:cubicBezTo>
                    <a:pt x="10335" y="23405"/>
                    <a:pt x="9424" y="24439"/>
                    <a:pt x="8451" y="25563"/>
                  </a:cubicBezTo>
                  <a:cubicBezTo>
                    <a:pt x="6931" y="27326"/>
                    <a:pt x="5381" y="29120"/>
                    <a:pt x="4135" y="31278"/>
                  </a:cubicBezTo>
                  <a:cubicBezTo>
                    <a:pt x="1" y="38177"/>
                    <a:pt x="31" y="46475"/>
                    <a:pt x="31" y="53071"/>
                  </a:cubicBezTo>
                  <a:cubicBezTo>
                    <a:pt x="62" y="59454"/>
                    <a:pt x="62" y="62403"/>
                    <a:pt x="92" y="65230"/>
                  </a:cubicBezTo>
                  <a:cubicBezTo>
                    <a:pt x="153" y="68056"/>
                    <a:pt x="153" y="70974"/>
                    <a:pt x="183" y="77357"/>
                  </a:cubicBezTo>
                  <a:cubicBezTo>
                    <a:pt x="214" y="84318"/>
                    <a:pt x="2433" y="88573"/>
                    <a:pt x="6749" y="90002"/>
                  </a:cubicBezTo>
                  <a:cubicBezTo>
                    <a:pt x="7144" y="90124"/>
                    <a:pt x="7539" y="90215"/>
                    <a:pt x="7934" y="90215"/>
                  </a:cubicBezTo>
                  <a:lnTo>
                    <a:pt x="50306" y="90215"/>
                  </a:lnTo>
                  <a:cubicBezTo>
                    <a:pt x="50701" y="90215"/>
                    <a:pt x="51096" y="90124"/>
                    <a:pt x="51461" y="90002"/>
                  </a:cubicBezTo>
                  <a:cubicBezTo>
                    <a:pt x="55807" y="88573"/>
                    <a:pt x="58057" y="84318"/>
                    <a:pt x="58057" y="77357"/>
                  </a:cubicBezTo>
                  <a:cubicBezTo>
                    <a:pt x="58087" y="70974"/>
                    <a:pt x="58087" y="68087"/>
                    <a:pt x="58117" y="65230"/>
                  </a:cubicBezTo>
                  <a:cubicBezTo>
                    <a:pt x="58148" y="62403"/>
                    <a:pt x="58148" y="59454"/>
                    <a:pt x="58178" y="53071"/>
                  </a:cubicBezTo>
                  <a:cubicBezTo>
                    <a:pt x="58209" y="46506"/>
                    <a:pt x="58239" y="38269"/>
                    <a:pt x="54105" y="31338"/>
                  </a:cubicBezTo>
                  <a:cubicBezTo>
                    <a:pt x="52798" y="29211"/>
                    <a:pt x="51248" y="27387"/>
                    <a:pt x="49759" y="25655"/>
                  </a:cubicBezTo>
                  <a:cubicBezTo>
                    <a:pt x="48816" y="24560"/>
                    <a:pt x="47905" y="23496"/>
                    <a:pt x="47114" y="22372"/>
                  </a:cubicBezTo>
                  <a:cubicBezTo>
                    <a:pt x="46871" y="22037"/>
                    <a:pt x="46598" y="21733"/>
                    <a:pt x="46354" y="21369"/>
                  </a:cubicBezTo>
                  <a:cubicBezTo>
                    <a:pt x="45686" y="20487"/>
                    <a:pt x="44835" y="19332"/>
                    <a:pt x="44257" y="18329"/>
                  </a:cubicBezTo>
                  <a:cubicBezTo>
                    <a:pt x="46263" y="16870"/>
                    <a:pt x="46658" y="14986"/>
                    <a:pt x="46689" y="13831"/>
                  </a:cubicBezTo>
                  <a:cubicBezTo>
                    <a:pt x="46689" y="13253"/>
                    <a:pt x="46658" y="12706"/>
                    <a:pt x="46506" y="12128"/>
                  </a:cubicBezTo>
                  <a:cubicBezTo>
                    <a:pt x="46567" y="11825"/>
                    <a:pt x="46658" y="11490"/>
                    <a:pt x="46689" y="11125"/>
                  </a:cubicBezTo>
                  <a:cubicBezTo>
                    <a:pt x="46810" y="9545"/>
                    <a:pt x="46354" y="7934"/>
                    <a:pt x="45382" y="6566"/>
                  </a:cubicBezTo>
                  <a:cubicBezTo>
                    <a:pt x="45351" y="6536"/>
                    <a:pt x="45321" y="6505"/>
                    <a:pt x="45321" y="6475"/>
                  </a:cubicBezTo>
                  <a:cubicBezTo>
                    <a:pt x="45291" y="5958"/>
                    <a:pt x="45199" y="5289"/>
                    <a:pt x="44895" y="4530"/>
                  </a:cubicBezTo>
                  <a:cubicBezTo>
                    <a:pt x="44105" y="2523"/>
                    <a:pt x="42251" y="1034"/>
                    <a:pt x="39728" y="426"/>
                  </a:cubicBezTo>
                  <a:cubicBezTo>
                    <a:pt x="38603" y="153"/>
                    <a:pt x="37327" y="1"/>
                    <a:pt x="35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80" name="Google Shape;580;p50"/>
            <p:cNvGrpSpPr/>
            <p:nvPr/>
          </p:nvGrpSpPr>
          <p:grpSpPr>
            <a:xfrm>
              <a:off x="10623400" y="1397308"/>
              <a:ext cx="1268300" cy="2065550"/>
              <a:chOff x="10623400" y="6402875"/>
              <a:chExt cx="1268300" cy="2065550"/>
            </a:xfrm>
          </p:grpSpPr>
          <p:sp>
            <p:nvSpPr>
              <p:cNvPr id="581" name="Google Shape;581;p50"/>
              <p:cNvSpPr/>
              <p:nvPr/>
            </p:nvSpPr>
            <p:spPr>
              <a:xfrm>
                <a:off x="10623400" y="6499675"/>
                <a:ext cx="1268300" cy="1968750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78750" extrusionOk="0">
                    <a:moveTo>
                      <a:pt x="29750" y="0"/>
                    </a:moveTo>
                    <a:cubicBezTo>
                      <a:pt x="25177" y="0"/>
                      <a:pt x="21244" y="116"/>
                      <a:pt x="15959" y="116"/>
                    </a:cubicBezTo>
                    <a:lnTo>
                      <a:pt x="15685" y="116"/>
                    </a:lnTo>
                    <a:cubicBezTo>
                      <a:pt x="15442" y="146"/>
                      <a:pt x="15206" y="146"/>
                      <a:pt x="14971" y="146"/>
                    </a:cubicBezTo>
                    <a:cubicBezTo>
                      <a:pt x="14735" y="146"/>
                      <a:pt x="14500" y="146"/>
                      <a:pt x="14256" y="177"/>
                    </a:cubicBezTo>
                    <a:cubicBezTo>
                      <a:pt x="13892" y="177"/>
                      <a:pt x="13557" y="207"/>
                      <a:pt x="13223" y="329"/>
                    </a:cubicBezTo>
                    <a:cubicBezTo>
                      <a:pt x="12433" y="572"/>
                      <a:pt x="11886" y="1423"/>
                      <a:pt x="11886" y="2244"/>
                    </a:cubicBezTo>
                    <a:cubicBezTo>
                      <a:pt x="11886" y="2821"/>
                      <a:pt x="12372" y="3703"/>
                      <a:pt x="13223" y="3976"/>
                    </a:cubicBezTo>
                    <a:cubicBezTo>
                      <a:pt x="12645" y="4584"/>
                      <a:pt x="11673" y="5283"/>
                      <a:pt x="11521" y="6134"/>
                    </a:cubicBezTo>
                    <a:cubicBezTo>
                      <a:pt x="11399" y="6773"/>
                      <a:pt x="11612" y="7472"/>
                      <a:pt x="12129" y="7867"/>
                    </a:cubicBezTo>
                    <a:cubicBezTo>
                      <a:pt x="12676" y="8384"/>
                      <a:pt x="13527" y="8414"/>
                      <a:pt x="14287" y="8444"/>
                    </a:cubicBezTo>
                    <a:lnTo>
                      <a:pt x="14712" y="8444"/>
                    </a:lnTo>
                    <a:cubicBezTo>
                      <a:pt x="14864" y="11454"/>
                      <a:pt x="12220" y="14463"/>
                      <a:pt x="10396" y="16925"/>
                    </a:cubicBezTo>
                    <a:cubicBezTo>
                      <a:pt x="8238" y="19873"/>
                      <a:pt x="5472" y="22426"/>
                      <a:pt x="3557" y="25588"/>
                    </a:cubicBezTo>
                    <a:cubicBezTo>
                      <a:pt x="62" y="31423"/>
                      <a:pt x="1" y="38627"/>
                      <a:pt x="31" y="45466"/>
                    </a:cubicBezTo>
                    <a:cubicBezTo>
                      <a:pt x="62" y="58232"/>
                      <a:pt x="153" y="56956"/>
                      <a:pt x="183" y="69692"/>
                    </a:cubicBezTo>
                    <a:cubicBezTo>
                      <a:pt x="183" y="73217"/>
                      <a:pt x="791" y="77625"/>
                      <a:pt x="4165" y="78749"/>
                    </a:cubicBezTo>
                    <a:lnTo>
                      <a:pt x="46537" y="78749"/>
                    </a:lnTo>
                    <a:cubicBezTo>
                      <a:pt x="49880" y="77625"/>
                      <a:pt x="50488" y="73217"/>
                      <a:pt x="50518" y="69692"/>
                    </a:cubicBezTo>
                    <a:cubicBezTo>
                      <a:pt x="50549" y="56925"/>
                      <a:pt x="50640" y="58172"/>
                      <a:pt x="50670" y="45466"/>
                    </a:cubicBezTo>
                    <a:cubicBezTo>
                      <a:pt x="50731" y="38566"/>
                      <a:pt x="50640" y="31363"/>
                      <a:pt x="47145" y="25557"/>
                    </a:cubicBezTo>
                    <a:cubicBezTo>
                      <a:pt x="45260" y="22396"/>
                      <a:pt x="42464" y="19843"/>
                      <a:pt x="40305" y="16894"/>
                    </a:cubicBezTo>
                    <a:cubicBezTo>
                      <a:pt x="38482" y="14432"/>
                      <a:pt x="35868" y="11393"/>
                      <a:pt x="36050" y="8384"/>
                    </a:cubicBezTo>
                    <a:cubicBezTo>
                      <a:pt x="36506" y="8292"/>
                      <a:pt x="36962" y="8232"/>
                      <a:pt x="37388" y="8019"/>
                    </a:cubicBezTo>
                    <a:cubicBezTo>
                      <a:pt x="38360" y="7624"/>
                      <a:pt x="39181" y="7046"/>
                      <a:pt x="39211" y="5982"/>
                    </a:cubicBezTo>
                    <a:cubicBezTo>
                      <a:pt x="39242" y="5040"/>
                      <a:pt x="38451" y="3915"/>
                      <a:pt x="37509" y="3855"/>
                    </a:cubicBezTo>
                    <a:cubicBezTo>
                      <a:pt x="38482" y="3429"/>
                      <a:pt x="38725" y="2213"/>
                      <a:pt x="38330" y="1423"/>
                    </a:cubicBezTo>
                    <a:cubicBezTo>
                      <a:pt x="37752" y="177"/>
                      <a:pt x="36172" y="86"/>
                      <a:pt x="34986" y="55"/>
                    </a:cubicBezTo>
                    <a:cubicBezTo>
                      <a:pt x="33099" y="15"/>
                      <a:pt x="31383" y="0"/>
                      <a:pt x="29750" y="0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2" name="Google Shape;582;p50"/>
              <p:cNvSpPr/>
              <p:nvPr/>
            </p:nvSpPr>
            <p:spPr>
              <a:xfrm>
                <a:off x="10668250" y="6558025"/>
                <a:ext cx="1174050" cy="1865550"/>
              </a:xfrm>
              <a:custGeom>
                <a:avLst/>
                <a:gdLst/>
                <a:ahLst/>
                <a:cxnLst/>
                <a:rect l="l" t="t" r="r" b="b"/>
                <a:pathLst>
                  <a:path w="46962" h="74622" extrusionOk="0">
                    <a:moveTo>
                      <a:pt x="27903" y="122"/>
                    </a:moveTo>
                    <a:cubicBezTo>
                      <a:pt x="27903" y="153"/>
                      <a:pt x="27934" y="183"/>
                      <a:pt x="27995" y="183"/>
                    </a:cubicBezTo>
                    <a:lnTo>
                      <a:pt x="30882" y="274"/>
                    </a:lnTo>
                    <a:cubicBezTo>
                      <a:pt x="31724" y="302"/>
                      <a:pt x="32590" y="305"/>
                      <a:pt x="33459" y="326"/>
                    </a:cubicBezTo>
                    <a:lnTo>
                      <a:pt x="33459" y="326"/>
                    </a:lnTo>
                    <a:cubicBezTo>
                      <a:pt x="33184" y="853"/>
                      <a:pt x="33089" y="1467"/>
                      <a:pt x="33192" y="2037"/>
                    </a:cubicBezTo>
                    <a:cubicBezTo>
                      <a:pt x="33285" y="2568"/>
                      <a:pt x="33534" y="3064"/>
                      <a:pt x="33902" y="3445"/>
                    </a:cubicBezTo>
                    <a:lnTo>
                      <a:pt x="33902" y="3445"/>
                    </a:lnTo>
                    <a:lnTo>
                      <a:pt x="33800" y="3466"/>
                    </a:lnTo>
                    <a:cubicBezTo>
                      <a:pt x="33618" y="3496"/>
                      <a:pt x="33375" y="3527"/>
                      <a:pt x="33192" y="3648"/>
                    </a:cubicBezTo>
                    <a:cubicBezTo>
                      <a:pt x="32767" y="3831"/>
                      <a:pt x="32432" y="4135"/>
                      <a:pt x="32159" y="4469"/>
                    </a:cubicBezTo>
                    <a:cubicBezTo>
                      <a:pt x="31885" y="4834"/>
                      <a:pt x="31733" y="5229"/>
                      <a:pt x="31672" y="5685"/>
                    </a:cubicBezTo>
                    <a:cubicBezTo>
                      <a:pt x="31581" y="6141"/>
                      <a:pt x="31581" y="6536"/>
                      <a:pt x="31642" y="6961"/>
                    </a:cubicBezTo>
                    <a:cubicBezTo>
                      <a:pt x="31733" y="8572"/>
                      <a:pt x="32341" y="10183"/>
                      <a:pt x="33162" y="11582"/>
                    </a:cubicBezTo>
                    <a:cubicBezTo>
                      <a:pt x="33952" y="12980"/>
                      <a:pt x="34894" y="14287"/>
                      <a:pt x="35837" y="15563"/>
                    </a:cubicBezTo>
                    <a:cubicBezTo>
                      <a:pt x="36353" y="16232"/>
                      <a:pt x="36809" y="16870"/>
                      <a:pt x="37296" y="17509"/>
                    </a:cubicBezTo>
                    <a:cubicBezTo>
                      <a:pt x="37782" y="18147"/>
                      <a:pt x="38268" y="18755"/>
                      <a:pt x="38815" y="19363"/>
                    </a:cubicBezTo>
                    <a:cubicBezTo>
                      <a:pt x="39849" y="20639"/>
                      <a:pt x="40852" y="21795"/>
                      <a:pt x="41825" y="23071"/>
                    </a:cubicBezTo>
                    <a:cubicBezTo>
                      <a:pt x="42736" y="24317"/>
                      <a:pt x="43527" y="25655"/>
                      <a:pt x="44104" y="27083"/>
                    </a:cubicBezTo>
                    <a:cubicBezTo>
                      <a:pt x="45229" y="29971"/>
                      <a:pt x="45685" y="33132"/>
                      <a:pt x="45867" y="36293"/>
                    </a:cubicBezTo>
                    <a:cubicBezTo>
                      <a:pt x="46080" y="39424"/>
                      <a:pt x="45989" y="42615"/>
                      <a:pt x="45989" y="45807"/>
                    </a:cubicBezTo>
                    <a:lnTo>
                      <a:pt x="45989" y="50610"/>
                    </a:lnTo>
                    <a:lnTo>
                      <a:pt x="46019" y="55382"/>
                    </a:lnTo>
                    <a:lnTo>
                      <a:pt x="46110" y="64956"/>
                    </a:lnTo>
                    <a:cubicBezTo>
                      <a:pt x="46110" y="66567"/>
                      <a:pt x="46171" y="68148"/>
                      <a:pt x="46019" y="69728"/>
                    </a:cubicBezTo>
                    <a:cubicBezTo>
                      <a:pt x="45928" y="70488"/>
                      <a:pt x="45806" y="71279"/>
                      <a:pt x="45533" y="72008"/>
                    </a:cubicBezTo>
                    <a:cubicBezTo>
                      <a:pt x="45267" y="72687"/>
                      <a:pt x="44916" y="73394"/>
                      <a:pt x="44312" y="73741"/>
                    </a:cubicBezTo>
                    <a:lnTo>
                      <a:pt x="44312" y="73741"/>
                    </a:lnTo>
                    <a:cubicBezTo>
                      <a:pt x="40909" y="73741"/>
                      <a:pt x="37446" y="73710"/>
                      <a:pt x="33983" y="73710"/>
                    </a:cubicBezTo>
                    <a:cubicBezTo>
                      <a:pt x="30578" y="73710"/>
                      <a:pt x="27113" y="73619"/>
                      <a:pt x="23648" y="73589"/>
                    </a:cubicBezTo>
                    <a:lnTo>
                      <a:pt x="13313" y="73437"/>
                    </a:lnTo>
                    <a:lnTo>
                      <a:pt x="3114" y="73317"/>
                    </a:lnTo>
                    <a:lnTo>
                      <a:pt x="3114" y="73317"/>
                    </a:lnTo>
                    <a:cubicBezTo>
                      <a:pt x="2691" y="73008"/>
                      <a:pt x="2350" y="72427"/>
                      <a:pt x="2158" y="71795"/>
                    </a:cubicBezTo>
                    <a:cubicBezTo>
                      <a:pt x="1915" y="71127"/>
                      <a:pt x="1763" y="70367"/>
                      <a:pt x="1702" y="69607"/>
                    </a:cubicBezTo>
                    <a:cubicBezTo>
                      <a:pt x="1611" y="68847"/>
                      <a:pt x="1581" y="68087"/>
                      <a:pt x="1581" y="67297"/>
                    </a:cubicBezTo>
                    <a:lnTo>
                      <a:pt x="1550" y="64895"/>
                    </a:lnTo>
                    <a:cubicBezTo>
                      <a:pt x="1490" y="61734"/>
                      <a:pt x="1490" y="58543"/>
                      <a:pt x="1490" y="55351"/>
                    </a:cubicBezTo>
                    <a:lnTo>
                      <a:pt x="1459" y="45837"/>
                    </a:lnTo>
                    <a:cubicBezTo>
                      <a:pt x="1459" y="42615"/>
                      <a:pt x="1338" y="39485"/>
                      <a:pt x="1550" y="36324"/>
                    </a:cubicBezTo>
                    <a:cubicBezTo>
                      <a:pt x="1733" y="33162"/>
                      <a:pt x="2189" y="30062"/>
                      <a:pt x="3313" y="27175"/>
                    </a:cubicBezTo>
                    <a:cubicBezTo>
                      <a:pt x="3891" y="25716"/>
                      <a:pt x="4651" y="24409"/>
                      <a:pt x="5563" y="23132"/>
                    </a:cubicBezTo>
                    <a:cubicBezTo>
                      <a:pt x="6474" y="21886"/>
                      <a:pt x="7538" y="20700"/>
                      <a:pt x="8572" y="19484"/>
                    </a:cubicBezTo>
                    <a:cubicBezTo>
                      <a:pt x="9058" y="18877"/>
                      <a:pt x="9605" y="18269"/>
                      <a:pt x="10092" y="17630"/>
                    </a:cubicBezTo>
                    <a:cubicBezTo>
                      <a:pt x="10578" y="16992"/>
                      <a:pt x="11095" y="16354"/>
                      <a:pt x="11520" y="15685"/>
                    </a:cubicBezTo>
                    <a:cubicBezTo>
                      <a:pt x="12493" y="14439"/>
                      <a:pt x="13465" y="13162"/>
                      <a:pt x="14256" y="11703"/>
                    </a:cubicBezTo>
                    <a:cubicBezTo>
                      <a:pt x="15076" y="10305"/>
                      <a:pt x="15684" y="8694"/>
                      <a:pt x="15836" y="7022"/>
                    </a:cubicBezTo>
                    <a:cubicBezTo>
                      <a:pt x="15867" y="6627"/>
                      <a:pt x="15867" y="6232"/>
                      <a:pt x="15836" y="5776"/>
                    </a:cubicBezTo>
                    <a:cubicBezTo>
                      <a:pt x="15745" y="5320"/>
                      <a:pt x="15593" y="4864"/>
                      <a:pt x="15320" y="4499"/>
                    </a:cubicBezTo>
                    <a:cubicBezTo>
                      <a:pt x="15076" y="4104"/>
                      <a:pt x="14712" y="3800"/>
                      <a:pt x="14317" y="3588"/>
                    </a:cubicBezTo>
                    <a:cubicBezTo>
                      <a:pt x="14132" y="3474"/>
                      <a:pt x="13934" y="3387"/>
                      <a:pt x="13729" y="3326"/>
                    </a:cubicBezTo>
                    <a:lnTo>
                      <a:pt x="13729" y="3326"/>
                    </a:lnTo>
                    <a:cubicBezTo>
                      <a:pt x="13787" y="3245"/>
                      <a:pt x="13839" y="3158"/>
                      <a:pt x="13891" y="3071"/>
                    </a:cubicBezTo>
                    <a:cubicBezTo>
                      <a:pt x="14073" y="2767"/>
                      <a:pt x="14195" y="2433"/>
                      <a:pt x="14256" y="2098"/>
                    </a:cubicBezTo>
                    <a:cubicBezTo>
                      <a:pt x="14345" y="1585"/>
                      <a:pt x="14287" y="1038"/>
                      <a:pt x="14081" y="567"/>
                    </a:cubicBezTo>
                    <a:lnTo>
                      <a:pt x="14081" y="567"/>
                    </a:lnTo>
                    <a:lnTo>
                      <a:pt x="20700" y="426"/>
                    </a:lnTo>
                    <a:cubicBezTo>
                      <a:pt x="23040" y="396"/>
                      <a:pt x="25441" y="244"/>
                      <a:pt x="27843" y="183"/>
                    </a:cubicBezTo>
                    <a:cubicBezTo>
                      <a:pt x="27873" y="183"/>
                      <a:pt x="27903" y="153"/>
                      <a:pt x="27903" y="122"/>
                    </a:cubicBezTo>
                    <a:close/>
                    <a:moveTo>
                      <a:pt x="30730" y="1"/>
                    </a:moveTo>
                    <a:lnTo>
                      <a:pt x="27843" y="31"/>
                    </a:lnTo>
                    <a:cubicBezTo>
                      <a:pt x="27492" y="23"/>
                      <a:pt x="27143" y="14"/>
                      <a:pt x="26794" y="14"/>
                    </a:cubicBezTo>
                    <a:cubicBezTo>
                      <a:pt x="25935" y="14"/>
                      <a:pt x="25073" y="67"/>
                      <a:pt x="24165" y="305"/>
                    </a:cubicBezTo>
                    <a:lnTo>
                      <a:pt x="20578" y="274"/>
                    </a:lnTo>
                    <a:lnTo>
                      <a:pt x="17022" y="244"/>
                    </a:lnTo>
                    <a:lnTo>
                      <a:pt x="13908" y="244"/>
                    </a:lnTo>
                    <a:cubicBezTo>
                      <a:pt x="13874" y="192"/>
                      <a:pt x="13838" y="141"/>
                      <a:pt x="13800" y="92"/>
                    </a:cubicBezTo>
                    <a:lnTo>
                      <a:pt x="13724" y="244"/>
                    </a:lnTo>
                    <a:lnTo>
                      <a:pt x="13435" y="244"/>
                    </a:lnTo>
                    <a:cubicBezTo>
                      <a:pt x="13405" y="244"/>
                      <a:pt x="13313" y="244"/>
                      <a:pt x="13283" y="274"/>
                    </a:cubicBezTo>
                    <a:cubicBezTo>
                      <a:pt x="13161" y="335"/>
                      <a:pt x="13131" y="518"/>
                      <a:pt x="13222" y="700"/>
                    </a:cubicBezTo>
                    <a:cubicBezTo>
                      <a:pt x="13526" y="1126"/>
                      <a:pt x="13617" y="1703"/>
                      <a:pt x="13526" y="2250"/>
                    </a:cubicBezTo>
                    <a:cubicBezTo>
                      <a:pt x="13465" y="2524"/>
                      <a:pt x="13374" y="2767"/>
                      <a:pt x="13222" y="3010"/>
                    </a:cubicBezTo>
                    <a:cubicBezTo>
                      <a:pt x="13155" y="3077"/>
                      <a:pt x="13105" y="3144"/>
                      <a:pt x="13034" y="3223"/>
                    </a:cubicBezTo>
                    <a:lnTo>
                      <a:pt x="13034" y="3223"/>
                    </a:lnTo>
                    <a:cubicBezTo>
                      <a:pt x="13026" y="3223"/>
                      <a:pt x="13018" y="3223"/>
                      <a:pt x="13010" y="3223"/>
                    </a:cubicBezTo>
                    <a:lnTo>
                      <a:pt x="13017" y="3242"/>
                    </a:lnTo>
                    <a:lnTo>
                      <a:pt x="13017" y="3242"/>
                    </a:lnTo>
                    <a:cubicBezTo>
                      <a:pt x="12996" y="3265"/>
                      <a:pt x="12974" y="3289"/>
                      <a:pt x="12949" y="3314"/>
                    </a:cubicBezTo>
                    <a:lnTo>
                      <a:pt x="12645" y="3618"/>
                    </a:lnTo>
                    <a:cubicBezTo>
                      <a:pt x="12554" y="3648"/>
                      <a:pt x="12523" y="3770"/>
                      <a:pt x="12523" y="3831"/>
                    </a:cubicBezTo>
                    <a:cubicBezTo>
                      <a:pt x="12523" y="4013"/>
                      <a:pt x="12675" y="4165"/>
                      <a:pt x="12858" y="4165"/>
                    </a:cubicBezTo>
                    <a:cubicBezTo>
                      <a:pt x="13557" y="4165"/>
                      <a:pt x="14195" y="4560"/>
                      <a:pt x="14590" y="5138"/>
                    </a:cubicBezTo>
                    <a:cubicBezTo>
                      <a:pt x="14772" y="5442"/>
                      <a:pt x="14894" y="5746"/>
                      <a:pt x="14924" y="6080"/>
                    </a:cubicBezTo>
                    <a:cubicBezTo>
                      <a:pt x="14924" y="6414"/>
                      <a:pt x="14924" y="6810"/>
                      <a:pt x="14894" y="7174"/>
                    </a:cubicBezTo>
                    <a:cubicBezTo>
                      <a:pt x="14742" y="8694"/>
                      <a:pt x="14073" y="10153"/>
                      <a:pt x="13313" y="11460"/>
                    </a:cubicBezTo>
                    <a:cubicBezTo>
                      <a:pt x="12554" y="12797"/>
                      <a:pt x="11611" y="14044"/>
                      <a:pt x="10639" y="15320"/>
                    </a:cubicBezTo>
                    <a:cubicBezTo>
                      <a:pt x="10122" y="15959"/>
                      <a:pt x="9666" y="16566"/>
                      <a:pt x="9180" y="17174"/>
                    </a:cubicBezTo>
                    <a:cubicBezTo>
                      <a:pt x="8693" y="17813"/>
                      <a:pt x="8207" y="18390"/>
                      <a:pt x="7660" y="18998"/>
                    </a:cubicBezTo>
                    <a:cubicBezTo>
                      <a:pt x="6596" y="20184"/>
                      <a:pt x="5532" y="21399"/>
                      <a:pt x="4559" y="22676"/>
                    </a:cubicBezTo>
                    <a:cubicBezTo>
                      <a:pt x="3556" y="23983"/>
                      <a:pt x="2736" y="25412"/>
                      <a:pt x="2128" y="26931"/>
                    </a:cubicBezTo>
                    <a:cubicBezTo>
                      <a:pt x="851" y="29971"/>
                      <a:pt x="395" y="33254"/>
                      <a:pt x="183" y="36445"/>
                    </a:cubicBezTo>
                    <a:cubicBezTo>
                      <a:pt x="0" y="39637"/>
                      <a:pt x="61" y="42828"/>
                      <a:pt x="61" y="46020"/>
                    </a:cubicBezTo>
                    <a:lnTo>
                      <a:pt x="91" y="55564"/>
                    </a:lnTo>
                    <a:cubicBezTo>
                      <a:pt x="152" y="58695"/>
                      <a:pt x="152" y="61886"/>
                      <a:pt x="213" y="65078"/>
                    </a:cubicBezTo>
                    <a:lnTo>
                      <a:pt x="243" y="67479"/>
                    </a:lnTo>
                    <a:cubicBezTo>
                      <a:pt x="243" y="68269"/>
                      <a:pt x="304" y="69120"/>
                      <a:pt x="395" y="69911"/>
                    </a:cubicBezTo>
                    <a:cubicBezTo>
                      <a:pt x="486" y="70762"/>
                      <a:pt x="638" y="71582"/>
                      <a:pt x="942" y="72373"/>
                    </a:cubicBezTo>
                    <a:cubicBezTo>
                      <a:pt x="1064" y="72768"/>
                      <a:pt x="1246" y="73163"/>
                      <a:pt x="1520" y="73558"/>
                    </a:cubicBezTo>
                    <a:cubicBezTo>
                      <a:pt x="1763" y="73923"/>
                      <a:pt x="2128" y="74318"/>
                      <a:pt x="2584" y="74531"/>
                    </a:cubicBezTo>
                    <a:cubicBezTo>
                      <a:pt x="2645" y="74592"/>
                      <a:pt x="2766" y="74622"/>
                      <a:pt x="2827" y="74622"/>
                    </a:cubicBezTo>
                    <a:lnTo>
                      <a:pt x="13161" y="74500"/>
                    </a:lnTo>
                    <a:lnTo>
                      <a:pt x="23496" y="74348"/>
                    </a:lnTo>
                    <a:cubicBezTo>
                      <a:pt x="26931" y="74318"/>
                      <a:pt x="30396" y="74227"/>
                      <a:pt x="33831" y="74227"/>
                    </a:cubicBezTo>
                    <a:cubicBezTo>
                      <a:pt x="36259" y="74205"/>
                      <a:pt x="38703" y="74184"/>
                      <a:pt x="41141" y="74184"/>
                    </a:cubicBezTo>
                    <a:cubicBezTo>
                      <a:pt x="42150" y="74184"/>
                      <a:pt x="43159" y="74188"/>
                      <a:pt x="44165" y="74197"/>
                    </a:cubicBezTo>
                    <a:cubicBezTo>
                      <a:pt x="44165" y="74197"/>
                      <a:pt x="44226" y="74166"/>
                      <a:pt x="44256" y="74166"/>
                    </a:cubicBezTo>
                    <a:cubicBezTo>
                      <a:pt x="45047" y="73741"/>
                      <a:pt x="45472" y="72950"/>
                      <a:pt x="45746" y="72190"/>
                    </a:cubicBezTo>
                    <a:cubicBezTo>
                      <a:pt x="45989" y="71400"/>
                      <a:pt x="46141" y="70579"/>
                      <a:pt x="46262" y="69789"/>
                    </a:cubicBezTo>
                    <a:cubicBezTo>
                      <a:pt x="46354" y="68999"/>
                      <a:pt x="46384" y="68209"/>
                      <a:pt x="46414" y="67418"/>
                    </a:cubicBezTo>
                    <a:lnTo>
                      <a:pt x="46445" y="65017"/>
                    </a:lnTo>
                    <a:lnTo>
                      <a:pt x="46658" y="55442"/>
                    </a:lnTo>
                    <a:lnTo>
                      <a:pt x="46749" y="50640"/>
                    </a:lnTo>
                    <a:lnTo>
                      <a:pt x="46840" y="45868"/>
                    </a:lnTo>
                    <a:cubicBezTo>
                      <a:pt x="46840" y="42676"/>
                      <a:pt x="46962" y="39485"/>
                      <a:pt x="46718" y="36263"/>
                    </a:cubicBezTo>
                    <a:cubicBezTo>
                      <a:pt x="46536" y="33010"/>
                      <a:pt x="46050" y="29789"/>
                      <a:pt x="44773" y="26749"/>
                    </a:cubicBezTo>
                    <a:cubicBezTo>
                      <a:pt x="44165" y="25229"/>
                      <a:pt x="43344" y="23801"/>
                      <a:pt x="42341" y="22494"/>
                    </a:cubicBezTo>
                    <a:cubicBezTo>
                      <a:pt x="41399" y="21217"/>
                      <a:pt x="40305" y="20032"/>
                      <a:pt x="39271" y="18816"/>
                    </a:cubicBezTo>
                    <a:cubicBezTo>
                      <a:pt x="38755" y="18208"/>
                      <a:pt x="38208" y="17600"/>
                      <a:pt x="37721" y="16992"/>
                    </a:cubicBezTo>
                    <a:cubicBezTo>
                      <a:pt x="37235" y="16384"/>
                      <a:pt x="36779" y="15746"/>
                      <a:pt x="36262" y="15077"/>
                    </a:cubicBezTo>
                    <a:cubicBezTo>
                      <a:pt x="35290" y="13831"/>
                      <a:pt x="34347" y="12585"/>
                      <a:pt x="33527" y="11217"/>
                    </a:cubicBezTo>
                    <a:cubicBezTo>
                      <a:pt x="32767" y="9879"/>
                      <a:pt x="32159" y="8390"/>
                      <a:pt x="32007" y="6870"/>
                    </a:cubicBezTo>
                    <a:cubicBezTo>
                      <a:pt x="31976" y="6506"/>
                      <a:pt x="31976" y="6080"/>
                      <a:pt x="32007" y="5746"/>
                    </a:cubicBezTo>
                    <a:cubicBezTo>
                      <a:pt x="32068" y="5411"/>
                      <a:pt x="32220" y="5047"/>
                      <a:pt x="32402" y="4743"/>
                    </a:cubicBezTo>
                    <a:cubicBezTo>
                      <a:pt x="32584" y="4499"/>
                      <a:pt x="32888" y="4226"/>
                      <a:pt x="33192" y="4074"/>
                    </a:cubicBezTo>
                    <a:cubicBezTo>
                      <a:pt x="33527" y="3892"/>
                      <a:pt x="33831" y="3831"/>
                      <a:pt x="34286" y="3770"/>
                    </a:cubicBezTo>
                    <a:cubicBezTo>
                      <a:pt x="34378" y="3740"/>
                      <a:pt x="34408" y="3679"/>
                      <a:pt x="34438" y="3648"/>
                    </a:cubicBezTo>
                    <a:cubicBezTo>
                      <a:pt x="34530" y="3588"/>
                      <a:pt x="34499" y="3436"/>
                      <a:pt x="34378" y="3344"/>
                    </a:cubicBezTo>
                    <a:cubicBezTo>
                      <a:pt x="33922" y="3010"/>
                      <a:pt x="33527" y="2524"/>
                      <a:pt x="33435" y="1946"/>
                    </a:cubicBezTo>
                    <a:cubicBezTo>
                      <a:pt x="33319" y="1392"/>
                      <a:pt x="33426" y="809"/>
                      <a:pt x="33704" y="333"/>
                    </a:cubicBezTo>
                    <a:lnTo>
                      <a:pt x="33704" y="333"/>
                    </a:lnTo>
                    <a:cubicBezTo>
                      <a:pt x="33726" y="334"/>
                      <a:pt x="33748" y="335"/>
                      <a:pt x="33770" y="335"/>
                    </a:cubicBezTo>
                    <a:lnTo>
                      <a:pt x="33738" y="277"/>
                    </a:lnTo>
                    <a:lnTo>
                      <a:pt x="33738" y="277"/>
                    </a:lnTo>
                    <a:cubicBezTo>
                      <a:pt x="33738" y="276"/>
                      <a:pt x="33739" y="275"/>
                      <a:pt x="33739" y="274"/>
                    </a:cubicBezTo>
                    <a:cubicBezTo>
                      <a:pt x="33770" y="274"/>
                      <a:pt x="33770" y="244"/>
                      <a:pt x="33770" y="183"/>
                    </a:cubicBezTo>
                    <a:cubicBezTo>
                      <a:pt x="33770" y="92"/>
                      <a:pt x="33679" y="1"/>
                      <a:pt x="33618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3" name="Google Shape;583;p50"/>
              <p:cNvSpPr/>
              <p:nvPr/>
            </p:nvSpPr>
            <p:spPr>
              <a:xfrm>
                <a:off x="10896200" y="6402875"/>
                <a:ext cx="707500" cy="196975"/>
              </a:xfrm>
              <a:custGeom>
                <a:avLst/>
                <a:gdLst/>
                <a:ahLst/>
                <a:cxnLst/>
                <a:rect l="l" t="t" r="r" b="b"/>
                <a:pathLst>
                  <a:path w="28300" h="7879" extrusionOk="0">
                    <a:moveTo>
                      <a:pt x="7222" y="1"/>
                    </a:moveTo>
                    <a:cubicBezTo>
                      <a:pt x="6177" y="1"/>
                      <a:pt x="5121" y="97"/>
                      <a:pt x="4135" y="310"/>
                    </a:cubicBezTo>
                    <a:cubicBezTo>
                      <a:pt x="3040" y="584"/>
                      <a:pt x="1977" y="1222"/>
                      <a:pt x="1612" y="2103"/>
                    </a:cubicBezTo>
                    <a:cubicBezTo>
                      <a:pt x="1369" y="2803"/>
                      <a:pt x="1521" y="3593"/>
                      <a:pt x="1156" y="4231"/>
                    </a:cubicBezTo>
                    <a:cubicBezTo>
                      <a:pt x="1065" y="4444"/>
                      <a:pt x="852" y="4687"/>
                      <a:pt x="670" y="4930"/>
                    </a:cubicBezTo>
                    <a:cubicBezTo>
                      <a:pt x="214" y="5569"/>
                      <a:pt x="1" y="6328"/>
                      <a:pt x="62" y="7088"/>
                    </a:cubicBezTo>
                    <a:cubicBezTo>
                      <a:pt x="92" y="7544"/>
                      <a:pt x="548" y="7879"/>
                      <a:pt x="1125" y="7879"/>
                    </a:cubicBezTo>
                    <a:lnTo>
                      <a:pt x="27144" y="7879"/>
                    </a:lnTo>
                    <a:cubicBezTo>
                      <a:pt x="27722" y="7879"/>
                      <a:pt x="28208" y="7544"/>
                      <a:pt x="28208" y="7088"/>
                    </a:cubicBezTo>
                    <a:cubicBezTo>
                      <a:pt x="28299" y="6328"/>
                      <a:pt x="28056" y="5569"/>
                      <a:pt x="27661" y="4930"/>
                    </a:cubicBezTo>
                    <a:cubicBezTo>
                      <a:pt x="27509" y="4687"/>
                      <a:pt x="27296" y="4444"/>
                      <a:pt x="27144" y="4231"/>
                    </a:cubicBezTo>
                    <a:cubicBezTo>
                      <a:pt x="26810" y="3562"/>
                      <a:pt x="26962" y="2803"/>
                      <a:pt x="26688" y="2103"/>
                    </a:cubicBezTo>
                    <a:cubicBezTo>
                      <a:pt x="26354" y="1192"/>
                      <a:pt x="25290" y="584"/>
                      <a:pt x="24196" y="310"/>
                    </a:cubicBezTo>
                    <a:cubicBezTo>
                      <a:pt x="23236" y="97"/>
                      <a:pt x="22137" y="1"/>
                      <a:pt x="21101" y="1"/>
                    </a:cubicBezTo>
                    <a:cubicBezTo>
                      <a:pt x="20956" y="1"/>
                      <a:pt x="20812" y="2"/>
                      <a:pt x="20670" y="6"/>
                    </a:cubicBezTo>
                    <a:lnTo>
                      <a:pt x="7661" y="6"/>
                    </a:lnTo>
                    <a:cubicBezTo>
                      <a:pt x="7515" y="2"/>
                      <a:pt x="7368" y="1"/>
                      <a:pt x="722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4" name="Google Shape;584;p50"/>
              <p:cNvSpPr/>
              <p:nvPr/>
            </p:nvSpPr>
            <p:spPr>
              <a:xfrm>
                <a:off x="10947125" y="6531850"/>
                <a:ext cx="16725" cy="364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456" extrusionOk="0">
                    <a:moveTo>
                      <a:pt x="495" y="1"/>
                    </a:moveTo>
                    <a:cubicBezTo>
                      <a:pt x="480" y="1"/>
                      <a:pt x="466" y="4"/>
                      <a:pt x="456" y="14"/>
                    </a:cubicBezTo>
                    <a:cubicBezTo>
                      <a:pt x="426" y="14"/>
                      <a:pt x="396" y="45"/>
                      <a:pt x="396" y="106"/>
                    </a:cubicBezTo>
                    <a:cubicBezTo>
                      <a:pt x="335" y="136"/>
                      <a:pt x="304" y="227"/>
                      <a:pt x="274" y="258"/>
                    </a:cubicBezTo>
                    <a:cubicBezTo>
                      <a:pt x="244" y="379"/>
                      <a:pt x="152" y="440"/>
                      <a:pt x="122" y="562"/>
                    </a:cubicBezTo>
                    <a:cubicBezTo>
                      <a:pt x="92" y="683"/>
                      <a:pt x="31" y="774"/>
                      <a:pt x="31" y="866"/>
                    </a:cubicBezTo>
                    <a:cubicBezTo>
                      <a:pt x="0" y="987"/>
                      <a:pt x="0" y="1139"/>
                      <a:pt x="0" y="1230"/>
                    </a:cubicBezTo>
                    <a:cubicBezTo>
                      <a:pt x="0" y="1379"/>
                      <a:pt x="126" y="1456"/>
                      <a:pt x="246" y="1456"/>
                    </a:cubicBezTo>
                    <a:cubicBezTo>
                      <a:pt x="346" y="1456"/>
                      <a:pt x="442" y="1402"/>
                      <a:pt x="456" y="1291"/>
                    </a:cubicBezTo>
                    <a:cubicBezTo>
                      <a:pt x="456" y="1200"/>
                      <a:pt x="456" y="1169"/>
                      <a:pt x="487" y="1078"/>
                    </a:cubicBezTo>
                    <a:lnTo>
                      <a:pt x="487" y="1018"/>
                    </a:lnTo>
                    <a:lnTo>
                      <a:pt x="487" y="987"/>
                    </a:lnTo>
                    <a:cubicBezTo>
                      <a:pt x="487" y="926"/>
                      <a:pt x="487" y="896"/>
                      <a:pt x="517" y="805"/>
                    </a:cubicBezTo>
                    <a:cubicBezTo>
                      <a:pt x="578" y="714"/>
                      <a:pt x="578" y="592"/>
                      <a:pt x="608" y="470"/>
                    </a:cubicBezTo>
                    <a:cubicBezTo>
                      <a:pt x="639" y="410"/>
                      <a:pt x="639" y="288"/>
                      <a:pt x="669" y="197"/>
                    </a:cubicBezTo>
                    <a:lnTo>
                      <a:pt x="669" y="14"/>
                    </a:lnTo>
                    <a:cubicBezTo>
                      <a:pt x="659" y="45"/>
                      <a:pt x="649" y="55"/>
                      <a:pt x="639" y="55"/>
                    </a:cubicBezTo>
                    <a:cubicBezTo>
                      <a:pt x="618" y="55"/>
                      <a:pt x="598" y="14"/>
                      <a:pt x="578" y="14"/>
                    </a:cubicBezTo>
                    <a:cubicBezTo>
                      <a:pt x="558" y="14"/>
                      <a:pt x="524" y="1"/>
                      <a:pt x="4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5" name="Google Shape;585;p50"/>
              <p:cNvSpPr/>
              <p:nvPr/>
            </p:nvSpPr>
            <p:spPr>
              <a:xfrm>
                <a:off x="10991200" y="6530325"/>
                <a:ext cx="129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413" extrusionOk="0">
                    <a:moveTo>
                      <a:pt x="284" y="1"/>
                    </a:moveTo>
                    <a:cubicBezTo>
                      <a:pt x="221" y="1"/>
                      <a:pt x="165" y="29"/>
                      <a:pt x="152" y="106"/>
                    </a:cubicBezTo>
                    <a:cubicBezTo>
                      <a:pt x="92" y="319"/>
                      <a:pt x="61" y="471"/>
                      <a:pt x="31" y="653"/>
                    </a:cubicBezTo>
                    <a:cubicBezTo>
                      <a:pt x="0" y="744"/>
                      <a:pt x="31" y="835"/>
                      <a:pt x="0" y="927"/>
                    </a:cubicBezTo>
                    <a:lnTo>
                      <a:pt x="0" y="1200"/>
                    </a:lnTo>
                    <a:cubicBezTo>
                      <a:pt x="0" y="1291"/>
                      <a:pt x="92" y="1413"/>
                      <a:pt x="213" y="1413"/>
                    </a:cubicBezTo>
                    <a:cubicBezTo>
                      <a:pt x="335" y="1413"/>
                      <a:pt x="456" y="1382"/>
                      <a:pt x="456" y="1230"/>
                    </a:cubicBezTo>
                    <a:cubicBezTo>
                      <a:pt x="456" y="1139"/>
                      <a:pt x="487" y="1079"/>
                      <a:pt x="487" y="957"/>
                    </a:cubicBezTo>
                    <a:cubicBezTo>
                      <a:pt x="487" y="866"/>
                      <a:pt x="517" y="805"/>
                      <a:pt x="517" y="683"/>
                    </a:cubicBezTo>
                    <a:cubicBezTo>
                      <a:pt x="517" y="592"/>
                      <a:pt x="517" y="471"/>
                      <a:pt x="487" y="349"/>
                    </a:cubicBezTo>
                    <a:lnTo>
                      <a:pt x="487" y="106"/>
                    </a:lnTo>
                    <a:cubicBezTo>
                      <a:pt x="469" y="53"/>
                      <a:pt x="370" y="1"/>
                      <a:pt x="2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6" name="Google Shape;586;p50"/>
              <p:cNvSpPr/>
              <p:nvPr/>
            </p:nvSpPr>
            <p:spPr>
              <a:xfrm>
                <a:off x="11033000" y="6520525"/>
                <a:ext cx="18250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13" extrusionOk="0">
                    <a:moveTo>
                      <a:pt x="500" y="1"/>
                    </a:moveTo>
                    <a:cubicBezTo>
                      <a:pt x="447" y="1"/>
                      <a:pt x="388" y="40"/>
                      <a:pt x="365" y="133"/>
                    </a:cubicBezTo>
                    <a:cubicBezTo>
                      <a:pt x="334" y="346"/>
                      <a:pt x="243" y="619"/>
                      <a:pt x="182" y="863"/>
                    </a:cubicBezTo>
                    <a:cubicBezTo>
                      <a:pt x="91" y="1075"/>
                      <a:pt x="61" y="1319"/>
                      <a:pt x="30" y="1501"/>
                    </a:cubicBezTo>
                    <a:cubicBezTo>
                      <a:pt x="0" y="1653"/>
                      <a:pt x="152" y="1774"/>
                      <a:pt x="243" y="1805"/>
                    </a:cubicBezTo>
                    <a:cubicBezTo>
                      <a:pt x="269" y="1810"/>
                      <a:pt x="294" y="1813"/>
                      <a:pt x="318" y="1813"/>
                    </a:cubicBezTo>
                    <a:cubicBezTo>
                      <a:pt x="434" y="1813"/>
                      <a:pt x="522" y="1754"/>
                      <a:pt x="547" y="1653"/>
                    </a:cubicBezTo>
                    <a:cubicBezTo>
                      <a:pt x="608" y="1531"/>
                      <a:pt x="638" y="1440"/>
                      <a:pt x="638" y="1319"/>
                    </a:cubicBezTo>
                    <a:cubicBezTo>
                      <a:pt x="669" y="1197"/>
                      <a:pt x="669" y="1075"/>
                      <a:pt x="699" y="923"/>
                    </a:cubicBezTo>
                    <a:cubicBezTo>
                      <a:pt x="730" y="711"/>
                      <a:pt x="730" y="467"/>
                      <a:pt x="730" y="255"/>
                    </a:cubicBezTo>
                    <a:cubicBezTo>
                      <a:pt x="730" y="133"/>
                      <a:pt x="669" y="42"/>
                      <a:pt x="547" y="12"/>
                    </a:cubicBezTo>
                    <a:cubicBezTo>
                      <a:pt x="533" y="4"/>
                      <a:pt x="517" y="1"/>
                      <a:pt x="5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7" name="Google Shape;587;p50"/>
              <p:cNvSpPr/>
              <p:nvPr/>
            </p:nvSpPr>
            <p:spPr>
              <a:xfrm>
                <a:off x="11079350" y="6532200"/>
                <a:ext cx="13700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338" extrusionOk="0">
                    <a:moveTo>
                      <a:pt x="304" y="0"/>
                    </a:moveTo>
                    <a:cubicBezTo>
                      <a:pt x="152" y="0"/>
                      <a:pt x="61" y="0"/>
                      <a:pt x="61" y="92"/>
                    </a:cubicBezTo>
                    <a:cubicBezTo>
                      <a:pt x="31" y="274"/>
                      <a:pt x="31" y="456"/>
                      <a:pt x="0" y="608"/>
                    </a:cubicBezTo>
                    <a:lnTo>
                      <a:pt x="0" y="882"/>
                    </a:lnTo>
                    <a:cubicBezTo>
                      <a:pt x="0" y="973"/>
                      <a:pt x="0" y="1034"/>
                      <a:pt x="31" y="1125"/>
                    </a:cubicBezTo>
                    <a:cubicBezTo>
                      <a:pt x="31" y="1216"/>
                      <a:pt x="152" y="1338"/>
                      <a:pt x="304" y="1338"/>
                    </a:cubicBezTo>
                    <a:cubicBezTo>
                      <a:pt x="365" y="1338"/>
                      <a:pt x="426" y="1338"/>
                      <a:pt x="487" y="1307"/>
                    </a:cubicBezTo>
                    <a:cubicBezTo>
                      <a:pt x="517" y="1277"/>
                      <a:pt x="547" y="1186"/>
                      <a:pt x="547" y="1155"/>
                    </a:cubicBezTo>
                    <a:cubicBezTo>
                      <a:pt x="547" y="1064"/>
                      <a:pt x="517" y="973"/>
                      <a:pt x="517" y="882"/>
                    </a:cubicBezTo>
                    <a:cubicBezTo>
                      <a:pt x="517" y="791"/>
                      <a:pt x="487" y="730"/>
                      <a:pt x="487" y="669"/>
                    </a:cubicBezTo>
                    <a:cubicBezTo>
                      <a:pt x="456" y="517"/>
                      <a:pt x="456" y="365"/>
                      <a:pt x="456" y="152"/>
                    </a:cubicBezTo>
                    <a:cubicBezTo>
                      <a:pt x="456" y="92"/>
                      <a:pt x="365" y="0"/>
                      <a:pt x="3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8" name="Google Shape;588;p50"/>
              <p:cNvSpPr/>
              <p:nvPr/>
            </p:nvSpPr>
            <p:spPr>
              <a:xfrm>
                <a:off x="11133300" y="6532200"/>
                <a:ext cx="159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186" extrusionOk="0">
                    <a:moveTo>
                      <a:pt x="243" y="0"/>
                    </a:moveTo>
                    <a:cubicBezTo>
                      <a:pt x="122" y="31"/>
                      <a:pt x="0" y="122"/>
                      <a:pt x="0" y="244"/>
                    </a:cubicBezTo>
                    <a:cubicBezTo>
                      <a:pt x="31" y="456"/>
                      <a:pt x="31" y="730"/>
                      <a:pt x="91" y="973"/>
                    </a:cubicBezTo>
                    <a:cubicBezTo>
                      <a:pt x="91" y="1125"/>
                      <a:pt x="243" y="1186"/>
                      <a:pt x="395" y="1186"/>
                    </a:cubicBezTo>
                    <a:cubicBezTo>
                      <a:pt x="456" y="1186"/>
                      <a:pt x="547" y="1155"/>
                      <a:pt x="578" y="1095"/>
                    </a:cubicBezTo>
                    <a:cubicBezTo>
                      <a:pt x="608" y="1064"/>
                      <a:pt x="639" y="1004"/>
                      <a:pt x="639" y="912"/>
                    </a:cubicBezTo>
                    <a:cubicBezTo>
                      <a:pt x="608" y="760"/>
                      <a:pt x="608" y="639"/>
                      <a:pt x="578" y="517"/>
                    </a:cubicBezTo>
                    <a:lnTo>
                      <a:pt x="578" y="578"/>
                    </a:lnTo>
                    <a:cubicBezTo>
                      <a:pt x="547" y="456"/>
                      <a:pt x="547" y="304"/>
                      <a:pt x="487" y="213"/>
                    </a:cubicBezTo>
                    <a:cubicBezTo>
                      <a:pt x="487" y="152"/>
                      <a:pt x="426" y="92"/>
                      <a:pt x="395" y="31"/>
                    </a:cubicBezTo>
                    <a:cubicBezTo>
                      <a:pt x="335" y="0"/>
                      <a:pt x="274" y="0"/>
                      <a:pt x="2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9" name="Google Shape;589;p50"/>
              <p:cNvSpPr/>
              <p:nvPr/>
            </p:nvSpPr>
            <p:spPr>
              <a:xfrm>
                <a:off x="11181925" y="6534675"/>
                <a:ext cx="167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270" extrusionOk="0">
                    <a:moveTo>
                      <a:pt x="160" y="0"/>
                    </a:moveTo>
                    <a:cubicBezTo>
                      <a:pt x="137" y="0"/>
                      <a:pt x="107" y="8"/>
                      <a:pt x="61" y="23"/>
                    </a:cubicBezTo>
                    <a:cubicBezTo>
                      <a:pt x="31" y="53"/>
                      <a:pt x="1" y="114"/>
                      <a:pt x="1" y="145"/>
                    </a:cubicBezTo>
                    <a:lnTo>
                      <a:pt x="1" y="327"/>
                    </a:lnTo>
                    <a:lnTo>
                      <a:pt x="1" y="418"/>
                    </a:lnTo>
                    <a:cubicBezTo>
                      <a:pt x="1" y="479"/>
                      <a:pt x="31" y="570"/>
                      <a:pt x="31" y="631"/>
                    </a:cubicBezTo>
                    <a:lnTo>
                      <a:pt x="31" y="540"/>
                    </a:lnTo>
                    <a:cubicBezTo>
                      <a:pt x="61" y="631"/>
                      <a:pt x="61" y="753"/>
                      <a:pt x="61" y="813"/>
                    </a:cubicBezTo>
                    <a:cubicBezTo>
                      <a:pt x="61" y="905"/>
                      <a:pt x="92" y="965"/>
                      <a:pt x="92" y="1056"/>
                    </a:cubicBezTo>
                    <a:cubicBezTo>
                      <a:pt x="92" y="1208"/>
                      <a:pt x="244" y="1269"/>
                      <a:pt x="426" y="1269"/>
                    </a:cubicBezTo>
                    <a:cubicBezTo>
                      <a:pt x="578" y="1269"/>
                      <a:pt x="669" y="1208"/>
                      <a:pt x="669" y="1056"/>
                    </a:cubicBezTo>
                    <a:lnTo>
                      <a:pt x="669" y="783"/>
                    </a:lnTo>
                    <a:cubicBezTo>
                      <a:pt x="669" y="692"/>
                      <a:pt x="639" y="601"/>
                      <a:pt x="609" y="509"/>
                    </a:cubicBezTo>
                    <a:lnTo>
                      <a:pt x="487" y="297"/>
                    </a:lnTo>
                    <a:cubicBezTo>
                      <a:pt x="426" y="175"/>
                      <a:pt x="335" y="84"/>
                      <a:pt x="213" y="23"/>
                    </a:cubicBezTo>
                    <a:cubicBezTo>
                      <a:pt x="198" y="8"/>
                      <a:pt x="183" y="0"/>
                      <a:pt x="1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0" name="Google Shape;590;p50"/>
              <p:cNvSpPr/>
              <p:nvPr/>
            </p:nvSpPr>
            <p:spPr>
              <a:xfrm>
                <a:off x="11231325" y="6536000"/>
                <a:ext cx="14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192" extrusionOk="0">
                    <a:moveTo>
                      <a:pt x="122" y="0"/>
                    </a:moveTo>
                    <a:cubicBezTo>
                      <a:pt x="31" y="0"/>
                      <a:pt x="0" y="61"/>
                      <a:pt x="0" y="122"/>
                    </a:cubicBezTo>
                    <a:lnTo>
                      <a:pt x="0" y="548"/>
                    </a:lnTo>
                    <a:lnTo>
                      <a:pt x="0" y="730"/>
                    </a:lnTo>
                    <a:cubicBezTo>
                      <a:pt x="0" y="821"/>
                      <a:pt x="31" y="882"/>
                      <a:pt x="31" y="943"/>
                    </a:cubicBezTo>
                    <a:cubicBezTo>
                      <a:pt x="57" y="1102"/>
                      <a:pt x="176" y="1192"/>
                      <a:pt x="307" y="1192"/>
                    </a:cubicBezTo>
                    <a:cubicBezTo>
                      <a:pt x="326" y="1192"/>
                      <a:pt x="346" y="1190"/>
                      <a:pt x="365" y="1186"/>
                    </a:cubicBezTo>
                    <a:cubicBezTo>
                      <a:pt x="456" y="1186"/>
                      <a:pt x="487" y="1155"/>
                      <a:pt x="517" y="1095"/>
                    </a:cubicBezTo>
                    <a:cubicBezTo>
                      <a:pt x="578" y="1034"/>
                      <a:pt x="578" y="1003"/>
                      <a:pt x="578" y="912"/>
                    </a:cubicBezTo>
                    <a:cubicBezTo>
                      <a:pt x="578" y="852"/>
                      <a:pt x="517" y="791"/>
                      <a:pt x="517" y="730"/>
                    </a:cubicBezTo>
                    <a:cubicBezTo>
                      <a:pt x="487" y="639"/>
                      <a:pt x="456" y="548"/>
                      <a:pt x="426" y="456"/>
                    </a:cubicBezTo>
                    <a:cubicBezTo>
                      <a:pt x="365" y="335"/>
                      <a:pt x="304" y="244"/>
                      <a:pt x="274" y="122"/>
                    </a:cubicBezTo>
                    <a:cubicBezTo>
                      <a:pt x="213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1" name="Google Shape;591;p50"/>
              <p:cNvSpPr/>
              <p:nvPr/>
            </p:nvSpPr>
            <p:spPr>
              <a:xfrm>
                <a:off x="11276925" y="6537525"/>
                <a:ext cx="14450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74" extrusionOk="0">
                    <a:moveTo>
                      <a:pt x="152" y="0"/>
                    </a:moveTo>
                    <a:cubicBezTo>
                      <a:pt x="152" y="0"/>
                      <a:pt x="30" y="31"/>
                      <a:pt x="30" y="91"/>
                    </a:cubicBezTo>
                    <a:cubicBezTo>
                      <a:pt x="30" y="304"/>
                      <a:pt x="0" y="456"/>
                      <a:pt x="0" y="639"/>
                    </a:cubicBezTo>
                    <a:lnTo>
                      <a:pt x="0" y="912"/>
                    </a:lnTo>
                    <a:cubicBezTo>
                      <a:pt x="0" y="1003"/>
                      <a:pt x="30" y="1094"/>
                      <a:pt x="61" y="1216"/>
                    </a:cubicBezTo>
                    <a:cubicBezTo>
                      <a:pt x="114" y="1295"/>
                      <a:pt x="235" y="1374"/>
                      <a:pt x="325" y="1374"/>
                    </a:cubicBezTo>
                    <a:cubicBezTo>
                      <a:pt x="339" y="1374"/>
                      <a:pt x="353" y="1372"/>
                      <a:pt x="365" y="1368"/>
                    </a:cubicBezTo>
                    <a:cubicBezTo>
                      <a:pt x="486" y="1307"/>
                      <a:pt x="578" y="1216"/>
                      <a:pt x="517" y="1094"/>
                    </a:cubicBezTo>
                    <a:cubicBezTo>
                      <a:pt x="486" y="1003"/>
                      <a:pt x="486" y="942"/>
                      <a:pt x="456" y="851"/>
                    </a:cubicBezTo>
                    <a:cubicBezTo>
                      <a:pt x="426" y="791"/>
                      <a:pt x="426" y="699"/>
                      <a:pt x="365" y="639"/>
                    </a:cubicBezTo>
                    <a:cubicBezTo>
                      <a:pt x="334" y="487"/>
                      <a:pt x="304" y="335"/>
                      <a:pt x="304" y="152"/>
                    </a:cubicBezTo>
                    <a:cubicBezTo>
                      <a:pt x="304" y="61"/>
                      <a:pt x="213" y="0"/>
                      <a:pt x="1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2" name="Google Shape;592;p50"/>
              <p:cNvSpPr/>
              <p:nvPr/>
            </p:nvSpPr>
            <p:spPr>
              <a:xfrm>
                <a:off x="11315675" y="6524600"/>
                <a:ext cx="22825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129" extrusionOk="0">
                    <a:moveTo>
                      <a:pt x="243" y="0"/>
                    </a:moveTo>
                    <a:cubicBezTo>
                      <a:pt x="91" y="0"/>
                      <a:pt x="0" y="122"/>
                      <a:pt x="31" y="244"/>
                    </a:cubicBezTo>
                    <a:lnTo>
                      <a:pt x="152" y="1034"/>
                    </a:lnTo>
                    <a:cubicBezTo>
                      <a:pt x="152" y="1186"/>
                      <a:pt x="152" y="1338"/>
                      <a:pt x="183" y="1490"/>
                    </a:cubicBezTo>
                    <a:cubicBezTo>
                      <a:pt x="183" y="1642"/>
                      <a:pt x="243" y="1763"/>
                      <a:pt x="274" y="1915"/>
                    </a:cubicBezTo>
                    <a:cubicBezTo>
                      <a:pt x="304" y="2067"/>
                      <a:pt x="456" y="2128"/>
                      <a:pt x="608" y="2128"/>
                    </a:cubicBezTo>
                    <a:cubicBezTo>
                      <a:pt x="730" y="2128"/>
                      <a:pt x="912" y="2067"/>
                      <a:pt x="912" y="1915"/>
                    </a:cubicBezTo>
                    <a:cubicBezTo>
                      <a:pt x="912" y="1763"/>
                      <a:pt x="912" y="1611"/>
                      <a:pt x="882" y="1459"/>
                    </a:cubicBezTo>
                    <a:cubicBezTo>
                      <a:pt x="851" y="1338"/>
                      <a:pt x="791" y="1216"/>
                      <a:pt x="760" y="1064"/>
                    </a:cubicBezTo>
                    <a:cubicBezTo>
                      <a:pt x="699" y="760"/>
                      <a:pt x="578" y="487"/>
                      <a:pt x="487" y="183"/>
                    </a:cubicBezTo>
                    <a:cubicBezTo>
                      <a:pt x="456" y="92"/>
                      <a:pt x="335" y="0"/>
                      <a:pt x="2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3" name="Google Shape;593;p50"/>
              <p:cNvSpPr/>
              <p:nvPr/>
            </p:nvSpPr>
            <p:spPr>
              <a:xfrm>
                <a:off x="11372650" y="6530600"/>
                <a:ext cx="2625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657" extrusionOk="0">
                    <a:moveTo>
                      <a:pt x="255" y="1"/>
                    </a:moveTo>
                    <a:cubicBezTo>
                      <a:pt x="206" y="1"/>
                      <a:pt x="157" y="11"/>
                      <a:pt x="123" y="34"/>
                    </a:cubicBezTo>
                    <a:cubicBezTo>
                      <a:pt x="31" y="156"/>
                      <a:pt x="1" y="277"/>
                      <a:pt x="92" y="338"/>
                    </a:cubicBezTo>
                    <a:cubicBezTo>
                      <a:pt x="183" y="520"/>
                      <a:pt x="305" y="672"/>
                      <a:pt x="335" y="916"/>
                    </a:cubicBezTo>
                    <a:cubicBezTo>
                      <a:pt x="335" y="946"/>
                      <a:pt x="335" y="946"/>
                      <a:pt x="396" y="976"/>
                    </a:cubicBezTo>
                    <a:cubicBezTo>
                      <a:pt x="396" y="1037"/>
                      <a:pt x="426" y="1098"/>
                      <a:pt x="426" y="1128"/>
                    </a:cubicBezTo>
                    <a:cubicBezTo>
                      <a:pt x="426" y="1250"/>
                      <a:pt x="457" y="1341"/>
                      <a:pt x="457" y="1432"/>
                    </a:cubicBezTo>
                    <a:cubicBezTo>
                      <a:pt x="472" y="1581"/>
                      <a:pt x="617" y="1657"/>
                      <a:pt x="758" y="1657"/>
                    </a:cubicBezTo>
                    <a:cubicBezTo>
                      <a:pt x="906" y="1657"/>
                      <a:pt x="1050" y="1573"/>
                      <a:pt x="1034" y="1402"/>
                    </a:cubicBezTo>
                    <a:cubicBezTo>
                      <a:pt x="1034" y="1280"/>
                      <a:pt x="1034" y="1189"/>
                      <a:pt x="974" y="1068"/>
                    </a:cubicBezTo>
                    <a:lnTo>
                      <a:pt x="882" y="733"/>
                    </a:lnTo>
                    <a:cubicBezTo>
                      <a:pt x="761" y="490"/>
                      <a:pt x="639" y="277"/>
                      <a:pt x="457" y="64"/>
                    </a:cubicBezTo>
                    <a:cubicBezTo>
                      <a:pt x="419" y="27"/>
                      <a:pt x="335" y="1"/>
                      <a:pt x="2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4" name="Google Shape;594;p50"/>
              <p:cNvSpPr/>
              <p:nvPr/>
            </p:nvSpPr>
            <p:spPr>
              <a:xfrm>
                <a:off x="11422050" y="6538275"/>
                <a:ext cx="23575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118" extrusionOk="0">
                    <a:moveTo>
                      <a:pt x="183" y="1"/>
                    </a:moveTo>
                    <a:cubicBezTo>
                      <a:pt x="92" y="31"/>
                      <a:pt x="1" y="153"/>
                      <a:pt x="31" y="274"/>
                    </a:cubicBezTo>
                    <a:lnTo>
                      <a:pt x="153" y="609"/>
                    </a:lnTo>
                    <a:cubicBezTo>
                      <a:pt x="183" y="669"/>
                      <a:pt x="183" y="730"/>
                      <a:pt x="244" y="791"/>
                    </a:cubicBezTo>
                    <a:cubicBezTo>
                      <a:pt x="274" y="821"/>
                      <a:pt x="274" y="912"/>
                      <a:pt x="305" y="943"/>
                    </a:cubicBezTo>
                    <a:cubicBezTo>
                      <a:pt x="335" y="1034"/>
                      <a:pt x="426" y="1064"/>
                      <a:pt x="487" y="1095"/>
                    </a:cubicBezTo>
                    <a:cubicBezTo>
                      <a:pt x="533" y="1110"/>
                      <a:pt x="586" y="1118"/>
                      <a:pt x="635" y="1118"/>
                    </a:cubicBezTo>
                    <a:cubicBezTo>
                      <a:pt x="685" y="1118"/>
                      <a:pt x="730" y="1110"/>
                      <a:pt x="761" y="1095"/>
                    </a:cubicBezTo>
                    <a:cubicBezTo>
                      <a:pt x="821" y="1064"/>
                      <a:pt x="913" y="1034"/>
                      <a:pt x="913" y="943"/>
                    </a:cubicBezTo>
                    <a:cubicBezTo>
                      <a:pt x="943" y="882"/>
                      <a:pt x="943" y="791"/>
                      <a:pt x="882" y="730"/>
                    </a:cubicBezTo>
                    <a:cubicBezTo>
                      <a:pt x="852" y="669"/>
                      <a:pt x="791" y="609"/>
                      <a:pt x="791" y="578"/>
                    </a:cubicBezTo>
                    <a:cubicBezTo>
                      <a:pt x="761" y="487"/>
                      <a:pt x="730" y="457"/>
                      <a:pt x="700" y="365"/>
                    </a:cubicBezTo>
                    <a:cubicBezTo>
                      <a:pt x="609" y="305"/>
                      <a:pt x="578" y="213"/>
                      <a:pt x="487" y="122"/>
                    </a:cubicBezTo>
                    <a:cubicBezTo>
                      <a:pt x="457" y="61"/>
                      <a:pt x="426" y="31"/>
                      <a:pt x="3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5" name="Google Shape;595;p50"/>
              <p:cNvSpPr/>
              <p:nvPr/>
            </p:nvSpPr>
            <p:spPr>
              <a:xfrm>
                <a:off x="11477525" y="6531450"/>
                <a:ext cx="17500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700" h="1703" extrusionOk="0">
                    <a:moveTo>
                      <a:pt x="183" y="0"/>
                    </a:moveTo>
                    <a:cubicBezTo>
                      <a:pt x="92" y="122"/>
                      <a:pt x="1" y="182"/>
                      <a:pt x="1" y="334"/>
                    </a:cubicBezTo>
                    <a:cubicBezTo>
                      <a:pt x="1" y="578"/>
                      <a:pt x="31" y="760"/>
                      <a:pt x="31" y="942"/>
                    </a:cubicBezTo>
                    <a:cubicBezTo>
                      <a:pt x="31" y="1034"/>
                      <a:pt x="61" y="1125"/>
                      <a:pt x="61" y="1216"/>
                    </a:cubicBezTo>
                    <a:cubicBezTo>
                      <a:pt x="61" y="1307"/>
                      <a:pt x="61" y="1337"/>
                      <a:pt x="92" y="1398"/>
                    </a:cubicBezTo>
                    <a:cubicBezTo>
                      <a:pt x="153" y="1489"/>
                      <a:pt x="183" y="1550"/>
                      <a:pt x="213" y="1581"/>
                    </a:cubicBezTo>
                    <a:cubicBezTo>
                      <a:pt x="244" y="1672"/>
                      <a:pt x="365" y="1702"/>
                      <a:pt x="487" y="1702"/>
                    </a:cubicBezTo>
                    <a:cubicBezTo>
                      <a:pt x="548" y="1702"/>
                      <a:pt x="669" y="1672"/>
                      <a:pt x="669" y="1550"/>
                    </a:cubicBezTo>
                    <a:cubicBezTo>
                      <a:pt x="669" y="1489"/>
                      <a:pt x="700" y="1429"/>
                      <a:pt x="700" y="1368"/>
                    </a:cubicBezTo>
                    <a:lnTo>
                      <a:pt x="700" y="1125"/>
                    </a:lnTo>
                    <a:cubicBezTo>
                      <a:pt x="700" y="1034"/>
                      <a:pt x="669" y="942"/>
                      <a:pt x="669" y="821"/>
                    </a:cubicBezTo>
                    <a:cubicBezTo>
                      <a:pt x="639" y="608"/>
                      <a:pt x="548" y="426"/>
                      <a:pt x="517" y="182"/>
                    </a:cubicBezTo>
                    <a:cubicBezTo>
                      <a:pt x="517" y="122"/>
                      <a:pt x="456" y="61"/>
                      <a:pt x="365" y="30"/>
                    </a:cubicBezTo>
                    <a:cubicBezTo>
                      <a:pt x="30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6" name="Google Shape;596;p50"/>
              <p:cNvSpPr/>
              <p:nvPr/>
            </p:nvSpPr>
            <p:spPr>
              <a:xfrm>
                <a:off x="11530725" y="6524750"/>
                <a:ext cx="25100" cy="439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758" extrusionOk="0">
                    <a:moveTo>
                      <a:pt x="240" y="0"/>
                    </a:moveTo>
                    <a:cubicBezTo>
                      <a:pt x="193" y="0"/>
                      <a:pt x="142" y="17"/>
                      <a:pt x="91" y="55"/>
                    </a:cubicBezTo>
                    <a:cubicBezTo>
                      <a:pt x="31" y="116"/>
                      <a:pt x="0" y="238"/>
                      <a:pt x="61" y="298"/>
                    </a:cubicBezTo>
                    <a:cubicBezTo>
                      <a:pt x="91" y="329"/>
                      <a:pt x="152" y="420"/>
                      <a:pt x="152" y="450"/>
                    </a:cubicBezTo>
                    <a:lnTo>
                      <a:pt x="152" y="511"/>
                    </a:lnTo>
                    <a:cubicBezTo>
                      <a:pt x="152" y="542"/>
                      <a:pt x="183" y="542"/>
                      <a:pt x="183" y="572"/>
                    </a:cubicBezTo>
                    <a:cubicBezTo>
                      <a:pt x="213" y="694"/>
                      <a:pt x="243" y="754"/>
                      <a:pt x="243" y="876"/>
                    </a:cubicBezTo>
                    <a:cubicBezTo>
                      <a:pt x="274" y="998"/>
                      <a:pt x="274" y="1089"/>
                      <a:pt x="335" y="1180"/>
                    </a:cubicBezTo>
                    <a:lnTo>
                      <a:pt x="335" y="1271"/>
                    </a:lnTo>
                    <a:lnTo>
                      <a:pt x="335" y="1302"/>
                    </a:lnTo>
                    <a:lnTo>
                      <a:pt x="335" y="1453"/>
                    </a:lnTo>
                    <a:cubicBezTo>
                      <a:pt x="335" y="1636"/>
                      <a:pt x="487" y="1757"/>
                      <a:pt x="669" y="1757"/>
                    </a:cubicBezTo>
                    <a:cubicBezTo>
                      <a:pt x="821" y="1757"/>
                      <a:pt x="1003" y="1666"/>
                      <a:pt x="1003" y="1484"/>
                    </a:cubicBezTo>
                    <a:cubicBezTo>
                      <a:pt x="1003" y="1210"/>
                      <a:pt x="973" y="998"/>
                      <a:pt x="851" y="724"/>
                    </a:cubicBezTo>
                    <a:cubicBezTo>
                      <a:pt x="730" y="511"/>
                      <a:pt x="578" y="268"/>
                      <a:pt x="395" y="86"/>
                    </a:cubicBezTo>
                    <a:cubicBezTo>
                      <a:pt x="360" y="33"/>
                      <a:pt x="304" y="0"/>
                      <a:pt x="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7" name="Google Shape;597;p50"/>
              <p:cNvSpPr/>
              <p:nvPr/>
            </p:nvSpPr>
            <p:spPr>
              <a:xfrm>
                <a:off x="11075550" y="6916700"/>
                <a:ext cx="140600" cy="229525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9181" extrusionOk="0">
                    <a:moveTo>
                      <a:pt x="4894" y="1"/>
                    </a:moveTo>
                    <a:cubicBezTo>
                      <a:pt x="4620" y="1"/>
                      <a:pt x="4438" y="122"/>
                      <a:pt x="4316" y="365"/>
                    </a:cubicBezTo>
                    <a:cubicBezTo>
                      <a:pt x="4256" y="457"/>
                      <a:pt x="4164" y="730"/>
                      <a:pt x="4134" y="1125"/>
                    </a:cubicBezTo>
                    <a:cubicBezTo>
                      <a:pt x="4073" y="1490"/>
                      <a:pt x="4012" y="1733"/>
                      <a:pt x="3952" y="1885"/>
                    </a:cubicBezTo>
                    <a:cubicBezTo>
                      <a:pt x="3709" y="2341"/>
                      <a:pt x="3496" y="3010"/>
                      <a:pt x="3313" y="3861"/>
                    </a:cubicBezTo>
                    <a:cubicBezTo>
                      <a:pt x="3040" y="4955"/>
                      <a:pt x="2888" y="5654"/>
                      <a:pt x="2797" y="5897"/>
                    </a:cubicBezTo>
                    <a:cubicBezTo>
                      <a:pt x="2584" y="6627"/>
                      <a:pt x="2250" y="7235"/>
                      <a:pt x="1824" y="7691"/>
                    </a:cubicBezTo>
                    <a:cubicBezTo>
                      <a:pt x="1672" y="7113"/>
                      <a:pt x="1581" y="6748"/>
                      <a:pt x="1550" y="6566"/>
                    </a:cubicBezTo>
                    <a:cubicBezTo>
                      <a:pt x="1520" y="6171"/>
                      <a:pt x="1520" y="5745"/>
                      <a:pt x="1520" y="5259"/>
                    </a:cubicBezTo>
                    <a:cubicBezTo>
                      <a:pt x="1520" y="4803"/>
                      <a:pt x="1550" y="4074"/>
                      <a:pt x="1581" y="3071"/>
                    </a:cubicBezTo>
                    <a:cubicBezTo>
                      <a:pt x="1642" y="2098"/>
                      <a:pt x="1642" y="1368"/>
                      <a:pt x="1642" y="882"/>
                    </a:cubicBezTo>
                    <a:cubicBezTo>
                      <a:pt x="1520" y="852"/>
                      <a:pt x="1429" y="791"/>
                      <a:pt x="1277" y="730"/>
                    </a:cubicBezTo>
                    <a:cubicBezTo>
                      <a:pt x="1125" y="700"/>
                      <a:pt x="1064" y="669"/>
                      <a:pt x="943" y="669"/>
                    </a:cubicBezTo>
                    <a:cubicBezTo>
                      <a:pt x="456" y="669"/>
                      <a:pt x="213" y="973"/>
                      <a:pt x="213" y="1581"/>
                    </a:cubicBezTo>
                    <a:lnTo>
                      <a:pt x="213" y="2432"/>
                    </a:lnTo>
                    <a:cubicBezTo>
                      <a:pt x="61" y="3557"/>
                      <a:pt x="0" y="4469"/>
                      <a:pt x="0" y="5137"/>
                    </a:cubicBezTo>
                    <a:cubicBezTo>
                      <a:pt x="0" y="6353"/>
                      <a:pt x="183" y="7417"/>
                      <a:pt x="578" y="8329"/>
                    </a:cubicBezTo>
                    <a:cubicBezTo>
                      <a:pt x="791" y="8907"/>
                      <a:pt x="1125" y="9180"/>
                      <a:pt x="1581" y="9180"/>
                    </a:cubicBezTo>
                    <a:cubicBezTo>
                      <a:pt x="2128" y="9180"/>
                      <a:pt x="2584" y="8907"/>
                      <a:pt x="2949" y="8420"/>
                    </a:cubicBezTo>
                    <a:cubicBezTo>
                      <a:pt x="3557" y="7630"/>
                      <a:pt x="3982" y="6748"/>
                      <a:pt x="4225" y="5745"/>
                    </a:cubicBezTo>
                    <a:cubicBezTo>
                      <a:pt x="4286" y="5441"/>
                      <a:pt x="4560" y="4530"/>
                      <a:pt x="5016" y="3010"/>
                    </a:cubicBezTo>
                    <a:cubicBezTo>
                      <a:pt x="5350" y="1885"/>
                      <a:pt x="5532" y="1004"/>
                      <a:pt x="5623" y="335"/>
                    </a:cubicBezTo>
                    <a:cubicBezTo>
                      <a:pt x="5471" y="92"/>
                      <a:pt x="5228" y="31"/>
                      <a:pt x="48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8" name="Google Shape;598;p50"/>
              <p:cNvSpPr/>
              <p:nvPr/>
            </p:nvSpPr>
            <p:spPr>
              <a:xfrm>
                <a:off x="11223725" y="6885550"/>
                <a:ext cx="86650" cy="27282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0913" extrusionOk="0">
                    <a:moveTo>
                      <a:pt x="2250" y="0"/>
                    </a:moveTo>
                    <a:cubicBezTo>
                      <a:pt x="2007" y="0"/>
                      <a:pt x="1794" y="61"/>
                      <a:pt x="1551" y="152"/>
                    </a:cubicBezTo>
                    <a:cubicBezTo>
                      <a:pt x="1034" y="396"/>
                      <a:pt x="639" y="760"/>
                      <a:pt x="365" y="1307"/>
                    </a:cubicBezTo>
                    <a:cubicBezTo>
                      <a:pt x="122" y="1763"/>
                      <a:pt x="0" y="2280"/>
                      <a:pt x="0" y="2858"/>
                    </a:cubicBezTo>
                    <a:cubicBezTo>
                      <a:pt x="0" y="3587"/>
                      <a:pt x="335" y="4529"/>
                      <a:pt x="973" y="5715"/>
                    </a:cubicBezTo>
                    <a:cubicBezTo>
                      <a:pt x="1642" y="6900"/>
                      <a:pt x="1976" y="7812"/>
                      <a:pt x="1976" y="8420"/>
                    </a:cubicBezTo>
                    <a:cubicBezTo>
                      <a:pt x="1976" y="8876"/>
                      <a:pt x="1885" y="9271"/>
                      <a:pt x="1672" y="9697"/>
                    </a:cubicBezTo>
                    <a:cubicBezTo>
                      <a:pt x="1642" y="9818"/>
                      <a:pt x="1520" y="9879"/>
                      <a:pt x="1368" y="9879"/>
                    </a:cubicBezTo>
                    <a:cubicBezTo>
                      <a:pt x="1216" y="9879"/>
                      <a:pt x="1095" y="9940"/>
                      <a:pt x="1064" y="9970"/>
                    </a:cubicBezTo>
                    <a:cubicBezTo>
                      <a:pt x="912" y="10122"/>
                      <a:pt x="821" y="10274"/>
                      <a:pt x="821" y="10396"/>
                    </a:cubicBezTo>
                    <a:cubicBezTo>
                      <a:pt x="821" y="10608"/>
                      <a:pt x="973" y="10760"/>
                      <a:pt x="1277" y="10882"/>
                    </a:cubicBezTo>
                    <a:cubicBezTo>
                      <a:pt x="1368" y="10912"/>
                      <a:pt x="1490" y="10912"/>
                      <a:pt x="1551" y="10912"/>
                    </a:cubicBezTo>
                    <a:cubicBezTo>
                      <a:pt x="1794" y="10912"/>
                      <a:pt x="2037" y="10791"/>
                      <a:pt x="2341" y="10608"/>
                    </a:cubicBezTo>
                    <a:cubicBezTo>
                      <a:pt x="2736" y="10335"/>
                      <a:pt x="2949" y="10122"/>
                      <a:pt x="3040" y="9970"/>
                    </a:cubicBezTo>
                    <a:cubicBezTo>
                      <a:pt x="3314" y="9484"/>
                      <a:pt x="3466" y="8967"/>
                      <a:pt x="3466" y="8450"/>
                    </a:cubicBezTo>
                    <a:cubicBezTo>
                      <a:pt x="3466" y="7812"/>
                      <a:pt x="3222" y="6991"/>
                      <a:pt x="2736" y="6080"/>
                    </a:cubicBezTo>
                    <a:cubicBezTo>
                      <a:pt x="2007" y="4681"/>
                      <a:pt x="1642" y="3952"/>
                      <a:pt x="1581" y="3861"/>
                    </a:cubicBezTo>
                    <a:cubicBezTo>
                      <a:pt x="1490" y="3617"/>
                      <a:pt x="1429" y="3344"/>
                      <a:pt x="1429" y="3101"/>
                    </a:cubicBezTo>
                    <a:cubicBezTo>
                      <a:pt x="1429" y="2341"/>
                      <a:pt x="1703" y="1733"/>
                      <a:pt x="2250" y="1186"/>
                    </a:cubicBezTo>
                    <a:cubicBezTo>
                      <a:pt x="2310" y="1155"/>
                      <a:pt x="2341" y="1095"/>
                      <a:pt x="2432" y="1095"/>
                    </a:cubicBezTo>
                    <a:cubicBezTo>
                      <a:pt x="2432" y="1095"/>
                      <a:pt x="2493" y="1155"/>
                      <a:pt x="2645" y="1186"/>
                    </a:cubicBezTo>
                    <a:cubicBezTo>
                      <a:pt x="2706" y="1201"/>
                      <a:pt x="2759" y="1209"/>
                      <a:pt x="2804" y="1209"/>
                    </a:cubicBezTo>
                    <a:cubicBezTo>
                      <a:pt x="2850" y="1209"/>
                      <a:pt x="2888" y="1201"/>
                      <a:pt x="2918" y="1186"/>
                    </a:cubicBezTo>
                    <a:cubicBezTo>
                      <a:pt x="3222" y="1034"/>
                      <a:pt x="3374" y="882"/>
                      <a:pt x="3374" y="699"/>
                    </a:cubicBezTo>
                    <a:cubicBezTo>
                      <a:pt x="3374" y="578"/>
                      <a:pt x="3314" y="517"/>
                      <a:pt x="3192" y="365"/>
                    </a:cubicBezTo>
                    <a:cubicBezTo>
                      <a:pt x="2949" y="122"/>
                      <a:pt x="2645" y="0"/>
                      <a:pt x="2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9" name="Google Shape;599;p50"/>
              <p:cNvSpPr/>
              <p:nvPr/>
            </p:nvSpPr>
            <p:spPr>
              <a:xfrm>
                <a:off x="11324025" y="6917475"/>
                <a:ext cx="140600" cy="213725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8549" extrusionOk="0">
                    <a:moveTo>
                      <a:pt x="4347" y="0"/>
                    </a:moveTo>
                    <a:cubicBezTo>
                      <a:pt x="3891" y="91"/>
                      <a:pt x="3375" y="213"/>
                      <a:pt x="2888" y="334"/>
                    </a:cubicBezTo>
                    <a:cubicBezTo>
                      <a:pt x="2311" y="486"/>
                      <a:pt x="1855" y="638"/>
                      <a:pt x="1490" y="821"/>
                    </a:cubicBezTo>
                    <a:cubicBezTo>
                      <a:pt x="1186" y="942"/>
                      <a:pt x="852" y="1094"/>
                      <a:pt x="548" y="1216"/>
                    </a:cubicBezTo>
                    <a:cubicBezTo>
                      <a:pt x="183" y="1368"/>
                      <a:pt x="1" y="1581"/>
                      <a:pt x="1" y="1854"/>
                    </a:cubicBezTo>
                    <a:cubicBezTo>
                      <a:pt x="1" y="2158"/>
                      <a:pt x="274" y="2340"/>
                      <a:pt x="852" y="2462"/>
                    </a:cubicBezTo>
                    <a:cubicBezTo>
                      <a:pt x="791" y="3283"/>
                      <a:pt x="761" y="3739"/>
                      <a:pt x="730" y="3830"/>
                    </a:cubicBezTo>
                    <a:cubicBezTo>
                      <a:pt x="700" y="3891"/>
                      <a:pt x="609" y="3982"/>
                      <a:pt x="457" y="4043"/>
                    </a:cubicBezTo>
                    <a:cubicBezTo>
                      <a:pt x="305" y="4134"/>
                      <a:pt x="244" y="4195"/>
                      <a:pt x="244" y="4286"/>
                    </a:cubicBezTo>
                    <a:cubicBezTo>
                      <a:pt x="183" y="4468"/>
                      <a:pt x="335" y="4620"/>
                      <a:pt x="609" y="4803"/>
                    </a:cubicBezTo>
                    <a:cubicBezTo>
                      <a:pt x="548" y="5441"/>
                      <a:pt x="548" y="6201"/>
                      <a:pt x="609" y="7052"/>
                    </a:cubicBezTo>
                    <a:cubicBezTo>
                      <a:pt x="609" y="7325"/>
                      <a:pt x="761" y="7569"/>
                      <a:pt x="1004" y="7812"/>
                    </a:cubicBezTo>
                    <a:cubicBezTo>
                      <a:pt x="1216" y="8055"/>
                      <a:pt x="1490" y="8176"/>
                      <a:pt x="1764" y="8268"/>
                    </a:cubicBezTo>
                    <a:cubicBezTo>
                      <a:pt x="2483" y="8473"/>
                      <a:pt x="3354" y="8548"/>
                      <a:pt x="4341" y="8548"/>
                    </a:cubicBezTo>
                    <a:cubicBezTo>
                      <a:pt x="4522" y="8548"/>
                      <a:pt x="4706" y="8546"/>
                      <a:pt x="4894" y="8541"/>
                    </a:cubicBezTo>
                    <a:cubicBezTo>
                      <a:pt x="5107" y="8541"/>
                      <a:pt x="5198" y="8450"/>
                      <a:pt x="5289" y="8359"/>
                    </a:cubicBezTo>
                    <a:cubicBezTo>
                      <a:pt x="5350" y="8237"/>
                      <a:pt x="5411" y="8085"/>
                      <a:pt x="5350" y="7933"/>
                    </a:cubicBezTo>
                    <a:cubicBezTo>
                      <a:pt x="5272" y="7541"/>
                      <a:pt x="5103" y="7306"/>
                      <a:pt x="4903" y="7306"/>
                    </a:cubicBezTo>
                    <a:cubicBezTo>
                      <a:pt x="4871" y="7306"/>
                      <a:pt x="4837" y="7313"/>
                      <a:pt x="4803" y="7325"/>
                    </a:cubicBezTo>
                    <a:cubicBezTo>
                      <a:pt x="4712" y="7325"/>
                      <a:pt x="4651" y="7356"/>
                      <a:pt x="4560" y="7447"/>
                    </a:cubicBezTo>
                    <a:cubicBezTo>
                      <a:pt x="4438" y="7508"/>
                      <a:pt x="4378" y="7538"/>
                      <a:pt x="4286" y="7538"/>
                    </a:cubicBezTo>
                    <a:cubicBezTo>
                      <a:pt x="4118" y="7547"/>
                      <a:pt x="3956" y="7551"/>
                      <a:pt x="3801" y="7551"/>
                    </a:cubicBezTo>
                    <a:cubicBezTo>
                      <a:pt x="2891" y="7551"/>
                      <a:pt x="2214" y="7403"/>
                      <a:pt x="1824" y="7143"/>
                    </a:cubicBezTo>
                    <a:cubicBezTo>
                      <a:pt x="1764" y="6991"/>
                      <a:pt x="1703" y="6748"/>
                      <a:pt x="1703" y="6474"/>
                    </a:cubicBezTo>
                    <a:cubicBezTo>
                      <a:pt x="1703" y="6079"/>
                      <a:pt x="1824" y="5532"/>
                      <a:pt x="2007" y="4803"/>
                    </a:cubicBezTo>
                    <a:cubicBezTo>
                      <a:pt x="2341" y="4711"/>
                      <a:pt x="2706" y="4620"/>
                      <a:pt x="3162" y="4620"/>
                    </a:cubicBezTo>
                    <a:cubicBezTo>
                      <a:pt x="3739" y="4620"/>
                      <a:pt x="4104" y="4590"/>
                      <a:pt x="4347" y="4559"/>
                    </a:cubicBezTo>
                    <a:cubicBezTo>
                      <a:pt x="4438" y="4559"/>
                      <a:pt x="4560" y="4499"/>
                      <a:pt x="4651" y="4438"/>
                    </a:cubicBezTo>
                    <a:cubicBezTo>
                      <a:pt x="4803" y="4316"/>
                      <a:pt x="4834" y="4255"/>
                      <a:pt x="4864" y="4255"/>
                    </a:cubicBezTo>
                    <a:cubicBezTo>
                      <a:pt x="4955" y="4195"/>
                      <a:pt x="4986" y="4164"/>
                      <a:pt x="4986" y="4103"/>
                    </a:cubicBezTo>
                    <a:cubicBezTo>
                      <a:pt x="4986" y="4012"/>
                      <a:pt x="4925" y="3891"/>
                      <a:pt x="4773" y="3708"/>
                    </a:cubicBezTo>
                    <a:cubicBezTo>
                      <a:pt x="4560" y="3587"/>
                      <a:pt x="4286" y="3526"/>
                      <a:pt x="4043" y="3526"/>
                    </a:cubicBezTo>
                    <a:cubicBezTo>
                      <a:pt x="3891" y="3526"/>
                      <a:pt x="3618" y="3556"/>
                      <a:pt x="3314" y="3587"/>
                    </a:cubicBezTo>
                    <a:cubicBezTo>
                      <a:pt x="2979" y="3647"/>
                      <a:pt x="2736" y="3678"/>
                      <a:pt x="2584" y="3678"/>
                    </a:cubicBezTo>
                    <a:cubicBezTo>
                      <a:pt x="2371" y="3678"/>
                      <a:pt x="2159" y="3678"/>
                      <a:pt x="2007" y="3587"/>
                    </a:cubicBezTo>
                    <a:cubicBezTo>
                      <a:pt x="2068" y="2705"/>
                      <a:pt x="2128" y="2188"/>
                      <a:pt x="2220" y="1915"/>
                    </a:cubicBezTo>
                    <a:cubicBezTo>
                      <a:pt x="2584" y="1763"/>
                      <a:pt x="3131" y="1611"/>
                      <a:pt x="3861" y="1429"/>
                    </a:cubicBezTo>
                    <a:cubicBezTo>
                      <a:pt x="4560" y="1246"/>
                      <a:pt x="5107" y="1094"/>
                      <a:pt x="5472" y="942"/>
                    </a:cubicBezTo>
                    <a:cubicBezTo>
                      <a:pt x="5563" y="912"/>
                      <a:pt x="5593" y="821"/>
                      <a:pt x="5624" y="729"/>
                    </a:cubicBezTo>
                    <a:cubicBezTo>
                      <a:pt x="5624" y="699"/>
                      <a:pt x="5593" y="638"/>
                      <a:pt x="5563" y="517"/>
                    </a:cubicBezTo>
                    <a:cubicBezTo>
                      <a:pt x="5502" y="395"/>
                      <a:pt x="5472" y="334"/>
                      <a:pt x="5472" y="304"/>
                    </a:cubicBezTo>
                    <a:cubicBezTo>
                      <a:pt x="5107" y="91"/>
                      <a:pt x="4803" y="0"/>
                      <a:pt x="45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0" name="Google Shape;600;p50"/>
              <p:cNvSpPr/>
              <p:nvPr/>
            </p:nvSpPr>
            <p:spPr>
              <a:xfrm>
                <a:off x="10734350" y="7197100"/>
                <a:ext cx="245475" cy="424800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16992" extrusionOk="0">
                    <a:moveTo>
                      <a:pt x="6931" y="1"/>
                    </a:moveTo>
                    <a:cubicBezTo>
                      <a:pt x="6201" y="1"/>
                      <a:pt x="5350" y="578"/>
                      <a:pt x="4438" y="1764"/>
                    </a:cubicBezTo>
                    <a:cubicBezTo>
                      <a:pt x="2615" y="4104"/>
                      <a:pt x="1247" y="6505"/>
                      <a:pt x="426" y="8967"/>
                    </a:cubicBezTo>
                    <a:cubicBezTo>
                      <a:pt x="153" y="9727"/>
                      <a:pt x="1" y="10426"/>
                      <a:pt x="1" y="11004"/>
                    </a:cubicBezTo>
                    <a:cubicBezTo>
                      <a:pt x="1" y="11642"/>
                      <a:pt x="183" y="12159"/>
                      <a:pt x="548" y="12615"/>
                    </a:cubicBezTo>
                    <a:cubicBezTo>
                      <a:pt x="1156" y="13435"/>
                      <a:pt x="1824" y="13800"/>
                      <a:pt x="2554" y="13800"/>
                    </a:cubicBezTo>
                    <a:cubicBezTo>
                      <a:pt x="2736" y="13800"/>
                      <a:pt x="2919" y="13800"/>
                      <a:pt x="3131" y="13709"/>
                    </a:cubicBezTo>
                    <a:cubicBezTo>
                      <a:pt x="4499" y="13223"/>
                      <a:pt x="5745" y="12493"/>
                      <a:pt x="6840" y="11520"/>
                    </a:cubicBezTo>
                    <a:lnTo>
                      <a:pt x="6840" y="11520"/>
                    </a:lnTo>
                    <a:cubicBezTo>
                      <a:pt x="6779" y="12402"/>
                      <a:pt x="6688" y="13040"/>
                      <a:pt x="6627" y="13496"/>
                    </a:cubicBezTo>
                    <a:cubicBezTo>
                      <a:pt x="6627" y="13679"/>
                      <a:pt x="6566" y="14043"/>
                      <a:pt x="6505" y="14438"/>
                    </a:cubicBezTo>
                    <a:cubicBezTo>
                      <a:pt x="6414" y="14864"/>
                      <a:pt x="6384" y="15168"/>
                      <a:pt x="6384" y="15411"/>
                    </a:cubicBezTo>
                    <a:cubicBezTo>
                      <a:pt x="6384" y="16110"/>
                      <a:pt x="6718" y="16657"/>
                      <a:pt x="7417" y="16931"/>
                    </a:cubicBezTo>
                    <a:cubicBezTo>
                      <a:pt x="7569" y="16961"/>
                      <a:pt x="7691" y="16992"/>
                      <a:pt x="7843" y="16992"/>
                    </a:cubicBezTo>
                    <a:cubicBezTo>
                      <a:pt x="8329" y="16992"/>
                      <a:pt x="8603" y="16809"/>
                      <a:pt x="8633" y="16414"/>
                    </a:cubicBezTo>
                    <a:lnTo>
                      <a:pt x="8846" y="12554"/>
                    </a:lnTo>
                    <a:cubicBezTo>
                      <a:pt x="8967" y="11065"/>
                      <a:pt x="9271" y="9818"/>
                      <a:pt x="9697" y="8785"/>
                    </a:cubicBezTo>
                    <a:cubicBezTo>
                      <a:pt x="9758" y="8633"/>
                      <a:pt x="9818" y="8481"/>
                      <a:pt x="9818" y="8451"/>
                    </a:cubicBezTo>
                    <a:cubicBezTo>
                      <a:pt x="9818" y="8147"/>
                      <a:pt x="9666" y="7812"/>
                      <a:pt x="9362" y="7387"/>
                    </a:cubicBezTo>
                    <a:cubicBezTo>
                      <a:pt x="9294" y="7318"/>
                      <a:pt x="9209" y="7284"/>
                      <a:pt x="9093" y="7284"/>
                    </a:cubicBezTo>
                    <a:cubicBezTo>
                      <a:pt x="9055" y="7284"/>
                      <a:pt x="9013" y="7288"/>
                      <a:pt x="8967" y="7296"/>
                    </a:cubicBezTo>
                    <a:cubicBezTo>
                      <a:pt x="8603" y="7356"/>
                      <a:pt x="8481" y="7356"/>
                      <a:pt x="8603" y="7356"/>
                    </a:cubicBezTo>
                    <a:cubicBezTo>
                      <a:pt x="8177" y="7356"/>
                      <a:pt x="7873" y="7569"/>
                      <a:pt x="7721" y="7995"/>
                    </a:cubicBezTo>
                    <a:cubicBezTo>
                      <a:pt x="7539" y="8603"/>
                      <a:pt x="7326" y="8937"/>
                      <a:pt x="7174" y="9058"/>
                    </a:cubicBezTo>
                    <a:cubicBezTo>
                      <a:pt x="5046" y="10730"/>
                      <a:pt x="3496" y="11794"/>
                      <a:pt x="2432" y="12159"/>
                    </a:cubicBezTo>
                    <a:cubicBezTo>
                      <a:pt x="2397" y="12186"/>
                      <a:pt x="2366" y="12197"/>
                      <a:pt x="2339" y="12197"/>
                    </a:cubicBezTo>
                    <a:cubicBezTo>
                      <a:pt x="2272" y="12197"/>
                      <a:pt x="2223" y="12132"/>
                      <a:pt x="2159" y="12068"/>
                    </a:cubicBezTo>
                    <a:cubicBezTo>
                      <a:pt x="2098" y="11916"/>
                      <a:pt x="2067" y="11824"/>
                      <a:pt x="2007" y="11824"/>
                    </a:cubicBezTo>
                    <a:cubicBezTo>
                      <a:pt x="1976" y="11612"/>
                      <a:pt x="1976" y="11399"/>
                      <a:pt x="1976" y="11217"/>
                    </a:cubicBezTo>
                    <a:cubicBezTo>
                      <a:pt x="1976" y="10122"/>
                      <a:pt x="2311" y="8876"/>
                      <a:pt x="3010" y="7508"/>
                    </a:cubicBezTo>
                    <a:cubicBezTo>
                      <a:pt x="4134" y="5259"/>
                      <a:pt x="5350" y="3435"/>
                      <a:pt x="6688" y="2037"/>
                    </a:cubicBezTo>
                    <a:cubicBezTo>
                      <a:pt x="6718" y="1976"/>
                      <a:pt x="6992" y="1824"/>
                      <a:pt x="7569" y="1520"/>
                    </a:cubicBezTo>
                    <a:cubicBezTo>
                      <a:pt x="7903" y="1338"/>
                      <a:pt x="8055" y="1064"/>
                      <a:pt x="7995" y="700"/>
                    </a:cubicBezTo>
                    <a:cubicBezTo>
                      <a:pt x="7903" y="244"/>
                      <a:pt x="7569" y="1"/>
                      <a:pt x="69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1" name="Google Shape;601;p50"/>
              <p:cNvSpPr/>
              <p:nvPr/>
            </p:nvSpPr>
            <p:spPr>
              <a:xfrm>
                <a:off x="11012475" y="7218375"/>
                <a:ext cx="180875" cy="364775"/>
              </a:xfrm>
              <a:custGeom>
                <a:avLst/>
                <a:gdLst/>
                <a:ahLst/>
                <a:cxnLst/>
                <a:rect l="l" t="t" r="r" b="b"/>
                <a:pathLst>
                  <a:path w="7235" h="14591" extrusionOk="0">
                    <a:moveTo>
                      <a:pt x="1338" y="1"/>
                    </a:moveTo>
                    <a:cubicBezTo>
                      <a:pt x="1003" y="1"/>
                      <a:pt x="730" y="122"/>
                      <a:pt x="548" y="305"/>
                    </a:cubicBezTo>
                    <a:cubicBezTo>
                      <a:pt x="608" y="973"/>
                      <a:pt x="669" y="1733"/>
                      <a:pt x="669" y="2493"/>
                    </a:cubicBezTo>
                    <a:cubicBezTo>
                      <a:pt x="669" y="3648"/>
                      <a:pt x="548" y="5472"/>
                      <a:pt x="304" y="8025"/>
                    </a:cubicBezTo>
                    <a:cubicBezTo>
                      <a:pt x="92" y="10396"/>
                      <a:pt x="0" y="12280"/>
                      <a:pt x="61" y="13587"/>
                    </a:cubicBezTo>
                    <a:lnTo>
                      <a:pt x="517" y="14165"/>
                    </a:lnTo>
                    <a:cubicBezTo>
                      <a:pt x="699" y="14439"/>
                      <a:pt x="882" y="14591"/>
                      <a:pt x="1125" y="14591"/>
                    </a:cubicBezTo>
                    <a:cubicBezTo>
                      <a:pt x="1216" y="14591"/>
                      <a:pt x="1307" y="14530"/>
                      <a:pt x="1429" y="14499"/>
                    </a:cubicBezTo>
                    <a:cubicBezTo>
                      <a:pt x="2250" y="14165"/>
                      <a:pt x="3192" y="13587"/>
                      <a:pt x="4256" y="12858"/>
                    </a:cubicBezTo>
                    <a:cubicBezTo>
                      <a:pt x="6080" y="11612"/>
                      <a:pt x="6991" y="10973"/>
                      <a:pt x="7052" y="10973"/>
                    </a:cubicBezTo>
                    <a:cubicBezTo>
                      <a:pt x="7235" y="10761"/>
                      <a:pt x="7235" y="10487"/>
                      <a:pt x="7083" y="10153"/>
                    </a:cubicBezTo>
                    <a:cubicBezTo>
                      <a:pt x="6931" y="9879"/>
                      <a:pt x="6687" y="9758"/>
                      <a:pt x="6383" y="9758"/>
                    </a:cubicBezTo>
                    <a:cubicBezTo>
                      <a:pt x="6262" y="9758"/>
                      <a:pt x="6110" y="9758"/>
                      <a:pt x="5928" y="9788"/>
                    </a:cubicBezTo>
                    <a:cubicBezTo>
                      <a:pt x="5745" y="9849"/>
                      <a:pt x="5593" y="9849"/>
                      <a:pt x="5502" y="9849"/>
                    </a:cubicBezTo>
                    <a:cubicBezTo>
                      <a:pt x="5137" y="10001"/>
                      <a:pt x="4590" y="10335"/>
                      <a:pt x="3800" y="10852"/>
                    </a:cubicBezTo>
                    <a:cubicBezTo>
                      <a:pt x="3070" y="11308"/>
                      <a:pt x="2523" y="11612"/>
                      <a:pt x="2067" y="11825"/>
                    </a:cubicBezTo>
                    <a:cubicBezTo>
                      <a:pt x="2037" y="10609"/>
                      <a:pt x="2098" y="8694"/>
                      <a:pt x="2250" y="6232"/>
                    </a:cubicBezTo>
                    <a:cubicBezTo>
                      <a:pt x="2402" y="3770"/>
                      <a:pt x="2432" y="1885"/>
                      <a:pt x="2402" y="639"/>
                    </a:cubicBezTo>
                    <a:cubicBezTo>
                      <a:pt x="2280" y="213"/>
                      <a:pt x="1946" y="1"/>
                      <a:pt x="1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2" name="Google Shape;602;p50"/>
              <p:cNvSpPr/>
              <p:nvPr/>
            </p:nvSpPr>
            <p:spPr>
              <a:xfrm>
                <a:off x="11188775" y="7219150"/>
                <a:ext cx="236350" cy="389800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15592" extrusionOk="0">
                    <a:moveTo>
                      <a:pt x="5046" y="4438"/>
                    </a:moveTo>
                    <a:lnTo>
                      <a:pt x="5502" y="6262"/>
                    </a:lnTo>
                    <a:cubicBezTo>
                      <a:pt x="5654" y="6991"/>
                      <a:pt x="5775" y="7599"/>
                      <a:pt x="5806" y="8176"/>
                    </a:cubicBezTo>
                    <a:cubicBezTo>
                      <a:pt x="4742" y="8176"/>
                      <a:pt x="4043" y="8176"/>
                      <a:pt x="3769" y="8237"/>
                    </a:cubicBezTo>
                    <a:cubicBezTo>
                      <a:pt x="4164" y="6961"/>
                      <a:pt x="4529" y="5714"/>
                      <a:pt x="5046" y="4438"/>
                    </a:cubicBezTo>
                    <a:close/>
                    <a:moveTo>
                      <a:pt x="5137" y="0"/>
                    </a:moveTo>
                    <a:cubicBezTo>
                      <a:pt x="4864" y="0"/>
                      <a:pt x="4651" y="91"/>
                      <a:pt x="4529" y="304"/>
                    </a:cubicBezTo>
                    <a:cubicBezTo>
                      <a:pt x="4134" y="1307"/>
                      <a:pt x="3678" y="2675"/>
                      <a:pt x="3131" y="4438"/>
                    </a:cubicBezTo>
                    <a:cubicBezTo>
                      <a:pt x="2493" y="6535"/>
                      <a:pt x="2067" y="7933"/>
                      <a:pt x="1763" y="8693"/>
                    </a:cubicBezTo>
                    <a:cubicBezTo>
                      <a:pt x="1733" y="8815"/>
                      <a:pt x="1581" y="8906"/>
                      <a:pt x="1307" y="8936"/>
                    </a:cubicBezTo>
                    <a:cubicBezTo>
                      <a:pt x="1064" y="8967"/>
                      <a:pt x="912" y="9058"/>
                      <a:pt x="821" y="9119"/>
                    </a:cubicBezTo>
                    <a:cubicBezTo>
                      <a:pt x="730" y="9210"/>
                      <a:pt x="699" y="9271"/>
                      <a:pt x="699" y="9362"/>
                    </a:cubicBezTo>
                    <a:cubicBezTo>
                      <a:pt x="699" y="9423"/>
                      <a:pt x="821" y="9575"/>
                      <a:pt x="1064" y="9727"/>
                    </a:cubicBezTo>
                    <a:cubicBezTo>
                      <a:pt x="1277" y="9879"/>
                      <a:pt x="1368" y="10031"/>
                      <a:pt x="1368" y="10183"/>
                    </a:cubicBezTo>
                    <a:cubicBezTo>
                      <a:pt x="1277" y="10638"/>
                      <a:pt x="1064" y="11429"/>
                      <a:pt x="547" y="12553"/>
                    </a:cubicBezTo>
                    <a:cubicBezTo>
                      <a:pt x="152" y="13496"/>
                      <a:pt x="0" y="14286"/>
                      <a:pt x="31" y="14863"/>
                    </a:cubicBezTo>
                    <a:cubicBezTo>
                      <a:pt x="61" y="15167"/>
                      <a:pt x="335" y="15380"/>
                      <a:pt x="851" y="15532"/>
                    </a:cubicBezTo>
                    <a:cubicBezTo>
                      <a:pt x="989" y="15572"/>
                      <a:pt x="1111" y="15592"/>
                      <a:pt x="1218" y="15592"/>
                    </a:cubicBezTo>
                    <a:cubicBezTo>
                      <a:pt x="1438" y="15592"/>
                      <a:pt x="1590" y="15504"/>
                      <a:pt x="1672" y="15319"/>
                    </a:cubicBezTo>
                    <a:cubicBezTo>
                      <a:pt x="1915" y="14712"/>
                      <a:pt x="2189" y="13860"/>
                      <a:pt x="2462" y="12766"/>
                    </a:cubicBezTo>
                    <a:cubicBezTo>
                      <a:pt x="2736" y="11550"/>
                      <a:pt x="2949" y="10730"/>
                      <a:pt x="3131" y="10274"/>
                    </a:cubicBezTo>
                    <a:cubicBezTo>
                      <a:pt x="3496" y="10000"/>
                      <a:pt x="3982" y="9818"/>
                      <a:pt x="4590" y="9727"/>
                    </a:cubicBezTo>
                    <a:cubicBezTo>
                      <a:pt x="5167" y="9666"/>
                      <a:pt x="5684" y="9605"/>
                      <a:pt x="6231" y="9575"/>
                    </a:cubicBezTo>
                    <a:cubicBezTo>
                      <a:pt x="6535" y="10335"/>
                      <a:pt x="6778" y="11307"/>
                      <a:pt x="7022" y="12462"/>
                    </a:cubicBezTo>
                    <a:cubicBezTo>
                      <a:pt x="7204" y="13526"/>
                      <a:pt x="7690" y="14104"/>
                      <a:pt x="8511" y="14256"/>
                    </a:cubicBezTo>
                    <a:cubicBezTo>
                      <a:pt x="8517" y="14259"/>
                      <a:pt x="8525" y="14260"/>
                      <a:pt x="8533" y="14260"/>
                    </a:cubicBezTo>
                    <a:cubicBezTo>
                      <a:pt x="8610" y="14260"/>
                      <a:pt x="8782" y="14143"/>
                      <a:pt x="9028" y="13952"/>
                    </a:cubicBezTo>
                    <a:cubicBezTo>
                      <a:pt x="9301" y="13708"/>
                      <a:pt x="9453" y="13465"/>
                      <a:pt x="9453" y="13161"/>
                    </a:cubicBezTo>
                    <a:cubicBezTo>
                      <a:pt x="9453" y="12949"/>
                      <a:pt x="9423" y="12736"/>
                      <a:pt x="9301" y="12493"/>
                    </a:cubicBezTo>
                    <a:cubicBezTo>
                      <a:pt x="8420" y="10183"/>
                      <a:pt x="7599" y="7234"/>
                      <a:pt x="6900" y="3678"/>
                    </a:cubicBezTo>
                    <a:cubicBezTo>
                      <a:pt x="6809" y="3070"/>
                      <a:pt x="6748" y="2432"/>
                      <a:pt x="6626" y="1824"/>
                    </a:cubicBezTo>
                    <a:cubicBezTo>
                      <a:pt x="6474" y="1094"/>
                      <a:pt x="6201" y="578"/>
                      <a:pt x="5745" y="182"/>
                    </a:cubicBezTo>
                    <a:cubicBezTo>
                      <a:pt x="5563" y="91"/>
                      <a:pt x="5380" y="0"/>
                      <a:pt x="5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3" name="Google Shape;603;p50"/>
              <p:cNvSpPr/>
              <p:nvPr/>
            </p:nvSpPr>
            <p:spPr>
              <a:xfrm>
                <a:off x="11437250" y="7190275"/>
                <a:ext cx="136050" cy="431625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17265" extrusionOk="0">
                    <a:moveTo>
                      <a:pt x="3466" y="0"/>
                    </a:moveTo>
                    <a:cubicBezTo>
                      <a:pt x="3131" y="0"/>
                      <a:pt x="2767" y="122"/>
                      <a:pt x="2402" y="274"/>
                    </a:cubicBezTo>
                    <a:cubicBezTo>
                      <a:pt x="1612" y="608"/>
                      <a:pt x="1004" y="1216"/>
                      <a:pt x="578" y="2067"/>
                    </a:cubicBezTo>
                    <a:cubicBezTo>
                      <a:pt x="183" y="2796"/>
                      <a:pt x="1" y="3617"/>
                      <a:pt x="1" y="4529"/>
                    </a:cubicBezTo>
                    <a:cubicBezTo>
                      <a:pt x="1" y="5623"/>
                      <a:pt x="548" y="7143"/>
                      <a:pt x="1551" y="9028"/>
                    </a:cubicBezTo>
                    <a:cubicBezTo>
                      <a:pt x="2584" y="10882"/>
                      <a:pt x="3131" y="12310"/>
                      <a:pt x="3131" y="13313"/>
                    </a:cubicBezTo>
                    <a:cubicBezTo>
                      <a:pt x="3131" y="13982"/>
                      <a:pt x="2949" y="14681"/>
                      <a:pt x="2615" y="15350"/>
                    </a:cubicBezTo>
                    <a:cubicBezTo>
                      <a:pt x="2493" y="15502"/>
                      <a:pt x="2341" y="15623"/>
                      <a:pt x="2128" y="15623"/>
                    </a:cubicBezTo>
                    <a:cubicBezTo>
                      <a:pt x="1885" y="15654"/>
                      <a:pt x="1733" y="15715"/>
                      <a:pt x="1672" y="15775"/>
                    </a:cubicBezTo>
                    <a:cubicBezTo>
                      <a:pt x="1429" y="16018"/>
                      <a:pt x="1338" y="16231"/>
                      <a:pt x="1338" y="16414"/>
                    </a:cubicBezTo>
                    <a:cubicBezTo>
                      <a:pt x="1338" y="16718"/>
                      <a:pt x="1551" y="16991"/>
                      <a:pt x="2037" y="17174"/>
                    </a:cubicBezTo>
                    <a:cubicBezTo>
                      <a:pt x="2189" y="17234"/>
                      <a:pt x="2311" y="17265"/>
                      <a:pt x="2463" y="17265"/>
                    </a:cubicBezTo>
                    <a:cubicBezTo>
                      <a:pt x="2858" y="17265"/>
                      <a:pt x="3283" y="17082"/>
                      <a:pt x="3709" y="16778"/>
                    </a:cubicBezTo>
                    <a:cubicBezTo>
                      <a:pt x="4286" y="16383"/>
                      <a:pt x="4651" y="16049"/>
                      <a:pt x="4803" y="15775"/>
                    </a:cubicBezTo>
                    <a:cubicBezTo>
                      <a:pt x="5198" y="14985"/>
                      <a:pt x="5441" y="14195"/>
                      <a:pt x="5441" y="13344"/>
                    </a:cubicBezTo>
                    <a:cubicBezTo>
                      <a:pt x="5441" y="12310"/>
                      <a:pt x="5046" y="11064"/>
                      <a:pt x="4286" y="9635"/>
                    </a:cubicBezTo>
                    <a:cubicBezTo>
                      <a:pt x="3162" y="7417"/>
                      <a:pt x="2554" y="6262"/>
                      <a:pt x="2463" y="6110"/>
                    </a:cubicBezTo>
                    <a:cubicBezTo>
                      <a:pt x="2311" y="5714"/>
                      <a:pt x="2250" y="5350"/>
                      <a:pt x="2250" y="4863"/>
                    </a:cubicBezTo>
                    <a:cubicBezTo>
                      <a:pt x="2250" y="3708"/>
                      <a:pt x="2645" y="2705"/>
                      <a:pt x="3526" y="1885"/>
                    </a:cubicBezTo>
                    <a:cubicBezTo>
                      <a:pt x="3648" y="1763"/>
                      <a:pt x="3709" y="1733"/>
                      <a:pt x="3830" y="1733"/>
                    </a:cubicBezTo>
                    <a:cubicBezTo>
                      <a:pt x="3830" y="1733"/>
                      <a:pt x="3952" y="1733"/>
                      <a:pt x="4195" y="1793"/>
                    </a:cubicBezTo>
                    <a:cubicBezTo>
                      <a:pt x="4258" y="1806"/>
                      <a:pt x="4316" y="1813"/>
                      <a:pt x="4371" y="1813"/>
                    </a:cubicBezTo>
                    <a:cubicBezTo>
                      <a:pt x="4448" y="1813"/>
                      <a:pt x="4519" y="1799"/>
                      <a:pt x="4590" y="1763"/>
                    </a:cubicBezTo>
                    <a:cubicBezTo>
                      <a:pt x="5046" y="1550"/>
                      <a:pt x="5289" y="1277"/>
                      <a:pt x="5289" y="973"/>
                    </a:cubicBezTo>
                    <a:cubicBezTo>
                      <a:pt x="5289" y="821"/>
                      <a:pt x="5198" y="638"/>
                      <a:pt x="4985" y="547"/>
                    </a:cubicBezTo>
                    <a:cubicBezTo>
                      <a:pt x="4651" y="213"/>
                      <a:pt x="4134" y="0"/>
                      <a:pt x="34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4" name="Google Shape;604;p50"/>
              <p:cNvSpPr/>
              <p:nvPr/>
            </p:nvSpPr>
            <p:spPr>
              <a:xfrm>
                <a:off x="11602900" y="7190275"/>
                <a:ext cx="135300" cy="431625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17265" extrusionOk="0">
                    <a:moveTo>
                      <a:pt x="3436" y="0"/>
                    </a:moveTo>
                    <a:cubicBezTo>
                      <a:pt x="3101" y="0"/>
                      <a:pt x="2767" y="122"/>
                      <a:pt x="2372" y="274"/>
                    </a:cubicBezTo>
                    <a:cubicBezTo>
                      <a:pt x="1581" y="608"/>
                      <a:pt x="974" y="1216"/>
                      <a:pt x="548" y="2067"/>
                    </a:cubicBezTo>
                    <a:cubicBezTo>
                      <a:pt x="183" y="2796"/>
                      <a:pt x="1" y="3617"/>
                      <a:pt x="1" y="4529"/>
                    </a:cubicBezTo>
                    <a:cubicBezTo>
                      <a:pt x="1" y="5623"/>
                      <a:pt x="518" y="7143"/>
                      <a:pt x="1551" y="9028"/>
                    </a:cubicBezTo>
                    <a:cubicBezTo>
                      <a:pt x="2584" y="10882"/>
                      <a:pt x="3101" y="12310"/>
                      <a:pt x="3101" y="13313"/>
                    </a:cubicBezTo>
                    <a:cubicBezTo>
                      <a:pt x="3101" y="13982"/>
                      <a:pt x="2949" y="14681"/>
                      <a:pt x="2615" y="15350"/>
                    </a:cubicBezTo>
                    <a:cubicBezTo>
                      <a:pt x="2493" y="15502"/>
                      <a:pt x="2341" y="15623"/>
                      <a:pt x="2098" y="15623"/>
                    </a:cubicBezTo>
                    <a:cubicBezTo>
                      <a:pt x="1885" y="15654"/>
                      <a:pt x="1733" y="15715"/>
                      <a:pt x="1642" y="15775"/>
                    </a:cubicBezTo>
                    <a:cubicBezTo>
                      <a:pt x="1429" y="16018"/>
                      <a:pt x="1308" y="16231"/>
                      <a:pt x="1308" y="16414"/>
                    </a:cubicBezTo>
                    <a:cubicBezTo>
                      <a:pt x="1308" y="16718"/>
                      <a:pt x="1551" y="16991"/>
                      <a:pt x="2037" y="17174"/>
                    </a:cubicBezTo>
                    <a:cubicBezTo>
                      <a:pt x="2189" y="17234"/>
                      <a:pt x="2311" y="17265"/>
                      <a:pt x="2463" y="17265"/>
                    </a:cubicBezTo>
                    <a:cubicBezTo>
                      <a:pt x="2828" y="17265"/>
                      <a:pt x="3253" y="17082"/>
                      <a:pt x="3709" y="16778"/>
                    </a:cubicBezTo>
                    <a:cubicBezTo>
                      <a:pt x="4287" y="16383"/>
                      <a:pt x="4621" y="16049"/>
                      <a:pt x="4773" y="15775"/>
                    </a:cubicBezTo>
                    <a:cubicBezTo>
                      <a:pt x="5199" y="14985"/>
                      <a:pt x="5411" y="14195"/>
                      <a:pt x="5411" y="13344"/>
                    </a:cubicBezTo>
                    <a:cubicBezTo>
                      <a:pt x="5411" y="12310"/>
                      <a:pt x="5047" y="11064"/>
                      <a:pt x="4287" y="9635"/>
                    </a:cubicBezTo>
                    <a:cubicBezTo>
                      <a:pt x="3132" y="7417"/>
                      <a:pt x="2524" y="6262"/>
                      <a:pt x="2463" y="6110"/>
                    </a:cubicBezTo>
                    <a:cubicBezTo>
                      <a:pt x="2311" y="5714"/>
                      <a:pt x="2220" y="5350"/>
                      <a:pt x="2220" y="4863"/>
                    </a:cubicBezTo>
                    <a:cubicBezTo>
                      <a:pt x="2220" y="3708"/>
                      <a:pt x="2645" y="2705"/>
                      <a:pt x="3527" y="1885"/>
                    </a:cubicBezTo>
                    <a:cubicBezTo>
                      <a:pt x="3648" y="1763"/>
                      <a:pt x="3709" y="1733"/>
                      <a:pt x="3831" y="1733"/>
                    </a:cubicBezTo>
                    <a:cubicBezTo>
                      <a:pt x="3831" y="1733"/>
                      <a:pt x="3952" y="1733"/>
                      <a:pt x="4165" y="1793"/>
                    </a:cubicBezTo>
                    <a:cubicBezTo>
                      <a:pt x="4228" y="1806"/>
                      <a:pt x="4291" y="1813"/>
                      <a:pt x="4352" y="1813"/>
                    </a:cubicBezTo>
                    <a:cubicBezTo>
                      <a:pt x="4438" y="1813"/>
                      <a:pt x="4519" y="1799"/>
                      <a:pt x="4591" y="1763"/>
                    </a:cubicBezTo>
                    <a:cubicBezTo>
                      <a:pt x="5047" y="1550"/>
                      <a:pt x="5259" y="1277"/>
                      <a:pt x="5259" y="973"/>
                    </a:cubicBezTo>
                    <a:cubicBezTo>
                      <a:pt x="5259" y="821"/>
                      <a:pt x="5199" y="638"/>
                      <a:pt x="4955" y="547"/>
                    </a:cubicBezTo>
                    <a:cubicBezTo>
                      <a:pt x="4621" y="213"/>
                      <a:pt x="4135" y="0"/>
                      <a:pt x="3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5" name="Google Shape;605;p50"/>
              <p:cNvSpPr/>
              <p:nvPr/>
            </p:nvSpPr>
            <p:spPr>
              <a:xfrm>
                <a:off x="11035275" y="7689500"/>
                <a:ext cx="155800" cy="26752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0701" extrusionOk="0">
                    <a:moveTo>
                      <a:pt x="5441" y="1"/>
                    </a:moveTo>
                    <a:cubicBezTo>
                      <a:pt x="5168" y="1"/>
                      <a:pt x="5016" y="92"/>
                      <a:pt x="4985" y="305"/>
                    </a:cubicBezTo>
                    <a:cubicBezTo>
                      <a:pt x="4651" y="2888"/>
                      <a:pt x="4408" y="4773"/>
                      <a:pt x="4256" y="6080"/>
                    </a:cubicBezTo>
                    <a:cubicBezTo>
                      <a:pt x="3891" y="5411"/>
                      <a:pt x="3465" y="4469"/>
                      <a:pt x="3009" y="3223"/>
                    </a:cubicBezTo>
                    <a:cubicBezTo>
                      <a:pt x="2554" y="1885"/>
                      <a:pt x="2128" y="943"/>
                      <a:pt x="1824" y="366"/>
                    </a:cubicBezTo>
                    <a:cubicBezTo>
                      <a:pt x="1518" y="171"/>
                      <a:pt x="1263" y="27"/>
                      <a:pt x="1106" y="27"/>
                    </a:cubicBezTo>
                    <a:cubicBezTo>
                      <a:pt x="1091" y="27"/>
                      <a:pt x="1077" y="29"/>
                      <a:pt x="1064" y="31"/>
                    </a:cubicBezTo>
                    <a:cubicBezTo>
                      <a:pt x="699" y="31"/>
                      <a:pt x="517" y="92"/>
                      <a:pt x="517" y="335"/>
                    </a:cubicBezTo>
                    <a:cubicBezTo>
                      <a:pt x="517" y="609"/>
                      <a:pt x="395" y="1885"/>
                      <a:pt x="213" y="4195"/>
                    </a:cubicBezTo>
                    <a:cubicBezTo>
                      <a:pt x="91" y="5715"/>
                      <a:pt x="0" y="6992"/>
                      <a:pt x="0" y="7995"/>
                    </a:cubicBezTo>
                    <a:cubicBezTo>
                      <a:pt x="0" y="8572"/>
                      <a:pt x="0" y="9150"/>
                      <a:pt x="61" y="9667"/>
                    </a:cubicBezTo>
                    <a:cubicBezTo>
                      <a:pt x="61" y="9879"/>
                      <a:pt x="91" y="10031"/>
                      <a:pt x="91" y="10183"/>
                    </a:cubicBezTo>
                    <a:cubicBezTo>
                      <a:pt x="91" y="10366"/>
                      <a:pt x="213" y="10487"/>
                      <a:pt x="304" y="10518"/>
                    </a:cubicBezTo>
                    <a:cubicBezTo>
                      <a:pt x="395" y="10518"/>
                      <a:pt x="456" y="10548"/>
                      <a:pt x="608" y="10639"/>
                    </a:cubicBezTo>
                    <a:cubicBezTo>
                      <a:pt x="730" y="10670"/>
                      <a:pt x="821" y="10700"/>
                      <a:pt x="882" y="10700"/>
                    </a:cubicBezTo>
                    <a:cubicBezTo>
                      <a:pt x="973" y="10700"/>
                      <a:pt x="1034" y="10670"/>
                      <a:pt x="1125" y="10579"/>
                    </a:cubicBezTo>
                    <a:cubicBezTo>
                      <a:pt x="1307" y="10487"/>
                      <a:pt x="1368" y="10305"/>
                      <a:pt x="1368" y="10031"/>
                    </a:cubicBezTo>
                    <a:cubicBezTo>
                      <a:pt x="1338" y="9272"/>
                      <a:pt x="1307" y="8512"/>
                      <a:pt x="1307" y="7782"/>
                    </a:cubicBezTo>
                    <a:cubicBezTo>
                      <a:pt x="1307" y="6262"/>
                      <a:pt x="1368" y="4803"/>
                      <a:pt x="1581" y="3436"/>
                    </a:cubicBezTo>
                    <a:cubicBezTo>
                      <a:pt x="1611" y="3344"/>
                      <a:pt x="1642" y="3253"/>
                      <a:pt x="1733" y="3253"/>
                    </a:cubicBezTo>
                    <a:cubicBezTo>
                      <a:pt x="1763" y="3253"/>
                      <a:pt x="1763" y="3253"/>
                      <a:pt x="1794" y="3344"/>
                    </a:cubicBezTo>
                    <a:cubicBezTo>
                      <a:pt x="2736" y="5928"/>
                      <a:pt x="3557" y="7782"/>
                      <a:pt x="4195" y="8998"/>
                    </a:cubicBezTo>
                    <a:cubicBezTo>
                      <a:pt x="4408" y="9424"/>
                      <a:pt x="4681" y="9606"/>
                      <a:pt x="4985" y="9606"/>
                    </a:cubicBezTo>
                    <a:cubicBezTo>
                      <a:pt x="5137" y="9606"/>
                      <a:pt x="5259" y="9515"/>
                      <a:pt x="5411" y="9424"/>
                    </a:cubicBezTo>
                    <a:cubicBezTo>
                      <a:pt x="5563" y="9302"/>
                      <a:pt x="5593" y="9150"/>
                      <a:pt x="5593" y="8998"/>
                    </a:cubicBezTo>
                    <a:cubicBezTo>
                      <a:pt x="5563" y="8694"/>
                      <a:pt x="5563" y="8360"/>
                      <a:pt x="5563" y="8025"/>
                    </a:cubicBezTo>
                    <a:cubicBezTo>
                      <a:pt x="5563" y="6992"/>
                      <a:pt x="5623" y="5685"/>
                      <a:pt x="5836" y="4165"/>
                    </a:cubicBezTo>
                    <a:cubicBezTo>
                      <a:pt x="5988" y="2888"/>
                      <a:pt x="6079" y="1581"/>
                      <a:pt x="6231" y="305"/>
                    </a:cubicBezTo>
                    <a:cubicBezTo>
                      <a:pt x="6201" y="183"/>
                      <a:pt x="6140" y="153"/>
                      <a:pt x="6049" y="92"/>
                    </a:cubicBezTo>
                    <a:cubicBezTo>
                      <a:pt x="6019" y="92"/>
                      <a:pt x="5897" y="62"/>
                      <a:pt x="5745" y="31"/>
                    </a:cubicBezTo>
                    <a:cubicBezTo>
                      <a:pt x="5623" y="1"/>
                      <a:pt x="5532" y="1"/>
                      <a:pt x="5441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6" name="Google Shape;606;p50"/>
              <p:cNvSpPr/>
              <p:nvPr/>
            </p:nvSpPr>
            <p:spPr>
              <a:xfrm>
                <a:off x="11208525" y="7744225"/>
                <a:ext cx="13377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6050" extrusionOk="0">
                    <a:moveTo>
                      <a:pt x="3253" y="1520"/>
                    </a:moveTo>
                    <a:cubicBezTo>
                      <a:pt x="3314" y="1520"/>
                      <a:pt x="3374" y="1581"/>
                      <a:pt x="3405" y="1581"/>
                    </a:cubicBezTo>
                    <a:cubicBezTo>
                      <a:pt x="3709" y="1703"/>
                      <a:pt x="3922" y="2128"/>
                      <a:pt x="3982" y="2827"/>
                    </a:cubicBezTo>
                    <a:cubicBezTo>
                      <a:pt x="4013" y="3283"/>
                      <a:pt x="3861" y="3739"/>
                      <a:pt x="3496" y="4256"/>
                    </a:cubicBezTo>
                    <a:cubicBezTo>
                      <a:pt x="3070" y="4803"/>
                      <a:pt x="2645" y="5076"/>
                      <a:pt x="2189" y="5076"/>
                    </a:cubicBezTo>
                    <a:cubicBezTo>
                      <a:pt x="2007" y="5076"/>
                      <a:pt x="1733" y="4833"/>
                      <a:pt x="1490" y="4469"/>
                    </a:cubicBezTo>
                    <a:cubicBezTo>
                      <a:pt x="1277" y="4165"/>
                      <a:pt x="1186" y="3800"/>
                      <a:pt x="1186" y="3405"/>
                    </a:cubicBezTo>
                    <a:cubicBezTo>
                      <a:pt x="1186" y="2797"/>
                      <a:pt x="1368" y="2371"/>
                      <a:pt x="1703" y="2067"/>
                    </a:cubicBezTo>
                    <a:cubicBezTo>
                      <a:pt x="1733" y="2037"/>
                      <a:pt x="1733" y="2037"/>
                      <a:pt x="1794" y="2037"/>
                    </a:cubicBezTo>
                    <a:cubicBezTo>
                      <a:pt x="1824" y="2037"/>
                      <a:pt x="1946" y="2067"/>
                      <a:pt x="2037" y="2128"/>
                    </a:cubicBezTo>
                    <a:cubicBezTo>
                      <a:pt x="2128" y="2196"/>
                      <a:pt x="2219" y="2231"/>
                      <a:pt x="2285" y="2231"/>
                    </a:cubicBezTo>
                    <a:cubicBezTo>
                      <a:pt x="2307" y="2231"/>
                      <a:pt x="2326" y="2227"/>
                      <a:pt x="2341" y="2219"/>
                    </a:cubicBezTo>
                    <a:cubicBezTo>
                      <a:pt x="2463" y="2189"/>
                      <a:pt x="2615" y="2067"/>
                      <a:pt x="2797" y="1824"/>
                    </a:cubicBezTo>
                    <a:cubicBezTo>
                      <a:pt x="3010" y="1642"/>
                      <a:pt x="3162" y="1520"/>
                      <a:pt x="3253" y="1520"/>
                    </a:cubicBezTo>
                    <a:close/>
                    <a:moveTo>
                      <a:pt x="2189" y="0"/>
                    </a:moveTo>
                    <a:cubicBezTo>
                      <a:pt x="1946" y="0"/>
                      <a:pt x="1642" y="152"/>
                      <a:pt x="1338" y="456"/>
                    </a:cubicBezTo>
                    <a:cubicBezTo>
                      <a:pt x="1064" y="699"/>
                      <a:pt x="821" y="1003"/>
                      <a:pt x="639" y="1338"/>
                    </a:cubicBezTo>
                    <a:cubicBezTo>
                      <a:pt x="213" y="2128"/>
                      <a:pt x="0" y="2888"/>
                      <a:pt x="0" y="3617"/>
                    </a:cubicBezTo>
                    <a:cubicBezTo>
                      <a:pt x="0" y="4256"/>
                      <a:pt x="183" y="4772"/>
                      <a:pt x="578" y="5168"/>
                    </a:cubicBezTo>
                    <a:cubicBezTo>
                      <a:pt x="1186" y="5745"/>
                      <a:pt x="1733" y="6049"/>
                      <a:pt x="2311" y="6049"/>
                    </a:cubicBezTo>
                    <a:cubicBezTo>
                      <a:pt x="2432" y="6049"/>
                      <a:pt x="2584" y="6049"/>
                      <a:pt x="2706" y="6019"/>
                    </a:cubicBezTo>
                    <a:cubicBezTo>
                      <a:pt x="3739" y="5776"/>
                      <a:pt x="4590" y="5016"/>
                      <a:pt x="5198" y="3739"/>
                    </a:cubicBezTo>
                    <a:cubicBezTo>
                      <a:pt x="5289" y="3496"/>
                      <a:pt x="5350" y="3283"/>
                      <a:pt x="5350" y="3101"/>
                    </a:cubicBezTo>
                    <a:cubicBezTo>
                      <a:pt x="5350" y="2584"/>
                      <a:pt x="5168" y="2067"/>
                      <a:pt x="4833" y="1429"/>
                    </a:cubicBezTo>
                    <a:cubicBezTo>
                      <a:pt x="4621" y="1064"/>
                      <a:pt x="4286" y="821"/>
                      <a:pt x="3800" y="669"/>
                    </a:cubicBezTo>
                    <a:cubicBezTo>
                      <a:pt x="3192" y="456"/>
                      <a:pt x="2797" y="304"/>
                      <a:pt x="2645" y="213"/>
                    </a:cubicBezTo>
                    <a:cubicBezTo>
                      <a:pt x="2493" y="92"/>
                      <a:pt x="2341" y="0"/>
                      <a:pt x="2189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7" name="Google Shape;607;p50"/>
              <p:cNvSpPr/>
              <p:nvPr/>
            </p:nvSpPr>
            <p:spPr>
              <a:xfrm>
                <a:off x="11319475" y="7679350"/>
                <a:ext cx="224950" cy="251075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10043" extrusionOk="0">
                    <a:moveTo>
                      <a:pt x="8187" y="0"/>
                    </a:moveTo>
                    <a:cubicBezTo>
                      <a:pt x="7985" y="0"/>
                      <a:pt x="7774" y="35"/>
                      <a:pt x="7478" y="103"/>
                    </a:cubicBezTo>
                    <a:cubicBezTo>
                      <a:pt x="6991" y="194"/>
                      <a:pt x="6687" y="285"/>
                      <a:pt x="6566" y="285"/>
                    </a:cubicBezTo>
                    <a:cubicBezTo>
                      <a:pt x="6140" y="407"/>
                      <a:pt x="5745" y="437"/>
                      <a:pt x="5289" y="437"/>
                    </a:cubicBezTo>
                    <a:cubicBezTo>
                      <a:pt x="4833" y="437"/>
                      <a:pt x="4408" y="346"/>
                      <a:pt x="4073" y="255"/>
                    </a:cubicBezTo>
                    <a:cubicBezTo>
                      <a:pt x="3617" y="468"/>
                      <a:pt x="2979" y="620"/>
                      <a:pt x="2098" y="711"/>
                    </a:cubicBezTo>
                    <a:cubicBezTo>
                      <a:pt x="1095" y="802"/>
                      <a:pt x="426" y="893"/>
                      <a:pt x="122" y="1015"/>
                    </a:cubicBezTo>
                    <a:cubicBezTo>
                      <a:pt x="31" y="1076"/>
                      <a:pt x="0" y="1167"/>
                      <a:pt x="0" y="1228"/>
                    </a:cubicBezTo>
                    <a:cubicBezTo>
                      <a:pt x="0" y="1228"/>
                      <a:pt x="61" y="1349"/>
                      <a:pt x="183" y="1623"/>
                    </a:cubicBezTo>
                    <a:cubicBezTo>
                      <a:pt x="487" y="1866"/>
                      <a:pt x="912" y="1987"/>
                      <a:pt x="1398" y="1987"/>
                    </a:cubicBezTo>
                    <a:cubicBezTo>
                      <a:pt x="1581" y="1987"/>
                      <a:pt x="1976" y="1957"/>
                      <a:pt x="2553" y="1866"/>
                    </a:cubicBezTo>
                    <a:cubicBezTo>
                      <a:pt x="2910" y="1821"/>
                      <a:pt x="3217" y="1793"/>
                      <a:pt x="3451" y="1793"/>
                    </a:cubicBezTo>
                    <a:cubicBezTo>
                      <a:pt x="3537" y="1793"/>
                      <a:pt x="3613" y="1797"/>
                      <a:pt x="3678" y="1805"/>
                    </a:cubicBezTo>
                    <a:cubicBezTo>
                      <a:pt x="3678" y="2474"/>
                      <a:pt x="3648" y="3477"/>
                      <a:pt x="3557" y="4814"/>
                    </a:cubicBezTo>
                    <a:cubicBezTo>
                      <a:pt x="3465" y="6182"/>
                      <a:pt x="3405" y="7155"/>
                      <a:pt x="3405" y="7793"/>
                    </a:cubicBezTo>
                    <a:cubicBezTo>
                      <a:pt x="3405" y="8219"/>
                      <a:pt x="3405" y="8614"/>
                      <a:pt x="3465" y="8948"/>
                    </a:cubicBezTo>
                    <a:cubicBezTo>
                      <a:pt x="3465" y="9222"/>
                      <a:pt x="3557" y="9465"/>
                      <a:pt x="3769" y="9708"/>
                    </a:cubicBezTo>
                    <a:cubicBezTo>
                      <a:pt x="3952" y="9951"/>
                      <a:pt x="4164" y="10042"/>
                      <a:pt x="4468" y="10042"/>
                    </a:cubicBezTo>
                    <a:cubicBezTo>
                      <a:pt x="4620" y="10042"/>
                      <a:pt x="4742" y="9982"/>
                      <a:pt x="4803" y="9830"/>
                    </a:cubicBezTo>
                    <a:cubicBezTo>
                      <a:pt x="4833" y="9708"/>
                      <a:pt x="4833" y="9586"/>
                      <a:pt x="4833" y="9404"/>
                    </a:cubicBezTo>
                    <a:cubicBezTo>
                      <a:pt x="4803" y="8826"/>
                      <a:pt x="4803" y="8219"/>
                      <a:pt x="4803" y="7611"/>
                    </a:cubicBezTo>
                    <a:cubicBezTo>
                      <a:pt x="4803" y="6030"/>
                      <a:pt x="4894" y="4054"/>
                      <a:pt x="5107" y="1653"/>
                    </a:cubicBezTo>
                    <a:cubicBezTo>
                      <a:pt x="6718" y="1380"/>
                      <a:pt x="7873" y="1197"/>
                      <a:pt x="8511" y="1045"/>
                    </a:cubicBezTo>
                    <a:cubicBezTo>
                      <a:pt x="8754" y="984"/>
                      <a:pt x="8937" y="772"/>
                      <a:pt x="8997" y="437"/>
                    </a:cubicBezTo>
                    <a:cubicBezTo>
                      <a:pt x="8997" y="311"/>
                      <a:pt x="8934" y="247"/>
                      <a:pt x="8755" y="247"/>
                    </a:cubicBezTo>
                    <a:cubicBezTo>
                      <a:pt x="8719" y="247"/>
                      <a:pt x="8678" y="250"/>
                      <a:pt x="8633" y="255"/>
                    </a:cubicBezTo>
                    <a:cubicBezTo>
                      <a:pt x="8663" y="103"/>
                      <a:pt x="8602" y="12"/>
                      <a:pt x="8389" y="12"/>
                    </a:cubicBezTo>
                    <a:cubicBezTo>
                      <a:pt x="8321" y="4"/>
                      <a:pt x="8255" y="0"/>
                      <a:pt x="8187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8" name="Google Shape;608;p50"/>
              <p:cNvSpPr/>
              <p:nvPr/>
            </p:nvSpPr>
            <p:spPr>
              <a:xfrm>
                <a:off x="10730550" y="7998925"/>
                <a:ext cx="146675" cy="329675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3187" extrusionOk="0">
                    <a:moveTo>
                      <a:pt x="2159" y="1606"/>
                    </a:moveTo>
                    <a:lnTo>
                      <a:pt x="2159" y="1606"/>
                    </a:lnTo>
                    <a:cubicBezTo>
                      <a:pt x="3071" y="1940"/>
                      <a:pt x="3526" y="2123"/>
                      <a:pt x="3587" y="2123"/>
                    </a:cubicBezTo>
                    <a:cubicBezTo>
                      <a:pt x="4104" y="2396"/>
                      <a:pt x="4347" y="2822"/>
                      <a:pt x="4256" y="3308"/>
                    </a:cubicBezTo>
                    <a:cubicBezTo>
                      <a:pt x="4104" y="4372"/>
                      <a:pt x="3466" y="5405"/>
                      <a:pt x="2311" y="6469"/>
                    </a:cubicBezTo>
                    <a:cubicBezTo>
                      <a:pt x="2371" y="5527"/>
                      <a:pt x="2311" y="3916"/>
                      <a:pt x="2159" y="1606"/>
                    </a:cubicBezTo>
                    <a:close/>
                    <a:moveTo>
                      <a:pt x="701" y="1"/>
                    </a:moveTo>
                    <a:cubicBezTo>
                      <a:pt x="545" y="1"/>
                      <a:pt x="424" y="18"/>
                      <a:pt x="335" y="56"/>
                    </a:cubicBezTo>
                    <a:cubicBezTo>
                      <a:pt x="183" y="56"/>
                      <a:pt x="92" y="238"/>
                      <a:pt x="1" y="664"/>
                    </a:cubicBezTo>
                    <a:cubicBezTo>
                      <a:pt x="31" y="664"/>
                      <a:pt x="153" y="755"/>
                      <a:pt x="244" y="907"/>
                    </a:cubicBezTo>
                    <a:cubicBezTo>
                      <a:pt x="323" y="1039"/>
                      <a:pt x="403" y="1125"/>
                      <a:pt x="502" y="1125"/>
                    </a:cubicBezTo>
                    <a:cubicBezTo>
                      <a:pt x="517" y="1125"/>
                      <a:pt x="532" y="1123"/>
                      <a:pt x="548" y="1120"/>
                    </a:cubicBezTo>
                    <a:cubicBezTo>
                      <a:pt x="639" y="1940"/>
                      <a:pt x="730" y="2822"/>
                      <a:pt x="730" y="3794"/>
                    </a:cubicBezTo>
                    <a:cubicBezTo>
                      <a:pt x="730" y="4493"/>
                      <a:pt x="700" y="5466"/>
                      <a:pt x="609" y="6804"/>
                    </a:cubicBezTo>
                    <a:cubicBezTo>
                      <a:pt x="548" y="8080"/>
                      <a:pt x="487" y="9083"/>
                      <a:pt x="487" y="9782"/>
                    </a:cubicBezTo>
                    <a:cubicBezTo>
                      <a:pt x="487" y="10785"/>
                      <a:pt x="578" y="11697"/>
                      <a:pt x="700" y="12518"/>
                    </a:cubicBezTo>
                    <a:cubicBezTo>
                      <a:pt x="730" y="12639"/>
                      <a:pt x="852" y="12822"/>
                      <a:pt x="1064" y="12913"/>
                    </a:cubicBezTo>
                    <a:lnTo>
                      <a:pt x="1642" y="13187"/>
                    </a:lnTo>
                    <a:cubicBezTo>
                      <a:pt x="2067" y="12731"/>
                      <a:pt x="2280" y="12092"/>
                      <a:pt x="2280" y="11241"/>
                    </a:cubicBezTo>
                    <a:cubicBezTo>
                      <a:pt x="2280" y="11029"/>
                      <a:pt x="2250" y="10694"/>
                      <a:pt x="2219" y="10177"/>
                    </a:cubicBezTo>
                    <a:cubicBezTo>
                      <a:pt x="2159" y="9722"/>
                      <a:pt x="2128" y="9357"/>
                      <a:pt x="2128" y="9114"/>
                    </a:cubicBezTo>
                    <a:cubicBezTo>
                      <a:pt x="2128" y="8779"/>
                      <a:pt x="2159" y="8506"/>
                      <a:pt x="2219" y="8263"/>
                    </a:cubicBezTo>
                    <a:cubicBezTo>
                      <a:pt x="2584" y="8171"/>
                      <a:pt x="2979" y="8019"/>
                      <a:pt x="3344" y="7715"/>
                    </a:cubicBezTo>
                    <a:cubicBezTo>
                      <a:pt x="3435" y="7655"/>
                      <a:pt x="3678" y="7381"/>
                      <a:pt x="4256" y="6834"/>
                    </a:cubicBezTo>
                    <a:cubicBezTo>
                      <a:pt x="4651" y="6500"/>
                      <a:pt x="5046" y="5831"/>
                      <a:pt x="5563" y="4797"/>
                    </a:cubicBezTo>
                    <a:cubicBezTo>
                      <a:pt x="5745" y="4341"/>
                      <a:pt x="5867" y="3886"/>
                      <a:pt x="5867" y="3551"/>
                    </a:cubicBezTo>
                    <a:cubicBezTo>
                      <a:pt x="5867" y="3034"/>
                      <a:pt x="5715" y="2639"/>
                      <a:pt x="5441" y="2244"/>
                    </a:cubicBezTo>
                    <a:cubicBezTo>
                      <a:pt x="4560" y="1059"/>
                      <a:pt x="3283" y="360"/>
                      <a:pt x="1551" y="86"/>
                    </a:cubicBezTo>
                    <a:cubicBezTo>
                      <a:pt x="1197" y="33"/>
                      <a:pt x="916" y="1"/>
                      <a:pt x="701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9" name="Google Shape;609;p50"/>
              <p:cNvSpPr/>
              <p:nvPr/>
            </p:nvSpPr>
            <p:spPr>
              <a:xfrm>
                <a:off x="10897725" y="8000300"/>
                <a:ext cx="148975" cy="30095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2038" extrusionOk="0">
                    <a:moveTo>
                      <a:pt x="1156" y="1"/>
                    </a:moveTo>
                    <a:cubicBezTo>
                      <a:pt x="882" y="1"/>
                      <a:pt x="639" y="61"/>
                      <a:pt x="487" y="213"/>
                    </a:cubicBezTo>
                    <a:cubicBezTo>
                      <a:pt x="548" y="791"/>
                      <a:pt x="578" y="1399"/>
                      <a:pt x="578" y="2037"/>
                    </a:cubicBezTo>
                    <a:cubicBezTo>
                      <a:pt x="578" y="2979"/>
                      <a:pt x="457" y="4499"/>
                      <a:pt x="274" y="6597"/>
                    </a:cubicBezTo>
                    <a:cubicBezTo>
                      <a:pt x="92" y="8572"/>
                      <a:pt x="1" y="10122"/>
                      <a:pt x="31" y="11247"/>
                    </a:cubicBezTo>
                    <a:cubicBezTo>
                      <a:pt x="31" y="11247"/>
                      <a:pt x="183" y="11399"/>
                      <a:pt x="426" y="11703"/>
                    </a:cubicBezTo>
                    <a:cubicBezTo>
                      <a:pt x="578" y="11916"/>
                      <a:pt x="730" y="12037"/>
                      <a:pt x="913" y="12037"/>
                    </a:cubicBezTo>
                    <a:cubicBezTo>
                      <a:pt x="1004" y="12037"/>
                      <a:pt x="1064" y="12007"/>
                      <a:pt x="1156" y="11946"/>
                    </a:cubicBezTo>
                    <a:cubicBezTo>
                      <a:pt x="1824" y="11703"/>
                      <a:pt x="2615" y="11247"/>
                      <a:pt x="3496" y="10639"/>
                    </a:cubicBezTo>
                    <a:cubicBezTo>
                      <a:pt x="5016" y="9606"/>
                      <a:pt x="5776" y="9059"/>
                      <a:pt x="5806" y="9059"/>
                    </a:cubicBezTo>
                    <a:cubicBezTo>
                      <a:pt x="5958" y="8876"/>
                      <a:pt x="5958" y="8663"/>
                      <a:pt x="5867" y="8390"/>
                    </a:cubicBezTo>
                    <a:cubicBezTo>
                      <a:pt x="5745" y="8208"/>
                      <a:pt x="5563" y="8086"/>
                      <a:pt x="5289" y="8086"/>
                    </a:cubicBezTo>
                    <a:cubicBezTo>
                      <a:pt x="5198" y="8086"/>
                      <a:pt x="5046" y="8086"/>
                      <a:pt x="4894" y="8116"/>
                    </a:cubicBezTo>
                    <a:cubicBezTo>
                      <a:pt x="4742" y="8147"/>
                      <a:pt x="4651" y="8147"/>
                      <a:pt x="4560" y="8147"/>
                    </a:cubicBezTo>
                    <a:cubicBezTo>
                      <a:pt x="4256" y="8268"/>
                      <a:pt x="3800" y="8572"/>
                      <a:pt x="3162" y="8998"/>
                    </a:cubicBezTo>
                    <a:cubicBezTo>
                      <a:pt x="2554" y="9363"/>
                      <a:pt x="2098" y="9636"/>
                      <a:pt x="1703" y="9788"/>
                    </a:cubicBezTo>
                    <a:cubicBezTo>
                      <a:pt x="1672" y="8755"/>
                      <a:pt x="1764" y="7204"/>
                      <a:pt x="1855" y="5168"/>
                    </a:cubicBezTo>
                    <a:cubicBezTo>
                      <a:pt x="2007" y="3101"/>
                      <a:pt x="2068" y="1551"/>
                      <a:pt x="2007" y="517"/>
                    </a:cubicBezTo>
                    <a:cubicBezTo>
                      <a:pt x="1946" y="183"/>
                      <a:pt x="1642" y="1"/>
                      <a:pt x="1156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10" name="Google Shape;610;p50"/>
              <p:cNvSpPr/>
              <p:nvPr/>
            </p:nvSpPr>
            <p:spPr>
              <a:xfrm>
                <a:off x="11042100" y="7998775"/>
                <a:ext cx="196075" cy="323600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12944" extrusionOk="0">
                    <a:moveTo>
                      <a:pt x="4195" y="3740"/>
                    </a:moveTo>
                    <a:cubicBezTo>
                      <a:pt x="4287" y="4256"/>
                      <a:pt x="4439" y="4773"/>
                      <a:pt x="4560" y="5259"/>
                    </a:cubicBezTo>
                    <a:cubicBezTo>
                      <a:pt x="4712" y="5837"/>
                      <a:pt x="4803" y="6354"/>
                      <a:pt x="4834" y="6810"/>
                    </a:cubicBezTo>
                    <a:cubicBezTo>
                      <a:pt x="3922" y="6810"/>
                      <a:pt x="3375" y="6810"/>
                      <a:pt x="3162" y="6840"/>
                    </a:cubicBezTo>
                    <a:cubicBezTo>
                      <a:pt x="3466" y="5837"/>
                      <a:pt x="3800" y="4773"/>
                      <a:pt x="4195" y="3740"/>
                    </a:cubicBezTo>
                    <a:close/>
                    <a:moveTo>
                      <a:pt x="4256" y="1"/>
                    </a:moveTo>
                    <a:cubicBezTo>
                      <a:pt x="3983" y="1"/>
                      <a:pt x="3831" y="92"/>
                      <a:pt x="3770" y="274"/>
                    </a:cubicBezTo>
                    <a:cubicBezTo>
                      <a:pt x="3436" y="1065"/>
                      <a:pt x="3010" y="2220"/>
                      <a:pt x="2584" y="3709"/>
                    </a:cubicBezTo>
                    <a:cubicBezTo>
                      <a:pt x="2068" y="5411"/>
                      <a:pt x="1673" y="6536"/>
                      <a:pt x="1460" y="7205"/>
                    </a:cubicBezTo>
                    <a:cubicBezTo>
                      <a:pt x="1399" y="7265"/>
                      <a:pt x="1308" y="7357"/>
                      <a:pt x="1065" y="7387"/>
                    </a:cubicBezTo>
                    <a:cubicBezTo>
                      <a:pt x="852" y="7417"/>
                      <a:pt x="730" y="7448"/>
                      <a:pt x="639" y="7539"/>
                    </a:cubicBezTo>
                    <a:cubicBezTo>
                      <a:pt x="609" y="7600"/>
                      <a:pt x="578" y="7661"/>
                      <a:pt x="578" y="7721"/>
                    </a:cubicBezTo>
                    <a:cubicBezTo>
                      <a:pt x="578" y="7813"/>
                      <a:pt x="639" y="7873"/>
                      <a:pt x="852" y="8025"/>
                    </a:cubicBezTo>
                    <a:cubicBezTo>
                      <a:pt x="1034" y="8177"/>
                      <a:pt x="1095" y="8299"/>
                      <a:pt x="1095" y="8420"/>
                    </a:cubicBezTo>
                    <a:cubicBezTo>
                      <a:pt x="1065" y="8816"/>
                      <a:pt x="852" y="9484"/>
                      <a:pt x="457" y="10396"/>
                    </a:cubicBezTo>
                    <a:cubicBezTo>
                      <a:pt x="153" y="11217"/>
                      <a:pt x="1" y="11825"/>
                      <a:pt x="31" y="12311"/>
                    </a:cubicBezTo>
                    <a:cubicBezTo>
                      <a:pt x="92" y="12554"/>
                      <a:pt x="305" y="12737"/>
                      <a:pt x="730" y="12889"/>
                    </a:cubicBezTo>
                    <a:cubicBezTo>
                      <a:pt x="833" y="12926"/>
                      <a:pt x="926" y="12943"/>
                      <a:pt x="1010" y="12943"/>
                    </a:cubicBezTo>
                    <a:cubicBezTo>
                      <a:pt x="1199" y="12943"/>
                      <a:pt x="1336" y="12854"/>
                      <a:pt x="1399" y="12706"/>
                    </a:cubicBezTo>
                    <a:cubicBezTo>
                      <a:pt x="1612" y="12220"/>
                      <a:pt x="1825" y="11521"/>
                      <a:pt x="2068" y="10609"/>
                    </a:cubicBezTo>
                    <a:cubicBezTo>
                      <a:pt x="2281" y="9576"/>
                      <a:pt x="2463" y="8907"/>
                      <a:pt x="2615" y="8512"/>
                    </a:cubicBezTo>
                    <a:cubicBezTo>
                      <a:pt x="2919" y="8299"/>
                      <a:pt x="3344" y="8147"/>
                      <a:pt x="3831" y="8056"/>
                    </a:cubicBezTo>
                    <a:cubicBezTo>
                      <a:pt x="4256" y="8025"/>
                      <a:pt x="4712" y="7995"/>
                      <a:pt x="5168" y="7965"/>
                    </a:cubicBezTo>
                    <a:cubicBezTo>
                      <a:pt x="5411" y="8603"/>
                      <a:pt x="5624" y="9393"/>
                      <a:pt x="5806" y="10335"/>
                    </a:cubicBezTo>
                    <a:cubicBezTo>
                      <a:pt x="5958" y="11217"/>
                      <a:pt x="6384" y="11703"/>
                      <a:pt x="7022" y="11825"/>
                    </a:cubicBezTo>
                    <a:cubicBezTo>
                      <a:pt x="7113" y="11825"/>
                      <a:pt x="7265" y="11764"/>
                      <a:pt x="7478" y="11551"/>
                    </a:cubicBezTo>
                    <a:cubicBezTo>
                      <a:pt x="7721" y="11369"/>
                      <a:pt x="7843" y="11186"/>
                      <a:pt x="7843" y="10913"/>
                    </a:cubicBezTo>
                    <a:cubicBezTo>
                      <a:pt x="7843" y="10761"/>
                      <a:pt x="7782" y="10579"/>
                      <a:pt x="7721" y="10396"/>
                    </a:cubicBezTo>
                    <a:cubicBezTo>
                      <a:pt x="6992" y="8481"/>
                      <a:pt x="6323" y="6050"/>
                      <a:pt x="5715" y="3101"/>
                    </a:cubicBezTo>
                    <a:cubicBezTo>
                      <a:pt x="5624" y="2554"/>
                      <a:pt x="5563" y="2068"/>
                      <a:pt x="5472" y="1521"/>
                    </a:cubicBezTo>
                    <a:cubicBezTo>
                      <a:pt x="5350" y="913"/>
                      <a:pt x="5138" y="457"/>
                      <a:pt x="4743" y="153"/>
                    </a:cubicBezTo>
                    <a:cubicBezTo>
                      <a:pt x="4591" y="62"/>
                      <a:pt x="4439" y="1"/>
                      <a:pt x="4256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11" name="Google Shape;611;p50"/>
              <p:cNvSpPr/>
              <p:nvPr/>
            </p:nvSpPr>
            <p:spPr>
              <a:xfrm>
                <a:off x="11250325" y="7976000"/>
                <a:ext cx="110200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226" extrusionOk="0">
                    <a:moveTo>
                      <a:pt x="2827" y="0"/>
                    </a:moveTo>
                    <a:cubicBezTo>
                      <a:pt x="2584" y="0"/>
                      <a:pt x="2280" y="61"/>
                      <a:pt x="1976" y="213"/>
                    </a:cubicBezTo>
                    <a:cubicBezTo>
                      <a:pt x="1307" y="517"/>
                      <a:pt x="791" y="1003"/>
                      <a:pt x="456" y="1672"/>
                    </a:cubicBezTo>
                    <a:cubicBezTo>
                      <a:pt x="152" y="2280"/>
                      <a:pt x="0" y="2979"/>
                      <a:pt x="0" y="3739"/>
                    </a:cubicBezTo>
                    <a:cubicBezTo>
                      <a:pt x="0" y="4681"/>
                      <a:pt x="395" y="5897"/>
                      <a:pt x="1246" y="7447"/>
                    </a:cubicBezTo>
                    <a:cubicBezTo>
                      <a:pt x="2067" y="8967"/>
                      <a:pt x="2493" y="10183"/>
                      <a:pt x="2493" y="11003"/>
                    </a:cubicBezTo>
                    <a:cubicBezTo>
                      <a:pt x="2493" y="11611"/>
                      <a:pt x="2341" y="12128"/>
                      <a:pt x="2067" y="12705"/>
                    </a:cubicBezTo>
                    <a:cubicBezTo>
                      <a:pt x="2037" y="12857"/>
                      <a:pt x="1885" y="12918"/>
                      <a:pt x="1702" y="12918"/>
                    </a:cubicBezTo>
                    <a:cubicBezTo>
                      <a:pt x="1520" y="12918"/>
                      <a:pt x="1368" y="12979"/>
                      <a:pt x="1307" y="13040"/>
                    </a:cubicBezTo>
                    <a:cubicBezTo>
                      <a:pt x="1125" y="13222"/>
                      <a:pt x="1003" y="13435"/>
                      <a:pt x="1003" y="13587"/>
                    </a:cubicBezTo>
                    <a:cubicBezTo>
                      <a:pt x="1003" y="13800"/>
                      <a:pt x="1246" y="14043"/>
                      <a:pt x="1611" y="14195"/>
                    </a:cubicBezTo>
                    <a:cubicBezTo>
                      <a:pt x="1733" y="14195"/>
                      <a:pt x="1854" y="14225"/>
                      <a:pt x="1976" y="14225"/>
                    </a:cubicBezTo>
                    <a:cubicBezTo>
                      <a:pt x="2280" y="14225"/>
                      <a:pt x="2614" y="14104"/>
                      <a:pt x="2979" y="13830"/>
                    </a:cubicBezTo>
                    <a:cubicBezTo>
                      <a:pt x="3435" y="13496"/>
                      <a:pt x="3739" y="13222"/>
                      <a:pt x="3861" y="13009"/>
                    </a:cubicBezTo>
                    <a:cubicBezTo>
                      <a:pt x="4195" y="12341"/>
                      <a:pt x="4408" y="11672"/>
                      <a:pt x="4408" y="11003"/>
                    </a:cubicBezTo>
                    <a:cubicBezTo>
                      <a:pt x="4408" y="10152"/>
                      <a:pt x="4104" y="9119"/>
                      <a:pt x="3435" y="7903"/>
                    </a:cubicBezTo>
                    <a:cubicBezTo>
                      <a:pt x="2523" y="6079"/>
                      <a:pt x="2006" y="5137"/>
                      <a:pt x="1976" y="4985"/>
                    </a:cubicBezTo>
                    <a:cubicBezTo>
                      <a:pt x="1854" y="4681"/>
                      <a:pt x="1763" y="4347"/>
                      <a:pt x="1763" y="3951"/>
                    </a:cubicBezTo>
                    <a:cubicBezTo>
                      <a:pt x="1763" y="3009"/>
                      <a:pt x="2128" y="2158"/>
                      <a:pt x="2827" y="1489"/>
                    </a:cubicBezTo>
                    <a:cubicBezTo>
                      <a:pt x="2918" y="1398"/>
                      <a:pt x="3009" y="1368"/>
                      <a:pt x="3070" y="1368"/>
                    </a:cubicBezTo>
                    <a:cubicBezTo>
                      <a:pt x="3101" y="1368"/>
                      <a:pt x="3192" y="1429"/>
                      <a:pt x="3374" y="1459"/>
                    </a:cubicBezTo>
                    <a:cubicBezTo>
                      <a:pt x="3435" y="1474"/>
                      <a:pt x="3488" y="1482"/>
                      <a:pt x="3541" y="1482"/>
                    </a:cubicBezTo>
                    <a:cubicBezTo>
                      <a:pt x="3595" y="1482"/>
                      <a:pt x="3648" y="1474"/>
                      <a:pt x="3709" y="1459"/>
                    </a:cubicBezTo>
                    <a:cubicBezTo>
                      <a:pt x="4104" y="1277"/>
                      <a:pt x="4286" y="1064"/>
                      <a:pt x="4286" y="821"/>
                    </a:cubicBezTo>
                    <a:cubicBezTo>
                      <a:pt x="4286" y="699"/>
                      <a:pt x="4225" y="547"/>
                      <a:pt x="4104" y="426"/>
                    </a:cubicBezTo>
                    <a:cubicBezTo>
                      <a:pt x="3800" y="152"/>
                      <a:pt x="3405" y="0"/>
                      <a:pt x="2827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12" name="Google Shape;612;p50"/>
              <p:cNvSpPr/>
              <p:nvPr/>
            </p:nvSpPr>
            <p:spPr>
              <a:xfrm>
                <a:off x="11343025" y="7970050"/>
                <a:ext cx="2941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764" h="13252" extrusionOk="0">
                    <a:moveTo>
                      <a:pt x="10723" y="1"/>
                    </a:moveTo>
                    <a:cubicBezTo>
                      <a:pt x="10460" y="1"/>
                      <a:pt x="10147" y="51"/>
                      <a:pt x="9818" y="116"/>
                    </a:cubicBezTo>
                    <a:cubicBezTo>
                      <a:pt x="9180" y="299"/>
                      <a:pt x="8754" y="390"/>
                      <a:pt x="8603" y="390"/>
                    </a:cubicBezTo>
                    <a:cubicBezTo>
                      <a:pt x="8025" y="512"/>
                      <a:pt x="7508" y="603"/>
                      <a:pt x="6900" y="603"/>
                    </a:cubicBezTo>
                    <a:cubicBezTo>
                      <a:pt x="6292" y="603"/>
                      <a:pt x="5745" y="512"/>
                      <a:pt x="5289" y="360"/>
                    </a:cubicBezTo>
                    <a:cubicBezTo>
                      <a:pt x="4773" y="664"/>
                      <a:pt x="3891" y="846"/>
                      <a:pt x="2736" y="968"/>
                    </a:cubicBezTo>
                    <a:cubicBezTo>
                      <a:pt x="1460" y="1089"/>
                      <a:pt x="578" y="1180"/>
                      <a:pt x="153" y="1363"/>
                    </a:cubicBezTo>
                    <a:cubicBezTo>
                      <a:pt x="61" y="1454"/>
                      <a:pt x="1" y="1575"/>
                      <a:pt x="1" y="1636"/>
                    </a:cubicBezTo>
                    <a:cubicBezTo>
                      <a:pt x="1" y="1636"/>
                      <a:pt x="92" y="1788"/>
                      <a:pt x="244" y="2153"/>
                    </a:cubicBezTo>
                    <a:cubicBezTo>
                      <a:pt x="669" y="2487"/>
                      <a:pt x="1186" y="2639"/>
                      <a:pt x="1824" y="2639"/>
                    </a:cubicBezTo>
                    <a:cubicBezTo>
                      <a:pt x="2098" y="2639"/>
                      <a:pt x="2584" y="2609"/>
                      <a:pt x="3314" y="2487"/>
                    </a:cubicBezTo>
                    <a:cubicBezTo>
                      <a:pt x="3792" y="2419"/>
                      <a:pt x="4203" y="2385"/>
                      <a:pt x="4519" y="2385"/>
                    </a:cubicBezTo>
                    <a:cubicBezTo>
                      <a:pt x="4624" y="2385"/>
                      <a:pt x="4719" y="2389"/>
                      <a:pt x="4803" y="2396"/>
                    </a:cubicBezTo>
                    <a:cubicBezTo>
                      <a:pt x="4803" y="3308"/>
                      <a:pt x="4773" y="4645"/>
                      <a:pt x="4651" y="6348"/>
                    </a:cubicBezTo>
                    <a:cubicBezTo>
                      <a:pt x="4529" y="8202"/>
                      <a:pt x="4469" y="9478"/>
                      <a:pt x="4469" y="10299"/>
                    </a:cubicBezTo>
                    <a:cubicBezTo>
                      <a:pt x="4469" y="10846"/>
                      <a:pt x="4469" y="11332"/>
                      <a:pt x="4499" y="11788"/>
                    </a:cubicBezTo>
                    <a:cubicBezTo>
                      <a:pt x="4529" y="12184"/>
                      <a:pt x="4651" y="12487"/>
                      <a:pt x="4925" y="12791"/>
                    </a:cubicBezTo>
                    <a:cubicBezTo>
                      <a:pt x="5168" y="13095"/>
                      <a:pt x="5472" y="13247"/>
                      <a:pt x="5867" y="13247"/>
                    </a:cubicBezTo>
                    <a:cubicBezTo>
                      <a:pt x="5886" y="13250"/>
                      <a:pt x="5904" y="13252"/>
                      <a:pt x="5921" y="13252"/>
                    </a:cubicBezTo>
                    <a:cubicBezTo>
                      <a:pt x="6074" y="13252"/>
                      <a:pt x="6177" y="13137"/>
                      <a:pt x="6232" y="12974"/>
                    </a:cubicBezTo>
                    <a:cubicBezTo>
                      <a:pt x="6292" y="12852"/>
                      <a:pt x="6292" y="12670"/>
                      <a:pt x="6292" y="12427"/>
                    </a:cubicBezTo>
                    <a:cubicBezTo>
                      <a:pt x="6232" y="11667"/>
                      <a:pt x="6232" y="10907"/>
                      <a:pt x="6232" y="10117"/>
                    </a:cubicBezTo>
                    <a:cubicBezTo>
                      <a:pt x="6232" y="8019"/>
                      <a:pt x="6353" y="5405"/>
                      <a:pt x="6627" y="2305"/>
                    </a:cubicBezTo>
                    <a:cubicBezTo>
                      <a:pt x="8724" y="1971"/>
                      <a:pt x="10183" y="1697"/>
                      <a:pt x="11065" y="1515"/>
                    </a:cubicBezTo>
                    <a:cubicBezTo>
                      <a:pt x="11399" y="1423"/>
                      <a:pt x="11642" y="1150"/>
                      <a:pt x="11764" y="694"/>
                    </a:cubicBezTo>
                    <a:cubicBezTo>
                      <a:pt x="11764" y="481"/>
                      <a:pt x="11551" y="360"/>
                      <a:pt x="11308" y="299"/>
                    </a:cubicBezTo>
                    <a:cubicBezTo>
                      <a:pt x="11338" y="86"/>
                      <a:pt x="11217" y="25"/>
                      <a:pt x="11004" y="25"/>
                    </a:cubicBezTo>
                    <a:cubicBezTo>
                      <a:pt x="10919" y="8"/>
                      <a:pt x="10825" y="1"/>
                      <a:pt x="10723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13" name="Google Shape;613;p50"/>
              <p:cNvSpPr/>
              <p:nvPr/>
            </p:nvSpPr>
            <p:spPr>
              <a:xfrm>
                <a:off x="11572525" y="8026900"/>
                <a:ext cx="57000" cy="27517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1007" extrusionOk="0">
                    <a:moveTo>
                      <a:pt x="1307" y="1"/>
                    </a:moveTo>
                    <a:cubicBezTo>
                      <a:pt x="973" y="1"/>
                      <a:pt x="760" y="92"/>
                      <a:pt x="638" y="335"/>
                    </a:cubicBezTo>
                    <a:cubicBezTo>
                      <a:pt x="669" y="639"/>
                      <a:pt x="669" y="943"/>
                      <a:pt x="669" y="1277"/>
                    </a:cubicBezTo>
                    <a:cubicBezTo>
                      <a:pt x="669" y="2128"/>
                      <a:pt x="547" y="3374"/>
                      <a:pt x="334" y="5077"/>
                    </a:cubicBezTo>
                    <a:cubicBezTo>
                      <a:pt x="91" y="6779"/>
                      <a:pt x="0" y="8086"/>
                      <a:pt x="0" y="8906"/>
                    </a:cubicBezTo>
                    <a:cubicBezTo>
                      <a:pt x="0" y="9423"/>
                      <a:pt x="30" y="9879"/>
                      <a:pt x="61" y="10335"/>
                    </a:cubicBezTo>
                    <a:cubicBezTo>
                      <a:pt x="91" y="10730"/>
                      <a:pt x="395" y="10973"/>
                      <a:pt x="973" y="11004"/>
                    </a:cubicBezTo>
                    <a:cubicBezTo>
                      <a:pt x="1001" y="11006"/>
                      <a:pt x="1029" y="11007"/>
                      <a:pt x="1056" y="11007"/>
                    </a:cubicBezTo>
                    <a:cubicBezTo>
                      <a:pt x="1402" y="11007"/>
                      <a:pt x="1620" y="10828"/>
                      <a:pt x="1733" y="10517"/>
                    </a:cubicBezTo>
                    <a:cubicBezTo>
                      <a:pt x="1702" y="10213"/>
                      <a:pt x="1702" y="9910"/>
                      <a:pt x="1702" y="9575"/>
                    </a:cubicBezTo>
                    <a:cubicBezTo>
                      <a:pt x="1702" y="8663"/>
                      <a:pt x="1763" y="7356"/>
                      <a:pt x="1976" y="5654"/>
                    </a:cubicBezTo>
                    <a:cubicBezTo>
                      <a:pt x="2158" y="3891"/>
                      <a:pt x="2219" y="2615"/>
                      <a:pt x="2219" y="1764"/>
                    </a:cubicBezTo>
                    <a:cubicBezTo>
                      <a:pt x="2219" y="1399"/>
                      <a:pt x="2219" y="1004"/>
                      <a:pt x="2189" y="639"/>
                    </a:cubicBezTo>
                    <a:cubicBezTo>
                      <a:pt x="2158" y="639"/>
                      <a:pt x="2158" y="608"/>
                      <a:pt x="2280" y="608"/>
                    </a:cubicBezTo>
                    <a:lnTo>
                      <a:pt x="2280" y="335"/>
                    </a:lnTo>
                    <a:cubicBezTo>
                      <a:pt x="2280" y="213"/>
                      <a:pt x="2219" y="153"/>
                      <a:pt x="2189" y="153"/>
                    </a:cubicBezTo>
                    <a:cubicBezTo>
                      <a:pt x="2158" y="153"/>
                      <a:pt x="2128" y="153"/>
                      <a:pt x="2067" y="183"/>
                    </a:cubicBezTo>
                    <a:cubicBezTo>
                      <a:pt x="1824" y="61"/>
                      <a:pt x="1581" y="1"/>
                      <a:pt x="1307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14" name="Google Shape;614;p50"/>
              <p:cNvSpPr/>
              <p:nvPr/>
            </p:nvSpPr>
            <p:spPr>
              <a:xfrm>
                <a:off x="11649250" y="7977500"/>
                <a:ext cx="140625" cy="3751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15005" extrusionOk="0">
                    <a:moveTo>
                      <a:pt x="4469" y="1"/>
                    </a:moveTo>
                    <a:cubicBezTo>
                      <a:pt x="3588" y="1"/>
                      <a:pt x="2797" y="426"/>
                      <a:pt x="2007" y="1338"/>
                    </a:cubicBezTo>
                    <a:cubicBezTo>
                      <a:pt x="670" y="2919"/>
                      <a:pt x="1" y="4803"/>
                      <a:pt x="1" y="7022"/>
                    </a:cubicBezTo>
                    <a:cubicBezTo>
                      <a:pt x="1" y="7448"/>
                      <a:pt x="31" y="7843"/>
                      <a:pt x="62" y="8299"/>
                    </a:cubicBezTo>
                    <a:cubicBezTo>
                      <a:pt x="214" y="9727"/>
                      <a:pt x="335" y="10548"/>
                      <a:pt x="396" y="10730"/>
                    </a:cubicBezTo>
                    <a:cubicBezTo>
                      <a:pt x="487" y="11004"/>
                      <a:pt x="639" y="11308"/>
                      <a:pt x="822" y="11612"/>
                    </a:cubicBezTo>
                    <a:cubicBezTo>
                      <a:pt x="1004" y="11946"/>
                      <a:pt x="1217" y="12220"/>
                      <a:pt x="1399" y="12524"/>
                    </a:cubicBezTo>
                    <a:cubicBezTo>
                      <a:pt x="2129" y="13679"/>
                      <a:pt x="2797" y="14439"/>
                      <a:pt x="3436" y="14773"/>
                    </a:cubicBezTo>
                    <a:cubicBezTo>
                      <a:pt x="3831" y="14895"/>
                      <a:pt x="4044" y="14955"/>
                      <a:pt x="4256" y="14986"/>
                    </a:cubicBezTo>
                    <a:cubicBezTo>
                      <a:pt x="4289" y="14999"/>
                      <a:pt x="4323" y="15005"/>
                      <a:pt x="4357" y="15005"/>
                    </a:cubicBezTo>
                    <a:cubicBezTo>
                      <a:pt x="4484" y="15005"/>
                      <a:pt x="4617" y="14923"/>
                      <a:pt x="4712" y="14803"/>
                    </a:cubicBezTo>
                    <a:cubicBezTo>
                      <a:pt x="4804" y="14652"/>
                      <a:pt x="4895" y="14469"/>
                      <a:pt x="4895" y="14287"/>
                    </a:cubicBezTo>
                    <a:cubicBezTo>
                      <a:pt x="4895" y="14074"/>
                      <a:pt x="4804" y="13922"/>
                      <a:pt x="4591" y="13831"/>
                    </a:cubicBezTo>
                    <a:cubicBezTo>
                      <a:pt x="4348" y="13740"/>
                      <a:pt x="4165" y="13679"/>
                      <a:pt x="3983" y="13588"/>
                    </a:cubicBezTo>
                    <a:cubicBezTo>
                      <a:pt x="3496" y="13314"/>
                      <a:pt x="3101" y="12858"/>
                      <a:pt x="2767" y="12250"/>
                    </a:cubicBezTo>
                    <a:cubicBezTo>
                      <a:pt x="2645" y="12007"/>
                      <a:pt x="2433" y="11460"/>
                      <a:pt x="2129" y="10670"/>
                    </a:cubicBezTo>
                    <a:cubicBezTo>
                      <a:pt x="1734" y="9727"/>
                      <a:pt x="1551" y="8664"/>
                      <a:pt x="1551" y="7539"/>
                    </a:cubicBezTo>
                    <a:cubicBezTo>
                      <a:pt x="1551" y="5198"/>
                      <a:pt x="2281" y="3284"/>
                      <a:pt x="3770" y="1825"/>
                    </a:cubicBezTo>
                    <a:cubicBezTo>
                      <a:pt x="3922" y="1673"/>
                      <a:pt x="4287" y="1551"/>
                      <a:pt x="4895" y="1429"/>
                    </a:cubicBezTo>
                    <a:cubicBezTo>
                      <a:pt x="5381" y="1369"/>
                      <a:pt x="5624" y="1125"/>
                      <a:pt x="5624" y="791"/>
                    </a:cubicBezTo>
                    <a:cubicBezTo>
                      <a:pt x="5624" y="609"/>
                      <a:pt x="5594" y="457"/>
                      <a:pt x="5472" y="305"/>
                    </a:cubicBezTo>
                    <a:cubicBezTo>
                      <a:pt x="5199" y="92"/>
                      <a:pt x="4864" y="1"/>
                      <a:pt x="4469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15" name="Google Shape;615;p50"/>
          <p:cNvGrpSpPr/>
          <p:nvPr/>
        </p:nvGrpSpPr>
        <p:grpSpPr>
          <a:xfrm>
            <a:off x="3560959" y="1415172"/>
            <a:ext cx="2092420" cy="1217546"/>
            <a:chOff x="12254900" y="1641550"/>
            <a:chExt cx="2408125" cy="1401250"/>
          </a:xfrm>
        </p:grpSpPr>
        <p:sp>
          <p:nvSpPr>
            <p:cNvPr id="616" name="Google Shape;616;p50"/>
            <p:cNvSpPr/>
            <p:nvPr/>
          </p:nvSpPr>
          <p:spPr>
            <a:xfrm>
              <a:off x="12254900" y="1641550"/>
              <a:ext cx="2408125" cy="1401250"/>
            </a:xfrm>
            <a:custGeom>
              <a:avLst/>
              <a:gdLst/>
              <a:ahLst/>
              <a:cxnLst/>
              <a:rect l="l" t="t" r="r" b="b"/>
              <a:pathLst>
                <a:path w="96325" h="56050" extrusionOk="0">
                  <a:moveTo>
                    <a:pt x="18785" y="1"/>
                  </a:moveTo>
                  <a:cubicBezTo>
                    <a:pt x="17113" y="1"/>
                    <a:pt x="15441" y="244"/>
                    <a:pt x="13891" y="700"/>
                  </a:cubicBezTo>
                  <a:cubicBezTo>
                    <a:pt x="8329" y="2311"/>
                    <a:pt x="3800" y="6505"/>
                    <a:pt x="1794" y="11855"/>
                  </a:cubicBezTo>
                  <a:cubicBezTo>
                    <a:pt x="0" y="16566"/>
                    <a:pt x="244" y="22007"/>
                    <a:pt x="2402" y="27144"/>
                  </a:cubicBezTo>
                  <a:cubicBezTo>
                    <a:pt x="3253" y="29059"/>
                    <a:pt x="4104" y="30974"/>
                    <a:pt x="4985" y="32828"/>
                  </a:cubicBezTo>
                  <a:lnTo>
                    <a:pt x="5532" y="33983"/>
                  </a:lnTo>
                  <a:cubicBezTo>
                    <a:pt x="5897" y="34773"/>
                    <a:pt x="6323" y="35715"/>
                    <a:pt x="6779" y="36658"/>
                  </a:cubicBezTo>
                  <a:cubicBezTo>
                    <a:pt x="6991" y="37205"/>
                    <a:pt x="7204" y="37782"/>
                    <a:pt x="7356" y="38329"/>
                  </a:cubicBezTo>
                  <a:cubicBezTo>
                    <a:pt x="6353" y="39150"/>
                    <a:pt x="5684" y="40305"/>
                    <a:pt x="5441" y="41673"/>
                  </a:cubicBezTo>
                  <a:cubicBezTo>
                    <a:pt x="5320" y="42281"/>
                    <a:pt x="5380" y="42889"/>
                    <a:pt x="5441" y="43497"/>
                  </a:cubicBezTo>
                  <a:cubicBezTo>
                    <a:pt x="5228" y="44105"/>
                    <a:pt x="5107" y="44712"/>
                    <a:pt x="5107" y="45381"/>
                  </a:cubicBezTo>
                  <a:cubicBezTo>
                    <a:pt x="5076" y="46506"/>
                    <a:pt x="5411" y="47570"/>
                    <a:pt x="6019" y="48451"/>
                  </a:cubicBezTo>
                  <a:cubicBezTo>
                    <a:pt x="6080" y="49059"/>
                    <a:pt x="6292" y="49637"/>
                    <a:pt x="6535" y="50153"/>
                  </a:cubicBezTo>
                  <a:cubicBezTo>
                    <a:pt x="7204" y="51369"/>
                    <a:pt x="8268" y="52372"/>
                    <a:pt x="9636" y="52919"/>
                  </a:cubicBezTo>
                  <a:lnTo>
                    <a:pt x="10305" y="53162"/>
                  </a:lnTo>
                  <a:cubicBezTo>
                    <a:pt x="11034" y="53922"/>
                    <a:pt x="11946" y="54591"/>
                    <a:pt x="12919" y="55047"/>
                  </a:cubicBezTo>
                  <a:cubicBezTo>
                    <a:pt x="14286" y="55716"/>
                    <a:pt x="15897" y="56050"/>
                    <a:pt x="17599" y="56050"/>
                  </a:cubicBezTo>
                  <a:lnTo>
                    <a:pt x="17782" y="56050"/>
                  </a:lnTo>
                  <a:cubicBezTo>
                    <a:pt x="19697" y="56020"/>
                    <a:pt x="21429" y="55594"/>
                    <a:pt x="22919" y="54804"/>
                  </a:cubicBezTo>
                  <a:cubicBezTo>
                    <a:pt x="23922" y="54257"/>
                    <a:pt x="24742" y="53588"/>
                    <a:pt x="25472" y="52767"/>
                  </a:cubicBezTo>
                  <a:cubicBezTo>
                    <a:pt x="26414" y="52463"/>
                    <a:pt x="27478" y="51855"/>
                    <a:pt x="28329" y="50761"/>
                  </a:cubicBezTo>
                  <a:cubicBezTo>
                    <a:pt x="28360" y="50731"/>
                    <a:pt x="28360" y="50700"/>
                    <a:pt x="28390" y="50640"/>
                  </a:cubicBezTo>
                  <a:cubicBezTo>
                    <a:pt x="29636" y="51977"/>
                    <a:pt x="31065" y="52220"/>
                    <a:pt x="31855" y="52220"/>
                  </a:cubicBezTo>
                  <a:cubicBezTo>
                    <a:pt x="32524" y="52220"/>
                    <a:pt x="33192" y="52068"/>
                    <a:pt x="33800" y="51795"/>
                  </a:cubicBezTo>
                  <a:cubicBezTo>
                    <a:pt x="35077" y="51217"/>
                    <a:pt x="36475" y="50457"/>
                    <a:pt x="38056" y="49393"/>
                  </a:cubicBezTo>
                  <a:cubicBezTo>
                    <a:pt x="38846" y="51095"/>
                    <a:pt x="40548" y="52159"/>
                    <a:pt x="42767" y="52281"/>
                  </a:cubicBezTo>
                  <a:lnTo>
                    <a:pt x="42980" y="52281"/>
                  </a:lnTo>
                  <a:cubicBezTo>
                    <a:pt x="44956" y="52281"/>
                    <a:pt x="46597" y="51308"/>
                    <a:pt x="47478" y="49667"/>
                  </a:cubicBezTo>
                  <a:cubicBezTo>
                    <a:pt x="48086" y="49819"/>
                    <a:pt x="48633" y="49880"/>
                    <a:pt x="49150" y="49880"/>
                  </a:cubicBezTo>
                  <a:cubicBezTo>
                    <a:pt x="49758" y="49880"/>
                    <a:pt x="50366" y="49819"/>
                    <a:pt x="50974" y="49637"/>
                  </a:cubicBezTo>
                  <a:cubicBezTo>
                    <a:pt x="51339" y="51643"/>
                    <a:pt x="52676" y="53284"/>
                    <a:pt x="54682" y="54074"/>
                  </a:cubicBezTo>
                  <a:cubicBezTo>
                    <a:pt x="54713" y="54074"/>
                    <a:pt x="54773" y="54105"/>
                    <a:pt x="54804" y="54105"/>
                  </a:cubicBezTo>
                  <a:cubicBezTo>
                    <a:pt x="55412" y="54348"/>
                    <a:pt x="56020" y="54409"/>
                    <a:pt x="56658" y="54409"/>
                  </a:cubicBezTo>
                  <a:cubicBezTo>
                    <a:pt x="58816" y="54409"/>
                    <a:pt x="60549" y="53284"/>
                    <a:pt x="61248" y="51491"/>
                  </a:cubicBezTo>
                  <a:cubicBezTo>
                    <a:pt x="61916" y="51703"/>
                    <a:pt x="62585" y="51825"/>
                    <a:pt x="63315" y="51825"/>
                  </a:cubicBezTo>
                  <a:cubicBezTo>
                    <a:pt x="64105" y="51825"/>
                    <a:pt x="64956" y="51673"/>
                    <a:pt x="65746" y="51369"/>
                  </a:cubicBezTo>
                  <a:cubicBezTo>
                    <a:pt x="65777" y="51369"/>
                    <a:pt x="65807" y="51339"/>
                    <a:pt x="65807" y="51339"/>
                  </a:cubicBezTo>
                  <a:cubicBezTo>
                    <a:pt x="66415" y="52129"/>
                    <a:pt x="67144" y="52615"/>
                    <a:pt x="67692" y="52919"/>
                  </a:cubicBezTo>
                  <a:lnTo>
                    <a:pt x="67722" y="52980"/>
                  </a:lnTo>
                  <a:cubicBezTo>
                    <a:pt x="68512" y="53375"/>
                    <a:pt x="69424" y="53588"/>
                    <a:pt x="70762" y="53588"/>
                  </a:cubicBezTo>
                  <a:cubicBezTo>
                    <a:pt x="71977" y="53588"/>
                    <a:pt x="73102" y="53071"/>
                    <a:pt x="73984" y="52220"/>
                  </a:cubicBezTo>
                  <a:cubicBezTo>
                    <a:pt x="74835" y="51369"/>
                    <a:pt x="75230" y="50275"/>
                    <a:pt x="75230" y="49120"/>
                  </a:cubicBezTo>
                  <a:lnTo>
                    <a:pt x="75230" y="48816"/>
                  </a:lnTo>
                  <a:cubicBezTo>
                    <a:pt x="75199" y="48329"/>
                    <a:pt x="75169" y="47752"/>
                    <a:pt x="75169" y="47205"/>
                  </a:cubicBezTo>
                  <a:cubicBezTo>
                    <a:pt x="75169" y="46817"/>
                    <a:pt x="75234" y="46657"/>
                    <a:pt x="75346" y="46657"/>
                  </a:cubicBezTo>
                  <a:cubicBezTo>
                    <a:pt x="75795" y="46657"/>
                    <a:pt x="76998" y="49253"/>
                    <a:pt x="77753" y="50153"/>
                  </a:cubicBezTo>
                  <a:cubicBezTo>
                    <a:pt x="78847" y="51460"/>
                    <a:pt x="80397" y="52220"/>
                    <a:pt x="82130" y="52281"/>
                  </a:cubicBezTo>
                  <a:lnTo>
                    <a:pt x="82342" y="52281"/>
                  </a:lnTo>
                  <a:cubicBezTo>
                    <a:pt x="84288" y="52281"/>
                    <a:pt x="85959" y="51065"/>
                    <a:pt x="86567" y="49181"/>
                  </a:cubicBezTo>
                  <a:lnTo>
                    <a:pt x="86567" y="49120"/>
                  </a:lnTo>
                  <a:cubicBezTo>
                    <a:pt x="86750" y="48481"/>
                    <a:pt x="86841" y="47752"/>
                    <a:pt x="86780" y="46901"/>
                  </a:cubicBezTo>
                  <a:cubicBezTo>
                    <a:pt x="86750" y="45624"/>
                    <a:pt x="86719" y="44348"/>
                    <a:pt x="86719" y="43010"/>
                  </a:cubicBezTo>
                  <a:cubicBezTo>
                    <a:pt x="86719" y="40214"/>
                    <a:pt x="86871" y="36779"/>
                    <a:pt x="87145" y="32797"/>
                  </a:cubicBezTo>
                  <a:cubicBezTo>
                    <a:pt x="89364" y="32402"/>
                    <a:pt x="91005" y="32098"/>
                    <a:pt x="92099" y="31855"/>
                  </a:cubicBezTo>
                  <a:cubicBezTo>
                    <a:pt x="94075" y="31399"/>
                    <a:pt x="95534" y="29910"/>
                    <a:pt x="96112" y="27752"/>
                  </a:cubicBezTo>
                  <a:cubicBezTo>
                    <a:pt x="96172" y="27448"/>
                    <a:pt x="96203" y="27083"/>
                    <a:pt x="96203" y="26779"/>
                  </a:cubicBezTo>
                  <a:cubicBezTo>
                    <a:pt x="96324" y="25350"/>
                    <a:pt x="95534" y="23831"/>
                    <a:pt x="93984" y="23040"/>
                  </a:cubicBezTo>
                  <a:cubicBezTo>
                    <a:pt x="93406" y="22584"/>
                    <a:pt x="92555" y="22068"/>
                    <a:pt x="91339" y="22007"/>
                  </a:cubicBezTo>
                  <a:cubicBezTo>
                    <a:pt x="91127" y="21977"/>
                    <a:pt x="90884" y="21977"/>
                    <a:pt x="90671" y="21977"/>
                  </a:cubicBezTo>
                  <a:cubicBezTo>
                    <a:pt x="89911" y="21977"/>
                    <a:pt x="89060" y="22068"/>
                    <a:pt x="88148" y="22311"/>
                  </a:cubicBezTo>
                  <a:lnTo>
                    <a:pt x="88118" y="22311"/>
                  </a:lnTo>
                  <a:cubicBezTo>
                    <a:pt x="87054" y="22584"/>
                    <a:pt x="86689" y="22645"/>
                    <a:pt x="86598" y="22645"/>
                  </a:cubicBezTo>
                  <a:cubicBezTo>
                    <a:pt x="86415" y="22676"/>
                    <a:pt x="86233" y="22676"/>
                    <a:pt x="86020" y="22767"/>
                  </a:cubicBezTo>
                  <a:cubicBezTo>
                    <a:pt x="85412" y="22919"/>
                    <a:pt x="84744" y="22980"/>
                    <a:pt x="84044" y="22980"/>
                  </a:cubicBezTo>
                  <a:cubicBezTo>
                    <a:pt x="83437" y="22980"/>
                    <a:pt x="82920" y="22919"/>
                    <a:pt x="82494" y="22797"/>
                  </a:cubicBezTo>
                  <a:cubicBezTo>
                    <a:pt x="82130" y="22676"/>
                    <a:pt x="81704" y="22615"/>
                    <a:pt x="81309" y="22615"/>
                  </a:cubicBezTo>
                  <a:cubicBezTo>
                    <a:pt x="80701" y="22615"/>
                    <a:pt x="80093" y="22767"/>
                    <a:pt x="79576" y="23040"/>
                  </a:cubicBezTo>
                  <a:cubicBezTo>
                    <a:pt x="79394" y="23132"/>
                    <a:pt x="78573" y="23436"/>
                    <a:pt x="76537" y="23679"/>
                  </a:cubicBezTo>
                  <a:cubicBezTo>
                    <a:pt x="73619" y="23952"/>
                    <a:pt x="72312" y="24195"/>
                    <a:pt x="71552" y="24408"/>
                  </a:cubicBezTo>
                  <a:cubicBezTo>
                    <a:pt x="71369" y="24408"/>
                    <a:pt x="71187" y="24408"/>
                    <a:pt x="70944" y="24439"/>
                  </a:cubicBezTo>
                  <a:cubicBezTo>
                    <a:pt x="69303" y="24499"/>
                    <a:pt x="67600" y="25502"/>
                    <a:pt x="66871" y="27539"/>
                  </a:cubicBezTo>
                  <a:cubicBezTo>
                    <a:pt x="66537" y="27357"/>
                    <a:pt x="66172" y="27235"/>
                    <a:pt x="65746" y="27174"/>
                  </a:cubicBezTo>
                  <a:cubicBezTo>
                    <a:pt x="65169" y="26870"/>
                    <a:pt x="64530" y="26688"/>
                    <a:pt x="63892" y="26688"/>
                  </a:cubicBezTo>
                  <a:lnTo>
                    <a:pt x="63649" y="26688"/>
                  </a:lnTo>
                  <a:cubicBezTo>
                    <a:pt x="63223" y="26718"/>
                    <a:pt x="62767" y="26779"/>
                    <a:pt x="62403" y="26992"/>
                  </a:cubicBezTo>
                  <a:cubicBezTo>
                    <a:pt x="61764" y="27144"/>
                    <a:pt x="61187" y="27387"/>
                    <a:pt x="60640" y="27782"/>
                  </a:cubicBezTo>
                  <a:cubicBezTo>
                    <a:pt x="60640" y="27448"/>
                    <a:pt x="60640" y="27083"/>
                    <a:pt x="60579" y="26749"/>
                  </a:cubicBezTo>
                  <a:cubicBezTo>
                    <a:pt x="60427" y="25867"/>
                    <a:pt x="60001" y="24955"/>
                    <a:pt x="59333" y="24195"/>
                  </a:cubicBezTo>
                  <a:cubicBezTo>
                    <a:pt x="60245" y="23344"/>
                    <a:pt x="61065" y="22189"/>
                    <a:pt x="61795" y="20670"/>
                  </a:cubicBezTo>
                  <a:cubicBezTo>
                    <a:pt x="62220" y="19788"/>
                    <a:pt x="62403" y="18876"/>
                    <a:pt x="62403" y="17873"/>
                  </a:cubicBezTo>
                  <a:cubicBezTo>
                    <a:pt x="62403" y="16445"/>
                    <a:pt x="61947" y="14925"/>
                    <a:pt x="61065" y="13314"/>
                  </a:cubicBezTo>
                  <a:cubicBezTo>
                    <a:pt x="60488" y="12280"/>
                    <a:pt x="59394" y="10913"/>
                    <a:pt x="57205" y="10213"/>
                  </a:cubicBezTo>
                  <a:cubicBezTo>
                    <a:pt x="56688" y="10061"/>
                    <a:pt x="56445" y="9970"/>
                    <a:pt x="56293" y="9909"/>
                  </a:cubicBezTo>
                  <a:cubicBezTo>
                    <a:pt x="55594" y="9423"/>
                    <a:pt x="54804" y="9150"/>
                    <a:pt x="54014" y="9058"/>
                  </a:cubicBezTo>
                  <a:cubicBezTo>
                    <a:pt x="53801" y="7873"/>
                    <a:pt x="53193" y="6840"/>
                    <a:pt x="52251" y="6201"/>
                  </a:cubicBezTo>
                  <a:cubicBezTo>
                    <a:pt x="51217" y="5472"/>
                    <a:pt x="50062" y="5107"/>
                    <a:pt x="48785" y="5107"/>
                  </a:cubicBezTo>
                  <a:cubicBezTo>
                    <a:pt x="47418" y="5107"/>
                    <a:pt x="45442" y="5502"/>
                    <a:pt x="43527" y="7387"/>
                  </a:cubicBezTo>
                  <a:cubicBezTo>
                    <a:pt x="42767" y="7083"/>
                    <a:pt x="41946" y="6931"/>
                    <a:pt x="41247" y="6931"/>
                  </a:cubicBezTo>
                  <a:cubicBezTo>
                    <a:pt x="40883" y="6931"/>
                    <a:pt x="40548" y="6961"/>
                    <a:pt x="40244" y="6992"/>
                  </a:cubicBezTo>
                  <a:cubicBezTo>
                    <a:pt x="40214" y="6992"/>
                    <a:pt x="40123" y="7022"/>
                    <a:pt x="40092" y="7022"/>
                  </a:cubicBezTo>
                  <a:cubicBezTo>
                    <a:pt x="39272" y="7235"/>
                    <a:pt x="38421" y="7447"/>
                    <a:pt x="37600" y="7630"/>
                  </a:cubicBezTo>
                  <a:cubicBezTo>
                    <a:pt x="36445" y="7934"/>
                    <a:pt x="35533" y="8238"/>
                    <a:pt x="34712" y="8633"/>
                  </a:cubicBezTo>
                  <a:lnTo>
                    <a:pt x="33253" y="9210"/>
                  </a:lnTo>
                  <a:cubicBezTo>
                    <a:pt x="33192" y="9241"/>
                    <a:pt x="33132" y="9241"/>
                    <a:pt x="33071" y="9271"/>
                  </a:cubicBezTo>
                  <a:cubicBezTo>
                    <a:pt x="32493" y="8147"/>
                    <a:pt x="31764" y="7022"/>
                    <a:pt x="30974" y="5958"/>
                  </a:cubicBezTo>
                  <a:cubicBezTo>
                    <a:pt x="29727" y="4347"/>
                    <a:pt x="28512" y="3162"/>
                    <a:pt x="27144" y="2280"/>
                  </a:cubicBezTo>
                  <a:cubicBezTo>
                    <a:pt x="24773" y="791"/>
                    <a:pt x="21855" y="1"/>
                    <a:pt x="18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17" name="Google Shape;617;p50"/>
            <p:cNvGrpSpPr/>
            <p:nvPr/>
          </p:nvGrpSpPr>
          <p:grpSpPr>
            <a:xfrm>
              <a:off x="12349875" y="1762408"/>
              <a:ext cx="2218150" cy="1211150"/>
              <a:chOff x="12349875" y="6767975"/>
              <a:chExt cx="2218150" cy="1211150"/>
            </a:xfrm>
          </p:grpSpPr>
          <p:sp>
            <p:nvSpPr>
              <p:cNvPr id="618" name="Google Shape;618;p50"/>
              <p:cNvSpPr/>
              <p:nvPr/>
            </p:nvSpPr>
            <p:spPr>
              <a:xfrm>
                <a:off x="12349875" y="6767975"/>
                <a:ext cx="721175" cy="977925"/>
              </a:xfrm>
              <a:custGeom>
                <a:avLst/>
                <a:gdLst/>
                <a:ahLst/>
                <a:cxnLst/>
                <a:rect l="l" t="t" r="r" b="b"/>
                <a:pathLst>
                  <a:path w="28847" h="39117" extrusionOk="0">
                    <a:moveTo>
                      <a:pt x="14967" y="0"/>
                    </a:moveTo>
                    <a:cubicBezTo>
                      <a:pt x="13635" y="0"/>
                      <a:pt x="12312" y="187"/>
                      <a:pt x="11095" y="539"/>
                    </a:cubicBezTo>
                    <a:cubicBezTo>
                      <a:pt x="6536" y="1877"/>
                      <a:pt x="3010" y="5372"/>
                      <a:pt x="1490" y="9384"/>
                    </a:cubicBezTo>
                    <a:cubicBezTo>
                      <a:pt x="1" y="13427"/>
                      <a:pt x="396" y="17895"/>
                      <a:pt x="2068" y="21846"/>
                    </a:cubicBezTo>
                    <a:cubicBezTo>
                      <a:pt x="3010" y="24096"/>
                      <a:pt x="4074" y="26345"/>
                      <a:pt x="5107" y="28534"/>
                    </a:cubicBezTo>
                    <a:cubicBezTo>
                      <a:pt x="5533" y="29445"/>
                      <a:pt x="5928" y="30357"/>
                      <a:pt x="6384" y="31300"/>
                    </a:cubicBezTo>
                    <a:cubicBezTo>
                      <a:pt x="7144" y="33032"/>
                      <a:pt x="7600" y="34947"/>
                      <a:pt x="7539" y="36862"/>
                    </a:cubicBezTo>
                    <a:cubicBezTo>
                      <a:pt x="7539" y="37348"/>
                      <a:pt x="7509" y="37804"/>
                      <a:pt x="7539" y="38290"/>
                    </a:cubicBezTo>
                    <a:cubicBezTo>
                      <a:pt x="7580" y="38964"/>
                      <a:pt x="7566" y="39117"/>
                      <a:pt x="7819" y="39117"/>
                    </a:cubicBezTo>
                    <a:cubicBezTo>
                      <a:pt x="7943" y="39117"/>
                      <a:pt x="8131" y="39080"/>
                      <a:pt x="8420" y="39050"/>
                    </a:cubicBezTo>
                    <a:cubicBezTo>
                      <a:pt x="9029" y="39015"/>
                      <a:pt x="9651" y="39002"/>
                      <a:pt x="10276" y="39002"/>
                    </a:cubicBezTo>
                    <a:cubicBezTo>
                      <a:pt x="11245" y="39002"/>
                      <a:pt x="12220" y="39032"/>
                      <a:pt x="13162" y="39050"/>
                    </a:cubicBezTo>
                    <a:cubicBezTo>
                      <a:pt x="13829" y="39067"/>
                      <a:pt x="14510" y="39079"/>
                      <a:pt x="15196" y="39079"/>
                    </a:cubicBezTo>
                    <a:cubicBezTo>
                      <a:pt x="17012" y="39079"/>
                      <a:pt x="18867" y="38994"/>
                      <a:pt x="20609" y="38686"/>
                    </a:cubicBezTo>
                    <a:lnTo>
                      <a:pt x="20609" y="37196"/>
                    </a:lnTo>
                    <a:cubicBezTo>
                      <a:pt x="20731" y="34947"/>
                      <a:pt x="21065" y="32424"/>
                      <a:pt x="22099" y="30388"/>
                    </a:cubicBezTo>
                    <a:cubicBezTo>
                      <a:pt x="23071" y="28412"/>
                      <a:pt x="24317" y="26558"/>
                      <a:pt x="25351" y="24612"/>
                    </a:cubicBezTo>
                    <a:cubicBezTo>
                      <a:pt x="28846" y="17986"/>
                      <a:pt x="28725" y="10479"/>
                      <a:pt x="24135" y="4399"/>
                    </a:cubicBezTo>
                    <a:cubicBezTo>
                      <a:pt x="23345" y="3396"/>
                      <a:pt x="22433" y="2363"/>
                      <a:pt x="21278" y="1664"/>
                    </a:cubicBezTo>
                    <a:cubicBezTo>
                      <a:pt x="19451" y="522"/>
                      <a:pt x="17196" y="0"/>
                      <a:pt x="14967" y="0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19" name="Google Shape;619;p50"/>
              <p:cNvSpPr/>
              <p:nvPr/>
            </p:nvSpPr>
            <p:spPr>
              <a:xfrm>
                <a:off x="12470700" y="7032975"/>
                <a:ext cx="152775" cy="346875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13875" extrusionOk="0">
                    <a:moveTo>
                      <a:pt x="365" y="0"/>
                    </a:moveTo>
                    <a:cubicBezTo>
                      <a:pt x="183" y="1885"/>
                      <a:pt x="1" y="3800"/>
                      <a:pt x="122" y="5684"/>
                    </a:cubicBezTo>
                    <a:cubicBezTo>
                      <a:pt x="244" y="7599"/>
                      <a:pt x="609" y="9544"/>
                      <a:pt x="1521" y="11216"/>
                    </a:cubicBezTo>
                    <a:cubicBezTo>
                      <a:pt x="1976" y="12067"/>
                      <a:pt x="2615" y="12888"/>
                      <a:pt x="3496" y="13405"/>
                    </a:cubicBezTo>
                    <a:cubicBezTo>
                      <a:pt x="3767" y="13567"/>
                      <a:pt x="4304" y="13875"/>
                      <a:pt x="4654" y="13875"/>
                    </a:cubicBezTo>
                    <a:cubicBezTo>
                      <a:pt x="4697" y="13875"/>
                      <a:pt x="4737" y="13870"/>
                      <a:pt x="4773" y="13861"/>
                    </a:cubicBezTo>
                    <a:cubicBezTo>
                      <a:pt x="5259" y="13769"/>
                      <a:pt x="5350" y="13009"/>
                      <a:pt x="5442" y="12584"/>
                    </a:cubicBezTo>
                    <a:cubicBezTo>
                      <a:pt x="6110" y="9848"/>
                      <a:pt x="5563" y="6839"/>
                      <a:pt x="3983" y="4529"/>
                    </a:cubicBezTo>
                    <a:cubicBezTo>
                      <a:pt x="2888" y="2918"/>
                      <a:pt x="1369" y="1672"/>
                      <a:pt x="365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0" name="Google Shape;620;p50"/>
              <p:cNvSpPr/>
              <p:nvPr/>
            </p:nvSpPr>
            <p:spPr>
              <a:xfrm>
                <a:off x="12640925" y="6889350"/>
                <a:ext cx="120850" cy="361725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14469" extrusionOk="0">
                    <a:moveTo>
                      <a:pt x="1855" y="0"/>
                    </a:moveTo>
                    <a:cubicBezTo>
                      <a:pt x="1155" y="1520"/>
                      <a:pt x="517" y="3040"/>
                      <a:pt x="213" y="4651"/>
                    </a:cubicBezTo>
                    <a:cubicBezTo>
                      <a:pt x="31" y="5624"/>
                      <a:pt x="0" y="6687"/>
                      <a:pt x="0" y="7721"/>
                    </a:cubicBezTo>
                    <a:cubicBezTo>
                      <a:pt x="0" y="9028"/>
                      <a:pt x="0" y="10274"/>
                      <a:pt x="304" y="11520"/>
                    </a:cubicBezTo>
                    <a:cubicBezTo>
                      <a:pt x="487" y="12402"/>
                      <a:pt x="912" y="13770"/>
                      <a:pt x="1672" y="14286"/>
                    </a:cubicBezTo>
                    <a:cubicBezTo>
                      <a:pt x="1846" y="14414"/>
                      <a:pt x="2010" y="14468"/>
                      <a:pt x="2165" y="14468"/>
                    </a:cubicBezTo>
                    <a:cubicBezTo>
                      <a:pt x="2824" y="14468"/>
                      <a:pt x="3305" y="13479"/>
                      <a:pt x="3526" y="12888"/>
                    </a:cubicBezTo>
                    <a:cubicBezTo>
                      <a:pt x="4833" y="9575"/>
                      <a:pt x="4681" y="5715"/>
                      <a:pt x="3101" y="2493"/>
                    </a:cubicBezTo>
                    <a:cubicBezTo>
                      <a:pt x="2736" y="1642"/>
                      <a:pt x="2250" y="851"/>
                      <a:pt x="1855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1" name="Google Shape;621;p50"/>
              <p:cNvSpPr/>
              <p:nvPr/>
            </p:nvSpPr>
            <p:spPr>
              <a:xfrm>
                <a:off x="12770100" y="7050450"/>
                <a:ext cx="130725" cy="32275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12910" extrusionOk="0">
                    <a:moveTo>
                      <a:pt x="3952" y="0"/>
                    </a:moveTo>
                    <a:lnTo>
                      <a:pt x="3952" y="0"/>
                    </a:lnTo>
                    <a:cubicBezTo>
                      <a:pt x="3950" y="5"/>
                      <a:pt x="3948" y="10"/>
                      <a:pt x="3946" y="16"/>
                    </a:cubicBezTo>
                    <a:lnTo>
                      <a:pt x="3946" y="16"/>
                    </a:lnTo>
                    <a:cubicBezTo>
                      <a:pt x="3948" y="11"/>
                      <a:pt x="3950" y="6"/>
                      <a:pt x="3952" y="0"/>
                    </a:cubicBezTo>
                    <a:close/>
                    <a:moveTo>
                      <a:pt x="3946" y="16"/>
                    </a:moveTo>
                    <a:cubicBezTo>
                      <a:pt x="3186" y="2137"/>
                      <a:pt x="1853" y="4018"/>
                      <a:pt x="973" y="6140"/>
                    </a:cubicBezTo>
                    <a:cubicBezTo>
                      <a:pt x="882" y="6414"/>
                      <a:pt x="761" y="6657"/>
                      <a:pt x="669" y="6930"/>
                    </a:cubicBezTo>
                    <a:cubicBezTo>
                      <a:pt x="183" y="8511"/>
                      <a:pt x="1" y="10213"/>
                      <a:pt x="487" y="11763"/>
                    </a:cubicBezTo>
                    <a:cubicBezTo>
                      <a:pt x="710" y="12407"/>
                      <a:pt x="933" y="12910"/>
                      <a:pt x="1500" y="12910"/>
                    </a:cubicBezTo>
                    <a:cubicBezTo>
                      <a:pt x="1630" y="12910"/>
                      <a:pt x="1777" y="12884"/>
                      <a:pt x="1946" y="12827"/>
                    </a:cubicBezTo>
                    <a:cubicBezTo>
                      <a:pt x="3982" y="12189"/>
                      <a:pt x="4773" y="8724"/>
                      <a:pt x="5046" y="6900"/>
                    </a:cubicBezTo>
                    <a:cubicBezTo>
                      <a:pt x="5229" y="5684"/>
                      <a:pt x="5198" y="4468"/>
                      <a:pt x="5016" y="3283"/>
                    </a:cubicBezTo>
                    <a:cubicBezTo>
                      <a:pt x="4894" y="2645"/>
                      <a:pt x="4742" y="2067"/>
                      <a:pt x="4560" y="1459"/>
                    </a:cubicBezTo>
                    <a:cubicBezTo>
                      <a:pt x="4471" y="1252"/>
                      <a:pt x="3892" y="237"/>
                      <a:pt x="3946" y="16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2" name="Google Shape;622;p50"/>
              <p:cNvSpPr/>
              <p:nvPr/>
            </p:nvSpPr>
            <p:spPr>
              <a:xfrm>
                <a:off x="12520100" y="7180375"/>
                <a:ext cx="151250" cy="54260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2170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706" y="6992"/>
                      <a:pt x="4347" y="14317"/>
                      <a:pt x="4864" y="21703"/>
                    </a:cubicBezTo>
                    <a:lnTo>
                      <a:pt x="6049" y="21582"/>
                    </a:lnTo>
                    <a:cubicBezTo>
                      <a:pt x="5107" y="14104"/>
                      <a:pt x="3040" y="6809"/>
                      <a:pt x="0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3" name="Google Shape;623;p50"/>
              <p:cNvSpPr/>
              <p:nvPr/>
            </p:nvSpPr>
            <p:spPr>
              <a:xfrm>
                <a:off x="12732875" y="7165950"/>
                <a:ext cx="114000" cy="560050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22402" extrusionOk="0">
                    <a:moveTo>
                      <a:pt x="4560" y="0"/>
                    </a:moveTo>
                    <a:lnTo>
                      <a:pt x="4560" y="0"/>
                    </a:lnTo>
                    <a:cubicBezTo>
                      <a:pt x="1976" y="7174"/>
                      <a:pt x="456" y="14742"/>
                      <a:pt x="0" y="22371"/>
                    </a:cubicBezTo>
                    <a:lnTo>
                      <a:pt x="1186" y="22402"/>
                    </a:lnTo>
                    <a:cubicBezTo>
                      <a:pt x="1216" y="14864"/>
                      <a:pt x="2371" y="7295"/>
                      <a:pt x="4560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4" name="Google Shape;624;p50"/>
              <p:cNvSpPr/>
              <p:nvPr/>
            </p:nvSpPr>
            <p:spPr>
              <a:xfrm>
                <a:off x="12679675" y="6983575"/>
                <a:ext cx="29650" cy="73635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29454" extrusionOk="0">
                    <a:moveTo>
                      <a:pt x="578" y="0"/>
                    </a:moveTo>
                    <a:lnTo>
                      <a:pt x="1" y="29454"/>
                    </a:lnTo>
                    <a:lnTo>
                      <a:pt x="1186" y="29454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5" name="Google Shape;625;p50"/>
              <p:cNvSpPr/>
              <p:nvPr/>
            </p:nvSpPr>
            <p:spPr>
              <a:xfrm>
                <a:off x="12716150" y="6798850"/>
                <a:ext cx="251550" cy="25467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10187" extrusionOk="0">
                    <a:moveTo>
                      <a:pt x="1843" y="0"/>
                    </a:moveTo>
                    <a:cubicBezTo>
                      <a:pt x="927" y="0"/>
                      <a:pt x="207" y="411"/>
                      <a:pt x="92" y="1614"/>
                    </a:cubicBezTo>
                    <a:cubicBezTo>
                      <a:pt x="1" y="2800"/>
                      <a:pt x="1125" y="3681"/>
                      <a:pt x="2128" y="4380"/>
                    </a:cubicBezTo>
                    <a:cubicBezTo>
                      <a:pt x="3709" y="5596"/>
                      <a:pt x="5168" y="7055"/>
                      <a:pt x="6292" y="8727"/>
                    </a:cubicBezTo>
                    <a:cubicBezTo>
                      <a:pt x="6785" y="9383"/>
                      <a:pt x="7375" y="10187"/>
                      <a:pt x="8130" y="10187"/>
                    </a:cubicBezTo>
                    <a:cubicBezTo>
                      <a:pt x="8215" y="10187"/>
                      <a:pt x="8301" y="10177"/>
                      <a:pt x="8390" y="10155"/>
                    </a:cubicBezTo>
                    <a:cubicBezTo>
                      <a:pt x="8967" y="10064"/>
                      <a:pt x="9332" y="9487"/>
                      <a:pt x="9575" y="8940"/>
                    </a:cubicBezTo>
                    <a:cubicBezTo>
                      <a:pt x="10062" y="7572"/>
                      <a:pt x="9818" y="6022"/>
                      <a:pt x="9150" y="4745"/>
                    </a:cubicBezTo>
                    <a:cubicBezTo>
                      <a:pt x="8451" y="3438"/>
                      <a:pt x="7356" y="2405"/>
                      <a:pt x="6140" y="1614"/>
                    </a:cubicBezTo>
                    <a:cubicBezTo>
                      <a:pt x="5350" y="1087"/>
                      <a:pt x="3335" y="0"/>
                      <a:pt x="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6" name="Google Shape;626;p50"/>
              <p:cNvSpPr/>
              <p:nvPr/>
            </p:nvSpPr>
            <p:spPr>
              <a:xfrm>
                <a:off x="12921325" y="7060950"/>
                <a:ext cx="77525" cy="86900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476" extrusionOk="0">
                    <a:moveTo>
                      <a:pt x="1666" y="1"/>
                    </a:moveTo>
                    <a:cubicBezTo>
                      <a:pt x="1437" y="1"/>
                      <a:pt x="1200" y="67"/>
                      <a:pt x="973" y="219"/>
                    </a:cubicBezTo>
                    <a:cubicBezTo>
                      <a:pt x="183" y="705"/>
                      <a:pt x="0" y="2164"/>
                      <a:pt x="548" y="2924"/>
                    </a:cubicBezTo>
                    <a:cubicBezTo>
                      <a:pt x="824" y="3269"/>
                      <a:pt x="1275" y="3475"/>
                      <a:pt x="1715" y="3475"/>
                    </a:cubicBezTo>
                    <a:cubicBezTo>
                      <a:pt x="1856" y="3475"/>
                      <a:pt x="1996" y="3454"/>
                      <a:pt x="2128" y="3410"/>
                    </a:cubicBezTo>
                    <a:cubicBezTo>
                      <a:pt x="2493" y="3258"/>
                      <a:pt x="2797" y="2924"/>
                      <a:pt x="2949" y="2529"/>
                    </a:cubicBezTo>
                    <a:cubicBezTo>
                      <a:pt x="3101" y="2164"/>
                      <a:pt x="3101" y="1738"/>
                      <a:pt x="3070" y="1313"/>
                    </a:cubicBezTo>
                    <a:cubicBezTo>
                      <a:pt x="2979" y="605"/>
                      <a:pt x="2356" y="1"/>
                      <a:pt x="16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7" name="Google Shape;627;p50"/>
              <p:cNvSpPr/>
              <p:nvPr/>
            </p:nvSpPr>
            <p:spPr>
              <a:xfrm>
                <a:off x="12560375" y="7895450"/>
                <a:ext cx="27890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1156" h="3347" extrusionOk="0">
                    <a:moveTo>
                      <a:pt x="11156" y="0"/>
                    </a:moveTo>
                    <a:lnTo>
                      <a:pt x="0" y="456"/>
                    </a:lnTo>
                    <a:cubicBezTo>
                      <a:pt x="396" y="1489"/>
                      <a:pt x="1277" y="2249"/>
                      <a:pt x="2280" y="2736"/>
                    </a:cubicBezTo>
                    <a:cubicBezTo>
                      <a:pt x="3184" y="3159"/>
                      <a:pt x="4245" y="3347"/>
                      <a:pt x="5269" y="3347"/>
                    </a:cubicBezTo>
                    <a:cubicBezTo>
                      <a:pt x="5347" y="3347"/>
                      <a:pt x="5425" y="3346"/>
                      <a:pt x="5502" y="3344"/>
                    </a:cubicBezTo>
                    <a:cubicBezTo>
                      <a:pt x="6687" y="3344"/>
                      <a:pt x="7843" y="3131"/>
                      <a:pt x="8876" y="2553"/>
                    </a:cubicBezTo>
                    <a:cubicBezTo>
                      <a:pt x="9909" y="1976"/>
                      <a:pt x="10791" y="1094"/>
                      <a:pt x="11156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8" name="Google Shape;628;p50"/>
              <p:cNvSpPr/>
              <p:nvPr/>
            </p:nvSpPr>
            <p:spPr>
              <a:xfrm>
                <a:off x="12560375" y="7895450"/>
                <a:ext cx="27890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1156" h="3347" extrusionOk="0">
                    <a:moveTo>
                      <a:pt x="11156" y="0"/>
                    </a:moveTo>
                    <a:lnTo>
                      <a:pt x="0" y="456"/>
                    </a:lnTo>
                    <a:cubicBezTo>
                      <a:pt x="396" y="1489"/>
                      <a:pt x="1277" y="2249"/>
                      <a:pt x="2280" y="2736"/>
                    </a:cubicBezTo>
                    <a:cubicBezTo>
                      <a:pt x="3184" y="3159"/>
                      <a:pt x="4245" y="3347"/>
                      <a:pt x="5269" y="3347"/>
                    </a:cubicBezTo>
                    <a:cubicBezTo>
                      <a:pt x="5347" y="3347"/>
                      <a:pt x="5425" y="3346"/>
                      <a:pt x="5502" y="3344"/>
                    </a:cubicBezTo>
                    <a:cubicBezTo>
                      <a:pt x="6687" y="3344"/>
                      <a:pt x="7843" y="3131"/>
                      <a:pt x="8876" y="2553"/>
                    </a:cubicBezTo>
                    <a:cubicBezTo>
                      <a:pt x="9909" y="1976"/>
                      <a:pt x="10791" y="1094"/>
                      <a:pt x="111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9" name="Google Shape;629;p50"/>
              <p:cNvSpPr/>
              <p:nvPr/>
            </p:nvSpPr>
            <p:spPr>
              <a:xfrm>
                <a:off x="12474500" y="7695925"/>
                <a:ext cx="443800" cy="228425"/>
              </a:xfrm>
              <a:custGeom>
                <a:avLst/>
                <a:gdLst/>
                <a:ahLst/>
                <a:cxnLst/>
                <a:rect l="l" t="t" r="r" b="b"/>
                <a:pathLst>
                  <a:path w="17752" h="9137" extrusionOk="0">
                    <a:moveTo>
                      <a:pt x="2047" y="0"/>
                    </a:moveTo>
                    <a:cubicBezTo>
                      <a:pt x="1799" y="0"/>
                      <a:pt x="1568" y="30"/>
                      <a:pt x="1369" y="109"/>
                    </a:cubicBezTo>
                    <a:cubicBezTo>
                      <a:pt x="153" y="534"/>
                      <a:pt x="1" y="2206"/>
                      <a:pt x="913" y="2966"/>
                    </a:cubicBezTo>
                    <a:cubicBezTo>
                      <a:pt x="335" y="3270"/>
                      <a:pt x="92" y="3908"/>
                      <a:pt x="31" y="4516"/>
                    </a:cubicBezTo>
                    <a:cubicBezTo>
                      <a:pt x="31" y="5276"/>
                      <a:pt x="426" y="5732"/>
                      <a:pt x="1095" y="6036"/>
                    </a:cubicBezTo>
                    <a:cubicBezTo>
                      <a:pt x="852" y="6461"/>
                      <a:pt x="852" y="7069"/>
                      <a:pt x="1065" y="7525"/>
                    </a:cubicBezTo>
                    <a:cubicBezTo>
                      <a:pt x="1308" y="7981"/>
                      <a:pt x="1703" y="8315"/>
                      <a:pt x="2220" y="8528"/>
                    </a:cubicBezTo>
                    <a:cubicBezTo>
                      <a:pt x="3040" y="8863"/>
                      <a:pt x="4104" y="8893"/>
                      <a:pt x="4986" y="8984"/>
                    </a:cubicBezTo>
                    <a:cubicBezTo>
                      <a:pt x="6049" y="9045"/>
                      <a:pt x="7144" y="9136"/>
                      <a:pt x="8208" y="9136"/>
                    </a:cubicBezTo>
                    <a:cubicBezTo>
                      <a:pt x="10305" y="9136"/>
                      <a:pt x="12433" y="8923"/>
                      <a:pt x="14469" y="8559"/>
                    </a:cubicBezTo>
                    <a:cubicBezTo>
                      <a:pt x="15138" y="8437"/>
                      <a:pt x="15989" y="8255"/>
                      <a:pt x="16414" y="7677"/>
                    </a:cubicBezTo>
                    <a:cubicBezTo>
                      <a:pt x="16597" y="7464"/>
                      <a:pt x="16718" y="7100"/>
                      <a:pt x="16749" y="6796"/>
                    </a:cubicBezTo>
                    <a:cubicBezTo>
                      <a:pt x="16749" y="6737"/>
                      <a:pt x="16664" y="5941"/>
                      <a:pt x="16548" y="5941"/>
                    </a:cubicBezTo>
                    <a:cubicBezTo>
                      <a:pt x="16544" y="5941"/>
                      <a:pt x="16540" y="5943"/>
                      <a:pt x="16536" y="5945"/>
                    </a:cubicBezTo>
                    <a:cubicBezTo>
                      <a:pt x="17296" y="5519"/>
                      <a:pt x="17752" y="4577"/>
                      <a:pt x="17569" y="3695"/>
                    </a:cubicBezTo>
                    <a:cubicBezTo>
                      <a:pt x="17509" y="3422"/>
                      <a:pt x="17357" y="3148"/>
                      <a:pt x="17144" y="3057"/>
                    </a:cubicBezTo>
                    <a:cubicBezTo>
                      <a:pt x="17569" y="2753"/>
                      <a:pt x="17721" y="2236"/>
                      <a:pt x="17721" y="1720"/>
                    </a:cubicBezTo>
                    <a:cubicBezTo>
                      <a:pt x="17721" y="1172"/>
                      <a:pt x="17448" y="595"/>
                      <a:pt x="16962" y="352"/>
                    </a:cubicBezTo>
                    <a:cubicBezTo>
                      <a:pt x="16698" y="215"/>
                      <a:pt x="16388" y="169"/>
                      <a:pt x="16061" y="169"/>
                    </a:cubicBezTo>
                    <a:cubicBezTo>
                      <a:pt x="15445" y="169"/>
                      <a:pt x="14773" y="332"/>
                      <a:pt x="14256" y="352"/>
                    </a:cubicBezTo>
                    <a:lnTo>
                      <a:pt x="11034" y="352"/>
                    </a:lnTo>
                    <a:cubicBezTo>
                      <a:pt x="8846" y="352"/>
                      <a:pt x="6688" y="352"/>
                      <a:pt x="4530" y="321"/>
                    </a:cubicBezTo>
                    <a:cubicBezTo>
                      <a:pt x="3855" y="321"/>
                      <a:pt x="2858" y="0"/>
                      <a:pt x="2047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0" name="Google Shape;630;p50"/>
              <p:cNvSpPr/>
              <p:nvPr/>
            </p:nvSpPr>
            <p:spPr>
              <a:xfrm>
                <a:off x="12533775" y="7767025"/>
                <a:ext cx="3001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761" extrusionOk="0">
                    <a:moveTo>
                      <a:pt x="2979" y="0"/>
                    </a:moveTo>
                    <a:cubicBezTo>
                      <a:pt x="2007" y="0"/>
                      <a:pt x="1004" y="31"/>
                      <a:pt x="1" y="122"/>
                    </a:cubicBezTo>
                    <a:cubicBezTo>
                      <a:pt x="973" y="365"/>
                      <a:pt x="1976" y="517"/>
                      <a:pt x="2979" y="608"/>
                    </a:cubicBezTo>
                    <a:cubicBezTo>
                      <a:pt x="3982" y="699"/>
                      <a:pt x="5016" y="760"/>
                      <a:pt x="5989" y="760"/>
                    </a:cubicBezTo>
                    <a:cubicBezTo>
                      <a:pt x="6992" y="760"/>
                      <a:pt x="7995" y="730"/>
                      <a:pt x="8998" y="669"/>
                    </a:cubicBezTo>
                    <a:cubicBezTo>
                      <a:pt x="10031" y="578"/>
                      <a:pt x="11004" y="426"/>
                      <a:pt x="12007" y="213"/>
                    </a:cubicBezTo>
                    <a:cubicBezTo>
                      <a:pt x="11004" y="122"/>
                      <a:pt x="9970" y="91"/>
                      <a:pt x="8998" y="31"/>
                    </a:cubicBezTo>
                    <a:cubicBezTo>
                      <a:pt x="7964" y="31"/>
                      <a:pt x="6992" y="0"/>
                      <a:pt x="59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1" name="Google Shape;631;p50"/>
              <p:cNvSpPr/>
              <p:nvPr/>
            </p:nvSpPr>
            <p:spPr>
              <a:xfrm>
                <a:off x="12543650" y="7846800"/>
                <a:ext cx="27967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11187" h="852" extrusionOk="0">
                    <a:moveTo>
                      <a:pt x="1" y="1"/>
                    </a:moveTo>
                    <a:cubicBezTo>
                      <a:pt x="913" y="305"/>
                      <a:pt x="1824" y="518"/>
                      <a:pt x="2828" y="669"/>
                    </a:cubicBezTo>
                    <a:cubicBezTo>
                      <a:pt x="3739" y="761"/>
                      <a:pt x="4682" y="852"/>
                      <a:pt x="5624" y="852"/>
                    </a:cubicBezTo>
                    <a:cubicBezTo>
                      <a:pt x="6597" y="852"/>
                      <a:pt x="7508" y="821"/>
                      <a:pt x="8451" y="669"/>
                    </a:cubicBezTo>
                    <a:cubicBezTo>
                      <a:pt x="9363" y="548"/>
                      <a:pt x="10274" y="305"/>
                      <a:pt x="11186" y="1"/>
                    </a:cubicBezTo>
                    <a:cubicBezTo>
                      <a:pt x="10244" y="1"/>
                      <a:pt x="9271" y="1"/>
                      <a:pt x="8360" y="62"/>
                    </a:cubicBezTo>
                    <a:cubicBezTo>
                      <a:pt x="7448" y="92"/>
                      <a:pt x="6505" y="92"/>
                      <a:pt x="5594" y="92"/>
                    </a:cubicBezTo>
                    <a:cubicBezTo>
                      <a:pt x="4682" y="92"/>
                      <a:pt x="3739" y="62"/>
                      <a:pt x="2828" y="62"/>
                    </a:cubicBezTo>
                    <a:cubicBezTo>
                      <a:pt x="1885" y="1"/>
                      <a:pt x="973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2" name="Google Shape;632;p50"/>
              <p:cNvSpPr/>
              <p:nvPr/>
            </p:nvSpPr>
            <p:spPr>
              <a:xfrm>
                <a:off x="13010225" y="7364275"/>
                <a:ext cx="257625" cy="519025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0761" extrusionOk="0">
                    <a:moveTo>
                      <a:pt x="1916" y="1"/>
                    </a:moveTo>
                    <a:cubicBezTo>
                      <a:pt x="1460" y="1"/>
                      <a:pt x="1065" y="153"/>
                      <a:pt x="761" y="426"/>
                    </a:cubicBezTo>
                    <a:cubicBezTo>
                      <a:pt x="882" y="1368"/>
                      <a:pt x="913" y="2432"/>
                      <a:pt x="913" y="3526"/>
                    </a:cubicBezTo>
                    <a:cubicBezTo>
                      <a:pt x="913" y="5168"/>
                      <a:pt x="761" y="7782"/>
                      <a:pt x="426" y="11399"/>
                    </a:cubicBezTo>
                    <a:cubicBezTo>
                      <a:pt x="122" y="14834"/>
                      <a:pt x="1" y="17478"/>
                      <a:pt x="31" y="19393"/>
                    </a:cubicBezTo>
                    <a:cubicBezTo>
                      <a:pt x="92" y="19393"/>
                      <a:pt x="274" y="19636"/>
                      <a:pt x="700" y="20183"/>
                    </a:cubicBezTo>
                    <a:cubicBezTo>
                      <a:pt x="943" y="20548"/>
                      <a:pt x="1247" y="20761"/>
                      <a:pt x="1551" y="20761"/>
                    </a:cubicBezTo>
                    <a:cubicBezTo>
                      <a:pt x="1703" y="20761"/>
                      <a:pt x="1824" y="20730"/>
                      <a:pt x="1976" y="20639"/>
                    </a:cubicBezTo>
                    <a:cubicBezTo>
                      <a:pt x="3162" y="20153"/>
                      <a:pt x="4530" y="19393"/>
                      <a:pt x="6049" y="18329"/>
                    </a:cubicBezTo>
                    <a:cubicBezTo>
                      <a:pt x="8663" y="16536"/>
                      <a:pt x="10001" y="15654"/>
                      <a:pt x="10031" y="15624"/>
                    </a:cubicBezTo>
                    <a:cubicBezTo>
                      <a:pt x="10305" y="15290"/>
                      <a:pt x="10305" y="14894"/>
                      <a:pt x="10031" y="14408"/>
                    </a:cubicBezTo>
                    <a:cubicBezTo>
                      <a:pt x="9849" y="14074"/>
                      <a:pt x="9515" y="13861"/>
                      <a:pt x="9059" y="13861"/>
                    </a:cubicBezTo>
                    <a:cubicBezTo>
                      <a:pt x="8907" y="13861"/>
                      <a:pt x="8663" y="13922"/>
                      <a:pt x="8390" y="13952"/>
                    </a:cubicBezTo>
                    <a:cubicBezTo>
                      <a:pt x="8086" y="13983"/>
                      <a:pt x="7904" y="14043"/>
                      <a:pt x="7782" y="14043"/>
                    </a:cubicBezTo>
                    <a:cubicBezTo>
                      <a:pt x="7265" y="14287"/>
                      <a:pt x="6475" y="14803"/>
                      <a:pt x="5350" y="15502"/>
                    </a:cubicBezTo>
                    <a:cubicBezTo>
                      <a:pt x="4378" y="16141"/>
                      <a:pt x="3527" y="16627"/>
                      <a:pt x="2888" y="16870"/>
                    </a:cubicBezTo>
                    <a:cubicBezTo>
                      <a:pt x="2858" y="15107"/>
                      <a:pt x="2919" y="12432"/>
                      <a:pt x="3162" y="8907"/>
                    </a:cubicBezTo>
                    <a:cubicBezTo>
                      <a:pt x="3375" y="5381"/>
                      <a:pt x="3466" y="2706"/>
                      <a:pt x="3375" y="912"/>
                    </a:cubicBezTo>
                    <a:cubicBezTo>
                      <a:pt x="3283" y="305"/>
                      <a:pt x="2767" y="1"/>
                      <a:pt x="1916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3" name="Google Shape;633;p50"/>
              <p:cNvSpPr/>
              <p:nvPr/>
            </p:nvSpPr>
            <p:spPr>
              <a:xfrm>
                <a:off x="13283025" y="7406825"/>
                <a:ext cx="100325" cy="477300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19092" extrusionOk="0">
                    <a:moveTo>
                      <a:pt x="2189" y="1"/>
                    </a:moveTo>
                    <a:cubicBezTo>
                      <a:pt x="1673" y="1"/>
                      <a:pt x="1277" y="214"/>
                      <a:pt x="1065" y="609"/>
                    </a:cubicBezTo>
                    <a:cubicBezTo>
                      <a:pt x="1095" y="1186"/>
                      <a:pt x="1125" y="1733"/>
                      <a:pt x="1125" y="2280"/>
                    </a:cubicBezTo>
                    <a:cubicBezTo>
                      <a:pt x="1125" y="3739"/>
                      <a:pt x="943" y="5928"/>
                      <a:pt x="548" y="8876"/>
                    </a:cubicBezTo>
                    <a:cubicBezTo>
                      <a:pt x="183" y="11794"/>
                      <a:pt x="1" y="13983"/>
                      <a:pt x="1" y="15472"/>
                    </a:cubicBezTo>
                    <a:cubicBezTo>
                      <a:pt x="1" y="16323"/>
                      <a:pt x="62" y="17113"/>
                      <a:pt x="153" y="17873"/>
                    </a:cubicBezTo>
                    <a:cubicBezTo>
                      <a:pt x="214" y="18633"/>
                      <a:pt x="761" y="19059"/>
                      <a:pt x="1733" y="19089"/>
                    </a:cubicBezTo>
                    <a:cubicBezTo>
                      <a:pt x="1765" y="19091"/>
                      <a:pt x="1796" y="19091"/>
                      <a:pt x="1827" y="19091"/>
                    </a:cubicBezTo>
                    <a:cubicBezTo>
                      <a:pt x="2473" y="19091"/>
                      <a:pt x="2897" y="18788"/>
                      <a:pt x="3071" y="18208"/>
                    </a:cubicBezTo>
                    <a:cubicBezTo>
                      <a:pt x="3040" y="17661"/>
                      <a:pt x="3040" y="17113"/>
                      <a:pt x="3040" y="16536"/>
                    </a:cubicBezTo>
                    <a:cubicBezTo>
                      <a:pt x="3040" y="15016"/>
                      <a:pt x="3223" y="12767"/>
                      <a:pt x="3527" y="9819"/>
                    </a:cubicBezTo>
                    <a:cubicBezTo>
                      <a:pt x="3861" y="6840"/>
                      <a:pt x="4013" y="4651"/>
                      <a:pt x="4013" y="3162"/>
                    </a:cubicBezTo>
                    <a:cubicBezTo>
                      <a:pt x="4013" y="2524"/>
                      <a:pt x="3983" y="1885"/>
                      <a:pt x="3952" y="1247"/>
                    </a:cubicBezTo>
                    <a:cubicBezTo>
                      <a:pt x="3922" y="1247"/>
                      <a:pt x="3861" y="1156"/>
                      <a:pt x="3800" y="1034"/>
                    </a:cubicBezTo>
                    <a:cubicBezTo>
                      <a:pt x="3770" y="1004"/>
                      <a:pt x="3770" y="852"/>
                      <a:pt x="3800" y="578"/>
                    </a:cubicBezTo>
                    <a:cubicBezTo>
                      <a:pt x="3800" y="366"/>
                      <a:pt x="3770" y="244"/>
                      <a:pt x="3679" y="244"/>
                    </a:cubicBezTo>
                    <a:cubicBezTo>
                      <a:pt x="3648" y="244"/>
                      <a:pt x="3557" y="274"/>
                      <a:pt x="3496" y="366"/>
                    </a:cubicBezTo>
                    <a:cubicBezTo>
                      <a:pt x="3071" y="122"/>
                      <a:pt x="2615" y="1"/>
                      <a:pt x="2189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4" name="Google Shape;634;p50"/>
              <p:cNvSpPr/>
              <p:nvPr/>
            </p:nvSpPr>
            <p:spPr>
              <a:xfrm>
                <a:off x="13392450" y="7330075"/>
                <a:ext cx="348050" cy="607175"/>
              </a:xfrm>
              <a:custGeom>
                <a:avLst/>
                <a:gdLst/>
                <a:ahLst/>
                <a:cxnLst/>
                <a:rect l="l" t="t" r="r" b="b"/>
                <a:pathLst>
                  <a:path w="13922" h="24287" extrusionOk="0">
                    <a:moveTo>
                      <a:pt x="9788" y="1"/>
                    </a:moveTo>
                    <a:cubicBezTo>
                      <a:pt x="8755" y="1"/>
                      <a:pt x="7630" y="852"/>
                      <a:pt x="6293" y="2524"/>
                    </a:cubicBezTo>
                    <a:cubicBezTo>
                      <a:pt x="3679" y="5867"/>
                      <a:pt x="1764" y="9302"/>
                      <a:pt x="548" y="12797"/>
                    </a:cubicBezTo>
                    <a:cubicBezTo>
                      <a:pt x="183" y="13922"/>
                      <a:pt x="1" y="14864"/>
                      <a:pt x="1" y="15685"/>
                    </a:cubicBezTo>
                    <a:cubicBezTo>
                      <a:pt x="1" y="16658"/>
                      <a:pt x="244" y="17417"/>
                      <a:pt x="761" y="18056"/>
                    </a:cubicBezTo>
                    <a:cubicBezTo>
                      <a:pt x="1612" y="19150"/>
                      <a:pt x="2615" y="19728"/>
                      <a:pt x="3648" y="19728"/>
                    </a:cubicBezTo>
                    <a:cubicBezTo>
                      <a:pt x="3891" y="19728"/>
                      <a:pt x="4165" y="19697"/>
                      <a:pt x="4439" y="19606"/>
                    </a:cubicBezTo>
                    <a:cubicBezTo>
                      <a:pt x="6414" y="18937"/>
                      <a:pt x="8208" y="17873"/>
                      <a:pt x="9758" y="16475"/>
                    </a:cubicBezTo>
                    <a:lnTo>
                      <a:pt x="9758" y="16475"/>
                    </a:lnTo>
                    <a:cubicBezTo>
                      <a:pt x="9606" y="17721"/>
                      <a:pt x="9484" y="18633"/>
                      <a:pt x="9423" y="19272"/>
                    </a:cubicBezTo>
                    <a:cubicBezTo>
                      <a:pt x="9423" y="19576"/>
                      <a:pt x="9332" y="20031"/>
                      <a:pt x="9271" y="20639"/>
                    </a:cubicBezTo>
                    <a:cubicBezTo>
                      <a:pt x="9150" y="21247"/>
                      <a:pt x="9089" y="21703"/>
                      <a:pt x="9089" y="22007"/>
                    </a:cubicBezTo>
                    <a:cubicBezTo>
                      <a:pt x="9089" y="23071"/>
                      <a:pt x="9606" y="23801"/>
                      <a:pt x="10578" y="24165"/>
                    </a:cubicBezTo>
                    <a:cubicBezTo>
                      <a:pt x="10791" y="24256"/>
                      <a:pt x="10974" y="24287"/>
                      <a:pt x="11156" y="24287"/>
                    </a:cubicBezTo>
                    <a:cubicBezTo>
                      <a:pt x="11885" y="24287"/>
                      <a:pt x="12250" y="24013"/>
                      <a:pt x="12311" y="23497"/>
                    </a:cubicBezTo>
                    <a:cubicBezTo>
                      <a:pt x="12372" y="21673"/>
                      <a:pt x="12493" y="19788"/>
                      <a:pt x="12615" y="17995"/>
                    </a:cubicBezTo>
                    <a:cubicBezTo>
                      <a:pt x="12767" y="15867"/>
                      <a:pt x="13162" y="14074"/>
                      <a:pt x="13770" y="12615"/>
                    </a:cubicBezTo>
                    <a:cubicBezTo>
                      <a:pt x="13892" y="12402"/>
                      <a:pt x="13922" y="12189"/>
                      <a:pt x="13861" y="11946"/>
                    </a:cubicBezTo>
                    <a:cubicBezTo>
                      <a:pt x="13861" y="11551"/>
                      <a:pt x="13618" y="11065"/>
                      <a:pt x="13192" y="10457"/>
                    </a:cubicBezTo>
                    <a:cubicBezTo>
                      <a:pt x="13146" y="10364"/>
                      <a:pt x="13029" y="10324"/>
                      <a:pt x="12854" y="10324"/>
                    </a:cubicBezTo>
                    <a:cubicBezTo>
                      <a:pt x="12800" y="10324"/>
                      <a:pt x="12740" y="10328"/>
                      <a:pt x="12676" y="10335"/>
                    </a:cubicBezTo>
                    <a:cubicBezTo>
                      <a:pt x="12129" y="10366"/>
                      <a:pt x="11946" y="10426"/>
                      <a:pt x="12129" y="10426"/>
                    </a:cubicBezTo>
                    <a:cubicBezTo>
                      <a:pt x="11581" y="10426"/>
                      <a:pt x="11156" y="10730"/>
                      <a:pt x="10913" y="11338"/>
                    </a:cubicBezTo>
                    <a:cubicBezTo>
                      <a:pt x="10609" y="12129"/>
                      <a:pt x="10366" y="12615"/>
                      <a:pt x="10123" y="12797"/>
                    </a:cubicBezTo>
                    <a:cubicBezTo>
                      <a:pt x="7113" y="15199"/>
                      <a:pt x="4834" y="16688"/>
                      <a:pt x="3375" y="17265"/>
                    </a:cubicBezTo>
                    <a:cubicBezTo>
                      <a:pt x="3343" y="17272"/>
                      <a:pt x="3312" y="17275"/>
                      <a:pt x="3281" y="17275"/>
                    </a:cubicBezTo>
                    <a:cubicBezTo>
                      <a:pt x="3162" y="17275"/>
                      <a:pt x="3052" y="17221"/>
                      <a:pt x="2980" y="17053"/>
                    </a:cubicBezTo>
                    <a:cubicBezTo>
                      <a:pt x="2919" y="16870"/>
                      <a:pt x="2828" y="16810"/>
                      <a:pt x="2797" y="16749"/>
                    </a:cubicBezTo>
                    <a:cubicBezTo>
                      <a:pt x="2767" y="16506"/>
                      <a:pt x="2767" y="16202"/>
                      <a:pt x="2767" y="15928"/>
                    </a:cubicBezTo>
                    <a:cubicBezTo>
                      <a:pt x="2767" y="14378"/>
                      <a:pt x="3253" y="12615"/>
                      <a:pt x="4226" y="10639"/>
                    </a:cubicBezTo>
                    <a:cubicBezTo>
                      <a:pt x="5837" y="7448"/>
                      <a:pt x="7569" y="4864"/>
                      <a:pt x="9484" y="2858"/>
                    </a:cubicBezTo>
                    <a:cubicBezTo>
                      <a:pt x="9515" y="2828"/>
                      <a:pt x="9940" y="2584"/>
                      <a:pt x="10730" y="2159"/>
                    </a:cubicBezTo>
                    <a:cubicBezTo>
                      <a:pt x="11186" y="1946"/>
                      <a:pt x="11369" y="1521"/>
                      <a:pt x="11308" y="1004"/>
                    </a:cubicBezTo>
                    <a:cubicBezTo>
                      <a:pt x="11186" y="366"/>
                      <a:pt x="10700" y="1"/>
                      <a:pt x="9788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5" name="Google Shape;635;p50"/>
              <p:cNvSpPr/>
              <p:nvPr/>
            </p:nvSpPr>
            <p:spPr>
              <a:xfrm>
                <a:off x="13787600" y="7375425"/>
                <a:ext cx="297900" cy="540550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21622" extrusionOk="0">
                    <a:moveTo>
                      <a:pt x="10190" y="1"/>
                    </a:moveTo>
                    <a:cubicBezTo>
                      <a:pt x="10064" y="1"/>
                      <a:pt x="9930" y="4"/>
                      <a:pt x="9788" y="11"/>
                    </a:cubicBezTo>
                    <a:cubicBezTo>
                      <a:pt x="9332" y="11"/>
                      <a:pt x="9028" y="406"/>
                      <a:pt x="8937" y="1166"/>
                    </a:cubicBezTo>
                    <a:cubicBezTo>
                      <a:pt x="8542" y="4813"/>
                      <a:pt x="8025" y="7731"/>
                      <a:pt x="7478" y="10011"/>
                    </a:cubicBezTo>
                    <a:cubicBezTo>
                      <a:pt x="7356" y="10011"/>
                      <a:pt x="6931" y="10041"/>
                      <a:pt x="6292" y="10071"/>
                    </a:cubicBezTo>
                    <a:cubicBezTo>
                      <a:pt x="5806" y="10071"/>
                      <a:pt x="5411" y="10071"/>
                      <a:pt x="5137" y="10041"/>
                    </a:cubicBezTo>
                    <a:cubicBezTo>
                      <a:pt x="4742" y="10011"/>
                      <a:pt x="4377" y="9889"/>
                      <a:pt x="4134" y="9707"/>
                    </a:cubicBezTo>
                    <a:cubicBezTo>
                      <a:pt x="4134" y="9160"/>
                      <a:pt x="4195" y="8369"/>
                      <a:pt x="4347" y="7336"/>
                    </a:cubicBezTo>
                    <a:cubicBezTo>
                      <a:pt x="4499" y="6333"/>
                      <a:pt x="4590" y="5603"/>
                      <a:pt x="4590" y="5117"/>
                    </a:cubicBezTo>
                    <a:cubicBezTo>
                      <a:pt x="4590" y="4418"/>
                      <a:pt x="4499" y="3810"/>
                      <a:pt x="4317" y="3293"/>
                    </a:cubicBezTo>
                    <a:cubicBezTo>
                      <a:pt x="4195" y="2989"/>
                      <a:pt x="3922" y="2777"/>
                      <a:pt x="3526" y="2716"/>
                    </a:cubicBezTo>
                    <a:cubicBezTo>
                      <a:pt x="2979" y="2594"/>
                      <a:pt x="2675" y="2473"/>
                      <a:pt x="2523" y="2321"/>
                    </a:cubicBezTo>
                    <a:cubicBezTo>
                      <a:pt x="2463" y="2412"/>
                      <a:pt x="2280" y="2442"/>
                      <a:pt x="1915" y="2533"/>
                    </a:cubicBezTo>
                    <a:cubicBezTo>
                      <a:pt x="1581" y="2594"/>
                      <a:pt x="1399" y="2746"/>
                      <a:pt x="1399" y="2989"/>
                    </a:cubicBezTo>
                    <a:cubicBezTo>
                      <a:pt x="1429" y="4691"/>
                      <a:pt x="1247" y="7002"/>
                      <a:pt x="852" y="9889"/>
                    </a:cubicBezTo>
                    <a:cubicBezTo>
                      <a:pt x="396" y="13354"/>
                      <a:pt x="122" y="15664"/>
                      <a:pt x="61" y="16850"/>
                    </a:cubicBezTo>
                    <a:cubicBezTo>
                      <a:pt x="61" y="16910"/>
                      <a:pt x="61" y="17062"/>
                      <a:pt x="31" y="17366"/>
                    </a:cubicBezTo>
                    <a:cubicBezTo>
                      <a:pt x="1" y="17640"/>
                      <a:pt x="1" y="17883"/>
                      <a:pt x="1" y="18066"/>
                    </a:cubicBezTo>
                    <a:cubicBezTo>
                      <a:pt x="1" y="18825"/>
                      <a:pt x="244" y="19342"/>
                      <a:pt x="791" y="19616"/>
                    </a:cubicBezTo>
                    <a:cubicBezTo>
                      <a:pt x="1195" y="19835"/>
                      <a:pt x="1609" y="19942"/>
                      <a:pt x="2027" y="19942"/>
                    </a:cubicBezTo>
                    <a:cubicBezTo>
                      <a:pt x="2363" y="19942"/>
                      <a:pt x="2702" y="19873"/>
                      <a:pt x="3040" y="19737"/>
                    </a:cubicBezTo>
                    <a:cubicBezTo>
                      <a:pt x="3101" y="16424"/>
                      <a:pt x="3435" y="13871"/>
                      <a:pt x="3982" y="12169"/>
                    </a:cubicBezTo>
                    <a:cubicBezTo>
                      <a:pt x="4256" y="12108"/>
                      <a:pt x="4499" y="12047"/>
                      <a:pt x="4803" y="12047"/>
                    </a:cubicBezTo>
                    <a:cubicBezTo>
                      <a:pt x="5077" y="12047"/>
                      <a:pt x="5441" y="12108"/>
                      <a:pt x="6019" y="12199"/>
                    </a:cubicBezTo>
                    <a:cubicBezTo>
                      <a:pt x="6469" y="12274"/>
                      <a:pt x="6858" y="12329"/>
                      <a:pt x="7150" y="12329"/>
                    </a:cubicBezTo>
                    <a:cubicBezTo>
                      <a:pt x="7213" y="12329"/>
                      <a:pt x="7272" y="12326"/>
                      <a:pt x="7326" y="12321"/>
                    </a:cubicBezTo>
                    <a:lnTo>
                      <a:pt x="7326" y="12321"/>
                    </a:lnTo>
                    <a:cubicBezTo>
                      <a:pt x="7326" y="12807"/>
                      <a:pt x="7295" y="13506"/>
                      <a:pt x="7174" y="14388"/>
                    </a:cubicBezTo>
                    <a:cubicBezTo>
                      <a:pt x="7052" y="15239"/>
                      <a:pt x="7022" y="15938"/>
                      <a:pt x="7022" y="16363"/>
                    </a:cubicBezTo>
                    <a:cubicBezTo>
                      <a:pt x="7022" y="16607"/>
                      <a:pt x="7022" y="17002"/>
                      <a:pt x="6961" y="17579"/>
                    </a:cubicBezTo>
                    <a:cubicBezTo>
                      <a:pt x="6931" y="18096"/>
                      <a:pt x="6931" y="18521"/>
                      <a:pt x="6931" y="18795"/>
                    </a:cubicBezTo>
                    <a:cubicBezTo>
                      <a:pt x="6931" y="20102"/>
                      <a:pt x="7356" y="20983"/>
                      <a:pt x="8238" y="21470"/>
                    </a:cubicBezTo>
                    <a:cubicBezTo>
                      <a:pt x="8420" y="21591"/>
                      <a:pt x="8846" y="21622"/>
                      <a:pt x="9484" y="21622"/>
                    </a:cubicBezTo>
                    <a:cubicBezTo>
                      <a:pt x="9666" y="21622"/>
                      <a:pt x="9818" y="21561"/>
                      <a:pt x="9970" y="21409"/>
                    </a:cubicBezTo>
                    <a:cubicBezTo>
                      <a:pt x="10092" y="21257"/>
                      <a:pt x="10183" y="21105"/>
                      <a:pt x="10183" y="20953"/>
                    </a:cubicBezTo>
                    <a:cubicBezTo>
                      <a:pt x="10122" y="20376"/>
                      <a:pt x="10092" y="19737"/>
                      <a:pt x="10092" y="19069"/>
                    </a:cubicBezTo>
                    <a:cubicBezTo>
                      <a:pt x="10092" y="16971"/>
                      <a:pt x="10365" y="13901"/>
                      <a:pt x="10943" y="9919"/>
                    </a:cubicBezTo>
                    <a:cubicBezTo>
                      <a:pt x="11551" y="5755"/>
                      <a:pt x="11885" y="2716"/>
                      <a:pt x="11916" y="770"/>
                    </a:cubicBezTo>
                    <a:cubicBezTo>
                      <a:pt x="11753" y="228"/>
                      <a:pt x="11228" y="1"/>
                      <a:pt x="10190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6" name="Google Shape;636;p50"/>
              <p:cNvSpPr/>
              <p:nvPr/>
            </p:nvSpPr>
            <p:spPr>
              <a:xfrm>
                <a:off x="14059650" y="7315075"/>
                <a:ext cx="508375" cy="569750"/>
              </a:xfrm>
              <a:custGeom>
                <a:avLst/>
                <a:gdLst/>
                <a:ahLst/>
                <a:cxnLst/>
                <a:rect l="l" t="t" r="r" b="b"/>
                <a:pathLst>
                  <a:path w="20335" h="22790" extrusionOk="0">
                    <a:moveTo>
                      <a:pt x="18452" y="1"/>
                    </a:moveTo>
                    <a:cubicBezTo>
                      <a:pt x="17984" y="1"/>
                      <a:pt x="17438" y="75"/>
                      <a:pt x="16839" y="236"/>
                    </a:cubicBezTo>
                    <a:cubicBezTo>
                      <a:pt x="15684" y="479"/>
                      <a:pt x="15016" y="631"/>
                      <a:pt x="14742" y="692"/>
                    </a:cubicBezTo>
                    <a:cubicBezTo>
                      <a:pt x="13830" y="905"/>
                      <a:pt x="12858" y="1026"/>
                      <a:pt x="11824" y="1026"/>
                    </a:cubicBezTo>
                    <a:cubicBezTo>
                      <a:pt x="10791" y="1026"/>
                      <a:pt x="9879" y="905"/>
                      <a:pt x="9088" y="631"/>
                    </a:cubicBezTo>
                    <a:cubicBezTo>
                      <a:pt x="8146" y="1178"/>
                      <a:pt x="6657" y="1513"/>
                      <a:pt x="4681" y="1695"/>
                    </a:cubicBezTo>
                    <a:cubicBezTo>
                      <a:pt x="2432" y="1908"/>
                      <a:pt x="973" y="2121"/>
                      <a:pt x="243" y="2364"/>
                    </a:cubicBezTo>
                    <a:cubicBezTo>
                      <a:pt x="91" y="2546"/>
                      <a:pt x="0" y="2698"/>
                      <a:pt x="0" y="2850"/>
                    </a:cubicBezTo>
                    <a:cubicBezTo>
                      <a:pt x="0" y="2850"/>
                      <a:pt x="152" y="3154"/>
                      <a:pt x="426" y="3732"/>
                    </a:cubicBezTo>
                    <a:cubicBezTo>
                      <a:pt x="1155" y="4279"/>
                      <a:pt x="2067" y="4552"/>
                      <a:pt x="3161" y="4552"/>
                    </a:cubicBezTo>
                    <a:cubicBezTo>
                      <a:pt x="3617" y="4552"/>
                      <a:pt x="4499" y="4491"/>
                      <a:pt x="5745" y="4279"/>
                    </a:cubicBezTo>
                    <a:cubicBezTo>
                      <a:pt x="6570" y="4161"/>
                      <a:pt x="7285" y="4116"/>
                      <a:pt x="7848" y="4116"/>
                    </a:cubicBezTo>
                    <a:cubicBezTo>
                      <a:pt x="8011" y="4116"/>
                      <a:pt x="8162" y="4120"/>
                      <a:pt x="8298" y="4127"/>
                    </a:cubicBezTo>
                    <a:cubicBezTo>
                      <a:pt x="8329" y="5707"/>
                      <a:pt x="8207" y="7987"/>
                      <a:pt x="8025" y="10935"/>
                    </a:cubicBezTo>
                    <a:cubicBezTo>
                      <a:pt x="7842" y="14066"/>
                      <a:pt x="7721" y="16285"/>
                      <a:pt x="7721" y="17744"/>
                    </a:cubicBezTo>
                    <a:cubicBezTo>
                      <a:pt x="7721" y="18656"/>
                      <a:pt x="7751" y="19476"/>
                      <a:pt x="7781" y="20297"/>
                    </a:cubicBezTo>
                    <a:cubicBezTo>
                      <a:pt x="7842" y="20935"/>
                      <a:pt x="8085" y="21513"/>
                      <a:pt x="8511" y="21999"/>
                    </a:cubicBezTo>
                    <a:cubicBezTo>
                      <a:pt x="8936" y="22486"/>
                      <a:pt x="9514" y="22759"/>
                      <a:pt x="10152" y="22790"/>
                    </a:cubicBezTo>
                    <a:cubicBezTo>
                      <a:pt x="10487" y="22790"/>
                      <a:pt x="10730" y="22638"/>
                      <a:pt x="10851" y="22303"/>
                    </a:cubicBezTo>
                    <a:cubicBezTo>
                      <a:pt x="10912" y="22060"/>
                      <a:pt x="10943" y="21756"/>
                      <a:pt x="10912" y="21361"/>
                    </a:cubicBezTo>
                    <a:cubicBezTo>
                      <a:pt x="10882" y="20024"/>
                      <a:pt x="10851" y="18686"/>
                      <a:pt x="10851" y="17318"/>
                    </a:cubicBezTo>
                    <a:cubicBezTo>
                      <a:pt x="10851" y="13701"/>
                      <a:pt x="11064" y="9233"/>
                      <a:pt x="11520" y="3823"/>
                    </a:cubicBezTo>
                    <a:cubicBezTo>
                      <a:pt x="15168" y="3276"/>
                      <a:pt x="17721" y="2820"/>
                      <a:pt x="19210" y="2455"/>
                    </a:cubicBezTo>
                    <a:cubicBezTo>
                      <a:pt x="19727" y="2364"/>
                      <a:pt x="20153" y="1908"/>
                      <a:pt x="20335" y="1118"/>
                    </a:cubicBezTo>
                    <a:cubicBezTo>
                      <a:pt x="20335" y="722"/>
                      <a:pt x="20001" y="540"/>
                      <a:pt x="19393" y="540"/>
                    </a:cubicBezTo>
                    <a:cubicBezTo>
                      <a:pt x="19453" y="175"/>
                      <a:pt x="19301" y="23"/>
                      <a:pt x="18876" y="23"/>
                    </a:cubicBezTo>
                    <a:cubicBezTo>
                      <a:pt x="18743" y="9"/>
                      <a:pt x="18601" y="1"/>
                      <a:pt x="18452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7" name="Google Shape;637;p50"/>
              <p:cNvSpPr/>
              <p:nvPr/>
            </p:nvSpPr>
            <p:spPr>
              <a:xfrm>
                <a:off x="13093825" y="6941025"/>
                <a:ext cx="236350" cy="356725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14269" extrusionOk="0">
                    <a:moveTo>
                      <a:pt x="7569" y="0"/>
                    </a:moveTo>
                    <a:cubicBezTo>
                      <a:pt x="7447" y="0"/>
                      <a:pt x="7326" y="31"/>
                      <a:pt x="7265" y="31"/>
                    </a:cubicBezTo>
                    <a:cubicBezTo>
                      <a:pt x="6475" y="213"/>
                      <a:pt x="5623" y="456"/>
                      <a:pt x="4833" y="639"/>
                    </a:cubicBezTo>
                    <a:cubicBezTo>
                      <a:pt x="3921" y="882"/>
                      <a:pt x="3131" y="1125"/>
                      <a:pt x="2523" y="1429"/>
                    </a:cubicBezTo>
                    <a:cubicBezTo>
                      <a:pt x="1976" y="1642"/>
                      <a:pt x="1459" y="1854"/>
                      <a:pt x="912" y="2037"/>
                    </a:cubicBezTo>
                    <a:cubicBezTo>
                      <a:pt x="335" y="2310"/>
                      <a:pt x="31" y="2705"/>
                      <a:pt x="31" y="3161"/>
                    </a:cubicBezTo>
                    <a:cubicBezTo>
                      <a:pt x="0" y="3648"/>
                      <a:pt x="456" y="3952"/>
                      <a:pt x="1398" y="4134"/>
                    </a:cubicBezTo>
                    <a:cubicBezTo>
                      <a:pt x="1338" y="5532"/>
                      <a:pt x="1246" y="6292"/>
                      <a:pt x="1216" y="6414"/>
                    </a:cubicBezTo>
                    <a:cubicBezTo>
                      <a:pt x="1186" y="6566"/>
                      <a:pt x="1034" y="6687"/>
                      <a:pt x="791" y="6809"/>
                    </a:cubicBezTo>
                    <a:cubicBezTo>
                      <a:pt x="578" y="6900"/>
                      <a:pt x="426" y="7022"/>
                      <a:pt x="426" y="7174"/>
                    </a:cubicBezTo>
                    <a:cubicBezTo>
                      <a:pt x="335" y="7447"/>
                      <a:pt x="578" y="7751"/>
                      <a:pt x="1034" y="8055"/>
                    </a:cubicBezTo>
                    <a:cubicBezTo>
                      <a:pt x="882" y="9149"/>
                      <a:pt x="882" y="10396"/>
                      <a:pt x="1034" y="11763"/>
                    </a:cubicBezTo>
                    <a:cubicBezTo>
                      <a:pt x="1064" y="12280"/>
                      <a:pt x="1277" y="12675"/>
                      <a:pt x="1672" y="13070"/>
                    </a:cubicBezTo>
                    <a:cubicBezTo>
                      <a:pt x="2098" y="13435"/>
                      <a:pt x="2523" y="13678"/>
                      <a:pt x="2979" y="13800"/>
                    </a:cubicBezTo>
                    <a:cubicBezTo>
                      <a:pt x="4230" y="14112"/>
                      <a:pt x="5703" y="14269"/>
                      <a:pt x="7362" y="14269"/>
                    </a:cubicBezTo>
                    <a:cubicBezTo>
                      <a:pt x="7639" y="14269"/>
                      <a:pt x="7920" y="14264"/>
                      <a:pt x="8207" y="14256"/>
                    </a:cubicBezTo>
                    <a:cubicBezTo>
                      <a:pt x="8481" y="14256"/>
                      <a:pt x="8663" y="14134"/>
                      <a:pt x="8815" y="13891"/>
                    </a:cubicBezTo>
                    <a:cubicBezTo>
                      <a:pt x="8967" y="13678"/>
                      <a:pt x="8997" y="13435"/>
                      <a:pt x="8967" y="13192"/>
                    </a:cubicBezTo>
                    <a:cubicBezTo>
                      <a:pt x="8834" y="12528"/>
                      <a:pt x="8585" y="12166"/>
                      <a:pt x="8221" y="12166"/>
                    </a:cubicBezTo>
                    <a:cubicBezTo>
                      <a:pt x="8168" y="12166"/>
                      <a:pt x="8113" y="12174"/>
                      <a:pt x="8055" y="12189"/>
                    </a:cubicBezTo>
                    <a:cubicBezTo>
                      <a:pt x="7934" y="12189"/>
                      <a:pt x="7842" y="12280"/>
                      <a:pt x="7690" y="12371"/>
                    </a:cubicBezTo>
                    <a:cubicBezTo>
                      <a:pt x="7538" y="12493"/>
                      <a:pt x="7386" y="12584"/>
                      <a:pt x="7265" y="12584"/>
                    </a:cubicBezTo>
                    <a:cubicBezTo>
                      <a:pt x="7051" y="12591"/>
                      <a:pt x="6845" y="12594"/>
                      <a:pt x="6646" y="12594"/>
                    </a:cubicBezTo>
                    <a:cubicBezTo>
                      <a:pt x="5032" y="12594"/>
                      <a:pt x="3895" y="12372"/>
                      <a:pt x="3192" y="11885"/>
                    </a:cubicBezTo>
                    <a:cubicBezTo>
                      <a:pt x="3070" y="11611"/>
                      <a:pt x="3009" y="11247"/>
                      <a:pt x="3009" y="10791"/>
                    </a:cubicBezTo>
                    <a:cubicBezTo>
                      <a:pt x="3009" y="10092"/>
                      <a:pt x="3161" y="9180"/>
                      <a:pt x="3465" y="8025"/>
                    </a:cubicBezTo>
                    <a:cubicBezTo>
                      <a:pt x="3921" y="7812"/>
                      <a:pt x="4529" y="7721"/>
                      <a:pt x="5319" y="7721"/>
                    </a:cubicBezTo>
                    <a:cubicBezTo>
                      <a:pt x="6262" y="7660"/>
                      <a:pt x="6930" y="7630"/>
                      <a:pt x="7265" y="7569"/>
                    </a:cubicBezTo>
                    <a:cubicBezTo>
                      <a:pt x="7447" y="7569"/>
                      <a:pt x="7599" y="7508"/>
                      <a:pt x="7751" y="7356"/>
                    </a:cubicBezTo>
                    <a:cubicBezTo>
                      <a:pt x="7934" y="7143"/>
                      <a:pt x="8055" y="7022"/>
                      <a:pt x="8085" y="7022"/>
                    </a:cubicBezTo>
                    <a:cubicBezTo>
                      <a:pt x="8207" y="6961"/>
                      <a:pt x="8298" y="6870"/>
                      <a:pt x="8298" y="6748"/>
                    </a:cubicBezTo>
                    <a:cubicBezTo>
                      <a:pt x="8298" y="6687"/>
                      <a:pt x="8177" y="6444"/>
                      <a:pt x="7934" y="6140"/>
                    </a:cubicBezTo>
                    <a:cubicBezTo>
                      <a:pt x="7599" y="5958"/>
                      <a:pt x="7174" y="5836"/>
                      <a:pt x="6718" y="5836"/>
                    </a:cubicBezTo>
                    <a:cubicBezTo>
                      <a:pt x="6475" y="5836"/>
                      <a:pt x="6079" y="5897"/>
                      <a:pt x="5563" y="5958"/>
                    </a:cubicBezTo>
                    <a:cubicBezTo>
                      <a:pt x="5016" y="6049"/>
                      <a:pt x="4651" y="6079"/>
                      <a:pt x="4377" y="6079"/>
                    </a:cubicBezTo>
                    <a:cubicBezTo>
                      <a:pt x="4043" y="6079"/>
                      <a:pt x="3739" y="6049"/>
                      <a:pt x="3465" y="5927"/>
                    </a:cubicBezTo>
                    <a:cubicBezTo>
                      <a:pt x="3526" y="4468"/>
                      <a:pt x="3648" y="3557"/>
                      <a:pt x="3800" y="3161"/>
                    </a:cubicBezTo>
                    <a:cubicBezTo>
                      <a:pt x="4438" y="2918"/>
                      <a:pt x="5319" y="2614"/>
                      <a:pt x="6535" y="2310"/>
                    </a:cubicBezTo>
                    <a:cubicBezTo>
                      <a:pt x="7751" y="2006"/>
                      <a:pt x="8663" y="1702"/>
                      <a:pt x="9271" y="1490"/>
                    </a:cubicBezTo>
                    <a:cubicBezTo>
                      <a:pt x="9392" y="1398"/>
                      <a:pt x="9453" y="1277"/>
                      <a:pt x="9362" y="1216"/>
                    </a:cubicBezTo>
                    <a:cubicBezTo>
                      <a:pt x="9362" y="1125"/>
                      <a:pt x="9301" y="1034"/>
                      <a:pt x="9241" y="821"/>
                    </a:cubicBezTo>
                    <a:cubicBezTo>
                      <a:pt x="9210" y="669"/>
                      <a:pt x="9119" y="578"/>
                      <a:pt x="9119" y="487"/>
                    </a:cubicBezTo>
                    <a:cubicBezTo>
                      <a:pt x="8541" y="152"/>
                      <a:pt x="8025" y="0"/>
                      <a:pt x="7569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8" name="Google Shape;638;p50"/>
              <p:cNvSpPr/>
              <p:nvPr/>
            </p:nvSpPr>
            <p:spPr>
              <a:xfrm>
                <a:off x="13332425" y="6891625"/>
                <a:ext cx="178600" cy="4753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9014" extrusionOk="0">
                    <a:moveTo>
                      <a:pt x="5684" y="1"/>
                    </a:moveTo>
                    <a:cubicBezTo>
                      <a:pt x="4621" y="1"/>
                      <a:pt x="3557" y="548"/>
                      <a:pt x="2584" y="1703"/>
                    </a:cubicBezTo>
                    <a:cubicBezTo>
                      <a:pt x="852" y="3678"/>
                      <a:pt x="0" y="6080"/>
                      <a:pt x="0" y="8876"/>
                    </a:cubicBezTo>
                    <a:cubicBezTo>
                      <a:pt x="0" y="9423"/>
                      <a:pt x="31" y="9940"/>
                      <a:pt x="92" y="10517"/>
                    </a:cubicBezTo>
                    <a:cubicBezTo>
                      <a:pt x="304" y="12311"/>
                      <a:pt x="456" y="13314"/>
                      <a:pt x="517" y="13587"/>
                    </a:cubicBezTo>
                    <a:cubicBezTo>
                      <a:pt x="639" y="13922"/>
                      <a:pt x="821" y="14317"/>
                      <a:pt x="1064" y="14682"/>
                    </a:cubicBezTo>
                    <a:cubicBezTo>
                      <a:pt x="1338" y="15077"/>
                      <a:pt x="1551" y="15442"/>
                      <a:pt x="1794" y="15837"/>
                    </a:cubicBezTo>
                    <a:cubicBezTo>
                      <a:pt x="2706" y="17265"/>
                      <a:pt x="3557" y="18238"/>
                      <a:pt x="4377" y="18694"/>
                    </a:cubicBezTo>
                    <a:cubicBezTo>
                      <a:pt x="4833" y="18846"/>
                      <a:pt x="5137" y="18937"/>
                      <a:pt x="5350" y="18998"/>
                    </a:cubicBezTo>
                    <a:cubicBezTo>
                      <a:pt x="5382" y="19009"/>
                      <a:pt x="5416" y="19014"/>
                      <a:pt x="5450" y="19014"/>
                    </a:cubicBezTo>
                    <a:cubicBezTo>
                      <a:pt x="5607" y="19014"/>
                      <a:pt x="5778" y="18905"/>
                      <a:pt x="5928" y="18755"/>
                    </a:cubicBezTo>
                    <a:cubicBezTo>
                      <a:pt x="6110" y="18572"/>
                      <a:pt x="6171" y="18329"/>
                      <a:pt x="6171" y="18086"/>
                    </a:cubicBezTo>
                    <a:cubicBezTo>
                      <a:pt x="6171" y="17812"/>
                      <a:pt x="6019" y="17630"/>
                      <a:pt x="5776" y="17478"/>
                    </a:cubicBezTo>
                    <a:cubicBezTo>
                      <a:pt x="5502" y="17387"/>
                      <a:pt x="5259" y="17296"/>
                      <a:pt x="5016" y="17174"/>
                    </a:cubicBezTo>
                    <a:cubicBezTo>
                      <a:pt x="4408" y="16809"/>
                      <a:pt x="3891" y="16262"/>
                      <a:pt x="3496" y="15502"/>
                    </a:cubicBezTo>
                    <a:cubicBezTo>
                      <a:pt x="3314" y="15168"/>
                      <a:pt x="3040" y="14499"/>
                      <a:pt x="2645" y="13496"/>
                    </a:cubicBezTo>
                    <a:cubicBezTo>
                      <a:pt x="2189" y="12250"/>
                      <a:pt x="1976" y="10943"/>
                      <a:pt x="1976" y="9514"/>
                    </a:cubicBezTo>
                    <a:cubicBezTo>
                      <a:pt x="1976" y="6566"/>
                      <a:pt x="2918" y="4134"/>
                      <a:pt x="4773" y="2280"/>
                    </a:cubicBezTo>
                    <a:cubicBezTo>
                      <a:pt x="4985" y="2098"/>
                      <a:pt x="5441" y="1946"/>
                      <a:pt x="6232" y="1794"/>
                    </a:cubicBezTo>
                    <a:cubicBezTo>
                      <a:pt x="6840" y="1672"/>
                      <a:pt x="7143" y="1399"/>
                      <a:pt x="7143" y="973"/>
                    </a:cubicBezTo>
                    <a:cubicBezTo>
                      <a:pt x="7143" y="730"/>
                      <a:pt x="7052" y="517"/>
                      <a:pt x="6991" y="396"/>
                    </a:cubicBezTo>
                    <a:cubicBezTo>
                      <a:pt x="6566" y="153"/>
                      <a:pt x="6140" y="1"/>
                      <a:pt x="5684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9" name="Google Shape;639;p50"/>
              <p:cNvSpPr/>
              <p:nvPr/>
            </p:nvSpPr>
            <p:spPr>
              <a:xfrm>
                <a:off x="13495800" y="6991175"/>
                <a:ext cx="224200" cy="251550"/>
              </a:xfrm>
              <a:custGeom>
                <a:avLst/>
                <a:gdLst/>
                <a:ahLst/>
                <a:cxnLst/>
                <a:rect l="l" t="t" r="r" b="b"/>
                <a:pathLst>
                  <a:path w="8968" h="10062" extrusionOk="0">
                    <a:moveTo>
                      <a:pt x="5502" y="2614"/>
                    </a:moveTo>
                    <a:cubicBezTo>
                      <a:pt x="5593" y="2614"/>
                      <a:pt x="5654" y="2614"/>
                      <a:pt x="5745" y="2675"/>
                    </a:cubicBezTo>
                    <a:cubicBezTo>
                      <a:pt x="6262" y="2888"/>
                      <a:pt x="6596" y="3587"/>
                      <a:pt x="6718" y="4742"/>
                    </a:cubicBezTo>
                    <a:cubicBezTo>
                      <a:pt x="6809" y="5472"/>
                      <a:pt x="6536" y="6231"/>
                      <a:pt x="5897" y="7022"/>
                    </a:cubicBezTo>
                    <a:cubicBezTo>
                      <a:pt x="5198" y="7903"/>
                      <a:pt x="4469" y="8359"/>
                      <a:pt x="3770" y="8359"/>
                    </a:cubicBezTo>
                    <a:cubicBezTo>
                      <a:pt x="3466" y="8359"/>
                      <a:pt x="3040" y="8025"/>
                      <a:pt x="2584" y="7356"/>
                    </a:cubicBezTo>
                    <a:cubicBezTo>
                      <a:pt x="2250" y="6870"/>
                      <a:pt x="2098" y="6292"/>
                      <a:pt x="2098" y="5624"/>
                    </a:cubicBezTo>
                    <a:cubicBezTo>
                      <a:pt x="2098" y="4651"/>
                      <a:pt x="2402" y="3921"/>
                      <a:pt x="2949" y="3435"/>
                    </a:cubicBezTo>
                    <a:cubicBezTo>
                      <a:pt x="3010" y="3374"/>
                      <a:pt x="3040" y="3374"/>
                      <a:pt x="3071" y="3374"/>
                    </a:cubicBezTo>
                    <a:cubicBezTo>
                      <a:pt x="3162" y="3374"/>
                      <a:pt x="3253" y="3465"/>
                      <a:pt x="3496" y="3617"/>
                    </a:cubicBezTo>
                    <a:cubicBezTo>
                      <a:pt x="3661" y="3735"/>
                      <a:pt x="3789" y="3780"/>
                      <a:pt x="3895" y="3780"/>
                    </a:cubicBezTo>
                    <a:cubicBezTo>
                      <a:pt x="3926" y="3780"/>
                      <a:pt x="3955" y="3776"/>
                      <a:pt x="3982" y="3769"/>
                    </a:cubicBezTo>
                    <a:cubicBezTo>
                      <a:pt x="4134" y="3678"/>
                      <a:pt x="4408" y="3496"/>
                      <a:pt x="4742" y="3131"/>
                    </a:cubicBezTo>
                    <a:cubicBezTo>
                      <a:pt x="5046" y="2766"/>
                      <a:pt x="5320" y="2614"/>
                      <a:pt x="5502" y="2614"/>
                    </a:cubicBezTo>
                    <a:close/>
                    <a:moveTo>
                      <a:pt x="3709" y="0"/>
                    </a:moveTo>
                    <a:cubicBezTo>
                      <a:pt x="3253" y="0"/>
                      <a:pt x="2767" y="244"/>
                      <a:pt x="2250" y="730"/>
                    </a:cubicBezTo>
                    <a:cubicBezTo>
                      <a:pt x="1794" y="1155"/>
                      <a:pt x="1399" y="1642"/>
                      <a:pt x="1095" y="2219"/>
                    </a:cubicBezTo>
                    <a:cubicBezTo>
                      <a:pt x="365" y="3587"/>
                      <a:pt x="1" y="4833"/>
                      <a:pt x="1" y="6019"/>
                    </a:cubicBezTo>
                    <a:cubicBezTo>
                      <a:pt x="1" y="7083"/>
                      <a:pt x="335" y="7903"/>
                      <a:pt x="973" y="8602"/>
                    </a:cubicBezTo>
                    <a:cubicBezTo>
                      <a:pt x="1976" y="9575"/>
                      <a:pt x="2919" y="10061"/>
                      <a:pt x="3861" y="10061"/>
                    </a:cubicBezTo>
                    <a:cubicBezTo>
                      <a:pt x="4104" y="10061"/>
                      <a:pt x="4286" y="10031"/>
                      <a:pt x="4530" y="10001"/>
                    </a:cubicBezTo>
                    <a:cubicBezTo>
                      <a:pt x="6353" y="9605"/>
                      <a:pt x="7721" y="8359"/>
                      <a:pt x="8694" y="6231"/>
                    </a:cubicBezTo>
                    <a:cubicBezTo>
                      <a:pt x="8876" y="5897"/>
                      <a:pt x="8967" y="5472"/>
                      <a:pt x="8937" y="5107"/>
                    </a:cubicBezTo>
                    <a:cubicBezTo>
                      <a:pt x="8937" y="4347"/>
                      <a:pt x="8633" y="3435"/>
                      <a:pt x="8055" y="2371"/>
                    </a:cubicBezTo>
                    <a:cubicBezTo>
                      <a:pt x="7721" y="1733"/>
                      <a:pt x="7144" y="1338"/>
                      <a:pt x="6353" y="1064"/>
                    </a:cubicBezTo>
                    <a:cubicBezTo>
                      <a:pt x="5350" y="760"/>
                      <a:pt x="4712" y="487"/>
                      <a:pt x="4469" y="304"/>
                    </a:cubicBezTo>
                    <a:cubicBezTo>
                      <a:pt x="4256" y="122"/>
                      <a:pt x="3982" y="0"/>
                      <a:pt x="3709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7" name="Titlu 6">
            <a:extLst>
              <a:ext uri="{FF2B5EF4-FFF2-40B4-BE49-F238E27FC236}">
                <a16:creationId xmlns:a16="http://schemas.microsoft.com/office/drawing/2014/main" id="{AEE638C8-015D-44B0-A8A4-287E2E07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36" y="3414007"/>
            <a:ext cx="2320800" cy="438300"/>
          </a:xfrm>
        </p:spPr>
        <p:txBody>
          <a:bodyPr/>
          <a:lstStyle/>
          <a:p>
            <a:r>
              <a:rPr lang="ro-RO" dirty="0"/>
              <a:t>R</a:t>
            </a:r>
            <a:r>
              <a:rPr lang="en-US" dirty="0" err="1"/>
              <a:t>ecycle</a:t>
            </a:r>
            <a:r>
              <a:rPr lang="en-US" dirty="0"/>
              <a:t> as much as you can</a:t>
            </a:r>
            <a:endParaRPr lang="en-GB" dirty="0"/>
          </a:p>
        </p:txBody>
      </p:sp>
      <p:grpSp>
        <p:nvGrpSpPr>
          <p:cNvPr id="100" name="Google Shape;2416;p69">
            <a:extLst>
              <a:ext uri="{FF2B5EF4-FFF2-40B4-BE49-F238E27FC236}">
                <a16:creationId xmlns:a16="http://schemas.microsoft.com/office/drawing/2014/main" id="{0B378A86-A831-4B04-B46B-FA8307F63072}"/>
              </a:ext>
            </a:extLst>
          </p:cNvPr>
          <p:cNvGrpSpPr/>
          <p:nvPr/>
        </p:nvGrpSpPr>
        <p:grpSpPr>
          <a:xfrm>
            <a:off x="752660" y="1283515"/>
            <a:ext cx="1883441" cy="1627032"/>
            <a:chOff x="2747600" y="6037050"/>
            <a:chExt cx="1615550" cy="1420875"/>
          </a:xfrm>
        </p:grpSpPr>
        <p:sp>
          <p:nvSpPr>
            <p:cNvPr id="101" name="Google Shape;2417;p69">
              <a:extLst>
                <a:ext uri="{FF2B5EF4-FFF2-40B4-BE49-F238E27FC236}">
                  <a16:creationId xmlns:a16="http://schemas.microsoft.com/office/drawing/2014/main" id="{A5E81F27-596A-413C-A58C-DF572191F7C5}"/>
                </a:ext>
              </a:extLst>
            </p:cNvPr>
            <p:cNvSpPr/>
            <p:nvPr/>
          </p:nvSpPr>
          <p:spPr>
            <a:xfrm>
              <a:off x="2747600" y="6037050"/>
              <a:ext cx="1615550" cy="1420875"/>
            </a:xfrm>
            <a:custGeom>
              <a:avLst/>
              <a:gdLst/>
              <a:ahLst/>
              <a:cxnLst/>
              <a:rect l="l" t="t" r="r" b="b"/>
              <a:pathLst>
                <a:path w="64622" h="56835" extrusionOk="0">
                  <a:moveTo>
                    <a:pt x="35294" y="0"/>
                  </a:moveTo>
                  <a:cubicBezTo>
                    <a:pt x="33155" y="0"/>
                    <a:pt x="31000" y="130"/>
                    <a:pt x="28907" y="147"/>
                  </a:cubicBezTo>
                  <a:lnTo>
                    <a:pt x="28026" y="147"/>
                  </a:lnTo>
                  <a:cubicBezTo>
                    <a:pt x="27991" y="146"/>
                    <a:pt x="27957" y="145"/>
                    <a:pt x="27923" y="145"/>
                  </a:cubicBezTo>
                  <a:cubicBezTo>
                    <a:pt x="27142" y="145"/>
                    <a:pt x="26423" y="480"/>
                    <a:pt x="25928" y="1150"/>
                  </a:cubicBezTo>
                  <a:cubicBezTo>
                    <a:pt x="25837" y="1302"/>
                    <a:pt x="25746" y="1454"/>
                    <a:pt x="25685" y="1637"/>
                  </a:cubicBezTo>
                  <a:cubicBezTo>
                    <a:pt x="25411" y="1819"/>
                    <a:pt x="25108" y="1971"/>
                    <a:pt x="24834" y="2184"/>
                  </a:cubicBezTo>
                  <a:cubicBezTo>
                    <a:pt x="22910" y="2088"/>
                    <a:pt x="20998" y="2029"/>
                    <a:pt x="19087" y="2029"/>
                  </a:cubicBezTo>
                  <a:cubicBezTo>
                    <a:pt x="16742" y="2029"/>
                    <a:pt x="14399" y="2118"/>
                    <a:pt x="12037" y="2336"/>
                  </a:cubicBezTo>
                  <a:cubicBezTo>
                    <a:pt x="11764" y="2366"/>
                    <a:pt x="11581" y="2548"/>
                    <a:pt x="11551" y="2792"/>
                  </a:cubicBezTo>
                  <a:lnTo>
                    <a:pt x="11308" y="3916"/>
                  </a:lnTo>
                  <a:cubicBezTo>
                    <a:pt x="10913" y="6166"/>
                    <a:pt x="11733" y="11789"/>
                    <a:pt x="14743" y="11850"/>
                  </a:cubicBezTo>
                  <a:lnTo>
                    <a:pt x="16658" y="11850"/>
                  </a:lnTo>
                  <a:lnTo>
                    <a:pt x="16658" y="11941"/>
                  </a:lnTo>
                  <a:cubicBezTo>
                    <a:pt x="16718" y="12366"/>
                    <a:pt x="16749" y="12853"/>
                    <a:pt x="16810" y="13339"/>
                  </a:cubicBezTo>
                  <a:cubicBezTo>
                    <a:pt x="16870" y="13722"/>
                    <a:pt x="16569" y="13985"/>
                    <a:pt x="16262" y="13985"/>
                  </a:cubicBezTo>
                  <a:cubicBezTo>
                    <a:pt x="16106" y="13985"/>
                    <a:pt x="15949" y="13918"/>
                    <a:pt x="15837" y="13764"/>
                  </a:cubicBezTo>
                  <a:cubicBezTo>
                    <a:pt x="15806" y="13673"/>
                    <a:pt x="15715" y="13643"/>
                    <a:pt x="15685" y="13582"/>
                  </a:cubicBezTo>
                  <a:cubicBezTo>
                    <a:pt x="15290" y="13157"/>
                    <a:pt x="14895" y="12701"/>
                    <a:pt x="14256" y="12397"/>
                  </a:cubicBezTo>
                  <a:cubicBezTo>
                    <a:pt x="13792" y="12165"/>
                    <a:pt x="13314" y="12050"/>
                    <a:pt x="12852" y="12050"/>
                  </a:cubicBezTo>
                  <a:cubicBezTo>
                    <a:pt x="12346" y="12050"/>
                    <a:pt x="11858" y="12187"/>
                    <a:pt x="11429" y="12457"/>
                  </a:cubicBezTo>
                  <a:cubicBezTo>
                    <a:pt x="10943" y="12761"/>
                    <a:pt x="10122" y="13491"/>
                    <a:pt x="10062" y="14889"/>
                  </a:cubicBezTo>
                  <a:cubicBezTo>
                    <a:pt x="10031" y="15284"/>
                    <a:pt x="10031" y="15710"/>
                    <a:pt x="9970" y="16166"/>
                  </a:cubicBezTo>
                  <a:cubicBezTo>
                    <a:pt x="9758" y="18992"/>
                    <a:pt x="9575" y="22002"/>
                    <a:pt x="10183" y="24828"/>
                  </a:cubicBezTo>
                  <a:cubicBezTo>
                    <a:pt x="10236" y="25174"/>
                    <a:pt x="9987" y="25520"/>
                    <a:pt x="9639" y="25520"/>
                  </a:cubicBezTo>
                  <a:cubicBezTo>
                    <a:pt x="9590" y="25520"/>
                    <a:pt x="9538" y="25512"/>
                    <a:pt x="9484" y="25497"/>
                  </a:cubicBezTo>
                  <a:lnTo>
                    <a:pt x="8663" y="25315"/>
                  </a:lnTo>
                  <a:cubicBezTo>
                    <a:pt x="8616" y="25308"/>
                    <a:pt x="8569" y="25304"/>
                    <a:pt x="8525" y="25304"/>
                  </a:cubicBezTo>
                  <a:cubicBezTo>
                    <a:pt x="8370" y="25304"/>
                    <a:pt x="8234" y="25349"/>
                    <a:pt x="8116" y="25467"/>
                  </a:cubicBezTo>
                  <a:lnTo>
                    <a:pt x="7508" y="26075"/>
                  </a:lnTo>
                  <a:cubicBezTo>
                    <a:pt x="7144" y="26439"/>
                    <a:pt x="6870" y="26956"/>
                    <a:pt x="6749" y="27442"/>
                  </a:cubicBezTo>
                  <a:cubicBezTo>
                    <a:pt x="6698" y="27719"/>
                    <a:pt x="6461" y="27891"/>
                    <a:pt x="6191" y="27891"/>
                  </a:cubicBezTo>
                  <a:cubicBezTo>
                    <a:pt x="6135" y="27891"/>
                    <a:pt x="6077" y="27884"/>
                    <a:pt x="6019" y="27868"/>
                  </a:cubicBezTo>
                  <a:cubicBezTo>
                    <a:pt x="5685" y="27746"/>
                    <a:pt x="5381" y="27655"/>
                    <a:pt x="5077" y="27564"/>
                  </a:cubicBezTo>
                  <a:cubicBezTo>
                    <a:pt x="4742" y="27442"/>
                    <a:pt x="4438" y="27412"/>
                    <a:pt x="4134" y="27321"/>
                  </a:cubicBezTo>
                  <a:lnTo>
                    <a:pt x="4013" y="27321"/>
                  </a:lnTo>
                  <a:cubicBezTo>
                    <a:pt x="3667" y="27201"/>
                    <a:pt x="3333" y="27163"/>
                    <a:pt x="3048" y="27163"/>
                  </a:cubicBezTo>
                  <a:cubicBezTo>
                    <a:pt x="2683" y="27163"/>
                    <a:pt x="2400" y="27226"/>
                    <a:pt x="2280" y="27260"/>
                  </a:cubicBezTo>
                  <a:cubicBezTo>
                    <a:pt x="943" y="27503"/>
                    <a:pt x="1" y="28780"/>
                    <a:pt x="31" y="30178"/>
                  </a:cubicBezTo>
                  <a:lnTo>
                    <a:pt x="31" y="30239"/>
                  </a:lnTo>
                  <a:cubicBezTo>
                    <a:pt x="31" y="30482"/>
                    <a:pt x="61" y="30756"/>
                    <a:pt x="153" y="30999"/>
                  </a:cubicBezTo>
                  <a:cubicBezTo>
                    <a:pt x="335" y="31728"/>
                    <a:pt x="700" y="32336"/>
                    <a:pt x="943" y="32762"/>
                  </a:cubicBezTo>
                  <a:cubicBezTo>
                    <a:pt x="1217" y="33187"/>
                    <a:pt x="1460" y="33522"/>
                    <a:pt x="1703" y="33856"/>
                  </a:cubicBezTo>
                  <a:cubicBezTo>
                    <a:pt x="1764" y="33977"/>
                    <a:pt x="1855" y="34099"/>
                    <a:pt x="1976" y="34160"/>
                  </a:cubicBezTo>
                  <a:cubicBezTo>
                    <a:pt x="2676" y="35102"/>
                    <a:pt x="3496" y="35953"/>
                    <a:pt x="4347" y="36622"/>
                  </a:cubicBezTo>
                  <a:cubicBezTo>
                    <a:pt x="4621" y="36865"/>
                    <a:pt x="4621" y="37230"/>
                    <a:pt x="4408" y="37503"/>
                  </a:cubicBezTo>
                  <a:cubicBezTo>
                    <a:pt x="3952" y="37959"/>
                    <a:pt x="3496" y="38689"/>
                    <a:pt x="3405" y="38962"/>
                  </a:cubicBezTo>
                  <a:cubicBezTo>
                    <a:pt x="2827" y="41120"/>
                    <a:pt x="4894" y="43522"/>
                    <a:pt x="6414" y="44798"/>
                  </a:cubicBezTo>
                  <a:cubicBezTo>
                    <a:pt x="7296" y="45528"/>
                    <a:pt x="8238" y="46166"/>
                    <a:pt x="9302" y="46622"/>
                  </a:cubicBezTo>
                  <a:cubicBezTo>
                    <a:pt x="9788" y="46865"/>
                    <a:pt x="12645" y="47504"/>
                    <a:pt x="12797" y="47807"/>
                  </a:cubicBezTo>
                  <a:cubicBezTo>
                    <a:pt x="13071" y="48415"/>
                    <a:pt x="13436" y="48932"/>
                    <a:pt x="13861" y="49388"/>
                  </a:cubicBezTo>
                  <a:cubicBezTo>
                    <a:pt x="14165" y="49753"/>
                    <a:pt x="14499" y="49996"/>
                    <a:pt x="14925" y="50270"/>
                  </a:cubicBezTo>
                  <a:cubicBezTo>
                    <a:pt x="15047" y="50361"/>
                    <a:pt x="15107" y="50422"/>
                    <a:pt x="15138" y="50543"/>
                  </a:cubicBezTo>
                  <a:cubicBezTo>
                    <a:pt x="15442" y="51303"/>
                    <a:pt x="16019" y="51911"/>
                    <a:pt x="16779" y="52276"/>
                  </a:cubicBezTo>
                  <a:cubicBezTo>
                    <a:pt x="16870" y="52336"/>
                    <a:pt x="16901" y="52367"/>
                    <a:pt x="16961" y="52367"/>
                  </a:cubicBezTo>
                  <a:cubicBezTo>
                    <a:pt x="17661" y="53795"/>
                    <a:pt x="18998" y="54859"/>
                    <a:pt x="20548" y="55163"/>
                  </a:cubicBezTo>
                  <a:cubicBezTo>
                    <a:pt x="20731" y="55224"/>
                    <a:pt x="20913" y="55254"/>
                    <a:pt x="21156" y="55254"/>
                  </a:cubicBezTo>
                  <a:cubicBezTo>
                    <a:pt x="21612" y="55771"/>
                    <a:pt x="22129" y="56197"/>
                    <a:pt x="22737" y="56470"/>
                  </a:cubicBezTo>
                  <a:cubicBezTo>
                    <a:pt x="23436" y="56774"/>
                    <a:pt x="24165" y="56835"/>
                    <a:pt x="24804" y="56835"/>
                  </a:cubicBezTo>
                  <a:cubicBezTo>
                    <a:pt x="25229" y="56835"/>
                    <a:pt x="25594" y="56805"/>
                    <a:pt x="25928" y="56774"/>
                  </a:cubicBezTo>
                  <a:lnTo>
                    <a:pt x="26141" y="56774"/>
                  </a:lnTo>
                  <a:cubicBezTo>
                    <a:pt x="27114" y="56683"/>
                    <a:pt x="28056" y="56592"/>
                    <a:pt x="29029" y="56501"/>
                  </a:cubicBezTo>
                  <a:cubicBezTo>
                    <a:pt x="29485" y="56470"/>
                    <a:pt x="29971" y="56379"/>
                    <a:pt x="30427" y="56349"/>
                  </a:cubicBezTo>
                  <a:cubicBezTo>
                    <a:pt x="31217" y="56288"/>
                    <a:pt x="31947" y="55832"/>
                    <a:pt x="32372" y="55163"/>
                  </a:cubicBezTo>
                  <a:cubicBezTo>
                    <a:pt x="32463" y="54981"/>
                    <a:pt x="32554" y="54829"/>
                    <a:pt x="32615" y="54646"/>
                  </a:cubicBezTo>
                  <a:cubicBezTo>
                    <a:pt x="33041" y="54495"/>
                    <a:pt x="33223" y="54464"/>
                    <a:pt x="33649" y="54312"/>
                  </a:cubicBezTo>
                  <a:cubicBezTo>
                    <a:pt x="33679" y="54343"/>
                    <a:pt x="33740" y="54343"/>
                    <a:pt x="33770" y="54373"/>
                  </a:cubicBezTo>
                  <a:cubicBezTo>
                    <a:pt x="35102" y="55231"/>
                    <a:pt x="36721" y="56290"/>
                    <a:pt x="38656" y="56290"/>
                  </a:cubicBezTo>
                  <a:cubicBezTo>
                    <a:pt x="38709" y="56290"/>
                    <a:pt x="38762" y="56289"/>
                    <a:pt x="38816" y="56288"/>
                  </a:cubicBezTo>
                  <a:cubicBezTo>
                    <a:pt x="39302" y="56227"/>
                    <a:pt x="39758" y="56166"/>
                    <a:pt x="40275" y="56014"/>
                  </a:cubicBezTo>
                  <a:cubicBezTo>
                    <a:pt x="40321" y="55999"/>
                    <a:pt x="40374" y="55991"/>
                    <a:pt x="40431" y="55991"/>
                  </a:cubicBezTo>
                  <a:cubicBezTo>
                    <a:pt x="40488" y="55991"/>
                    <a:pt x="40549" y="55999"/>
                    <a:pt x="40609" y="56014"/>
                  </a:cubicBezTo>
                  <a:cubicBezTo>
                    <a:pt x="40925" y="56103"/>
                    <a:pt x="41247" y="56149"/>
                    <a:pt x="41567" y="56149"/>
                  </a:cubicBezTo>
                  <a:cubicBezTo>
                    <a:pt x="42016" y="56149"/>
                    <a:pt x="42463" y="56058"/>
                    <a:pt x="42889" y="55862"/>
                  </a:cubicBezTo>
                  <a:cubicBezTo>
                    <a:pt x="42919" y="55832"/>
                    <a:pt x="42950" y="55832"/>
                    <a:pt x="43041" y="55771"/>
                  </a:cubicBezTo>
                  <a:cubicBezTo>
                    <a:pt x="43424" y="55865"/>
                    <a:pt x="43812" y="55910"/>
                    <a:pt x="44198" y="55910"/>
                  </a:cubicBezTo>
                  <a:cubicBezTo>
                    <a:pt x="45314" y="55910"/>
                    <a:pt x="46408" y="55529"/>
                    <a:pt x="47266" y="54829"/>
                  </a:cubicBezTo>
                  <a:cubicBezTo>
                    <a:pt x="47327" y="54768"/>
                    <a:pt x="47418" y="54707"/>
                    <a:pt x="47479" y="54646"/>
                  </a:cubicBezTo>
                  <a:cubicBezTo>
                    <a:pt x="47600" y="54525"/>
                    <a:pt x="47722" y="54495"/>
                    <a:pt x="47874" y="54495"/>
                  </a:cubicBezTo>
                  <a:cubicBezTo>
                    <a:pt x="48269" y="54464"/>
                    <a:pt x="48695" y="54373"/>
                    <a:pt x="49090" y="54221"/>
                  </a:cubicBezTo>
                  <a:cubicBezTo>
                    <a:pt x="50154" y="53795"/>
                    <a:pt x="50853" y="53005"/>
                    <a:pt x="51369" y="52336"/>
                  </a:cubicBezTo>
                  <a:cubicBezTo>
                    <a:pt x="51430" y="52215"/>
                    <a:pt x="51582" y="52124"/>
                    <a:pt x="51734" y="52093"/>
                  </a:cubicBezTo>
                  <a:cubicBezTo>
                    <a:pt x="53102" y="51911"/>
                    <a:pt x="54500" y="51212"/>
                    <a:pt x="55868" y="50118"/>
                  </a:cubicBezTo>
                  <a:cubicBezTo>
                    <a:pt x="58725" y="47807"/>
                    <a:pt x="61157" y="43704"/>
                    <a:pt x="61430" y="40725"/>
                  </a:cubicBezTo>
                  <a:lnTo>
                    <a:pt x="61491" y="39783"/>
                  </a:lnTo>
                  <a:cubicBezTo>
                    <a:pt x="61491" y="39631"/>
                    <a:pt x="61582" y="39479"/>
                    <a:pt x="61734" y="39418"/>
                  </a:cubicBezTo>
                  <a:cubicBezTo>
                    <a:pt x="63224" y="38233"/>
                    <a:pt x="64440" y="36561"/>
                    <a:pt x="64592" y="35315"/>
                  </a:cubicBezTo>
                  <a:cubicBezTo>
                    <a:pt x="64622" y="33218"/>
                    <a:pt x="63832" y="32275"/>
                    <a:pt x="63133" y="31819"/>
                  </a:cubicBezTo>
                  <a:cubicBezTo>
                    <a:pt x="62649" y="31497"/>
                    <a:pt x="62142" y="31388"/>
                    <a:pt x="61653" y="31388"/>
                  </a:cubicBezTo>
                  <a:cubicBezTo>
                    <a:pt x="61589" y="31388"/>
                    <a:pt x="61525" y="31390"/>
                    <a:pt x="61461" y="31394"/>
                  </a:cubicBezTo>
                  <a:cubicBezTo>
                    <a:pt x="61447" y="31395"/>
                    <a:pt x="61432" y="31396"/>
                    <a:pt x="61418" y="31396"/>
                  </a:cubicBezTo>
                  <a:cubicBezTo>
                    <a:pt x="61073" y="31396"/>
                    <a:pt x="60794" y="31044"/>
                    <a:pt x="60853" y="30664"/>
                  </a:cubicBezTo>
                  <a:cubicBezTo>
                    <a:pt x="61309" y="28993"/>
                    <a:pt x="61917" y="26379"/>
                    <a:pt x="62038" y="24312"/>
                  </a:cubicBezTo>
                  <a:cubicBezTo>
                    <a:pt x="62129" y="23035"/>
                    <a:pt x="62069" y="21181"/>
                    <a:pt x="60792" y="20117"/>
                  </a:cubicBezTo>
                  <a:cubicBezTo>
                    <a:pt x="60549" y="19904"/>
                    <a:pt x="60306" y="19752"/>
                    <a:pt x="60032" y="19661"/>
                  </a:cubicBezTo>
                  <a:cubicBezTo>
                    <a:pt x="59759" y="19540"/>
                    <a:pt x="59607" y="19266"/>
                    <a:pt x="59667" y="18962"/>
                  </a:cubicBezTo>
                  <a:cubicBezTo>
                    <a:pt x="60215" y="17078"/>
                    <a:pt x="60397" y="15102"/>
                    <a:pt x="60336" y="13764"/>
                  </a:cubicBezTo>
                  <a:lnTo>
                    <a:pt x="60336" y="13612"/>
                  </a:lnTo>
                  <a:cubicBezTo>
                    <a:pt x="60336" y="13369"/>
                    <a:pt x="60336" y="13035"/>
                    <a:pt x="60245" y="12609"/>
                  </a:cubicBezTo>
                  <a:lnTo>
                    <a:pt x="60245" y="12549"/>
                  </a:lnTo>
                  <a:cubicBezTo>
                    <a:pt x="60184" y="12153"/>
                    <a:pt x="60032" y="11363"/>
                    <a:pt x="59303" y="10725"/>
                  </a:cubicBezTo>
                  <a:cubicBezTo>
                    <a:pt x="58769" y="10208"/>
                    <a:pt x="58090" y="9948"/>
                    <a:pt x="57405" y="9948"/>
                  </a:cubicBezTo>
                  <a:cubicBezTo>
                    <a:pt x="56840" y="9948"/>
                    <a:pt x="56271" y="10125"/>
                    <a:pt x="55777" y="10482"/>
                  </a:cubicBezTo>
                  <a:lnTo>
                    <a:pt x="55078" y="11059"/>
                  </a:lnTo>
                  <a:cubicBezTo>
                    <a:pt x="55078" y="11029"/>
                    <a:pt x="55108" y="10998"/>
                    <a:pt x="55108" y="10938"/>
                  </a:cubicBezTo>
                  <a:cubicBezTo>
                    <a:pt x="55199" y="10573"/>
                    <a:pt x="55321" y="10147"/>
                    <a:pt x="55382" y="9722"/>
                  </a:cubicBezTo>
                  <a:cubicBezTo>
                    <a:pt x="55807" y="7989"/>
                    <a:pt x="57357" y="4980"/>
                    <a:pt x="55990" y="3430"/>
                  </a:cubicBezTo>
                  <a:cubicBezTo>
                    <a:pt x="55496" y="2850"/>
                    <a:pt x="54782" y="2546"/>
                    <a:pt x="53978" y="2546"/>
                  </a:cubicBezTo>
                  <a:cubicBezTo>
                    <a:pt x="53939" y="2546"/>
                    <a:pt x="53901" y="2547"/>
                    <a:pt x="53862" y="2548"/>
                  </a:cubicBezTo>
                  <a:cubicBezTo>
                    <a:pt x="53649" y="2548"/>
                    <a:pt x="53406" y="2579"/>
                    <a:pt x="53224" y="2640"/>
                  </a:cubicBezTo>
                  <a:cubicBezTo>
                    <a:pt x="53173" y="2650"/>
                    <a:pt x="53109" y="2653"/>
                    <a:pt x="53036" y="2653"/>
                  </a:cubicBezTo>
                  <a:cubicBezTo>
                    <a:pt x="52889" y="2653"/>
                    <a:pt x="52707" y="2640"/>
                    <a:pt x="52524" y="2640"/>
                  </a:cubicBezTo>
                  <a:cubicBezTo>
                    <a:pt x="52420" y="2631"/>
                    <a:pt x="52158" y="2628"/>
                    <a:pt x="51782" y="2628"/>
                  </a:cubicBezTo>
                  <a:cubicBezTo>
                    <a:pt x="50565" y="2628"/>
                    <a:pt x="48160" y="2662"/>
                    <a:pt x="46114" y="2662"/>
                  </a:cubicBezTo>
                  <a:cubicBezTo>
                    <a:pt x="44198" y="2662"/>
                    <a:pt x="42598" y="2632"/>
                    <a:pt x="42585" y="2518"/>
                  </a:cubicBezTo>
                  <a:cubicBezTo>
                    <a:pt x="42433" y="1667"/>
                    <a:pt x="41947" y="1150"/>
                    <a:pt x="41521" y="877"/>
                  </a:cubicBezTo>
                  <a:cubicBezTo>
                    <a:pt x="40944" y="512"/>
                    <a:pt x="40366" y="390"/>
                    <a:pt x="39910" y="299"/>
                  </a:cubicBezTo>
                  <a:cubicBezTo>
                    <a:pt x="38399" y="69"/>
                    <a:pt x="36851" y="0"/>
                    <a:pt x="35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02" name="Google Shape;2418;p69">
              <a:extLst>
                <a:ext uri="{FF2B5EF4-FFF2-40B4-BE49-F238E27FC236}">
                  <a16:creationId xmlns:a16="http://schemas.microsoft.com/office/drawing/2014/main" id="{91A00F41-B29E-4D7E-B920-E1FF8565EEC3}"/>
                </a:ext>
              </a:extLst>
            </p:cNvPr>
            <p:cNvGrpSpPr/>
            <p:nvPr/>
          </p:nvGrpSpPr>
          <p:grpSpPr>
            <a:xfrm>
              <a:off x="2828925" y="6121750"/>
              <a:ext cx="1447100" cy="1258100"/>
              <a:chOff x="2828925" y="6121750"/>
              <a:chExt cx="1447100" cy="1258100"/>
            </a:xfrm>
          </p:grpSpPr>
          <p:sp>
            <p:nvSpPr>
              <p:cNvPr id="103" name="Google Shape;2419;p69">
                <a:extLst>
                  <a:ext uri="{FF2B5EF4-FFF2-40B4-BE49-F238E27FC236}">
                    <a16:creationId xmlns:a16="http://schemas.microsoft.com/office/drawing/2014/main" id="{77D4EC77-F44D-458F-940D-000BFAD1A2CE}"/>
                  </a:ext>
                </a:extLst>
              </p:cNvPr>
              <p:cNvSpPr/>
              <p:nvPr/>
            </p:nvSpPr>
            <p:spPr>
              <a:xfrm>
                <a:off x="3825900" y="7037700"/>
                <a:ext cx="370850" cy="227650"/>
              </a:xfrm>
              <a:custGeom>
                <a:avLst/>
                <a:gdLst/>
                <a:ahLst/>
                <a:cxnLst/>
                <a:rect l="l" t="t" r="r" b="b"/>
                <a:pathLst>
                  <a:path w="14834" h="9106" extrusionOk="0">
                    <a:moveTo>
                      <a:pt x="10330" y="2346"/>
                    </a:moveTo>
                    <a:cubicBezTo>
                      <a:pt x="10347" y="2346"/>
                      <a:pt x="10369" y="2353"/>
                      <a:pt x="10396" y="2371"/>
                    </a:cubicBezTo>
                    <a:cubicBezTo>
                      <a:pt x="10426" y="2432"/>
                      <a:pt x="10517" y="2462"/>
                      <a:pt x="10426" y="2584"/>
                    </a:cubicBezTo>
                    <a:cubicBezTo>
                      <a:pt x="10304" y="2766"/>
                      <a:pt x="10213" y="2918"/>
                      <a:pt x="10092" y="3101"/>
                    </a:cubicBezTo>
                    <a:cubicBezTo>
                      <a:pt x="9940" y="3283"/>
                      <a:pt x="9818" y="3496"/>
                      <a:pt x="9666" y="3678"/>
                    </a:cubicBezTo>
                    <a:cubicBezTo>
                      <a:pt x="9544" y="3830"/>
                      <a:pt x="9484" y="3952"/>
                      <a:pt x="9362" y="4043"/>
                    </a:cubicBezTo>
                    <a:cubicBezTo>
                      <a:pt x="9332" y="4104"/>
                      <a:pt x="9301" y="4134"/>
                      <a:pt x="9301" y="4195"/>
                    </a:cubicBezTo>
                    <a:cubicBezTo>
                      <a:pt x="9453" y="4195"/>
                      <a:pt x="9514" y="4104"/>
                      <a:pt x="9666" y="4043"/>
                    </a:cubicBezTo>
                    <a:cubicBezTo>
                      <a:pt x="9970" y="3952"/>
                      <a:pt x="10244" y="3739"/>
                      <a:pt x="10517" y="3587"/>
                    </a:cubicBezTo>
                    <a:cubicBezTo>
                      <a:pt x="10669" y="3526"/>
                      <a:pt x="10821" y="3405"/>
                      <a:pt x="11003" y="3344"/>
                    </a:cubicBezTo>
                    <a:cubicBezTo>
                      <a:pt x="11216" y="3192"/>
                      <a:pt x="11459" y="3070"/>
                      <a:pt x="11672" y="2918"/>
                    </a:cubicBezTo>
                    <a:cubicBezTo>
                      <a:pt x="11763" y="2827"/>
                      <a:pt x="11915" y="2827"/>
                      <a:pt x="11885" y="2645"/>
                    </a:cubicBezTo>
                    <a:cubicBezTo>
                      <a:pt x="11824" y="2523"/>
                      <a:pt x="11915" y="2493"/>
                      <a:pt x="12037" y="2493"/>
                    </a:cubicBezTo>
                    <a:cubicBezTo>
                      <a:pt x="12128" y="2493"/>
                      <a:pt x="12219" y="2432"/>
                      <a:pt x="12280" y="2432"/>
                    </a:cubicBezTo>
                    <a:cubicBezTo>
                      <a:pt x="12371" y="2432"/>
                      <a:pt x="12432" y="2432"/>
                      <a:pt x="12493" y="2493"/>
                    </a:cubicBezTo>
                    <a:cubicBezTo>
                      <a:pt x="12462" y="2614"/>
                      <a:pt x="12462" y="2675"/>
                      <a:pt x="12371" y="2766"/>
                    </a:cubicBezTo>
                    <a:cubicBezTo>
                      <a:pt x="12158" y="2979"/>
                      <a:pt x="11915" y="3192"/>
                      <a:pt x="11642" y="3344"/>
                    </a:cubicBezTo>
                    <a:cubicBezTo>
                      <a:pt x="11429" y="3435"/>
                      <a:pt x="11247" y="3587"/>
                      <a:pt x="11003" y="3708"/>
                    </a:cubicBezTo>
                    <a:cubicBezTo>
                      <a:pt x="10791" y="3830"/>
                      <a:pt x="10547" y="3982"/>
                      <a:pt x="10335" y="4104"/>
                    </a:cubicBezTo>
                    <a:cubicBezTo>
                      <a:pt x="10031" y="4256"/>
                      <a:pt x="9757" y="4408"/>
                      <a:pt x="9453" y="4590"/>
                    </a:cubicBezTo>
                    <a:cubicBezTo>
                      <a:pt x="9362" y="4620"/>
                      <a:pt x="9271" y="4620"/>
                      <a:pt x="9180" y="4742"/>
                    </a:cubicBezTo>
                    <a:cubicBezTo>
                      <a:pt x="9453" y="4772"/>
                      <a:pt x="9636" y="4894"/>
                      <a:pt x="9909" y="4924"/>
                    </a:cubicBezTo>
                    <a:cubicBezTo>
                      <a:pt x="10183" y="4955"/>
                      <a:pt x="10426" y="4924"/>
                      <a:pt x="10669" y="5015"/>
                    </a:cubicBezTo>
                    <a:cubicBezTo>
                      <a:pt x="10791" y="5046"/>
                      <a:pt x="10943" y="5046"/>
                      <a:pt x="11034" y="5076"/>
                    </a:cubicBezTo>
                    <a:cubicBezTo>
                      <a:pt x="11155" y="5107"/>
                      <a:pt x="11186" y="5198"/>
                      <a:pt x="11155" y="5319"/>
                    </a:cubicBezTo>
                    <a:cubicBezTo>
                      <a:pt x="11129" y="5398"/>
                      <a:pt x="11012" y="5477"/>
                      <a:pt x="10882" y="5477"/>
                    </a:cubicBezTo>
                    <a:cubicBezTo>
                      <a:pt x="10862" y="5477"/>
                      <a:pt x="10841" y="5475"/>
                      <a:pt x="10821" y="5471"/>
                    </a:cubicBezTo>
                    <a:cubicBezTo>
                      <a:pt x="10639" y="5380"/>
                      <a:pt x="10426" y="5380"/>
                      <a:pt x="10244" y="5350"/>
                    </a:cubicBezTo>
                    <a:cubicBezTo>
                      <a:pt x="9940" y="5319"/>
                      <a:pt x="9666" y="5350"/>
                      <a:pt x="9392" y="5228"/>
                    </a:cubicBezTo>
                    <a:cubicBezTo>
                      <a:pt x="9180" y="5167"/>
                      <a:pt x="8937" y="5076"/>
                      <a:pt x="8754" y="4924"/>
                    </a:cubicBezTo>
                    <a:cubicBezTo>
                      <a:pt x="8724" y="4894"/>
                      <a:pt x="8724" y="4894"/>
                      <a:pt x="8693" y="4894"/>
                    </a:cubicBezTo>
                    <a:cubicBezTo>
                      <a:pt x="8268" y="5076"/>
                      <a:pt x="7873" y="5259"/>
                      <a:pt x="7478" y="5411"/>
                    </a:cubicBezTo>
                    <a:cubicBezTo>
                      <a:pt x="7265" y="5502"/>
                      <a:pt x="7082" y="5502"/>
                      <a:pt x="6930" y="5563"/>
                    </a:cubicBezTo>
                    <a:cubicBezTo>
                      <a:pt x="6748" y="5654"/>
                      <a:pt x="6505" y="5715"/>
                      <a:pt x="6292" y="5715"/>
                    </a:cubicBezTo>
                    <a:cubicBezTo>
                      <a:pt x="6474" y="5867"/>
                      <a:pt x="6626" y="5988"/>
                      <a:pt x="6778" y="6079"/>
                    </a:cubicBezTo>
                    <a:cubicBezTo>
                      <a:pt x="7022" y="6171"/>
                      <a:pt x="7234" y="6262"/>
                      <a:pt x="7478" y="6383"/>
                    </a:cubicBezTo>
                    <a:cubicBezTo>
                      <a:pt x="7660" y="6444"/>
                      <a:pt x="7842" y="6535"/>
                      <a:pt x="8025" y="6566"/>
                    </a:cubicBezTo>
                    <a:cubicBezTo>
                      <a:pt x="8146" y="6596"/>
                      <a:pt x="8237" y="6626"/>
                      <a:pt x="8329" y="6687"/>
                    </a:cubicBezTo>
                    <a:cubicBezTo>
                      <a:pt x="8450" y="6718"/>
                      <a:pt x="8450" y="6839"/>
                      <a:pt x="8450" y="6930"/>
                    </a:cubicBezTo>
                    <a:cubicBezTo>
                      <a:pt x="8430" y="7011"/>
                      <a:pt x="8383" y="7025"/>
                      <a:pt x="8335" y="7025"/>
                    </a:cubicBezTo>
                    <a:cubicBezTo>
                      <a:pt x="8312" y="7025"/>
                      <a:pt x="8288" y="7022"/>
                      <a:pt x="8268" y="7022"/>
                    </a:cubicBezTo>
                    <a:cubicBezTo>
                      <a:pt x="8085" y="7022"/>
                      <a:pt x="7933" y="6930"/>
                      <a:pt x="7781" y="6870"/>
                    </a:cubicBezTo>
                    <a:cubicBezTo>
                      <a:pt x="7630" y="6778"/>
                      <a:pt x="7508" y="6778"/>
                      <a:pt x="7356" y="6718"/>
                    </a:cubicBezTo>
                    <a:cubicBezTo>
                      <a:pt x="6930" y="6535"/>
                      <a:pt x="6474" y="6414"/>
                      <a:pt x="6171" y="6079"/>
                    </a:cubicBezTo>
                    <a:cubicBezTo>
                      <a:pt x="6050" y="5911"/>
                      <a:pt x="5910" y="5857"/>
                      <a:pt x="5737" y="5857"/>
                    </a:cubicBezTo>
                    <a:cubicBezTo>
                      <a:pt x="5691" y="5857"/>
                      <a:pt x="5643" y="5860"/>
                      <a:pt x="5593" y="5867"/>
                    </a:cubicBezTo>
                    <a:cubicBezTo>
                      <a:pt x="5532" y="5867"/>
                      <a:pt x="5441" y="5867"/>
                      <a:pt x="5441" y="5806"/>
                    </a:cubicBezTo>
                    <a:cubicBezTo>
                      <a:pt x="5411" y="5775"/>
                      <a:pt x="5441" y="5684"/>
                      <a:pt x="5502" y="5654"/>
                    </a:cubicBezTo>
                    <a:cubicBezTo>
                      <a:pt x="5563" y="5654"/>
                      <a:pt x="5593" y="5563"/>
                      <a:pt x="5684" y="5563"/>
                    </a:cubicBezTo>
                    <a:cubicBezTo>
                      <a:pt x="5897" y="5563"/>
                      <a:pt x="6019" y="5471"/>
                      <a:pt x="6110" y="5319"/>
                    </a:cubicBezTo>
                    <a:cubicBezTo>
                      <a:pt x="6262" y="5015"/>
                      <a:pt x="6474" y="4864"/>
                      <a:pt x="6657" y="4620"/>
                    </a:cubicBezTo>
                    <a:cubicBezTo>
                      <a:pt x="6930" y="4347"/>
                      <a:pt x="7174" y="4104"/>
                      <a:pt x="7356" y="3739"/>
                    </a:cubicBezTo>
                    <a:cubicBezTo>
                      <a:pt x="7379" y="3692"/>
                      <a:pt x="7438" y="3628"/>
                      <a:pt x="7492" y="3628"/>
                    </a:cubicBezTo>
                    <a:cubicBezTo>
                      <a:pt x="7508" y="3628"/>
                      <a:pt x="7524" y="3634"/>
                      <a:pt x="7538" y="3648"/>
                    </a:cubicBezTo>
                    <a:cubicBezTo>
                      <a:pt x="7660" y="3648"/>
                      <a:pt x="7690" y="3678"/>
                      <a:pt x="7660" y="3800"/>
                    </a:cubicBezTo>
                    <a:cubicBezTo>
                      <a:pt x="7538" y="4134"/>
                      <a:pt x="7326" y="4347"/>
                      <a:pt x="7082" y="4590"/>
                    </a:cubicBezTo>
                    <a:cubicBezTo>
                      <a:pt x="6900" y="4864"/>
                      <a:pt x="6626" y="5046"/>
                      <a:pt x="6444" y="5319"/>
                    </a:cubicBezTo>
                    <a:cubicBezTo>
                      <a:pt x="6414" y="5350"/>
                      <a:pt x="6353" y="5350"/>
                      <a:pt x="6414" y="5380"/>
                    </a:cubicBezTo>
                    <a:cubicBezTo>
                      <a:pt x="6429" y="5395"/>
                      <a:pt x="6444" y="5403"/>
                      <a:pt x="6455" y="5403"/>
                    </a:cubicBezTo>
                    <a:cubicBezTo>
                      <a:pt x="6467" y="5403"/>
                      <a:pt x="6474" y="5395"/>
                      <a:pt x="6474" y="5380"/>
                    </a:cubicBezTo>
                    <a:cubicBezTo>
                      <a:pt x="6566" y="5319"/>
                      <a:pt x="6626" y="5350"/>
                      <a:pt x="6748" y="5319"/>
                    </a:cubicBezTo>
                    <a:cubicBezTo>
                      <a:pt x="7052" y="5228"/>
                      <a:pt x="7356" y="5076"/>
                      <a:pt x="7660" y="5015"/>
                    </a:cubicBezTo>
                    <a:cubicBezTo>
                      <a:pt x="7842" y="4924"/>
                      <a:pt x="8025" y="4803"/>
                      <a:pt x="8268" y="4742"/>
                    </a:cubicBezTo>
                    <a:cubicBezTo>
                      <a:pt x="8420" y="4712"/>
                      <a:pt x="8541" y="4590"/>
                      <a:pt x="8693" y="4560"/>
                    </a:cubicBezTo>
                    <a:cubicBezTo>
                      <a:pt x="8754" y="4499"/>
                      <a:pt x="8724" y="4408"/>
                      <a:pt x="8754" y="4347"/>
                    </a:cubicBezTo>
                    <a:cubicBezTo>
                      <a:pt x="8906" y="4104"/>
                      <a:pt x="9088" y="3860"/>
                      <a:pt x="9332" y="3648"/>
                    </a:cubicBezTo>
                    <a:cubicBezTo>
                      <a:pt x="9484" y="3496"/>
                      <a:pt x="9605" y="3344"/>
                      <a:pt x="9696" y="3131"/>
                    </a:cubicBezTo>
                    <a:cubicBezTo>
                      <a:pt x="9788" y="3040"/>
                      <a:pt x="9848" y="2918"/>
                      <a:pt x="9940" y="2827"/>
                    </a:cubicBezTo>
                    <a:cubicBezTo>
                      <a:pt x="10061" y="2736"/>
                      <a:pt x="10122" y="2584"/>
                      <a:pt x="10244" y="2432"/>
                    </a:cubicBezTo>
                    <a:cubicBezTo>
                      <a:pt x="10265" y="2389"/>
                      <a:pt x="10287" y="2346"/>
                      <a:pt x="10330" y="2346"/>
                    </a:cubicBezTo>
                    <a:close/>
                    <a:moveTo>
                      <a:pt x="14833" y="0"/>
                    </a:moveTo>
                    <a:lnTo>
                      <a:pt x="14833" y="0"/>
                    </a:lnTo>
                    <a:cubicBezTo>
                      <a:pt x="14073" y="61"/>
                      <a:pt x="13465" y="243"/>
                      <a:pt x="12766" y="517"/>
                    </a:cubicBezTo>
                    <a:cubicBezTo>
                      <a:pt x="10396" y="1398"/>
                      <a:pt x="0" y="3496"/>
                      <a:pt x="3860" y="7751"/>
                    </a:cubicBezTo>
                    <a:cubicBezTo>
                      <a:pt x="4739" y="8705"/>
                      <a:pt x="5708" y="9105"/>
                      <a:pt x="6696" y="9105"/>
                    </a:cubicBezTo>
                    <a:cubicBezTo>
                      <a:pt x="10493" y="9105"/>
                      <a:pt x="14568" y="3184"/>
                      <a:pt x="14833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4" name="Google Shape;2420;p69">
                <a:extLst>
                  <a:ext uri="{FF2B5EF4-FFF2-40B4-BE49-F238E27FC236}">
                    <a16:creationId xmlns:a16="http://schemas.microsoft.com/office/drawing/2014/main" id="{DE830965-0E37-4A52-B15B-7E4824D18CDB}"/>
                  </a:ext>
                </a:extLst>
              </p:cNvPr>
              <p:cNvSpPr/>
              <p:nvPr/>
            </p:nvSpPr>
            <p:spPr>
              <a:xfrm>
                <a:off x="3788650" y="6583400"/>
                <a:ext cx="430000" cy="499350"/>
              </a:xfrm>
              <a:custGeom>
                <a:avLst/>
                <a:gdLst/>
                <a:ahLst/>
                <a:cxnLst/>
                <a:rect l="l" t="t" r="r" b="b"/>
                <a:pathLst>
                  <a:path w="17200" h="19974" extrusionOk="0">
                    <a:moveTo>
                      <a:pt x="9180" y="8506"/>
                    </a:moveTo>
                    <a:cubicBezTo>
                      <a:pt x="9180" y="8537"/>
                      <a:pt x="9180" y="8598"/>
                      <a:pt x="9150" y="8628"/>
                    </a:cubicBezTo>
                    <a:cubicBezTo>
                      <a:pt x="8998" y="8689"/>
                      <a:pt x="8937" y="8902"/>
                      <a:pt x="8785" y="8962"/>
                    </a:cubicBezTo>
                    <a:cubicBezTo>
                      <a:pt x="8724" y="8962"/>
                      <a:pt x="8724" y="8932"/>
                      <a:pt x="8724" y="8902"/>
                    </a:cubicBezTo>
                    <a:cubicBezTo>
                      <a:pt x="8876" y="8780"/>
                      <a:pt x="8968" y="8598"/>
                      <a:pt x="9180" y="8506"/>
                    </a:cubicBezTo>
                    <a:close/>
                    <a:moveTo>
                      <a:pt x="14737" y="3936"/>
                    </a:moveTo>
                    <a:cubicBezTo>
                      <a:pt x="14817" y="3936"/>
                      <a:pt x="14879" y="3970"/>
                      <a:pt x="14925" y="4038"/>
                    </a:cubicBezTo>
                    <a:cubicBezTo>
                      <a:pt x="15016" y="4099"/>
                      <a:pt x="14955" y="4190"/>
                      <a:pt x="14925" y="4281"/>
                    </a:cubicBezTo>
                    <a:cubicBezTo>
                      <a:pt x="14803" y="4585"/>
                      <a:pt x="14712" y="4889"/>
                      <a:pt x="14560" y="5163"/>
                    </a:cubicBezTo>
                    <a:cubicBezTo>
                      <a:pt x="14439" y="5406"/>
                      <a:pt x="14317" y="5588"/>
                      <a:pt x="14256" y="5801"/>
                    </a:cubicBezTo>
                    <a:cubicBezTo>
                      <a:pt x="14135" y="6105"/>
                      <a:pt x="13952" y="6379"/>
                      <a:pt x="13831" y="6683"/>
                    </a:cubicBezTo>
                    <a:cubicBezTo>
                      <a:pt x="13740" y="6865"/>
                      <a:pt x="13648" y="7078"/>
                      <a:pt x="13527" y="7230"/>
                    </a:cubicBezTo>
                    <a:cubicBezTo>
                      <a:pt x="13375" y="7473"/>
                      <a:pt x="13253" y="7716"/>
                      <a:pt x="13101" y="7929"/>
                    </a:cubicBezTo>
                    <a:cubicBezTo>
                      <a:pt x="12980" y="8172"/>
                      <a:pt x="12828" y="8354"/>
                      <a:pt x="12676" y="8598"/>
                    </a:cubicBezTo>
                    <a:cubicBezTo>
                      <a:pt x="12585" y="8750"/>
                      <a:pt x="12463" y="8932"/>
                      <a:pt x="12341" y="9084"/>
                    </a:cubicBezTo>
                    <a:cubicBezTo>
                      <a:pt x="12311" y="9145"/>
                      <a:pt x="12189" y="9206"/>
                      <a:pt x="12220" y="9297"/>
                    </a:cubicBezTo>
                    <a:cubicBezTo>
                      <a:pt x="12372" y="9297"/>
                      <a:pt x="12463" y="9206"/>
                      <a:pt x="12585" y="9114"/>
                    </a:cubicBezTo>
                    <a:cubicBezTo>
                      <a:pt x="12980" y="8841"/>
                      <a:pt x="13405" y="8506"/>
                      <a:pt x="13800" y="8202"/>
                    </a:cubicBezTo>
                    <a:cubicBezTo>
                      <a:pt x="13983" y="8050"/>
                      <a:pt x="14196" y="7899"/>
                      <a:pt x="14408" y="7716"/>
                    </a:cubicBezTo>
                    <a:cubicBezTo>
                      <a:pt x="14621" y="7534"/>
                      <a:pt x="14864" y="7321"/>
                      <a:pt x="15047" y="7108"/>
                    </a:cubicBezTo>
                    <a:cubicBezTo>
                      <a:pt x="15168" y="6987"/>
                      <a:pt x="15320" y="6865"/>
                      <a:pt x="15472" y="6713"/>
                    </a:cubicBezTo>
                    <a:cubicBezTo>
                      <a:pt x="15503" y="6683"/>
                      <a:pt x="15533" y="6652"/>
                      <a:pt x="15533" y="6561"/>
                    </a:cubicBezTo>
                    <a:cubicBezTo>
                      <a:pt x="15533" y="6500"/>
                      <a:pt x="15533" y="6409"/>
                      <a:pt x="15655" y="6379"/>
                    </a:cubicBezTo>
                    <a:cubicBezTo>
                      <a:pt x="15675" y="6374"/>
                      <a:pt x="15695" y="6371"/>
                      <a:pt x="15712" y="6371"/>
                    </a:cubicBezTo>
                    <a:cubicBezTo>
                      <a:pt x="15796" y="6371"/>
                      <a:pt x="15842" y="6430"/>
                      <a:pt x="15867" y="6531"/>
                    </a:cubicBezTo>
                    <a:cubicBezTo>
                      <a:pt x="15989" y="6531"/>
                      <a:pt x="15989" y="6652"/>
                      <a:pt x="15928" y="6774"/>
                    </a:cubicBezTo>
                    <a:cubicBezTo>
                      <a:pt x="15715" y="6987"/>
                      <a:pt x="15533" y="7230"/>
                      <a:pt x="15320" y="7351"/>
                    </a:cubicBezTo>
                    <a:cubicBezTo>
                      <a:pt x="15229" y="7412"/>
                      <a:pt x="15199" y="7473"/>
                      <a:pt x="15168" y="7534"/>
                    </a:cubicBezTo>
                    <a:cubicBezTo>
                      <a:pt x="14925" y="7777"/>
                      <a:pt x="14621" y="7990"/>
                      <a:pt x="14348" y="8202"/>
                    </a:cubicBezTo>
                    <a:cubicBezTo>
                      <a:pt x="14196" y="8354"/>
                      <a:pt x="14013" y="8476"/>
                      <a:pt x="13831" y="8628"/>
                    </a:cubicBezTo>
                    <a:cubicBezTo>
                      <a:pt x="13709" y="8689"/>
                      <a:pt x="13648" y="8810"/>
                      <a:pt x="13527" y="8871"/>
                    </a:cubicBezTo>
                    <a:cubicBezTo>
                      <a:pt x="13284" y="9084"/>
                      <a:pt x="13041" y="9266"/>
                      <a:pt x="12767" y="9418"/>
                    </a:cubicBezTo>
                    <a:cubicBezTo>
                      <a:pt x="12524" y="9570"/>
                      <a:pt x="12341" y="9692"/>
                      <a:pt x="12068" y="9753"/>
                    </a:cubicBezTo>
                    <a:cubicBezTo>
                      <a:pt x="11977" y="9813"/>
                      <a:pt x="11886" y="9844"/>
                      <a:pt x="11764" y="9844"/>
                    </a:cubicBezTo>
                    <a:cubicBezTo>
                      <a:pt x="11673" y="9844"/>
                      <a:pt x="11612" y="9996"/>
                      <a:pt x="11582" y="10057"/>
                    </a:cubicBezTo>
                    <a:lnTo>
                      <a:pt x="11247" y="10513"/>
                    </a:lnTo>
                    <a:cubicBezTo>
                      <a:pt x="11095" y="10756"/>
                      <a:pt x="10943" y="10938"/>
                      <a:pt x="10791" y="11181"/>
                    </a:cubicBezTo>
                    <a:cubicBezTo>
                      <a:pt x="10639" y="11364"/>
                      <a:pt x="10457" y="11546"/>
                      <a:pt x="10305" y="11789"/>
                    </a:cubicBezTo>
                    <a:cubicBezTo>
                      <a:pt x="10183" y="11972"/>
                      <a:pt x="10001" y="12123"/>
                      <a:pt x="9879" y="12306"/>
                    </a:cubicBezTo>
                    <a:cubicBezTo>
                      <a:pt x="9788" y="12427"/>
                      <a:pt x="9697" y="12488"/>
                      <a:pt x="9606" y="12610"/>
                    </a:cubicBezTo>
                    <a:cubicBezTo>
                      <a:pt x="9575" y="12640"/>
                      <a:pt x="9545" y="12701"/>
                      <a:pt x="9545" y="12731"/>
                    </a:cubicBezTo>
                    <a:cubicBezTo>
                      <a:pt x="9554" y="12750"/>
                      <a:pt x="9564" y="12757"/>
                      <a:pt x="9573" y="12757"/>
                    </a:cubicBezTo>
                    <a:cubicBezTo>
                      <a:pt x="9594" y="12757"/>
                      <a:pt x="9615" y="12722"/>
                      <a:pt x="9636" y="12701"/>
                    </a:cubicBezTo>
                    <a:cubicBezTo>
                      <a:pt x="10031" y="12579"/>
                      <a:pt x="10366" y="12336"/>
                      <a:pt x="10761" y="12184"/>
                    </a:cubicBezTo>
                    <a:cubicBezTo>
                      <a:pt x="11065" y="12032"/>
                      <a:pt x="11308" y="11850"/>
                      <a:pt x="11612" y="11668"/>
                    </a:cubicBezTo>
                    <a:cubicBezTo>
                      <a:pt x="11734" y="11576"/>
                      <a:pt x="11855" y="11424"/>
                      <a:pt x="12007" y="11394"/>
                    </a:cubicBezTo>
                    <a:cubicBezTo>
                      <a:pt x="12068" y="11364"/>
                      <a:pt x="12037" y="11333"/>
                      <a:pt x="12037" y="11242"/>
                    </a:cubicBezTo>
                    <a:cubicBezTo>
                      <a:pt x="12068" y="11120"/>
                      <a:pt x="12068" y="11029"/>
                      <a:pt x="12189" y="10968"/>
                    </a:cubicBezTo>
                    <a:cubicBezTo>
                      <a:pt x="12210" y="10963"/>
                      <a:pt x="12230" y="10961"/>
                      <a:pt x="12250" y="10961"/>
                    </a:cubicBezTo>
                    <a:cubicBezTo>
                      <a:pt x="12349" y="10961"/>
                      <a:pt x="12438" y="11024"/>
                      <a:pt x="12463" y="11151"/>
                    </a:cubicBezTo>
                    <a:cubicBezTo>
                      <a:pt x="12493" y="11364"/>
                      <a:pt x="12433" y="11455"/>
                      <a:pt x="12311" y="11637"/>
                    </a:cubicBezTo>
                    <a:cubicBezTo>
                      <a:pt x="12037" y="11880"/>
                      <a:pt x="11703" y="12123"/>
                      <a:pt x="11369" y="12336"/>
                    </a:cubicBezTo>
                    <a:cubicBezTo>
                      <a:pt x="11065" y="12549"/>
                      <a:pt x="10700" y="12701"/>
                      <a:pt x="10366" y="12853"/>
                    </a:cubicBezTo>
                    <a:cubicBezTo>
                      <a:pt x="10031" y="13005"/>
                      <a:pt x="9727" y="13096"/>
                      <a:pt x="9393" y="13248"/>
                    </a:cubicBezTo>
                    <a:cubicBezTo>
                      <a:pt x="9302" y="13279"/>
                      <a:pt x="9180" y="13339"/>
                      <a:pt x="9150" y="13339"/>
                    </a:cubicBezTo>
                    <a:cubicBezTo>
                      <a:pt x="8876" y="13339"/>
                      <a:pt x="8816" y="13522"/>
                      <a:pt x="8664" y="13674"/>
                    </a:cubicBezTo>
                    <a:cubicBezTo>
                      <a:pt x="8481" y="13856"/>
                      <a:pt x="8329" y="14099"/>
                      <a:pt x="8056" y="14251"/>
                    </a:cubicBezTo>
                    <a:cubicBezTo>
                      <a:pt x="8025" y="14282"/>
                      <a:pt x="7934" y="14312"/>
                      <a:pt x="7904" y="14403"/>
                    </a:cubicBezTo>
                    <a:cubicBezTo>
                      <a:pt x="7846" y="14442"/>
                      <a:pt x="7800" y="14480"/>
                      <a:pt x="7752" y="14480"/>
                    </a:cubicBezTo>
                    <a:cubicBezTo>
                      <a:pt x="7723" y="14480"/>
                      <a:pt x="7694" y="14467"/>
                      <a:pt x="7661" y="14434"/>
                    </a:cubicBezTo>
                    <a:cubicBezTo>
                      <a:pt x="7600" y="14373"/>
                      <a:pt x="7630" y="14282"/>
                      <a:pt x="7752" y="14251"/>
                    </a:cubicBezTo>
                    <a:cubicBezTo>
                      <a:pt x="8025" y="14069"/>
                      <a:pt x="8208" y="13795"/>
                      <a:pt x="8420" y="13613"/>
                    </a:cubicBezTo>
                    <a:cubicBezTo>
                      <a:pt x="8481" y="13552"/>
                      <a:pt x="8512" y="13552"/>
                      <a:pt x="8512" y="13522"/>
                    </a:cubicBezTo>
                    <a:cubicBezTo>
                      <a:pt x="8633" y="13400"/>
                      <a:pt x="8633" y="13339"/>
                      <a:pt x="8512" y="13218"/>
                    </a:cubicBezTo>
                    <a:cubicBezTo>
                      <a:pt x="8390" y="13096"/>
                      <a:pt x="8420" y="12944"/>
                      <a:pt x="8481" y="12853"/>
                    </a:cubicBezTo>
                    <a:cubicBezTo>
                      <a:pt x="8572" y="12549"/>
                      <a:pt x="8694" y="12275"/>
                      <a:pt x="8816" y="11972"/>
                    </a:cubicBezTo>
                    <a:cubicBezTo>
                      <a:pt x="8876" y="11789"/>
                      <a:pt x="8968" y="11546"/>
                      <a:pt x="9028" y="11364"/>
                    </a:cubicBezTo>
                    <a:cubicBezTo>
                      <a:pt x="9120" y="11212"/>
                      <a:pt x="9150" y="11029"/>
                      <a:pt x="9241" y="10877"/>
                    </a:cubicBezTo>
                    <a:cubicBezTo>
                      <a:pt x="9302" y="10634"/>
                      <a:pt x="9393" y="10421"/>
                      <a:pt x="9484" y="10178"/>
                    </a:cubicBezTo>
                    <a:cubicBezTo>
                      <a:pt x="9575" y="10057"/>
                      <a:pt x="9545" y="9905"/>
                      <a:pt x="9606" y="9753"/>
                    </a:cubicBezTo>
                    <a:cubicBezTo>
                      <a:pt x="9697" y="9540"/>
                      <a:pt x="9636" y="9266"/>
                      <a:pt x="9758" y="9054"/>
                    </a:cubicBezTo>
                    <a:cubicBezTo>
                      <a:pt x="9788" y="8962"/>
                      <a:pt x="9758" y="8841"/>
                      <a:pt x="9758" y="8780"/>
                    </a:cubicBezTo>
                    <a:cubicBezTo>
                      <a:pt x="9758" y="8658"/>
                      <a:pt x="9788" y="8598"/>
                      <a:pt x="9910" y="8598"/>
                    </a:cubicBezTo>
                    <a:cubicBezTo>
                      <a:pt x="10001" y="8598"/>
                      <a:pt x="10031" y="8628"/>
                      <a:pt x="10031" y="8689"/>
                    </a:cubicBezTo>
                    <a:cubicBezTo>
                      <a:pt x="10062" y="8932"/>
                      <a:pt x="10031" y="9145"/>
                      <a:pt x="10001" y="9418"/>
                    </a:cubicBezTo>
                    <a:cubicBezTo>
                      <a:pt x="9940" y="9601"/>
                      <a:pt x="9910" y="9753"/>
                      <a:pt x="9879" y="9965"/>
                    </a:cubicBezTo>
                    <a:lnTo>
                      <a:pt x="9758" y="10421"/>
                    </a:lnTo>
                    <a:cubicBezTo>
                      <a:pt x="9697" y="10634"/>
                      <a:pt x="9606" y="10816"/>
                      <a:pt x="9545" y="11060"/>
                    </a:cubicBezTo>
                    <a:cubicBezTo>
                      <a:pt x="9484" y="11181"/>
                      <a:pt x="9454" y="11333"/>
                      <a:pt x="9423" y="11424"/>
                    </a:cubicBezTo>
                    <a:cubicBezTo>
                      <a:pt x="9271" y="11789"/>
                      <a:pt x="9180" y="12154"/>
                      <a:pt x="8998" y="12488"/>
                    </a:cubicBezTo>
                    <a:lnTo>
                      <a:pt x="8876" y="12853"/>
                    </a:lnTo>
                    <a:cubicBezTo>
                      <a:pt x="8876" y="12883"/>
                      <a:pt x="8846" y="12914"/>
                      <a:pt x="8816" y="12944"/>
                    </a:cubicBezTo>
                    <a:cubicBezTo>
                      <a:pt x="8874" y="12968"/>
                      <a:pt x="8920" y="12982"/>
                      <a:pt x="8958" y="12982"/>
                    </a:cubicBezTo>
                    <a:cubicBezTo>
                      <a:pt x="9019" y="12982"/>
                      <a:pt x="9064" y="12946"/>
                      <a:pt x="9120" y="12853"/>
                    </a:cubicBezTo>
                    <a:cubicBezTo>
                      <a:pt x="9241" y="12640"/>
                      <a:pt x="9393" y="12549"/>
                      <a:pt x="9545" y="12336"/>
                    </a:cubicBezTo>
                    <a:cubicBezTo>
                      <a:pt x="9697" y="12154"/>
                      <a:pt x="9849" y="11972"/>
                      <a:pt x="10001" y="11820"/>
                    </a:cubicBezTo>
                    <a:cubicBezTo>
                      <a:pt x="10214" y="11576"/>
                      <a:pt x="10366" y="11333"/>
                      <a:pt x="10548" y="11090"/>
                    </a:cubicBezTo>
                    <a:lnTo>
                      <a:pt x="11126" y="10300"/>
                    </a:lnTo>
                    <a:cubicBezTo>
                      <a:pt x="11247" y="10148"/>
                      <a:pt x="11308" y="9965"/>
                      <a:pt x="11460" y="9844"/>
                    </a:cubicBezTo>
                    <a:cubicBezTo>
                      <a:pt x="11521" y="9813"/>
                      <a:pt x="11521" y="9753"/>
                      <a:pt x="11521" y="9722"/>
                    </a:cubicBezTo>
                    <a:cubicBezTo>
                      <a:pt x="11460" y="9388"/>
                      <a:pt x="11612" y="9054"/>
                      <a:pt x="11703" y="8750"/>
                    </a:cubicBezTo>
                    <a:cubicBezTo>
                      <a:pt x="11825" y="8385"/>
                      <a:pt x="11916" y="8050"/>
                      <a:pt x="12007" y="7716"/>
                    </a:cubicBezTo>
                    <a:cubicBezTo>
                      <a:pt x="12037" y="7534"/>
                      <a:pt x="12129" y="7321"/>
                      <a:pt x="12189" y="7139"/>
                    </a:cubicBezTo>
                    <a:cubicBezTo>
                      <a:pt x="12220" y="7017"/>
                      <a:pt x="12220" y="6865"/>
                      <a:pt x="12311" y="6713"/>
                    </a:cubicBezTo>
                    <a:cubicBezTo>
                      <a:pt x="12372" y="6531"/>
                      <a:pt x="12372" y="6318"/>
                      <a:pt x="12493" y="6105"/>
                    </a:cubicBezTo>
                    <a:cubicBezTo>
                      <a:pt x="12524" y="6044"/>
                      <a:pt x="12524" y="5953"/>
                      <a:pt x="12585" y="5923"/>
                    </a:cubicBezTo>
                    <a:cubicBezTo>
                      <a:pt x="12615" y="5710"/>
                      <a:pt x="12737" y="5497"/>
                      <a:pt x="12767" y="5284"/>
                    </a:cubicBezTo>
                    <a:cubicBezTo>
                      <a:pt x="12767" y="5193"/>
                      <a:pt x="12828" y="5163"/>
                      <a:pt x="12919" y="5163"/>
                    </a:cubicBezTo>
                    <a:cubicBezTo>
                      <a:pt x="12980" y="5163"/>
                      <a:pt x="12980" y="5254"/>
                      <a:pt x="12980" y="5315"/>
                    </a:cubicBezTo>
                    <a:cubicBezTo>
                      <a:pt x="13041" y="5497"/>
                      <a:pt x="12949" y="5649"/>
                      <a:pt x="12889" y="5801"/>
                    </a:cubicBezTo>
                    <a:cubicBezTo>
                      <a:pt x="12828" y="5923"/>
                      <a:pt x="12797" y="6075"/>
                      <a:pt x="12767" y="6196"/>
                    </a:cubicBezTo>
                    <a:cubicBezTo>
                      <a:pt x="12676" y="6500"/>
                      <a:pt x="12615" y="6804"/>
                      <a:pt x="12524" y="7078"/>
                    </a:cubicBezTo>
                    <a:cubicBezTo>
                      <a:pt x="12463" y="7321"/>
                      <a:pt x="12433" y="7564"/>
                      <a:pt x="12341" y="7838"/>
                    </a:cubicBezTo>
                    <a:cubicBezTo>
                      <a:pt x="12220" y="8142"/>
                      <a:pt x="12220" y="8446"/>
                      <a:pt x="12068" y="8689"/>
                    </a:cubicBezTo>
                    <a:cubicBezTo>
                      <a:pt x="12037" y="8810"/>
                      <a:pt x="12007" y="8962"/>
                      <a:pt x="12037" y="9084"/>
                    </a:cubicBezTo>
                    <a:cubicBezTo>
                      <a:pt x="12220" y="8841"/>
                      <a:pt x="12372" y="8598"/>
                      <a:pt x="12524" y="8354"/>
                    </a:cubicBezTo>
                    <a:cubicBezTo>
                      <a:pt x="12676" y="8142"/>
                      <a:pt x="12797" y="7899"/>
                      <a:pt x="12949" y="7686"/>
                    </a:cubicBezTo>
                    <a:cubicBezTo>
                      <a:pt x="13071" y="7534"/>
                      <a:pt x="13132" y="7321"/>
                      <a:pt x="13253" y="7139"/>
                    </a:cubicBezTo>
                    <a:cubicBezTo>
                      <a:pt x="13375" y="6987"/>
                      <a:pt x="13405" y="6835"/>
                      <a:pt x="13496" y="6683"/>
                    </a:cubicBezTo>
                    <a:lnTo>
                      <a:pt x="13831" y="6014"/>
                    </a:lnTo>
                    <a:cubicBezTo>
                      <a:pt x="13952" y="5710"/>
                      <a:pt x="14135" y="5406"/>
                      <a:pt x="14256" y="5102"/>
                    </a:cubicBezTo>
                    <a:cubicBezTo>
                      <a:pt x="14317" y="4829"/>
                      <a:pt x="14469" y="4555"/>
                      <a:pt x="14591" y="4342"/>
                    </a:cubicBezTo>
                    <a:cubicBezTo>
                      <a:pt x="14621" y="4251"/>
                      <a:pt x="14621" y="4221"/>
                      <a:pt x="14591" y="4190"/>
                    </a:cubicBezTo>
                    <a:cubicBezTo>
                      <a:pt x="14500" y="4069"/>
                      <a:pt x="14560" y="3977"/>
                      <a:pt x="14652" y="3947"/>
                    </a:cubicBezTo>
                    <a:cubicBezTo>
                      <a:pt x="14682" y="3939"/>
                      <a:pt x="14710" y="3936"/>
                      <a:pt x="14737" y="3936"/>
                    </a:cubicBezTo>
                    <a:close/>
                    <a:moveTo>
                      <a:pt x="16160" y="0"/>
                    </a:moveTo>
                    <a:cubicBezTo>
                      <a:pt x="16087" y="0"/>
                      <a:pt x="16010" y="9"/>
                      <a:pt x="15928" y="26"/>
                    </a:cubicBezTo>
                    <a:cubicBezTo>
                      <a:pt x="15624" y="117"/>
                      <a:pt x="15381" y="330"/>
                      <a:pt x="15199" y="573"/>
                    </a:cubicBezTo>
                    <a:cubicBezTo>
                      <a:pt x="12797" y="3370"/>
                      <a:pt x="10548" y="6227"/>
                      <a:pt x="7964" y="8902"/>
                    </a:cubicBezTo>
                    <a:cubicBezTo>
                      <a:pt x="6323" y="10604"/>
                      <a:pt x="1" y="16531"/>
                      <a:pt x="1916" y="19266"/>
                    </a:cubicBezTo>
                    <a:cubicBezTo>
                      <a:pt x="2283" y="19776"/>
                      <a:pt x="2857" y="19973"/>
                      <a:pt x="3526" y="19973"/>
                    </a:cubicBezTo>
                    <a:cubicBezTo>
                      <a:pt x="5290" y="19973"/>
                      <a:pt x="7710" y="18599"/>
                      <a:pt x="8724" y="17959"/>
                    </a:cubicBezTo>
                    <a:cubicBezTo>
                      <a:pt x="11916" y="15984"/>
                      <a:pt x="14408" y="13035"/>
                      <a:pt x="15655" y="9509"/>
                    </a:cubicBezTo>
                    <a:cubicBezTo>
                      <a:pt x="15959" y="8780"/>
                      <a:pt x="17022" y="5133"/>
                      <a:pt x="17144" y="2549"/>
                    </a:cubicBezTo>
                    <a:cubicBezTo>
                      <a:pt x="17200" y="1069"/>
                      <a:pt x="16974" y="0"/>
                      <a:pt x="16160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5" name="Google Shape;2421;p69">
                <a:extLst>
                  <a:ext uri="{FF2B5EF4-FFF2-40B4-BE49-F238E27FC236}">
                    <a16:creationId xmlns:a16="http://schemas.microsoft.com/office/drawing/2014/main" id="{622DC199-9B93-4DC1-9BD8-94DEE8394459}"/>
                  </a:ext>
                </a:extLst>
              </p:cNvPr>
              <p:cNvSpPr/>
              <p:nvPr/>
            </p:nvSpPr>
            <p:spPr>
              <a:xfrm>
                <a:off x="2907175" y="7002725"/>
                <a:ext cx="453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6803" extrusionOk="0">
                    <a:moveTo>
                      <a:pt x="7436" y="278"/>
                    </a:moveTo>
                    <a:cubicBezTo>
                      <a:pt x="7481" y="278"/>
                      <a:pt x="7528" y="294"/>
                      <a:pt x="7569" y="335"/>
                    </a:cubicBezTo>
                    <a:cubicBezTo>
                      <a:pt x="7721" y="518"/>
                      <a:pt x="7904" y="639"/>
                      <a:pt x="8056" y="791"/>
                    </a:cubicBezTo>
                    <a:cubicBezTo>
                      <a:pt x="8268" y="1034"/>
                      <a:pt x="8542" y="1278"/>
                      <a:pt x="8785" y="1551"/>
                    </a:cubicBezTo>
                    <a:cubicBezTo>
                      <a:pt x="8846" y="1642"/>
                      <a:pt x="8968" y="1764"/>
                      <a:pt x="9089" y="1886"/>
                    </a:cubicBezTo>
                    <a:cubicBezTo>
                      <a:pt x="9150" y="2007"/>
                      <a:pt x="9271" y="2159"/>
                      <a:pt x="9302" y="2311"/>
                    </a:cubicBezTo>
                    <a:cubicBezTo>
                      <a:pt x="9332" y="2493"/>
                      <a:pt x="9484" y="2645"/>
                      <a:pt x="9484" y="2828"/>
                    </a:cubicBezTo>
                    <a:cubicBezTo>
                      <a:pt x="9484" y="2858"/>
                      <a:pt x="9545" y="2858"/>
                      <a:pt x="9575" y="2858"/>
                    </a:cubicBezTo>
                    <a:cubicBezTo>
                      <a:pt x="10366" y="2949"/>
                      <a:pt x="11156" y="2919"/>
                      <a:pt x="12007" y="2949"/>
                    </a:cubicBezTo>
                    <a:cubicBezTo>
                      <a:pt x="12372" y="2949"/>
                      <a:pt x="12737" y="2919"/>
                      <a:pt x="13101" y="2919"/>
                    </a:cubicBezTo>
                    <a:cubicBezTo>
                      <a:pt x="13193" y="2919"/>
                      <a:pt x="13253" y="2858"/>
                      <a:pt x="13284" y="2828"/>
                    </a:cubicBezTo>
                    <a:cubicBezTo>
                      <a:pt x="13327" y="2806"/>
                      <a:pt x="13370" y="2785"/>
                      <a:pt x="13402" y="2785"/>
                    </a:cubicBezTo>
                    <a:cubicBezTo>
                      <a:pt x="13415" y="2785"/>
                      <a:pt x="13427" y="2789"/>
                      <a:pt x="13436" y="2797"/>
                    </a:cubicBezTo>
                    <a:cubicBezTo>
                      <a:pt x="13527" y="2828"/>
                      <a:pt x="13557" y="2858"/>
                      <a:pt x="13557" y="2980"/>
                    </a:cubicBezTo>
                    <a:cubicBezTo>
                      <a:pt x="13588" y="3253"/>
                      <a:pt x="13588" y="3314"/>
                      <a:pt x="13527" y="3375"/>
                    </a:cubicBezTo>
                    <a:cubicBezTo>
                      <a:pt x="13375" y="3436"/>
                      <a:pt x="13223" y="3466"/>
                      <a:pt x="13071" y="3527"/>
                    </a:cubicBezTo>
                    <a:cubicBezTo>
                      <a:pt x="12782" y="3542"/>
                      <a:pt x="12493" y="3550"/>
                      <a:pt x="12212" y="3550"/>
                    </a:cubicBezTo>
                    <a:cubicBezTo>
                      <a:pt x="11931" y="3550"/>
                      <a:pt x="11658" y="3542"/>
                      <a:pt x="11399" y="3527"/>
                    </a:cubicBezTo>
                    <a:cubicBezTo>
                      <a:pt x="11034" y="3466"/>
                      <a:pt x="10670" y="3527"/>
                      <a:pt x="10335" y="3436"/>
                    </a:cubicBezTo>
                    <a:cubicBezTo>
                      <a:pt x="10214" y="3421"/>
                      <a:pt x="10107" y="3421"/>
                      <a:pt x="10001" y="3421"/>
                    </a:cubicBezTo>
                    <a:cubicBezTo>
                      <a:pt x="9895" y="3421"/>
                      <a:pt x="9788" y="3421"/>
                      <a:pt x="9667" y="3405"/>
                    </a:cubicBezTo>
                    <a:cubicBezTo>
                      <a:pt x="9650" y="3403"/>
                      <a:pt x="9635" y="3401"/>
                      <a:pt x="9621" y="3401"/>
                    </a:cubicBezTo>
                    <a:cubicBezTo>
                      <a:pt x="9479" y="3401"/>
                      <a:pt x="9451" y="3532"/>
                      <a:pt x="9423" y="3588"/>
                    </a:cubicBezTo>
                    <a:cubicBezTo>
                      <a:pt x="9332" y="3740"/>
                      <a:pt x="9180" y="3831"/>
                      <a:pt x="9059" y="3861"/>
                    </a:cubicBezTo>
                    <a:cubicBezTo>
                      <a:pt x="8816" y="3983"/>
                      <a:pt x="8512" y="4074"/>
                      <a:pt x="8208" y="4135"/>
                    </a:cubicBezTo>
                    <a:cubicBezTo>
                      <a:pt x="7904" y="4165"/>
                      <a:pt x="7630" y="4226"/>
                      <a:pt x="7326" y="4287"/>
                    </a:cubicBezTo>
                    <a:cubicBezTo>
                      <a:pt x="7174" y="4317"/>
                      <a:pt x="7022" y="4317"/>
                      <a:pt x="6870" y="4348"/>
                    </a:cubicBezTo>
                    <a:cubicBezTo>
                      <a:pt x="6779" y="4348"/>
                      <a:pt x="6749" y="4348"/>
                      <a:pt x="6718" y="4226"/>
                    </a:cubicBezTo>
                    <a:cubicBezTo>
                      <a:pt x="6718" y="4165"/>
                      <a:pt x="6749" y="4074"/>
                      <a:pt x="6840" y="4074"/>
                    </a:cubicBezTo>
                    <a:cubicBezTo>
                      <a:pt x="7022" y="4074"/>
                      <a:pt x="7174" y="4013"/>
                      <a:pt x="7326" y="4013"/>
                    </a:cubicBezTo>
                    <a:cubicBezTo>
                      <a:pt x="7478" y="4013"/>
                      <a:pt x="7630" y="3983"/>
                      <a:pt x="7782" y="3892"/>
                    </a:cubicBezTo>
                    <a:cubicBezTo>
                      <a:pt x="7812" y="3876"/>
                      <a:pt x="7850" y="3876"/>
                      <a:pt x="7888" y="3876"/>
                    </a:cubicBezTo>
                    <a:cubicBezTo>
                      <a:pt x="7926" y="3876"/>
                      <a:pt x="7964" y="3876"/>
                      <a:pt x="7995" y="3861"/>
                    </a:cubicBezTo>
                    <a:cubicBezTo>
                      <a:pt x="8360" y="3770"/>
                      <a:pt x="8724" y="3709"/>
                      <a:pt x="9028" y="3466"/>
                    </a:cubicBezTo>
                    <a:cubicBezTo>
                      <a:pt x="9059" y="3436"/>
                      <a:pt x="9150" y="3405"/>
                      <a:pt x="9150" y="3314"/>
                    </a:cubicBezTo>
                    <a:cubicBezTo>
                      <a:pt x="8968" y="3314"/>
                      <a:pt x="8816" y="3284"/>
                      <a:pt x="8664" y="3253"/>
                    </a:cubicBezTo>
                    <a:cubicBezTo>
                      <a:pt x="8299" y="3223"/>
                      <a:pt x="7995" y="3162"/>
                      <a:pt x="7660" y="3101"/>
                    </a:cubicBezTo>
                    <a:cubicBezTo>
                      <a:pt x="7387" y="3071"/>
                      <a:pt x="7083" y="2980"/>
                      <a:pt x="6840" y="2949"/>
                    </a:cubicBezTo>
                    <a:cubicBezTo>
                      <a:pt x="6718" y="2949"/>
                      <a:pt x="6597" y="2919"/>
                      <a:pt x="6475" y="2828"/>
                    </a:cubicBezTo>
                    <a:cubicBezTo>
                      <a:pt x="6450" y="2815"/>
                      <a:pt x="6419" y="2808"/>
                      <a:pt x="6390" y="2808"/>
                    </a:cubicBezTo>
                    <a:cubicBezTo>
                      <a:pt x="6349" y="2808"/>
                      <a:pt x="6310" y="2823"/>
                      <a:pt x="6293" y="2858"/>
                    </a:cubicBezTo>
                    <a:cubicBezTo>
                      <a:pt x="6171" y="3101"/>
                      <a:pt x="5989" y="3162"/>
                      <a:pt x="5806" y="3223"/>
                    </a:cubicBezTo>
                    <a:cubicBezTo>
                      <a:pt x="5472" y="3314"/>
                      <a:pt x="5107" y="3436"/>
                      <a:pt x="4743" y="3466"/>
                    </a:cubicBezTo>
                    <a:cubicBezTo>
                      <a:pt x="4499" y="3527"/>
                      <a:pt x="4287" y="3557"/>
                      <a:pt x="4043" y="3618"/>
                    </a:cubicBezTo>
                    <a:cubicBezTo>
                      <a:pt x="4013" y="3638"/>
                      <a:pt x="3976" y="3645"/>
                      <a:pt x="3935" y="3645"/>
                    </a:cubicBezTo>
                    <a:cubicBezTo>
                      <a:pt x="3854" y="3645"/>
                      <a:pt x="3760" y="3618"/>
                      <a:pt x="3679" y="3618"/>
                    </a:cubicBezTo>
                    <a:cubicBezTo>
                      <a:pt x="3587" y="3618"/>
                      <a:pt x="3587" y="3557"/>
                      <a:pt x="3587" y="3527"/>
                    </a:cubicBezTo>
                    <a:cubicBezTo>
                      <a:pt x="3587" y="3436"/>
                      <a:pt x="3648" y="3375"/>
                      <a:pt x="3709" y="3375"/>
                    </a:cubicBezTo>
                    <a:cubicBezTo>
                      <a:pt x="3952" y="3375"/>
                      <a:pt x="4165" y="3284"/>
                      <a:pt x="4439" y="3253"/>
                    </a:cubicBezTo>
                    <a:cubicBezTo>
                      <a:pt x="4621" y="3223"/>
                      <a:pt x="4864" y="3162"/>
                      <a:pt x="5046" y="3101"/>
                    </a:cubicBezTo>
                    <a:cubicBezTo>
                      <a:pt x="5107" y="3071"/>
                      <a:pt x="5229" y="3071"/>
                      <a:pt x="5320" y="3010"/>
                    </a:cubicBezTo>
                    <a:cubicBezTo>
                      <a:pt x="5533" y="2949"/>
                      <a:pt x="5715" y="2858"/>
                      <a:pt x="5928" y="2797"/>
                    </a:cubicBezTo>
                    <a:cubicBezTo>
                      <a:pt x="5958" y="2797"/>
                      <a:pt x="5989" y="2767"/>
                      <a:pt x="5989" y="2676"/>
                    </a:cubicBezTo>
                    <a:cubicBezTo>
                      <a:pt x="5806" y="2615"/>
                      <a:pt x="5624" y="2554"/>
                      <a:pt x="5411" y="2524"/>
                    </a:cubicBezTo>
                    <a:cubicBezTo>
                      <a:pt x="5107" y="2402"/>
                      <a:pt x="4803" y="2341"/>
                      <a:pt x="4560" y="2220"/>
                    </a:cubicBezTo>
                    <a:cubicBezTo>
                      <a:pt x="4287" y="2098"/>
                      <a:pt x="4013" y="2007"/>
                      <a:pt x="3739" y="1916"/>
                    </a:cubicBezTo>
                    <a:cubicBezTo>
                      <a:pt x="3496" y="1794"/>
                      <a:pt x="3223" y="1734"/>
                      <a:pt x="2949" y="1612"/>
                    </a:cubicBezTo>
                    <a:cubicBezTo>
                      <a:pt x="2797" y="1582"/>
                      <a:pt x="2676" y="1460"/>
                      <a:pt x="2554" y="1399"/>
                    </a:cubicBezTo>
                    <a:cubicBezTo>
                      <a:pt x="2463" y="1338"/>
                      <a:pt x="2463" y="1156"/>
                      <a:pt x="2493" y="1095"/>
                    </a:cubicBezTo>
                    <a:cubicBezTo>
                      <a:pt x="2521" y="1068"/>
                      <a:pt x="2542" y="1053"/>
                      <a:pt x="2560" y="1053"/>
                    </a:cubicBezTo>
                    <a:cubicBezTo>
                      <a:pt x="2581" y="1053"/>
                      <a:pt x="2598" y="1075"/>
                      <a:pt x="2615" y="1126"/>
                    </a:cubicBezTo>
                    <a:cubicBezTo>
                      <a:pt x="2767" y="1278"/>
                      <a:pt x="2949" y="1338"/>
                      <a:pt x="3162" y="1430"/>
                    </a:cubicBezTo>
                    <a:cubicBezTo>
                      <a:pt x="3314" y="1460"/>
                      <a:pt x="3405" y="1551"/>
                      <a:pt x="3557" y="1582"/>
                    </a:cubicBezTo>
                    <a:cubicBezTo>
                      <a:pt x="3709" y="1642"/>
                      <a:pt x="3861" y="1734"/>
                      <a:pt x="4074" y="1764"/>
                    </a:cubicBezTo>
                    <a:cubicBezTo>
                      <a:pt x="4165" y="1794"/>
                      <a:pt x="4287" y="1855"/>
                      <a:pt x="4408" y="1916"/>
                    </a:cubicBezTo>
                    <a:cubicBezTo>
                      <a:pt x="4591" y="2038"/>
                      <a:pt x="4773" y="2068"/>
                      <a:pt x="4925" y="2159"/>
                    </a:cubicBezTo>
                    <a:cubicBezTo>
                      <a:pt x="5198" y="2250"/>
                      <a:pt x="5502" y="2311"/>
                      <a:pt x="5806" y="2372"/>
                    </a:cubicBezTo>
                    <a:lnTo>
                      <a:pt x="5928" y="2372"/>
                    </a:lnTo>
                    <a:cubicBezTo>
                      <a:pt x="5746" y="2098"/>
                      <a:pt x="5533" y="1886"/>
                      <a:pt x="5320" y="1642"/>
                    </a:cubicBezTo>
                    <a:cubicBezTo>
                      <a:pt x="5168" y="1490"/>
                      <a:pt x="5046" y="1338"/>
                      <a:pt x="4925" y="1186"/>
                    </a:cubicBezTo>
                    <a:cubicBezTo>
                      <a:pt x="4773" y="974"/>
                      <a:pt x="4894" y="731"/>
                      <a:pt x="5138" y="700"/>
                    </a:cubicBezTo>
                    <a:cubicBezTo>
                      <a:pt x="5198" y="700"/>
                      <a:pt x="5290" y="700"/>
                      <a:pt x="5320" y="731"/>
                    </a:cubicBezTo>
                    <a:cubicBezTo>
                      <a:pt x="5350" y="822"/>
                      <a:pt x="5381" y="882"/>
                      <a:pt x="5320" y="974"/>
                    </a:cubicBezTo>
                    <a:cubicBezTo>
                      <a:pt x="5229" y="1034"/>
                      <a:pt x="5290" y="1034"/>
                      <a:pt x="5320" y="1126"/>
                    </a:cubicBezTo>
                    <a:cubicBezTo>
                      <a:pt x="5472" y="1338"/>
                      <a:pt x="5624" y="1490"/>
                      <a:pt x="5806" y="1703"/>
                    </a:cubicBezTo>
                    <a:cubicBezTo>
                      <a:pt x="5989" y="1916"/>
                      <a:pt x="6201" y="2159"/>
                      <a:pt x="6293" y="2402"/>
                    </a:cubicBezTo>
                    <a:cubicBezTo>
                      <a:pt x="6353" y="2493"/>
                      <a:pt x="6414" y="2554"/>
                      <a:pt x="6536" y="2554"/>
                    </a:cubicBezTo>
                    <a:cubicBezTo>
                      <a:pt x="6749" y="2554"/>
                      <a:pt x="6992" y="2645"/>
                      <a:pt x="7174" y="2676"/>
                    </a:cubicBezTo>
                    <a:cubicBezTo>
                      <a:pt x="7265" y="2706"/>
                      <a:pt x="7357" y="2706"/>
                      <a:pt x="7478" y="2706"/>
                    </a:cubicBezTo>
                    <a:cubicBezTo>
                      <a:pt x="7660" y="2706"/>
                      <a:pt x="7812" y="2797"/>
                      <a:pt x="8025" y="2797"/>
                    </a:cubicBezTo>
                    <a:cubicBezTo>
                      <a:pt x="8268" y="2828"/>
                      <a:pt x="8542" y="2919"/>
                      <a:pt x="8816" y="2919"/>
                    </a:cubicBezTo>
                    <a:lnTo>
                      <a:pt x="9150" y="2919"/>
                    </a:lnTo>
                    <a:cubicBezTo>
                      <a:pt x="9150" y="2828"/>
                      <a:pt x="9119" y="2797"/>
                      <a:pt x="9119" y="2706"/>
                    </a:cubicBezTo>
                    <a:cubicBezTo>
                      <a:pt x="8998" y="2463"/>
                      <a:pt x="8876" y="2220"/>
                      <a:pt x="8694" y="2007"/>
                    </a:cubicBezTo>
                    <a:cubicBezTo>
                      <a:pt x="8572" y="1855"/>
                      <a:pt x="8481" y="1703"/>
                      <a:pt x="8329" y="1551"/>
                    </a:cubicBezTo>
                    <a:cubicBezTo>
                      <a:pt x="8116" y="1399"/>
                      <a:pt x="7964" y="1186"/>
                      <a:pt x="7812" y="1034"/>
                    </a:cubicBezTo>
                    <a:cubicBezTo>
                      <a:pt x="7752" y="974"/>
                      <a:pt x="7660" y="882"/>
                      <a:pt x="7600" y="852"/>
                    </a:cubicBezTo>
                    <a:cubicBezTo>
                      <a:pt x="7448" y="791"/>
                      <a:pt x="7417" y="639"/>
                      <a:pt x="7296" y="548"/>
                    </a:cubicBezTo>
                    <a:cubicBezTo>
                      <a:pt x="7174" y="487"/>
                      <a:pt x="7265" y="396"/>
                      <a:pt x="7296" y="335"/>
                    </a:cubicBezTo>
                    <a:cubicBezTo>
                      <a:pt x="7329" y="302"/>
                      <a:pt x="7381" y="278"/>
                      <a:pt x="7436" y="278"/>
                    </a:cubicBezTo>
                    <a:close/>
                    <a:moveTo>
                      <a:pt x="2736" y="0"/>
                    </a:moveTo>
                    <a:cubicBezTo>
                      <a:pt x="1288" y="0"/>
                      <a:pt x="105" y="130"/>
                      <a:pt x="31" y="548"/>
                    </a:cubicBezTo>
                    <a:cubicBezTo>
                      <a:pt x="1" y="882"/>
                      <a:pt x="92" y="1156"/>
                      <a:pt x="244" y="1430"/>
                    </a:cubicBezTo>
                    <a:cubicBezTo>
                      <a:pt x="2111" y="5163"/>
                      <a:pt x="6602" y="6802"/>
                      <a:pt x="10952" y="6802"/>
                    </a:cubicBezTo>
                    <a:cubicBezTo>
                      <a:pt x="13189" y="6802"/>
                      <a:pt x="15388" y="6369"/>
                      <a:pt x="17174" y="5563"/>
                    </a:cubicBezTo>
                    <a:cubicBezTo>
                      <a:pt x="17296" y="5533"/>
                      <a:pt x="17387" y="5442"/>
                      <a:pt x="17478" y="5411"/>
                    </a:cubicBezTo>
                    <a:cubicBezTo>
                      <a:pt x="17512" y="5395"/>
                      <a:pt x="17554" y="5369"/>
                      <a:pt x="17595" y="5369"/>
                    </a:cubicBezTo>
                    <a:cubicBezTo>
                      <a:pt x="17630" y="5369"/>
                      <a:pt x="17664" y="5387"/>
                      <a:pt x="17691" y="5442"/>
                    </a:cubicBezTo>
                    <a:cubicBezTo>
                      <a:pt x="17782" y="5077"/>
                      <a:pt x="17904" y="4682"/>
                      <a:pt x="18056" y="4317"/>
                    </a:cubicBezTo>
                    <a:cubicBezTo>
                      <a:pt x="18086" y="4165"/>
                      <a:pt x="18117" y="4013"/>
                      <a:pt x="18147" y="3892"/>
                    </a:cubicBezTo>
                    <a:lnTo>
                      <a:pt x="18147" y="3892"/>
                    </a:lnTo>
                    <a:cubicBezTo>
                      <a:pt x="17965" y="4013"/>
                      <a:pt x="17782" y="4044"/>
                      <a:pt x="17600" y="4196"/>
                    </a:cubicBezTo>
                    <a:cubicBezTo>
                      <a:pt x="17575" y="4208"/>
                      <a:pt x="17550" y="4216"/>
                      <a:pt x="17527" y="4216"/>
                    </a:cubicBezTo>
                    <a:cubicBezTo>
                      <a:pt x="17494" y="4216"/>
                      <a:pt x="17466" y="4201"/>
                      <a:pt x="17448" y="4165"/>
                    </a:cubicBezTo>
                    <a:cubicBezTo>
                      <a:pt x="17326" y="4044"/>
                      <a:pt x="17205" y="3892"/>
                      <a:pt x="17083" y="3740"/>
                    </a:cubicBezTo>
                    <a:cubicBezTo>
                      <a:pt x="16901" y="3527"/>
                      <a:pt x="16688" y="3284"/>
                      <a:pt x="16445" y="3101"/>
                    </a:cubicBezTo>
                    <a:cubicBezTo>
                      <a:pt x="14196" y="1034"/>
                      <a:pt x="11034" y="548"/>
                      <a:pt x="8147" y="335"/>
                    </a:cubicBezTo>
                    <a:cubicBezTo>
                      <a:pt x="7568" y="281"/>
                      <a:pt x="4866" y="0"/>
                      <a:pt x="2736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6" name="Google Shape;2422;p69">
                <a:extLst>
                  <a:ext uri="{FF2B5EF4-FFF2-40B4-BE49-F238E27FC236}">
                    <a16:creationId xmlns:a16="http://schemas.microsoft.com/office/drawing/2014/main" id="{FA55CC30-659E-4620-BE92-06CE4FC700BC}"/>
                  </a:ext>
                </a:extLst>
              </p:cNvPr>
              <p:cNvSpPr/>
              <p:nvPr/>
            </p:nvSpPr>
            <p:spPr>
              <a:xfrm>
                <a:off x="2987725" y="6726900"/>
                <a:ext cx="398225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1176" extrusionOk="0">
                    <a:moveTo>
                      <a:pt x="2544" y="2475"/>
                    </a:moveTo>
                    <a:cubicBezTo>
                      <a:pt x="2584" y="2475"/>
                      <a:pt x="2618" y="2496"/>
                      <a:pt x="2676" y="2554"/>
                    </a:cubicBezTo>
                    <a:cubicBezTo>
                      <a:pt x="2736" y="2614"/>
                      <a:pt x="2858" y="2706"/>
                      <a:pt x="2919" y="2797"/>
                    </a:cubicBezTo>
                    <a:cubicBezTo>
                      <a:pt x="3223" y="3070"/>
                      <a:pt x="3587" y="3314"/>
                      <a:pt x="3922" y="3557"/>
                    </a:cubicBezTo>
                    <a:cubicBezTo>
                      <a:pt x="4135" y="3769"/>
                      <a:pt x="4408" y="3952"/>
                      <a:pt x="4682" y="4104"/>
                    </a:cubicBezTo>
                    <a:cubicBezTo>
                      <a:pt x="5016" y="4286"/>
                      <a:pt x="5350" y="4529"/>
                      <a:pt x="5715" y="4742"/>
                    </a:cubicBezTo>
                    <a:cubicBezTo>
                      <a:pt x="5867" y="4833"/>
                      <a:pt x="6019" y="4894"/>
                      <a:pt x="6110" y="5046"/>
                    </a:cubicBezTo>
                    <a:cubicBezTo>
                      <a:pt x="6171" y="5076"/>
                      <a:pt x="6232" y="5137"/>
                      <a:pt x="6323" y="5137"/>
                    </a:cubicBezTo>
                    <a:cubicBezTo>
                      <a:pt x="6323" y="5137"/>
                      <a:pt x="6353" y="5137"/>
                      <a:pt x="6353" y="5076"/>
                    </a:cubicBezTo>
                    <a:cubicBezTo>
                      <a:pt x="6323" y="4864"/>
                      <a:pt x="6171" y="4681"/>
                      <a:pt x="6049" y="4469"/>
                    </a:cubicBezTo>
                    <a:cubicBezTo>
                      <a:pt x="5928" y="4256"/>
                      <a:pt x="5806" y="4013"/>
                      <a:pt x="5746" y="3769"/>
                    </a:cubicBezTo>
                    <a:cubicBezTo>
                      <a:pt x="5715" y="3678"/>
                      <a:pt x="5746" y="3617"/>
                      <a:pt x="5806" y="3557"/>
                    </a:cubicBezTo>
                    <a:cubicBezTo>
                      <a:pt x="5858" y="3531"/>
                      <a:pt x="5909" y="3522"/>
                      <a:pt x="5956" y="3522"/>
                    </a:cubicBezTo>
                    <a:cubicBezTo>
                      <a:pt x="6020" y="3522"/>
                      <a:pt x="6075" y="3539"/>
                      <a:pt x="6110" y="3557"/>
                    </a:cubicBezTo>
                    <a:cubicBezTo>
                      <a:pt x="6201" y="3617"/>
                      <a:pt x="6232" y="3678"/>
                      <a:pt x="6171" y="3769"/>
                    </a:cubicBezTo>
                    <a:cubicBezTo>
                      <a:pt x="6110" y="3800"/>
                      <a:pt x="6171" y="3800"/>
                      <a:pt x="6171" y="3830"/>
                    </a:cubicBezTo>
                    <a:cubicBezTo>
                      <a:pt x="6323" y="4104"/>
                      <a:pt x="6445" y="4377"/>
                      <a:pt x="6566" y="4621"/>
                    </a:cubicBezTo>
                    <a:cubicBezTo>
                      <a:pt x="6688" y="4833"/>
                      <a:pt x="6749" y="5046"/>
                      <a:pt x="6749" y="5289"/>
                    </a:cubicBezTo>
                    <a:cubicBezTo>
                      <a:pt x="6749" y="5441"/>
                      <a:pt x="6840" y="5532"/>
                      <a:pt x="6961" y="5593"/>
                    </a:cubicBezTo>
                    <a:cubicBezTo>
                      <a:pt x="7174" y="5654"/>
                      <a:pt x="7326" y="5806"/>
                      <a:pt x="7569" y="5897"/>
                    </a:cubicBezTo>
                    <a:cubicBezTo>
                      <a:pt x="7782" y="5988"/>
                      <a:pt x="8025" y="6080"/>
                      <a:pt x="8208" y="6201"/>
                    </a:cubicBezTo>
                    <a:cubicBezTo>
                      <a:pt x="8481" y="6353"/>
                      <a:pt x="8724" y="6444"/>
                      <a:pt x="8998" y="6596"/>
                    </a:cubicBezTo>
                    <a:cubicBezTo>
                      <a:pt x="9150" y="6687"/>
                      <a:pt x="9332" y="6748"/>
                      <a:pt x="9484" y="6839"/>
                    </a:cubicBezTo>
                    <a:cubicBezTo>
                      <a:pt x="9484" y="6839"/>
                      <a:pt x="9545" y="6870"/>
                      <a:pt x="9575" y="6870"/>
                    </a:cubicBezTo>
                    <a:cubicBezTo>
                      <a:pt x="9656" y="6870"/>
                      <a:pt x="9724" y="6897"/>
                      <a:pt x="9787" y="6897"/>
                    </a:cubicBezTo>
                    <a:cubicBezTo>
                      <a:pt x="9819" y="6897"/>
                      <a:pt x="9849" y="6890"/>
                      <a:pt x="9879" y="6870"/>
                    </a:cubicBezTo>
                    <a:cubicBezTo>
                      <a:pt x="9940" y="6748"/>
                      <a:pt x="9849" y="6657"/>
                      <a:pt x="9788" y="6566"/>
                    </a:cubicBezTo>
                    <a:cubicBezTo>
                      <a:pt x="9606" y="6262"/>
                      <a:pt x="9454" y="5958"/>
                      <a:pt x="9271" y="5654"/>
                    </a:cubicBezTo>
                    <a:cubicBezTo>
                      <a:pt x="9119" y="5380"/>
                      <a:pt x="8937" y="5168"/>
                      <a:pt x="8785" y="4894"/>
                    </a:cubicBezTo>
                    <a:cubicBezTo>
                      <a:pt x="8724" y="4864"/>
                      <a:pt x="8694" y="4864"/>
                      <a:pt x="8663" y="4864"/>
                    </a:cubicBezTo>
                    <a:cubicBezTo>
                      <a:pt x="8512" y="4864"/>
                      <a:pt x="8542" y="4742"/>
                      <a:pt x="8542" y="4651"/>
                    </a:cubicBezTo>
                    <a:cubicBezTo>
                      <a:pt x="8542" y="4590"/>
                      <a:pt x="8572" y="4499"/>
                      <a:pt x="8694" y="4499"/>
                    </a:cubicBezTo>
                    <a:cubicBezTo>
                      <a:pt x="8846" y="4499"/>
                      <a:pt x="8967" y="4590"/>
                      <a:pt x="9028" y="4651"/>
                    </a:cubicBezTo>
                    <a:cubicBezTo>
                      <a:pt x="9150" y="4833"/>
                      <a:pt x="9271" y="4955"/>
                      <a:pt x="9332" y="5137"/>
                    </a:cubicBezTo>
                    <a:cubicBezTo>
                      <a:pt x="9393" y="5228"/>
                      <a:pt x="9454" y="5320"/>
                      <a:pt x="9545" y="5380"/>
                    </a:cubicBezTo>
                    <a:cubicBezTo>
                      <a:pt x="9758" y="5776"/>
                      <a:pt x="10001" y="6171"/>
                      <a:pt x="10214" y="6566"/>
                    </a:cubicBezTo>
                    <a:cubicBezTo>
                      <a:pt x="10305" y="6718"/>
                      <a:pt x="10305" y="6870"/>
                      <a:pt x="10214" y="7022"/>
                    </a:cubicBezTo>
                    <a:cubicBezTo>
                      <a:pt x="10183" y="7052"/>
                      <a:pt x="10183" y="7113"/>
                      <a:pt x="10214" y="7113"/>
                    </a:cubicBezTo>
                    <a:lnTo>
                      <a:pt x="11004" y="7447"/>
                    </a:lnTo>
                    <a:cubicBezTo>
                      <a:pt x="11247" y="7569"/>
                      <a:pt x="11460" y="7630"/>
                      <a:pt x="11703" y="7751"/>
                    </a:cubicBezTo>
                    <a:cubicBezTo>
                      <a:pt x="11977" y="7873"/>
                      <a:pt x="12189" y="7934"/>
                      <a:pt x="12463" y="8055"/>
                    </a:cubicBezTo>
                    <a:cubicBezTo>
                      <a:pt x="12585" y="8086"/>
                      <a:pt x="12645" y="8177"/>
                      <a:pt x="12767" y="8207"/>
                    </a:cubicBezTo>
                    <a:cubicBezTo>
                      <a:pt x="12888" y="8238"/>
                      <a:pt x="12919" y="8329"/>
                      <a:pt x="12949" y="8420"/>
                    </a:cubicBezTo>
                    <a:cubicBezTo>
                      <a:pt x="12797" y="8420"/>
                      <a:pt x="12706" y="8481"/>
                      <a:pt x="12615" y="8511"/>
                    </a:cubicBezTo>
                    <a:cubicBezTo>
                      <a:pt x="12550" y="8548"/>
                      <a:pt x="12499" y="8566"/>
                      <a:pt x="12458" y="8566"/>
                    </a:cubicBezTo>
                    <a:cubicBezTo>
                      <a:pt x="12365" y="8566"/>
                      <a:pt x="12323" y="8477"/>
                      <a:pt x="12281" y="8329"/>
                    </a:cubicBezTo>
                    <a:cubicBezTo>
                      <a:pt x="12281" y="8268"/>
                      <a:pt x="12250" y="8238"/>
                      <a:pt x="12189" y="8238"/>
                    </a:cubicBezTo>
                    <a:cubicBezTo>
                      <a:pt x="11946" y="8177"/>
                      <a:pt x="11673" y="8055"/>
                      <a:pt x="11399" y="7903"/>
                    </a:cubicBezTo>
                    <a:cubicBezTo>
                      <a:pt x="11217" y="7782"/>
                      <a:pt x="10974" y="7751"/>
                      <a:pt x="10791" y="7630"/>
                    </a:cubicBezTo>
                    <a:cubicBezTo>
                      <a:pt x="10457" y="7447"/>
                      <a:pt x="10122" y="7356"/>
                      <a:pt x="9758" y="7174"/>
                    </a:cubicBezTo>
                    <a:cubicBezTo>
                      <a:pt x="9743" y="7159"/>
                      <a:pt x="9720" y="7151"/>
                      <a:pt x="9689" y="7151"/>
                    </a:cubicBezTo>
                    <a:cubicBezTo>
                      <a:pt x="9659" y="7151"/>
                      <a:pt x="9621" y="7159"/>
                      <a:pt x="9575" y="7174"/>
                    </a:cubicBezTo>
                    <a:cubicBezTo>
                      <a:pt x="9302" y="7295"/>
                      <a:pt x="9059" y="7326"/>
                      <a:pt x="8785" y="7387"/>
                    </a:cubicBezTo>
                    <a:cubicBezTo>
                      <a:pt x="8238" y="7539"/>
                      <a:pt x="7691" y="7539"/>
                      <a:pt x="7144" y="7539"/>
                    </a:cubicBezTo>
                    <a:cubicBezTo>
                      <a:pt x="7083" y="7539"/>
                      <a:pt x="7022" y="7539"/>
                      <a:pt x="6961" y="7508"/>
                    </a:cubicBezTo>
                    <a:cubicBezTo>
                      <a:pt x="6870" y="7508"/>
                      <a:pt x="6870" y="7447"/>
                      <a:pt x="6870" y="7417"/>
                    </a:cubicBezTo>
                    <a:cubicBezTo>
                      <a:pt x="6870" y="7326"/>
                      <a:pt x="6931" y="7326"/>
                      <a:pt x="6992" y="7326"/>
                    </a:cubicBezTo>
                    <a:lnTo>
                      <a:pt x="7235" y="7326"/>
                    </a:lnTo>
                    <a:cubicBezTo>
                      <a:pt x="7296" y="7331"/>
                      <a:pt x="7358" y="7334"/>
                      <a:pt x="7419" y="7334"/>
                    </a:cubicBezTo>
                    <a:cubicBezTo>
                      <a:pt x="7691" y="7334"/>
                      <a:pt x="7959" y="7284"/>
                      <a:pt x="8208" y="7235"/>
                    </a:cubicBezTo>
                    <a:cubicBezTo>
                      <a:pt x="8481" y="7204"/>
                      <a:pt x="8785" y="7174"/>
                      <a:pt x="9059" y="7083"/>
                    </a:cubicBezTo>
                    <a:cubicBezTo>
                      <a:pt x="9102" y="7061"/>
                      <a:pt x="9129" y="7040"/>
                      <a:pt x="9185" y="7040"/>
                    </a:cubicBezTo>
                    <a:cubicBezTo>
                      <a:pt x="9208" y="7040"/>
                      <a:pt x="9236" y="7043"/>
                      <a:pt x="9271" y="7052"/>
                    </a:cubicBezTo>
                    <a:cubicBezTo>
                      <a:pt x="9150" y="6931"/>
                      <a:pt x="9059" y="6870"/>
                      <a:pt x="8967" y="6839"/>
                    </a:cubicBezTo>
                    <a:cubicBezTo>
                      <a:pt x="8663" y="6718"/>
                      <a:pt x="8390" y="6535"/>
                      <a:pt x="8086" y="6414"/>
                    </a:cubicBezTo>
                    <a:cubicBezTo>
                      <a:pt x="7934" y="6383"/>
                      <a:pt x="7843" y="6262"/>
                      <a:pt x="7691" y="6201"/>
                    </a:cubicBezTo>
                    <a:cubicBezTo>
                      <a:pt x="7417" y="6080"/>
                      <a:pt x="7144" y="5928"/>
                      <a:pt x="6931" y="5776"/>
                    </a:cubicBezTo>
                    <a:cubicBezTo>
                      <a:pt x="6875" y="5733"/>
                      <a:pt x="6818" y="5711"/>
                      <a:pt x="6768" y="5711"/>
                    </a:cubicBezTo>
                    <a:cubicBezTo>
                      <a:pt x="6710" y="5711"/>
                      <a:pt x="6660" y="5741"/>
                      <a:pt x="6627" y="5806"/>
                    </a:cubicBezTo>
                    <a:cubicBezTo>
                      <a:pt x="6566" y="5897"/>
                      <a:pt x="6475" y="5897"/>
                      <a:pt x="6414" y="5897"/>
                    </a:cubicBezTo>
                    <a:cubicBezTo>
                      <a:pt x="6070" y="5897"/>
                      <a:pt x="5712" y="5911"/>
                      <a:pt x="5358" y="5911"/>
                    </a:cubicBezTo>
                    <a:cubicBezTo>
                      <a:pt x="5181" y="5911"/>
                      <a:pt x="5006" y="5907"/>
                      <a:pt x="4834" y="5897"/>
                    </a:cubicBezTo>
                    <a:cubicBezTo>
                      <a:pt x="4712" y="5897"/>
                      <a:pt x="4682" y="5836"/>
                      <a:pt x="4682" y="5745"/>
                    </a:cubicBezTo>
                    <a:cubicBezTo>
                      <a:pt x="4682" y="5624"/>
                      <a:pt x="4742" y="5624"/>
                      <a:pt x="4864" y="5624"/>
                    </a:cubicBezTo>
                    <a:lnTo>
                      <a:pt x="5715" y="5624"/>
                    </a:lnTo>
                    <a:cubicBezTo>
                      <a:pt x="5928" y="5624"/>
                      <a:pt x="6171" y="5593"/>
                      <a:pt x="6353" y="5532"/>
                    </a:cubicBezTo>
                    <a:cubicBezTo>
                      <a:pt x="6384" y="5532"/>
                      <a:pt x="6384" y="5532"/>
                      <a:pt x="6384" y="5502"/>
                    </a:cubicBezTo>
                    <a:cubicBezTo>
                      <a:pt x="6384" y="5472"/>
                      <a:pt x="6353" y="5472"/>
                      <a:pt x="6353" y="5472"/>
                    </a:cubicBezTo>
                    <a:cubicBezTo>
                      <a:pt x="6201" y="5380"/>
                      <a:pt x="6080" y="5320"/>
                      <a:pt x="5928" y="5198"/>
                    </a:cubicBezTo>
                    <a:cubicBezTo>
                      <a:pt x="5746" y="5046"/>
                      <a:pt x="5563" y="4925"/>
                      <a:pt x="5320" y="4833"/>
                    </a:cubicBezTo>
                    <a:lnTo>
                      <a:pt x="4651" y="4377"/>
                    </a:lnTo>
                    <a:lnTo>
                      <a:pt x="3618" y="3678"/>
                    </a:lnTo>
                    <a:lnTo>
                      <a:pt x="3040" y="3222"/>
                    </a:lnTo>
                    <a:cubicBezTo>
                      <a:pt x="2919" y="3162"/>
                      <a:pt x="2828" y="3070"/>
                      <a:pt x="2706" y="2949"/>
                    </a:cubicBezTo>
                    <a:cubicBezTo>
                      <a:pt x="2584" y="2888"/>
                      <a:pt x="2524" y="2766"/>
                      <a:pt x="2432" y="2645"/>
                    </a:cubicBezTo>
                    <a:cubicBezTo>
                      <a:pt x="2402" y="2614"/>
                      <a:pt x="2402" y="2554"/>
                      <a:pt x="2463" y="2493"/>
                    </a:cubicBezTo>
                    <a:cubicBezTo>
                      <a:pt x="2496" y="2482"/>
                      <a:pt x="2521" y="2475"/>
                      <a:pt x="2544" y="2475"/>
                    </a:cubicBezTo>
                    <a:close/>
                    <a:moveTo>
                      <a:pt x="244" y="0"/>
                    </a:moveTo>
                    <a:cubicBezTo>
                      <a:pt x="1" y="213"/>
                      <a:pt x="1" y="487"/>
                      <a:pt x="122" y="760"/>
                    </a:cubicBezTo>
                    <a:cubicBezTo>
                      <a:pt x="244" y="1034"/>
                      <a:pt x="335" y="1338"/>
                      <a:pt x="487" y="1581"/>
                    </a:cubicBezTo>
                    <a:cubicBezTo>
                      <a:pt x="578" y="1703"/>
                      <a:pt x="639" y="1824"/>
                      <a:pt x="700" y="1946"/>
                    </a:cubicBezTo>
                    <a:cubicBezTo>
                      <a:pt x="3071" y="6535"/>
                      <a:pt x="8390" y="10791"/>
                      <a:pt x="13709" y="11064"/>
                    </a:cubicBezTo>
                    <a:cubicBezTo>
                      <a:pt x="14106" y="11111"/>
                      <a:pt x="14431" y="11176"/>
                      <a:pt x="14753" y="11176"/>
                    </a:cubicBezTo>
                    <a:cubicBezTo>
                      <a:pt x="14850" y="11176"/>
                      <a:pt x="14948" y="11170"/>
                      <a:pt x="15047" y="11156"/>
                    </a:cubicBezTo>
                    <a:lnTo>
                      <a:pt x="15533" y="11156"/>
                    </a:lnTo>
                    <a:cubicBezTo>
                      <a:pt x="15776" y="10821"/>
                      <a:pt x="15898" y="10396"/>
                      <a:pt x="15928" y="10001"/>
                    </a:cubicBezTo>
                    <a:lnTo>
                      <a:pt x="15533" y="10001"/>
                    </a:lnTo>
                    <a:cubicBezTo>
                      <a:pt x="15472" y="10001"/>
                      <a:pt x="15381" y="9940"/>
                      <a:pt x="15351" y="9879"/>
                    </a:cubicBezTo>
                    <a:cubicBezTo>
                      <a:pt x="15290" y="9727"/>
                      <a:pt x="15168" y="9605"/>
                      <a:pt x="15077" y="9453"/>
                    </a:cubicBezTo>
                    <a:cubicBezTo>
                      <a:pt x="15016" y="9301"/>
                      <a:pt x="14895" y="9180"/>
                      <a:pt x="14773" y="9028"/>
                    </a:cubicBezTo>
                    <a:cubicBezTo>
                      <a:pt x="11430" y="4529"/>
                      <a:pt x="5624" y="1216"/>
                      <a:pt x="244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7" name="Google Shape;2423;p69">
                <a:extLst>
                  <a:ext uri="{FF2B5EF4-FFF2-40B4-BE49-F238E27FC236}">
                    <a16:creationId xmlns:a16="http://schemas.microsoft.com/office/drawing/2014/main" id="{0FAC6919-B720-4A45-896B-C7ED6EAF72F4}"/>
                  </a:ext>
                </a:extLst>
              </p:cNvPr>
              <p:cNvSpPr/>
              <p:nvPr/>
            </p:nvSpPr>
            <p:spPr>
              <a:xfrm>
                <a:off x="3062950" y="6406000"/>
                <a:ext cx="198375" cy="367875"/>
              </a:xfrm>
              <a:custGeom>
                <a:avLst/>
                <a:gdLst/>
                <a:ahLst/>
                <a:cxnLst/>
                <a:rect l="l" t="t" r="r" b="b"/>
                <a:pathLst>
                  <a:path w="7935" h="14715" extrusionOk="0">
                    <a:moveTo>
                      <a:pt x="1641" y="3725"/>
                    </a:moveTo>
                    <a:cubicBezTo>
                      <a:pt x="1757" y="3725"/>
                      <a:pt x="1863" y="3787"/>
                      <a:pt x="1885" y="3900"/>
                    </a:cubicBezTo>
                    <a:cubicBezTo>
                      <a:pt x="1977" y="4174"/>
                      <a:pt x="2037" y="4447"/>
                      <a:pt x="2098" y="4690"/>
                    </a:cubicBezTo>
                    <a:cubicBezTo>
                      <a:pt x="2159" y="4964"/>
                      <a:pt x="2250" y="5268"/>
                      <a:pt x="2311" y="5572"/>
                    </a:cubicBezTo>
                    <a:cubicBezTo>
                      <a:pt x="2402" y="5845"/>
                      <a:pt x="2433" y="6119"/>
                      <a:pt x="2493" y="6362"/>
                    </a:cubicBezTo>
                    <a:cubicBezTo>
                      <a:pt x="2585" y="6605"/>
                      <a:pt x="2706" y="6818"/>
                      <a:pt x="2706" y="7092"/>
                    </a:cubicBezTo>
                    <a:cubicBezTo>
                      <a:pt x="2706" y="7244"/>
                      <a:pt x="2797" y="7365"/>
                      <a:pt x="2797" y="7517"/>
                    </a:cubicBezTo>
                    <a:cubicBezTo>
                      <a:pt x="2919" y="7426"/>
                      <a:pt x="2949" y="7335"/>
                      <a:pt x="3010" y="7213"/>
                    </a:cubicBezTo>
                    <a:cubicBezTo>
                      <a:pt x="3101" y="6940"/>
                      <a:pt x="3162" y="6666"/>
                      <a:pt x="3253" y="6423"/>
                    </a:cubicBezTo>
                    <a:cubicBezTo>
                      <a:pt x="3314" y="6210"/>
                      <a:pt x="3344" y="5997"/>
                      <a:pt x="3405" y="5815"/>
                    </a:cubicBezTo>
                    <a:cubicBezTo>
                      <a:pt x="3496" y="5572"/>
                      <a:pt x="3496" y="5359"/>
                      <a:pt x="3618" y="5146"/>
                    </a:cubicBezTo>
                    <a:cubicBezTo>
                      <a:pt x="3679" y="5055"/>
                      <a:pt x="3709" y="4934"/>
                      <a:pt x="3709" y="4782"/>
                    </a:cubicBezTo>
                    <a:cubicBezTo>
                      <a:pt x="3770" y="4660"/>
                      <a:pt x="3831" y="4599"/>
                      <a:pt x="3922" y="4599"/>
                    </a:cubicBezTo>
                    <a:cubicBezTo>
                      <a:pt x="3983" y="4599"/>
                      <a:pt x="4104" y="4599"/>
                      <a:pt x="4135" y="4660"/>
                    </a:cubicBezTo>
                    <a:cubicBezTo>
                      <a:pt x="4226" y="4751"/>
                      <a:pt x="4165" y="4812"/>
                      <a:pt x="4135" y="4903"/>
                    </a:cubicBezTo>
                    <a:cubicBezTo>
                      <a:pt x="3983" y="5116"/>
                      <a:pt x="3922" y="5390"/>
                      <a:pt x="3861" y="5663"/>
                    </a:cubicBezTo>
                    <a:cubicBezTo>
                      <a:pt x="3831" y="5876"/>
                      <a:pt x="3770" y="6058"/>
                      <a:pt x="3679" y="6301"/>
                    </a:cubicBezTo>
                    <a:cubicBezTo>
                      <a:pt x="3618" y="6484"/>
                      <a:pt x="3557" y="6666"/>
                      <a:pt x="3496" y="6879"/>
                    </a:cubicBezTo>
                    <a:cubicBezTo>
                      <a:pt x="3375" y="7213"/>
                      <a:pt x="3253" y="7578"/>
                      <a:pt x="2949" y="7852"/>
                    </a:cubicBezTo>
                    <a:cubicBezTo>
                      <a:pt x="2919" y="7882"/>
                      <a:pt x="2919" y="7882"/>
                      <a:pt x="2919" y="7943"/>
                    </a:cubicBezTo>
                    <a:cubicBezTo>
                      <a:pt x="3071" y="8307"/>
                      <a:pt x="3192" y="8733"/>
                      <a:pt x="3344" y="9098"/>
                    </a:cubicBezTo>
                    <a:cubicBezTo>
                      <a:pt x="3405" y="9311"/>
                      <a:pt x="3496" y="9493"/>
                      <a:pt x="3527" y="9675"/>
                    </a:cubicBezTo>
                    <a:cubicBezTo>
                      <a:pt x="3557" y="9827"/>
                      <a:pt x="3648" y="9979"/>
                      <a:pt x="3709" y="10131"/>
                    </a:cubicBezTo>
                    <a:cubicBezTo>
                      <a:pt x="3800" y="10283"/>
                      <a:pt x="3800" y="10435"/>
                      <a:pt x="3861" y="10587"/>
                    </a:cubicBezTo>
                    <a:lnTo>
                      <a:pt x="3983" y="10922"/>
                    </a:lnTo>
                    <a:cubicBezTo>
                      <a:pt x="4135" y="10922"/>
                      <a:pt x="4135" y="10770"/>
                      <a:pt x="4135" y="10709"/>
                    </a:cubicBezTo>
                    <a:cubicBezTo>
                      <a:pt x="4135" y="10435"/>
                      <a:pt x="4256" y="10222"/>
                      <a:pt x="4287" y="9979"/>
                    </a:cubicBezTo>
                    <a:cubicBezTo>
                      <a:pt x="4317" y="9614"/>
                      <a:pt x="4469" y="9219"/>
                      <a:pt x="4530" y="8855"/>
                    </a:cubicBezTo>
                    <a:cubicBezTo>
                      <a:pt x="4530" y="8642"/>
                      <a:pt x="4591" y="8490"/>
                      <a:pt x="4621" y="8338"/>
                    </a:cubicBezTo>
                    <a:cubicBezTo>
                      <a:pt x="4674" y="8259"/>
                      <a:pt x="4795" y="8180"/>
                      <a:pt x="4885" y="8180"/>
                    </a:cubicBezTo>
                    <a:cubicBezTo>
                      <a:pt x="4899" y="8180"/>
                      <a:pt x="4913" y="8182"/>
                      <a:pt x="4925" y="8186"/>
                    </a:cubicBezTo>
                    <a:cubicBezTo>
                      <a:pt x="5016" y="8247"/>
                      <a:pt x="5047" y="8399"/>
                      <a:pt x="5016" y="8490"/>
                    </a:cubicBezTo>
                    <a:cubicBezTo>
                      <a:pt x="4925" y="8733"/>
                      <a:pt x="4864" y="9007"/>
                      <a:pt x="4864" y="9219"/>
                    </a:cubicBezTo>
                    <a:cubicBezTo>
                      <a:pt x="4864" y="9463"/>
                      <a:pt x="4773" y="9675"/>
                      <a:pt x="4712" y="9918"/>
                    </a:cubicBezTo>
                    <a:cubicBezTo>
                      <a:pt x="4682" y="9979"/>
                      <a:pt x="4712" y="10101"/>
                      <a:pt x="4682" y="10162"/>
                    </a:cubicBezTo>
                    <a:cubicBezTo>
                      <a:pt x="4591" y="10526"/>
                      <a:pt x="4560" y="10861"/>
                      <a:pt x="4378" y="11165"/>
                    </a:cubicBezTo>
                    <a:cubicBezTo>
                      <a:pt x="4317" y="11225"/>
                      <a:pt x="4287" y="11347"/>
                      <a:pt x="4196" y="11469"/>
                    </a:cubicBezTo>
                    <a:lnTo>
                      <a:pt x="4196" y="11499"/>
                    </a:lnTo>
                    <a:cubicBezTo>
                      <a:pt x="4347" y="11742"/>
                      <a:pt x="4347" y="11985"/>
                      <a:pt x="4499" y="12229"/>
                    </a:cubicBezTo>
                    <a:cubicBezTo>
                      <a:pt x="4621" y="12411"/>
                      <a:pt x="4712" y="12654"/>
                      <a:pt x="4773" y="12867"/>
                    </a:cubicBezTo>
                    <a:cubicBezTo>
                      <a:pt x="4803" y="12897"/>
                      <a:pt x="4743" y="12958"/>
                      <a:pt x="4712" y="12988"/>
                    </a:cubicBezTo>
                    <a:cubicBezTo>
                      <a:pt x="4703" y="12997"/>
                      <a:pt x="4692" y="13001"/>
                      <a:pt x="4679" y="13001"/>
                    </a:cubicBezTo>
                    <a:cubicBezTo>
                      <a:pt x="4649" y="13001"/>
                      <a:pt x="4612" y="12980"/>
                      <a:pt x="4591" y="12958"/>
                    </a:cubicBezTo>
                    <a:cubicBezTo>
                      <a:pt x="4347" y="12684"/>
                      <a:pt x="4256" y="12350"/>
                      <a:pt x="4135" y="11985"/>
                    </a:cubicBezTo>
                    <a:cubicBezTo>
                      <a:pt x="4104" y="11894"/>
                      <a:pt x="4013" y="11773"/>
                      <a:pt x="3983" y="11621"/>
                    </a:cubicBezTo>
                    <a:cubicBezTo>
                      <a:pt x="3983" y="11560"/>
                      <a:pt x="3952" y="11552"/>
                      <a:pt x="3918" y="11552"/>
                    </a:cubicBezTo>
                    <a:cubicBezTo>
                      <a:pt x="3907" y="11552"/>
                      <a:pt x="3895" y="11553"/>
                      <a:pt x="3884" y="11553"/>
                    </a:cubicBezTo>
                    <a:cubicBezTo>
                      <a:pt x="3861" y="11553"/>
                      <a:pt x="3841" y="11550"/>
                      <a:pt x="3831" y="11529"/>
                    </a:cubicBezTo>
                    <a:cubicBezTo>
                      <a:pt x="3709" y="11469"/>
                      <a:pt x="3648" y="11347"/>
                      <a:pt x="3527" y="11286"/>
                    </a:cubicBezTo>
                    <a:cubicBezTo>
                      <a:pt x="3284" y="11134"/>
                      <a:pt x="3132" y="10922"/>
                      <a:pt x="2919" y="10770"/>
                    </a:cubicBezTo>
                    <a:cubicBezTo>
                      <a:pt x="2767" y="10678"/>
                      <a:pt x="2615" y="10466"/>
                      <a:pt x="2463" y="10314"/>
                    </a:cubicBezTo>
                    <a:cubicBezTo>
                      <a:pt x="2220" y="10070"/>
                      <a:pt x="1977" y="9858"/>
                      <a:pt x="1703" y="9645"/>
                    </a:cubicBezTo>
                    <a:cubicBezTo>
                      <a:pt x="1612" y="9554"/>
                      <a:pt x="1551" y="9493"/>
                      <a:pt x="1581" y="9371"/>
                    </a:cubicBezTo>
                    <a:cubicBezTo>
                      <a:pt x="1600" y="9298"/>
                      <a:pt x="1629" y="9258"/>
                      <a:pt x="1670" y="9258"/>
                    </a:cubicBezTo>
                    <a:cubicBezTo>
                      <a:pt x="1697" y="9258"/>
                      <a:pt x="1728" y="9275"/>
                      <a:pt x="1764" y="9311"/>
                    </a:cubicBezTo>
                    <a:cubicBezTo>
                      <a:pt x="2068" y="9493"/>
                      <a:pt x="2311" y="9706"/>
                      <a:pt x="2524" y="9979"/>
                    </a:cubicBezTo>
                    <a:cubicBezTo>
                      <a:pt x="2615" y="10010"/>
                      <a:pt x="2676" y="10070"/>
                      <a:pt x="2767" y="10131"/>
                    </a:cubicBezTo>
                    <a:cubicBezTo>
                      <a:pt x="3071" y="10435"/>
                      <a:pt x="3375" y="10709"/>
                      <a:pt x="3679" y="10982"/>
                    </a:cubicBezTo>
                    <a:cubicBezTo>
                      <a:pt x="3700" y="11004"/>
                      <a:pt x="3722" y="11025"/>
                      <a:pt x="3754" y="11025"/>
                    </a:cubicBezTo>
                    <a:cubicBezTo>
                      <a:pt x="3767" y="11025"/>
                      <a:pt x="3783" y="11022"/>
                      <a:pt x="3800" y="11013"/>
                    </a:cubicBezTo>
                    <a:cubicBezTo>
                      <a:pt x="3831" y="10982"/>
                      <a:pt x="3740" y="10982"/>
                      <a:pt x="3740" y="10922"/>
                    </a:cubicBezTo>
                    <a:cubicBezTo>
                      <a:pt x="3679" y="10618"/>
                      <a:pt x="3557" y="10405"/>
                      <a:pt x="3496" y="10101"/>
                    </a:cubicBezTo>
                    <a:cubicBezTo>
                      <a:pt x="3496" y="10010"/>
                      <a:pt x="3405" y="9918"/>
                      <a:pt x="3375" y="9827"/>
                    </a:cubicBezTo>
                    <a:cubicBezTo>
                      <a:pt x="3284" y="9675"/>
                      <a:pt x="3284" y="9493"/>
                      <a:pt x="3223" y="9341"/>
                    </a:cubicBezTo>
                    <a:cubicBezTo>
                      <a:pt x="3071" y="9007"/>
                      <a:pt x="2949" y="8642"/>
                      <a:pt x="2828" y="8307"/>
                    </a:cubicBezTo>
                    <a:cubicBezTo>
                      <a:pt x="2797" y="8186"/>
                      <a:pt x="2767" y="8125"/>
                      <a:pt x="2767" y="8034"/>
                    </a:cubicBezTo>
                    <a:cubicBezTo>
                      <a:pt x="2767" y="8004"/>
                      <a:pt x="2767" y="7973"/>
                      <a:pt x="2737" y="7973"/>
                    </a:cubicBezTo>
                    <a:cubicBezTo>
                      <a:pt x="2402" y="7852"/>
                      <a:pt x="2129" y="7578"/>
                      <a:pt x="1855" y="7365"/>
                    </a:cubicBezTo>
                    <a:cubicBezTo>
                      <a:pt x="1460" y="7031"/>
                      <a:pt x="1095" y="6727"/>
                      <a:pt x="670" y="6423"/>
                    </a:cubicBezTo>
                    <a:cubicBezTo>
                      <a:pt x="639" y="6423"/>
                      <a:pt x="609" y="6362"/>
                      <a:pt x="578" y="6332"/>
                    </a:cubicBezTo>
                    <a:cubicBezTo>
                      <a:pt x="487" y="6271"/>
                      <a:pt x="457" y="6180"/>
                      <a:pt x="518" y="6119"/>
                    </a:cubicBezTo>
                    <a:cubicBezTo>
                      <a:pt x="548" y="6089"/>
                      <a:pt x="586" y="6073"/>
                      <a:pt x="628" y="6073"/>
                    </a:cubicBezTo>
                    <a:cubicBezTo>
                      <a:pt x="670" y="6073"/>
                      <a:pt x="715" y="6089"/>
                      <a:pt x="761" y="6119"/>
                    </a:cubicBezTo>
                    <a:cubicBezTo>
                      <a:pt x="1095" y="6362"/>
                      <a:pt x="1460" y="6636"/>
                      <a:pt x="1825" y="6909"/>
                    </a:cubicBezTo>
                    <a:cubicBezTo>
                      <a:pt x="2037" y="7092"/>
                      <a:pt x="2250" y="7335"/>
                      <a:pt x="2554" y="7426"/>
                    </a:cubicBezTo>
                    <a:cubicBezTo>
                      <a:pt x="2554" y="7244"/>
                      <a:pt x="2493" y="7092"/>
                      <a:pt x="2341" y="6970"/>
                    </a:cubicBezTo>
                    <a:cubicBezTo>
                      <a:pt x="2311" y="6909"/>
                      <a:pt x="2311" y="6818"/>
                      <a:pt x="2311" y="6757"/>
                    </a:cubicBezTo>
                    <a:cubicBezTo>
                      <a:pt x="2281" y="6453"/>
                      <a:pt x="2129" y="6180"/>
                      <a:pt x="2098" y="5876"/>
                    </a:cubicBezTo>
                    <a:cubicBezTo>
                      <a:pt x="2037" y="5602"/>
                      <a:pt x="1946" y="5298"/>
                      <a:pt x="1885" y="5055"/>
                    </a:cubicBezTo>
                    <a:cubicBezTo>
                      <a:pt x="1825" y="4751"/>
                      <a:pt x="1703" y="4447"/>
                      <a:pt x="1673" y="4143"/>
                    </a:cubicBezTo>
                    <a:cubicBezTo>
                      <a:pt x="1642" y="4052"/>
                      <a:pt x="1551" y="4052"/>
                      <a:pt x="1521" y="4022"/>
                    </a:cubicBezTo>
                    <a:cubicBezTo>
                      <a:pt x="1399" y="3900"/>
                      <a:pt x="1399" y="3839"/>
                      <a:pt x="1521" y="3748"/>
                    </a:cubicBezTo>
                    <a:cubicBezTo>
                      <a:pt x="1560" y="3732"/>
                      <a:pt x="1601" y="3725"/>
                      <a:pt x="1641" y="3725"/>
                    </a:cubicBezTo>
                    <a:close/>
                    <a:moveTo>
                      <a:pt x="955" y="1"/>
                    </a:moveTo>
                    <a:cubicBezTo>
                      <a:pt x="852" y="1"/>
                      <a:pt x="749" y="32"/>
                      <a:pt x="639" y="101"/>
                    </a:cubicBezTo>
                    <a:cubicBezTo>
                      <a:pt x="335" y="283"/>
                      <a:pt x="274" y="557"/>
                      <a:pt x="274" y="861"/>
                    </a:cubicBezTo>
                    <a:cubicBezTo>
                      <a:pt x="183" y="2228"/>
                      <a:pt x="1" y="4022"/>
                      <a:pt x="1" y="5845"/>
                    </a:cubicBezTo>
                    <a:cubicBezTo>
                      <a:pt x="1" y="8794"/>
                      <a:pt x="366" y="12563"/>
                      <a:pt x="3253" y="14113"/>
                    </a:cubicBezTo>
                    <a:cubicBezTo>
                      <a:pt x="4061" y="14532"/>
                      <a:pt x="4717" y="14714"/>
                      <a:pt x="5245" y="14714"/>
                    </a:cubicBezTo>
                    <a:cubicBezTo>
                      <a:pt x="7934" y="14714"/>
                      <a:pt x="7279" y="9976"/>
                      <a:pt x="6262" y="7639"/>
                    </a:cubicBezTo>
                    <a:cubicBezTo>
                      <a:pt x="5229" y="5238"/>
                      <a:pt x="3800" y="2806"/>
                      <a:pt x="2098" y="830"/>
                    </a:cubicBezTo>
                    <a:cubicBezTo>
                      <a:pt x="1855" y="557"/>
                      <a:pt x="1642" y="283"/>
                      <a:pt x="1338" y="131"/>
                    </a:cubicBezTo>
                    <a:cubicBezTo>
                      <a:pt x="1205" y="48"/>
                      <a:pt x="1080" y="1"/>
                      <a:pt x="955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8" name="Google Shape;2424;p69">
                <a:extLst>
                  <a:ext uri="{FF2B5EF4-FFF2-40B4-BE49-F238E27FC236}">
                    <a16:creationId xmlns:a16="http://schemas.microsoft.com/office/drawing/2014/main" id="{43C2C550-BBA6-49C5-811B-852A3B198D3C}"/>
                  </a:ext>
                </a:extLst>
              </p:cNvPr>
              <p:cNvSpPr/>
              <p:nvPr/>
            </p:nvSpPr>
            <p:spPr>
              <a:xfrm>
                <a:off x="2828925" y="6769525"/>
                <a:ext cx="281175" cy="194900"/>
              </a:xfrm>
              <a:custGeom>
                <a:avLst/>
                <a:gdLst/>
                <a:ahLst/>
                <a:cxnLst/>
                <a:rect l="l" t="t" r="r" b="b"/>
                <a:pathLst>
                  <a:path w="11247" h="7796" extrusionOk="0">
                    <a:moveTo>
                      <a:pt x="1813" y="1688"/>
                    </a:moveTo>
                    <a:cubicBezTo>
                      <a:pt x="1866" y="1688"/>
                      <a:pt x="1923" y="1723"/>
                      <a:pt x="1945" y="1791"/>
                    </a:cubicBezTo>
                    <a:cubicBezTo>
                      <a:pt x="2097" y="2004"/>
                      <a:pt x="2280" y="2216"/>
                      <a:pt x="2523" y="2368"/>
                    </a:cubicBezTo>
                    <a:cubicBezTo>
                      <a:pt x="2644" y="2429"/>
                      <a:pt x="2736" y="2460"/>
                      <a:pt x="2827" y="2581"/>
                    </a:cubicBezTo>
                    <a:cubicBezTo>
                      <a:pt x="2948" y="2703"/>
                      <a:pt x="3100" y="2764"/>
                      <a:pt x="3192" y="2824"/>
                    </a:cubicBezTo>
                    <a:cubicBezTo>
                      <a:pt x="3313" y="2855"/>
                      <a:pt x="3404" y="3007"/>
                      <a:pt x="3496" y="3037"/>
                    </a:cubicBezTo>
                    <a:cubicBezTo>
                      <a:pt x="3617" y="3068"/>
                      <a:pt x="3739" y="3220"/>
                      <a:pt x="3891" y="3311"/>
                    </a:cubicBezTo>
                    <a:cubicBezTo>
                      <a:pt x="3921" y="3159"/>
                      <a:pt x="3799" y="3007"/>
                      <a:pt x="3769" y="2855"/>
                    </a:cubicBezTo>
                    <a:cubicBezTo>
                      <a:pt x="3648" y="2581"/>
                      <a:pt x="3496" y="2368"/>
                      <a:pt x="3465" y="2064"/>
                    </a:cubicBezTo>
                    <a:cubicBezTo>
                      <a:pt x="3435" y="1973"/>
                      <a:pt x="3313" y="1943"/>
                      <a:pt x="3435" y="1821"/>
                    </a:cubicBezTo>
                    <a:cubicBezTo>
                      <a:pt x="3470" y="1786"/>
                      <a:pt x="3525" y="1751"/>
                      <a:pt x="3583" y="1751"/>
                    </a:cubicBezTo>
                    <a:cubicBezTo>
                      <a:pt x="3626" y="1751"/>
                      <a:pt x="3670" y="1770"/>
                      <a:pt x="3708" y="1821"/>
                    </a:cubicBezTo>
                    <a:cubicBezTo>
                      <a:pt x="3769" y="1852"/>
                      <a:pt x="3799" y="1943"/>
                      <a:pt x="3799" y="2004"/>
                    </a:cubicBezTo>
                    <a:cubicBezTo>
                      <a:pt x="3860" y="2277"/>
                      <a:pt x="4012" y="2520"/>
                      <a:pt x="4103" y="2733"/>
                    </a:cubicBezTo>
                    <a:cubicBezTo>
                      <a:pt x="4195" y="2916"/>
                      <a:pt x="4255" y="3128"/>
                      <a:pt x="4225" y="3341"/>
                    </a:cubicBezTo>
                    <a:cubicBezTo>
                      <a:pt x="4195" y="3584"/>
                      <a:pt x="4347" y="3645"/>
                      <a:pt x="4499" y="3767"/>
                    </a:cubicBezTo>
                    <a:cubicBezTo>
                      <a:pt x="4681" y="3888"/>
                      <a:pt x="4863" y="3949"/>
                      <a:pt x="5015" y="4071"/>
                    </a:cubicBezTo>
                    <a:cubicBezTo>
                      <a:pt x="5228" y="4192"/>
                      <a:pt x="5441" y="4253"/>
                      <a:pt x="5623" y="4435"/>
                    </a:cubicBezTo>
                    <a:cubicBezTo>
                      <a:pt x="5654" y="4466"/>
                      <a:pt x="5676" y="4481"/>
                      <a:pt x="5695" y="4481"/>
                    </a:cubicBezTo>
                    <a:cubicBezTo>
                      <a:pt x="5714" y="4481"/>
                      <a:pt x="5730" y="4466"/>
                      <a:pt x="5745" y="4435"/>
                    </a:cubicBezTo>
                    <a:cubicBezTo>
                      <a:pt x="5775" y="4405"/>
                      <a:pt x="5775" y="4344"/>
                      <a:pt x="5745" y="4283"/>
                    </a:cubicBezTo>
                    <a:cubicBezTo>
                      <a:pt x="5714" y="4192"/>
                      <a:pt x="5684" y="4101"/>
                      <a:pt x="5623" y="4040"/>
                    </a:cubicBezTo>
                    <a:cubicBezTo>
                      <a:pt x="5532" y="3767"/>
                      <a:pt x="5410" y="3463"/>
                      <a:pt x="5289" y="3189"/>
                    </a:cubicBezTo>
                    <a:cubicBezTo>
                      <a:pt x="5258" y="3128"/>
                      <a:pt x="5380" y="2976"/>
                      <a:pt x="5471" y="2976"/>
                    </a:cubicBezTo>
                    <a:cubicBezTo>
                      <a:pt x="5684" y="2976"/>
                      <a:pt x="5775" y="3068"/>
                      <a:pt x="5745" y="3220"/>
                    </a:cubicBezTo>
                    <a:cubicBezTo>
                      <a:pt x="5745" y="3371"/>
                      <a:pt x="5836" y="3493"/>
                      <a:pt x="5866" y="3615"/>
                    </a:cubicBezTo>
                    <a:cubicBezTo>
                      <a:pt x="6018" y="3949"/>
                      <a:pt x="6170" y="4253"/>
                      <a:pt x="6201" y="4587"/>
                    </a:cubicBezTo>
                    <a:cubicBezTo>
                      <a:pt x="6201" y="4739"/>
                      <a:pt x="6322" y="4800"/>
                      <a:pt x="6444" y="4861"/>
                    </a:cubicBezTo>
                    <a:cubicBezTo>
                      <a:pt x="6657" y="4982"/>
                      <a:pt x="6839" y="5104"/>
                      <a:pt x="7082" y="5195"/>
                    </a:cubicBezTo>
                    <a:lnTo>
                      <a:pt x="7538" y="5438"/>
                    </a:lnTo>
                    <a:cubicBezTo>
                      <a:pt x="7569" y="5454"/>
                      <a:pt x="7599" y="5461"/>
                      <a:pt x="7629" y="5461"/>
                    </a:cubicBezTo>
                    <a:cubicBezTo>
                      <a:pt x="7660" y="5461"/>
                      <a:pt x="7690" y="5454"/>
                      <a:pt x="7721" y="5438"/>
                    </a:cubicBezTo>
                    <a:cubicBezTo>
                      <a:pt x="7737" y="5434"/>
                      <a:pt x="7754" y="5432"/>
                      <a:pt x="7773" y="5432"/>
                    </a:cubicBezTo>
                    <a:cubicBezTo>
                      <a:pt x="7895" y="5432"/>
                      <a:pt x="8063" y="5515"/>
                      <a:pt x="8116" y="5621"/>
                    </a:cubicBezTo>
                    <a:cubicBezTo>
                      <a:pt x="8116" y="5712"/>
                      <a:pt x="8146" y="5803"/>
                      <a:pt x="8055" y="5864"/>
                    </a:cubicBezTo>
                    <a:cubicBezTo>
                      <a:pt x="8024" y="5879"/>
                      <a:pt x="7979" y="5887"/>
                      <a:pt x="7933" y="5887"/>
                    </a:cubicBezTo>
                    <a:cubicBezTo>
                      <a:pt x="7888" y="5887"/>
                      <a:pt x="7842" y="5879"/>
                      <a:pt x="7812" y="5864"/>
                    </a:cubicBezTo>
                    <a:cubicBezTo>
                      <a:pt x="7447" y="5742"/>
                      <a:pt x="7143" y="5560"/>
                      <a:pt x="6839" y="5408"/>
                    </a:cubicBezTo>
                    <a:cubicBezTo>
                      <a:pt x="6687" y="5286"/>
                      <a:pt x="6505" y="5256"/>
                      <a:pt x="6353" y="5104"/>
                    </a:cubicBezTo>
                    <a:cubicBezTo>
                      <a:pt x="6299" y="5051"/>
                      <a:pt x="6240" y="5027"/>
                      <a:pt x="6186" y="5027"/>
                    </a:cubicBezTo>
                    <a:cubicBezTo>
                      <a:pt x="6115" y="5027"/>
                      <a:pt x="6053" y="5066"/>
                      <a:pt x="6018" y="5134"/>
                    </a:cubicBezTo>
                    <a:cubicBezTo>
                      <a:pt x="5988" y="5134"/>
                      <a:pt x="5988" y="5165"/>
                      <a:pt x="5927" y="5165"/>
                    </a:cubicBezTo>
                    <a:cubicBezTo>
                      <a:pt x="5731" y="5189"/>
                      <a:pt x="5516" y="5273"/>
                      <a:pt x="5297" y="5273"/>
                    </a:cubicBezTo>
                    <a:cubicBezTo>
                      <a:pt x="5244" y="5273"/>
                      <a:pt x="5190" y="5268"/>
                      <a:pt x="5137" y="5256"/>
                    </a:cubicBezTo>
                    <a:cubicBezTo>
                      <a:pt x="4863" y="5165"/>
                      <a:pt x="4620" y="5195"/>
                      <a:pt x="4347" y="5165"/>
                    </a:cubicBezTo>
                    <a:cubicBezTo>
                      <a:pt x="4255" y="5165"/>
                      <a:pt x="4225" y="5134"/>
                      <a:pt x="4195" y="5043"/>
                    </a:cubicBezTo>
                    <a:cubicBezTo>
                      <a:pt x="4195" y="5013"/>
                      <a:pt x="4195" y="4952"/>
                      <a:pt x="4225" y="4891"/>
                    </a:cubicBezTo>
                    <a:cubicBezTo>
                      <a:pt x="4281" y="4854"/>
                      <a:pt x="4326" y="4828"/>
                      <a:pt x="4374" y="4828"/>
                    </a:cubicBezTo>
                    <a:cubicBezTo>
                      <a:pt x="4403" y="4828"/>
                      <a:pt x="4433" y="4838"/>
                      <a:pt x="4468" y="4861"/>
                    </a:cubicBezTo>
                    <a:lnTo>
                      <a:pt x="4499" y="4861"/>
                    </a:lnTo>
                    <a:cubicBezTo>
                      <a:pt x="4769" y="4861"/>
                      <a:pt x="5039" y="4957"/>
                      <a:pt x="5330" y="4957"/>
                    </a:cubicBezTo>
                    <a:cubicBezTo>
                      <a:pt x="5367" y="4957"/>
                      <a:pt x="5404" y="4955"/>
                      <a:pt x="5441" y="4952"/>
                    </a:cubicBezTo>
                    <a:cubicBezTo>
                      <a:pt x="5562" y="4952"/>
                      <a:pt x="5684" y="4861"/>
                      <a:pt x="5775" y="4861"/>
                    </a:cubicBezTo>
                    <a:cubicBezTo>
                      <a:pt x="5836" y="4861"/>
                      <a:pt x="5836" y="4830"/>
                      <a:pt x="5866" y="4800"/>
                    </a:cubicBezTo>
                    <a:cubicBezTo>
                      <a:pt x="5836" y="4739"/>
                      <a:pt x="5836" y="4709"/>
                      <a:pt x="5775" y="4709"/>
                    </a:cubicBezTo>
                    <a:cubicBezTo>
                      <a:pt x="5441" y="4527"/>
                      <a:pt x="5106" y="4283"/>
                      <a:pt x="4772" y="4101"/>
                    </a:cubicBezTo>
                    <a:cubicBezTo>
                      <a:pt x="4559" y="3979"/>
                      <a:pt x="4407" y="3888"/>
                      <a:pt x="4225" y="3767"/>
                    </a:cubicBezTo>
                    <a:cubicBezTo>
                      <a:pt x="4195" y="3736"/>
                      <a:pt x="4164" y="3736"/>
                      <a:pt x="4164" y="3736"/>
                    </a:cubicBezTo>
                    <a:cubicBezTo>
                      <a:pt x="4119" y="3767"/>
                      <a:pt x="4065" y="3774"/>
                      <a:pt x="4016" y="3774"/>
                    </a:cubicBezTo>
                    <a:cubicBezTo>
                      <a:pt x="3967" y="3774"/>
                      <a:pt x="3921" y="3767"/>
                      <a:pt x="3891" y="3767"/>
                    </a:cubicBezTo>
                    <a:cubicBezTo>
                      <a:pt x="3702" y="3779"/>
                      <a:pt x="3508" y="3787"/>
                      <a:pt x="3313" y="3787"/>
                    </a:cubicBezTo>
                    <a:cubicBezTo>
                      <a:pt x="3037" y="3787"/>
                      <a:pt x="2760" y="3772"/>
                      <a:pt x="2492" y="3736"/>
                    </a:cubicBezTo>
                    <a:cubicBezTo>
                      <a:pt x="2371" y="3736"/>
                      <a:pt x="2340" y="3645"/>
                      <a:pt x="2340" y="3584"/>
                    </a:cubicBezTo>
                    <a:cubicBezTo>
                      <a:pt x="2340" y="3509"/>
                      <a:pt x="2382" y="3455"/>
                      <a:pt x="2447" y="3455"/>
                    </a:cubicBezTo>
                    <a:cubicBezTo>
                      <a:pt x="2461" y="3455"/>
                      <a:pt x="2476" y="3457"/>
                      <a:pt x="2492" y="3463"/>
                    </a:cubicBezTo>
                    <a:cubicBezTo>
                      <a:pt x="2644" y="3493"/>
                      <a:pt x="2796" y="3493"/>
                      <a:pt x="2948" y="3493"/>
                    </a:cubicBezTo>
                    <a:cubicBezTo>
                      <a:pt x="3252" y="3493"/>
                      <a:pt x="3496" y="3493"/>
                      <a:pt x="3769" y="3463"/>
                    </a:cubicBezTo>
                    <a:cubicBezTo>
                      <a:pt x="3496" y="3220"/>
                      <a:pt x="3192" y="3037"/>
                      <a:pt x="2827" y="2885"/>
                    </a:cubicBezTo>
                    <a:cubicBezTo>
                      <a:pt x="2492" y="2672"/>
                      <a:pt x="2128" y="2399"/>
                      <a:pt x="1885" y="2095"/>
                    </a:cubicBezTo>
                    <a:cubicBezTo>
                      <a:pt x="1824" y="2004"/>
                      <a:pt x="1793" y="1943"/>
                      <a:pt x="1733" y="1852"/>
                    </a:cubicBezTo>
                    <a:cubicBezTo>
                      <a:pt x="1641" y="1791"/>
                      <a:pt x="1733" y="1761"/>
                      <a:pt x="1763" y="1700"/>
                    </a:cubicBezTo>
                    <a:cubicBezTo>
                      <a:pt x="1778" y="1692"/>
                      <a:pt x="1795" y="1688"/>
                      <a:pt x="1813" y="1688"/>
                    </a:cubicBezTo>
                    <a:close/>
                    <a:moveTo>
                      <a:pt x="891" y="1"/>
                    </a:moveTo>
                    <a:cubicBezTo>
                      <a:pt x="789" y="1"/>
                      <a:pt x="686" y="14"/>
                      <a:pt x="578" y="28"/>
                    </a:cubicBezTo>
                    <a:cubicBezTo>
                      <a:pt x="243" y="119"/>
                      <a:pt x="0" y="454"/>
                      <a:pt x="0" y="849"/>
                    </a:cubicBezTo>
                    <a:cubicBezTo>
                      <a:pt x="0" y="940"/>
                      <a:pt x="0" y="1031"/>
                      <a:pt x="122" y="1183"/>
                    </a:cubicBezTo>
                    <a:cubicBezTo>
                      <a:pt x="243" y="1609"/>
                      <a:pt x="426" y="1973"/>
                      <a:pt x="669" y="2368"/>
                    </a:cubicBezTo>
                    <a:cubicBezTo>
                      <a:pt x="912" y="2764"/>
                      <a:pt x="1216" y="3128"/>
                      <a:pt x="1520" y="3493"/>
                    </a:cubicBezTo>
                    <a:cubicBezTo>
                      <a:pt x="3313" y="5894"/>
                      <a:pt x="5532" y="7080"/>
                      <a:pt x="8420" y="7779"/>
                    </a:cubicBezTo>
                    <a:cubicBezTo>
                      <a:pt x="8444" y="7791"/>
                      <a:pt x="8471" y="7796"/>
                      <a:pt x="8499" y="7796"/>
                    </a:cubicBezTo>
                    <a:cubicBezTo>
                      <a:pt x="8614" y="7796"/>
                      <a:pt x="8760" y="7718"/>
                      <a:pt x="8906" y="7718"/>
                    </a:cubicBezTo>
                    <a:cubicBezTo>
                      <a:pt x="8920" y="7721"/>
                      <a:pt x="8933" y="7722"/>
                      <a:pt x="8945" y="7722"/>
                    </a:cubicBezTo>
                    <a:cubicBezTo>
                      <a:pt x="9069" y="7722"/>
                      <a:pt x="9130" y="7594"/>
                      <a:pt x="9240" y="7566"/>
                    </a:cubicBezTo>
                    <a:cubicBezTo>
                      <a:pt x="11246" y="6989"/>
                      <a:pt x="8207" y="3432"/>
                      <a:pt x="7569" y="2855"/>
                    </a:cubicBezTo>
                    <a:cubicBezTo>
                      <a:pt x="6079" y="1609"/>
                      <a:pt x="4195" y="849"/>
                      <a:pt x="2340" y="302"/>
                    </a:cubicBezTo>
                    <a:cubicBezTo>
                      <a:pt x="2067" y="241"/>
                      <a:pt x="1824" y="180"/>
                      <a:pt x="1581" y="150"/>
                    </a:cubicBezTo>
                    <a:cubicBezTo>
                      <a:pt x="1459" y="119"/>
                      <a:pt x="1337" y="119"/>
                      <a:pt x="1277" y="89"/>
                    </a:cubicBezTo>
                    <a:cubicBezTo>
                      <a:pt x="1142" y="22"/>
                      <a:pt x="1017" y="1"/>
                      <a:pt x="891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9" name="Google Shape;2425;p69">
                <a:extLst>
                  <a:ext uri="{FF2B5EF4-FFF2-40B4-BE49-F238E27FC236}">
                    <a16:creationId xmlns:a16="http://schemas.microsoft.com/office/drawing/2014/main" id="{4DA89D27-CBB8-4090-A175-258618B4CFFB}"/>
                  </a:ext>
                </a:extLst>
              </p:cNvPr>
              <p:cNvSpPr/>
              <p:nvPr/>
            </p:nvSpPr>
            <p:spPr>
              <a:xfrm>
                <a:off x="4032575" y="6356175"/>
                <a:ext cx="145925" cy="25155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10062" extrusionOk="0">
                    <a:moveTo>
                      <a:pt x="4190" y="2756"/>
                    </a:moveTo>
                    <a:cubicBezTo>
                      <a:pt x="4201" y="2756"/>
                      <a:pt x="4213" y="2758"/>
                      <a:pt x="4226" y="2762"/>
                    </a:cubicBezTo>
                    <a:cubicBezTo>
                      <a:pt x="4287" y="2823"/>
                      <a:pt x="4347" y="2884"/>
                      <a:pt x="4287" y="3006"/>
                    </a:cubicBezTo>
                    <a:cubicBezTo>
                      <a:pt x="4226" y="3279"/>
                      <a:pt x="4104" y="3492"/>
                      <a:pt x="4043" y="3765"/>
                    </a:cubicBezTo>
                    <a:cubicBezTo>
                      <a:pt x="3952" y="3978"/>
                      <a:pt x="3891" y="4221"/>
                      <a:pt x="3770" y="4434"/>
                    </a:cubicBezTo>
                    <a:cubicBezTo>
                      <a:pt x="3679" y="4586"/>
                      <a:pt x="3618" y="4799"/>
                      <a:pt x="3588" y="4951"/>
                    </a:cubicBezTo>
                    <a:cubicBezTo>
                      <a:pt x="3496" y="5194"/>
                      <a:pt x="3375" y="5437"/>
                      <a:pt x="3284" y="5711"/>
                    </a:cubicBezTo>
                    <a:cubicBezTo>
                      <a:pt x="3162" y="6015"/>
                      <a:pt x="3010" y="6258"/>
                      <a:pt x="2888" y="6531"/>
                    </a:cubicBezTo>
                    <a:cubicBezTo>
                      <a:pt x="2866" y="6600"/>
                      <a:pt x="2877" y="6634"/>
                      <a:pt x="2923" y="6634"/>
                    </a:cubicBezTo>
                    <a:cubicBezTo>
                      <a:pt x="2938" y="6634"/>
                      <a:pt x="2957" y="6630"/>
                      <a:pt x="2980" y="6623"/>
                    </a:cubicBezTo>
                    <a:cubicBezTo>
                      <a:pt x="3040" y="6562"/>
                      <a:pt x="3162" y="6562"/>
                      <a:pt x="3192" y="6501"/>
                    </a:cubicBezTo>
                    <a:cubicBezTo>
                      <a:pt x="3314" y="6349"/>
                      <a:pt x="3466" y="6319"/>
                      <a:pt x="3588" y="6227"/>
                    </a:cubicBezTo>
                    <a:cubicBezTo>
                      <a:pt x="3770" y="6076"/>
                      <a:pt x="3983" y="5984"/>
                      <a:pt x="4226" y="5802"/>
                    </a:cubicBezTo>
                    <a:cubicBezTo>
                      <a:pt x="4261" y="5784"/>
                      <a:pt x="4306" y="5767"/>
                      <a:pt x="4350" y="5767"/>
                    </a:cubicBezTo>
                    <a:cubicBezTo>
                      <a:pt x="4382" y="5767"/>
                      <a:pt x="4413" y="5776"/>
                      <a:pt x="4439" y="5802"/>
                    </a:cubicBezTo>
                    <a:cubicBezTo>
                      <a:pt x="4499" y="5893"/>
                      <a:pt x="4499" y="5954"/>
                      <a:pt x="4408" y="6045"/>
                    </a:cubicBezTo>
                    <a:cubicBezTo>
                      <a:pt x="4195" y="6258"/>
                      <a:pt x="3891" y="6410"/>
                      <a:pt x="3618" y="6623"/>
                    </a:cubicBezTo>
                    <a:cubicBezTo>
                      <a:pt x="3527" y="6653"/>
                      <a:pt x="3436" y="6683"/>
                      <a:pt x="3344" y="6775"/>
                    </a:cubicBezTo>
                    <a:cubicBezTo>
                      <a:pt x="3162" y="6927"/>
                      <a:pt x="2919" y="6987"/>
                      <a:pt x="2706" y="7048"/>
                    </a:cubicBezTo>
                    <a:lnTo>
                      <a:pt x="2615" y="7109"/>
                    </a:lnTo>
                    <a:cubicBezTo>
                      <a:pt x="2432" y="7443"/>
                      <a:pt x="2311" y="7838"/>
                      <a:pt x="2129" y="8142"/>
                    </a:cubicBezTo>
                    <a:lnTo>
                      <a:pt x="2129" y="8264"/>
                    </a:lnTo>
                    <a:cubicBezTo>
                      <a:pt x="2311" y="8112"/>
                      <a:pt x="2554" y="8051"/>
                      <a:pt x="2706" y="8021"/>
                    </a:cubicBezTo>
                    <a:cubicBezTo>
                      <a:pt x="2858" y="7960"/>
                      <a:pt x="3040" y="7899"/>
                      <a:pt x="3162" y="7747"/>
                    </a:cubicBezTo>
                    <a:cubicBezTo>
                      <a:pt x="3180" y="7712"/>
                      <a:pt x="3208" y="7697"/>
                      <a:pt x="3241" y="7697"/>
                    </a:cubicBezTo>
                    <a:cubicBezTo>
                      <a:pt x="3264" y="7697"/>
                      <a:pt x="3289" y="7704"/>
                      <a:pt x="3314" y="7717"/>
                    </a:cubicBezTo>
                    <a:cubicBezTo>
                      <a:pt x="3375" y="7747"/>
                      <a:pt x="3405" y="7808"/>
                      <a:pt x="3405" y="7899"/>
                    </a:cubicBezTo>
                    <a:cubicBezTo>
                      <a:pt x="3405" y="8112"/>
                      <a:pt x="3223" y="8142"/>
                      <a:pt x="3101" y="8203"/>
                    </a:cubicBezTo>
                    <a:cubicBezTo>
                      <a:pt x="2767" y="8416"/>
                      <a:pt x="2402" y="8568"/>
                      <a:pt x="2007" y="8720"/>
                    </a:cubicBezTo>
                    <a:cubicBezTo>
                      <a:pt x="1946" y="8720"/>
                      <a:pt x="1855" y="8750"/>
                      <a:pt x="1825" y="8811"/>
                    </a:cubicBezTo>
                    <a:cubicBezTo>
                      <a:pt x="1789" y="8847"/>
                      <a:pt x="1753" y="8859"/>
                      <a:pt x="1723" y="8859"/>
                    </a:cubicBezTo>
                    <a:cubicBezTo>
                      <a:pt x="1676" y="8859"/>
                      <a:pt x="1642" y="8830"/>
                      <a:pt x="1642" y="8811"/>
                    </a:cubicBezTo>
                    <a:cubicBezTo>
                      <a:pt x="1581" y="8720"/>
                      <a:pt x="1521" y="8750"/>
                      <a:pt x="1429" y="8720"/>
                    </a:cubicBezTo>
                    <a:cubicBezTo>
                      <a:pt x="1277" y="8629"/>
                      <a:pt x="1247" y="8507"/>
                      <a:pt x="1217" y="8355"/>
                    </a:cubicBezTo>
                    <a:cubicBezTo>
                      <a:pt x="1186" y="7990"/>
                      <a:pt x="1125" y="7656"/>
                      <a:pt x="1095" y="7291"/>
                    </a:cubicBezTo>
                    <a:cubicBezTo>
                      <a:pt x="1065" y="7109"/>
                      <a:pt x="973" y="6896"/>
                      <a:pt x="913" y="6683"/>
                    </a:cubicBezTo>
                    <a:cubicBezTo>
                      <a:pt x="913" y="6653"/>
                      <a:pt x="882" y="6623"/>
                      <a:pt x="821" y="6592"/>
                    </a:cubicBezTo>
                    <a:cubicBezTo>
                      <a:pt x="791" y="6531"/>
                      <a:pt x="791" y="6501"/>
                      <a:pt x="791" y="6471"/>
                    </a:cubicBezTo>
                    <a:cubicBezTo>
                      <a:pt x="821" y="6440"/>
                      <a:pt x="821" y="6349"/>
                      <a:pt x="913" y="6349"/>
                    </a:cubicBezTo>
                    <a:cubicBezTo>
                      <a:pt x="973" y="6349"/>
                      <a:pt x="1095" y="6379"/>
                      <a:pt x="1125" y="6471"/>
                    </a:cubicBezTo>
                    <a:cubicBezTo>
                      <a:pt x="1247" y="6683"/>
                      <a:pt x="1277" y="6957"/>
                      <a:pt x="1369" y="7231"/>
                    </a:cubicBezTo>
                    <a:cubicBezTo>
                      <a:pt x="1429" y="7565"/>
                      <a:pt x="1490" y="7899"/>
                      <a:pt x="1521" y="8264"/>
                    </a:cubicBezTo>
                    <a:cubicBezTo>
                      <a:pt x="1551" y="8294"/>
                      <a:pt x="1551" y="8325"/>
                      <a:pt x="1581" y="8325"/>
                    </a:cubicBezTo>
                    <a:cubicBezTo>
                      <a:pt x="1604" y="8317"/>
                      <a:pt x="1629" y="8315"/>
                      <a:pt x="1654" y="8315"/>
                    </a:cubicBezTo>
                    <a:cubicBezTo>
                      <a:pt x="1678" y="8315"/>
                      <a:pt x="1703" y="8317"/>
                      <a:pt x="1726" y="8317"/>
                    </a:cubicBezTo>
                    <a:cubicBezTo>
                      <a:pt x="1771" y="8317"/>
                      <a:pt x="1809" y="8310"/>
                      <a:pt x="1825" y="8264"/>
                    </a:cubicBezTo>
                    <a:cubicBezTo>
                      <a:pt x="1885" y="8051"/>
                      <a:pt x="2007" y="7838"/>
                      <a:pt x="2098" y="7656"/>
                    </a:cubicBezTo>
                    <a:cubicBezTo>
                      <a:pt x="2159" y="7443"/>
                      <a:pt x="2250" y="7261"/>
                      <a:pt x="2341" y="7079"/>
                    </a:cubicBezTo>
                    <a:cubicBezTo>
                      <a:pt x="2463" y="6896"/>
                      <a:pt x="2402" y="6775"/>
                      <a:pt x="2341" y="6623"/>
                    </a:cubicBezTo>
                    <a:cubicBezTo>
                      <a:pt x="2341" y="6623"/>
                      <a:pt x="2311" y="6592"/>
                      <a:pt x="2311" y="6531"/>
                    </a:cubicBezTo>
                    <a:cubicBezTo>
                      <a:pt x="2372" y="6136"/>
                      <a:pt x="2250" y="5741"/>
                      <a:pt x="2189" y="5316"/>
                    </a:cubicBezTo>
                    <a:cubicBezTo>
                      <a:pt x="2159" y="5103"/>
                      <a:pt x="2189" y="4829"/>
                      <a:pt x="2098" y="4617"/>
                    </a:cubicBezTo>
                    <a:lnTo>
                      <a:pt x="2098" y="4404"/>
                    </a:lnTo>
                    <a:cubicBezTo>
                      <a:pt x="2098" y="4343"/>
                      <a:pt x="2159" y="4343"/>
                      <a:pt x="2189" y="4313"/>
                    </a:cubicBezTo>
                    <a:cubicBezTo>
                      <a:pt x="2218" y="4294"/>
                      <a:pt x="2240" y="4287"/>
                      <a:pt x="2259" y="4287"/>
                    </a:cubicBezTo>
                    <a:cubicBezTo>
                      <a:pt x="2302" y="4287"/>
                      <a:pt x="2330" y="4322"/>
                      <a:pt x="2372" y="4343"/>
                    </a:cubicBezTo>
                    <a:cubicBezTo>
                      <a:pt x="2402" y="4404"/>
                      <a:pt x="2432" y="4465"/>
                      <a:pt x="2432" y="4525"/>
                    </a:cubicBezTo>
                    <a:cubicBezTo>
                      <a:pt x="2432" y="4677"/>
                      <a:pt x="2463" y="4799"/>
                      <a:pt x="2463" y="4951"/>
                    </a:cubicBezTo>
                    <a:cubicBezTo>
                      <a:pt x="2463" y="5133"/>
                      <a:pt x="2554" y="5346"/>
                      <a:pt x="2584" y="5559"/>
                    </a:cubicBezTo>
                    <a:cubicBezTo>
                      <a:pt x="2615" y="5741"/>
                      <a:pt x="2615" y="5924"/>
                      <a:pt x="2615" y="6106"/>
                    </a:cubicBezTo>
                    <a:lnTo>
                      <a:pt x="2615" y="6379"/>
                    </a:lnTo>
                    <a:cubicBezTo>
                      <a:pt x="2767" y="6167"/>
                      <a:pt x="2858" y="5893"/>
                      <a:pt x="2949" y="5650"/>
                    </a:cubicBezTo>
                    <a:cubicBezTo>
                      <a:pt x="3192" y="5285"/>
                      <a:pt x="3314" y="4829"/>
                      <a:pt x="3496" y="4434"/>
                    </a:cubicBezTo>
                    <a:cubicBezTo>
                      <a:pt x="3588" y="4252"/>
                      <a:pt x="3648" y="4069"/>
                      <a:pt x="3679" y="3887"/>
                    </a:cubicBezTo>
                    <a:cubicBezTo>
                      <a:pt x="3679" y="3796"/>
                      <a:pt x="3739" y="3735"/>
                      <a:pt x="3770" y="3644"/>
                    </a:cubicBezTo>
                    <a:cubicBezTo>
                      <a:pt x="3891" y="3370"/>
                      <a:pt x="3922" y="3127"/>
                      <a:pt x="4043" y="2884"/>
                    </a:cubicBezTo>
                    <a:cubicBezTo>
                      <a:pt x="4070" y="2831"/>
                      <a:pt x="4119" y="2756"/>
                      <a:pt x="4190" y="2756"/>
                    </a:cubicBezTo>
                    <a:close/>
                    <a:moveTo>
                      <a:pt x="4976" y="1"/>
                    </a:moveTo>
                    <a:cubicBezTo>
                      <a:pt x="4865" y="1"/>
                      <a:pt x="4756" y="40"/>
                      <a:pt x="4651" y="118"/>
                    </a:cubicBezTo>
                    <a:cubicBezTo>
                      <a:pt x="2736" y="1516"/>
                      <a:pt x="639" y="5012"/>
                      <a:pt x="92" y="7261"/>
                    </a:cubicBezTo>
                    <a:cubicBezTo>
                      <a:pt x="31" y="7504"/>
                      <a:pt x="1" y="7717"/>
                      <a:pt x="31" y="7899"/>
                    </a:cubicBezTo>
                    <a:cubicBezTo>
                      <a:pt x="31" y="8446"/>
                      <a:pt x="92" y="8750"/>
                      <a:pt x="214" y="9024"/>
                    </a:cubicBezTo>
                    <a:cubicBezTo>
                      <a:pt x="457" y="9419"/>
                      <a:pt x="730" y="9814"/>
                      <a:pt x="1217" y="9966"/>
                    </a:cubicBezTo>
                    <a:cubicBezTo>
                      <a:pt x="1380" y="10031"/>
                      <a:pt x="1542" y="10062"/>
                      <a:pt x="1710" y="10062"/>
                    </a:cubicBezTo>
                    <a:cubicBezTo>
                      <a:pt x="1855" y="10062"/>
                      <a:pt x="2004" y="10039"/>
                      <a:pt x="2159" y="9997"/>
                    </a:cubicBezTo>
                    <a:cubicBezTo>
                      <a:pt x="5046" y="9358"/>
                      <a:pt x="5837" y="4009"/>
                      <a:pt x="5746" y="1759"/>
                    </a:cubicBezTo>
                    <a:cubicBezTo>
                      <a:pt x="5746" y="1516"/>
                      <a:pt x="5746" y="1273"/>
                      <a:pt x="5685" y="999"/>
                    </a:cubicBezTo>
                    <a:cubicBezTo>
                      <a:pt x="5654" y="726"/>
                      <a:pt x="5624" y="422"/>
                      <a:pt x="5411" y="209"/>
                    </a:cubicBezTo>
                    <a:cubicBezTo>
                      <a:pt x="5272" y="70"/>
                      <a:pt x="5123" y="1"/>
                      <a:pt x="4976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0" name="Google Shape;2426;p69">
                <a:extLst>
                  <a:ext uri="{FF2B5EF4-FFF2-40B4-BE49-F238E27FC236}">
                    <a16:creationId xmlns:a16="http://schemas.microsoft.com/office/drawing/2014/main" id="{16859A65-6BA3-481D-B8A0-6E3A899A7CA4}"/>
                  </a:ext>
                </a:extLst>
              </p:cNvPr>
              <p:cNvSpPr/>
              <p:nvPr/>
            </p:nvSpPr>
            <p:spPr>
              <a:xfrm>
                <a:off x="4147325" y="6869425"/>
                <a:ext cx="128700" cy="125975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5039" extrusionOk="0">
                    <a:moveTo>
                      <a:pt x="4465" y="1"/>
                    </a:moveTo>
                    <a:cubicBezTo>
                      <a:pt x="3992" y="1"/>
                      <a:pt x="3292" y="408"/>
                      <a:pt x="2584" y="865"/>
                    </a:cubicBezTo>
                    <a:cubicBezTo>
                      <a:pt x="1520" y="1564"/>
                      <a:pt x="1" y="2476"/>
                      <a:pt x="61" y="3935"/>
                    </a:cubicBezTo>
                    <a:cubicBezTo>
                      <a:pt x="78" y="4726"/>
                      <a:pt x="420" y="5039"/>
                      <a:pt x="917" y="5039"/>
                    </a:cubicBezTo>
                    <a:cubicBezTo>
                      <a:pt x="2293" y="5039"/>
                      <a:pt x="4860" y="2646"/>
                      <a:pt x="5016" y="1351"/>
                    </a:cubicBezTo>
                    <a:cubicBezTo>
                      <a:pt x="5148" y="354"/>
                      <a:pt x="4905" y="1"/>
                      <a:pt x="4465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" name="Google Shape;2427;p69">
                <a:extLst>
                  <a:ext uri="{FF2B5EF4-FFF2-40B4-BE49-F238E27FC236}">
                    <a16:creationId xmlns:a16="http://schemas.microsoft.com/office/drawing/2014/main" id="{8188AA5E-838D-4A44-8EC4-224C2C3195A1}"/>
                  </a:ext>
                </a:extLst>
              </p:cNvPr>
              <p:cNvSpPr/>
              <p:nvPr/>
            </p:nvSpPr>
            <p:spPr>
              <a:xfrm>
                <a:off x="3961150" y="7096325"/>
                <a:ext cx="177850" cy="117000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4680" extrusionOk="0">
                    <a:moveTo>
                      <a:pt x="4920" y="1"/>
                    </a:moveTo>
                    <a:cubicBezTo>
                      <a:pt x="4877" y="1"/>
                      <a:pt x="4855" y="44"/>
                      <a:pt x="4834" y="87"/>
                    </a:cubicBezTo>
                    <a:cubicBezTo>
                      <a:pt x="4712" y="239"/>
                      <a:pt x="4651" y="391"/>
                      <a:pt x="4530" y="482"/>
                    </a:cubicBezTo>
                    <a:cubicBezTo>
                      <a:pt x="4438" y="573"/>
                      <a:pt x="4378" y="695"/>
                      <a:pt x="4286" y="786"/>
                    </a:cubicBezTo>
                    <a:cubicBezTo>
                      <a:pt x="4195" y="999"/>
                      <a:pt x="4074" y="1151"/>
                      <a:pt x="3922" y="1303"/>
                    </a:cubicBezTo>
                    <a:cubicBezTo>
                      <a:pt x="3678" y="1515"/>
                      <a:pt x="3496" y="1759"/>
                      <a:pt x="3344" y="2002"/>
                    </a:cubicBezTo>
                    <a:cubicBezTo>
                      <a:pt x="3314" y="2063"/>
                      <a:pt x="3344" y="2154"/>
                      <a:pt x="3283" y="2215"/>
                    </a:cubicBezTo>
                    <a:cubicBezTo>
                      <a:pt x="3131" y="2245"/>
                      <a:pt x="3010" y="2367"/>
                      <a:pt x="2858" y="2397"/>
                    </a:cubicBezTo>
                    <a:cubicBezTo>
                      <a:pt x="2615" y="2458"/>
                      <a:pt x="2432" y="2579"/>
                      <a:pt x="2250" y="2670"/>
                    </a:cubicBezTo>
                    <a:cubicBezTo>
                      <a:pt x="1946" y="2731"/>
                      <a:pt x="1642" y="2883"/>
                      <a:pt x="1338" y="2974"/>
                    </a:cubicBezTo>
                    <a:cubicBezTo>
                      <a:pt x="1216" y="3005"/>
                      <a:pt x="1156" y="2974"/>
                      <a:pt x="1064" y="3035"/>
                    </a:cubicBezTo>
                    <a:cubicBezTo>
                      <a:pt x="1064" y="3050"/>
                      <a:pt x="1057" y="3058"/>
                      <a:pt x="1045" y="3058"/>
                    </a:cubicBezTo>
                    <a:cubicBezTo>
                      <a:pt x="1034" y="3058"/>
                      <a:pt x="1019" y="3050"/>
                      <a:pt x="1004" y="3035"/>
                    </a:cubicBezTo>
                    <a:cubicBezTo>
                      <a:pt x="943" y="3005"/>
                      <a:pt x="1004" y="3005"/>
                      <a:pt x="1034" y="2974"/>
                    </a:cubicBezTo>
                    <a:cubicBezTo>
                      <a:pt x="1216" y="2701"/>
                      <a:pt x="1490" y="2519"/>
                      <a:pt x="1672" y="2245"/>
                    </a:cubicBezTo>
                    <a:cubicBezTo>
                      <a:pt x="1916" y="2002"/>
                      <a:pt x="2128" y="1789"/>
                      <a:pt x="2250" y="1455"/>
                    </a:cubicBezTo>
                    <a:cubicBezTo>
                      <a:pt x="2280" y="1333"/>
                      <a:pt x="2250" y="1303"/>
                      <a:pt x="2128" y="1303"/>
                    </a:cubicBezTo>
                    <a:cubicBezTo>
                      <a:pt x="2114" y="1289"/>
                      <a:pt x="2098" y="1283"/>
                      <a:pt x="2082" y="1283"/>
                    </a:cubicBezTo>
                    <a:cubicBezTo>
                      <a:pt x="2028" y="1283"/>
                      <a:pt x="1969" y="1347"/>
                      <a:pt x="1946" y="1394"/>
                    </a:cubicBezTo>
                    <a:cubicBezTo>
                      <a:pt x="1764" y="1759"/>
                      <a:pt x="1520" y="2002"/>
                      <a:pt x="1247" y="2275"/>
                    </a:cubicBezTo>
                    <a:cubicBezTo>
                      <a:pt x="1064" y="2519"/>
                      <a:pt x="852" y="2670"/>
                      <a:pt x="700" y="2974"/>
                    </a:cubicBezTo>
                    <a:cubicBezTo>
                      <a:pt x="609" y="3126"/>
                      <a:pt x="487" y="3218"/>
                      <a:pt x="274" y="3218"/>
                    </a:cubicBezTo>
                    <a:cubicBezTo>
                      <a:pt x="183" y="3218"/>
                      <a:pt x="153" y="3309"/>
                      <a:pt x="92" y="3309"/>
                    </a:cubicBezTo>
                    <a:cubicBezTo>
                      <a:pt x="31" y="3339"/>
                      <a:pt x="1" y="3430"/>
                      <a:pt x="31" y="3461"/>
                    </a:cubicBezTo>
                    <a:cubicBezTo>
                      <a:pt x="31" y="3522"/>
                      <a:pt x="122" y="3522"/>
                      <a:pt x="183" y="3522"/>
                    </a:cubicBezTo>
                    <a:cubicBezTo>
                      <a:pt x="233" y="3515"/>
                      <a:pt x="281" y="3512"/>
                      <a:pt x="327" y="3512"/>
                    </a:cubicBezTo>
                    <a:cubicBezTo>
                      <a:pt x="500" y="3512"/>
                      <a:pt x="640" y="3566"/>
                      <a:pt x="761" y="3734"/>
                    </a:cubicBezTo>
                    <a:cubicBezTo>
                      <a:pt x="1064" y="4069"/>
                      <a:pt x="1520" y="4190"/>
                      <a:pt x="1946" y="4373"/>
                    </a:cubicBezTo>
                    <a:cubicBezTo>
                      <a:pt x="2098" y="4433"/>
                      <a:pt x="2220" y="4433"/>
                      <a:pt x="2371" y="4525"/>
                    </a:cubicBezTo>
                    <a:cubicBezTo>
                      <a:pt x="2523" y="4585"/>
                      <a:pt x="2675" y="4677"/>
                      <a:pt x="2858" y="4677"/>
                    </a:cubicBezTo>
                    <a:cubicBezTo>
                      <a:pt x="2878" y="4677"/>
                      <a:pt x="2902" y="4680"/>
                      <a:pt x="2925" y="4680"/>
                    </a:cubicBezTo>
                    <a:cubicBezTo>
                      <a:pt x="2973" y="4680"/>
                      <a:pt x="3020" y="4666"/>
                      <a:pt x="3040" y="4585"/>
                    </a:cubicBezTo>
                    <a:cubicBezTo>
                      <a:pt x="3040" y="4494"/>
                      <a:pt x="3040" y="4373"/>
                      <a:pt x="2919" y="4342"/>
                    </a:cubicBezTo>
                    <a:cubicBezTo>
                      <a:pt x="2827" y="4281"/>
                      <a:pt x="2736" y="4251"/>
                      <a:pt x="2615" y="4221"/>
                    </a:cubicBezTo>
                    <a:cubicBezTo>
                      <a:pt x="2432" y="4190"/>
                      <a:pt x="2250" y="4099"/>
                      <a:pt x="2068" y="4038"/>
                    </a:cubicBezTo>
                    <a:cubicBezTo>
                      <a:pt x="1824" y="3917"/>
                      <a:pt x="1612" y="3826"/>
                      <a:pt x="1368" y="3734"/>
                    </a:cubicBezTo>
                    <a:cubicBezTo>
                      <a:pt x="1216" y="3643"/>
                      <a:pt x="1064" y="3522"/>
                      <a:pt x="882" y="3370"/>
                    </a:cubicBezTo>
                    <a:cubicBezTo>
                      <a:pt x="1095" y="3370"/>
                      <a:pt x="1338" y="3309"/>
                      <a:pt x="1520" y="3218"/>
                    </a:cubicBezTo>
                    <a:cubicBezTo>
                      <a:pt x="1672" y="3157"/>
                      <a:pt x="1855" y="3157"/>
                      <a:pt x="2068" y="3066"/>
                    </a:cubicBezTo>
                    <a:cubicBezTo>
                      <a:pt x="2463" y="2914"/>
                      <a:pt x="2858" y="2731"/>
                      <a:pt x="3283" y="2549"/>
                    </a:cubicBezTo>
                    <a:cubicBezTo>
                      <a:pt x="3314" y="2549"/>
                      <a:pt x="3314" y="2549"/>
                      <a:pt x="3344" y="2579"/>
                    </a:cubicBezTo>
                    <a:cubicBezTo>
                      <a:pt x="3527" y="2731"/>
                      <a:pt x="3770" y="2822"/>
                      <a:pt x="3982" y="2883"/>
                    </a:cubicBezTo>
                    <a:cubicBezTo>
                      <a:pt x="4256" y="3005"/>
                      <a:pt x="4530" y="2974"/>
                      <a:pt x="4834" y="3005"/>
                    </a:cubicBezTo>
                    <a:cubicBezTo>
                      <a:pt x="5016" y="3035"/>
                      <a:pt x="5229" y="3035"/>
                      <a:pt x="5411" y="3126"/>
                    </a:cubicBezTo>
                    <a:cubicBezTo>
                      <a:pt x="5431" y="3130"/>
                      <a:pt x="5452" y="3132"/>
                      <a:pt x="5472" y="3132"/>
                    </a:cubicBezTo>
                    <a:cubicBezTo>
                      <a:pt x="5602" y="3132"/>
                      <a:pt x="5719" y="3053"/>
                      <a:pt x="5745" y="2974"/>
                    </a:cubicBezTo>
                    <a:cubicBezTo>
                      <a:pt x="5776" y="2853"/>
                      <a:pt x="5745" y="2762"/>
                      <a:pt x="5624" y="2731"/>
                    </a:cubicBezTo>
                    <a:cubicBezTo>
                      <a:pt x="5533" y="2701"/>
                      <a:pt x="5381" y="2701"/>
                      <a:pt x="5259" y="2670"/>
                    </a:cubicBezTo>
                    <a:cubicBezTo>
                      <a:pt x="5016" y="2579"/>
                      <a:pt x="4773" y="2610"/>
                      <a:pt x="4499" y="2579"/>
                    </a:cubicBezTo>
                    <a:cubicBezTo>
                      <a:pt x="4226" y="2549"/>
                      <a:pt x="4043" y="2427"/>
                      <a:pt x="3770" y="2397"/>
                    </a:cubicBezTo>
                    <a:cubicBezTo>
                      <a:pt x="3861" y="2275"/>
                      <a:pt x="3952" y="2275"/>
                      <a:pt x="4104" y="2215"/>
                    </a:cubicBezTo>
                    <a:cubicBezTo>
                      <a:pt x="4408" y="2002"/>
                      <a:pt x="4682" y="1850"/>
                      <a:pt x="4986" y="1698"/>
                    </a:cubicBezTo>
                    <a:cubicBezTo>
                      <a:pt x="5198" y="1607"/>
                      <a:pt x="5441" y="1455"/>
                      <a:pt x="5654" y="1333"/>
                    </a:cubicBezTo>
                    <a:cubicBezTo>
                      <a:pt x="5897" y="1211"/>
                      <a:pt x="6080" y="1060"/>
                      <a:pt x="6323" y="938"/>
                    </a:cubicBezTo>
                    <a:cubicBezTo>
                      <a:pt x="6566" y="786"/>
                      <a:pt x="6809" y="604"/>
                      <a:pt x="7022" y="391"/>
                    </a:cubicBezTo>
                    <a:cubicBezTo>
                      <a:pt x="7083" y="300"/>
                      <a:pt x="7113" y="239"/>
                      <a:pt x="7083" y="148"/>
                    </a:cubicBezTo>
                    <a:cubicBezTo>
                      <a:pt x="7022" y="87"/>
                      <a:pt x="6961" y="87"/>
                      <a:pt x="6870" y="87"/>
                    </a:cubicBezTo>
                    <a:cubicBezTo>
                      <a:pt x="6809" y="87"/>
                      <a:pt x="6718" y="148"/>
                      <a:pt x="6627" y="148"/>
                    </a:cubicBezTo>
                    <a:cubicBezTo>
                      <a:pt x="6505" y="148"/>
                      <a:pt x="6414" y="178"/>
                      <a:pt x="6475" y="300"/>
                    </a:cubicBezTo>
                    <a:cubicBezTo>
                      <a:pt x="6505" y="482"/>
                      <a:pt x="6353" y="482"/>
                      <a:pt x="6262" y="573"/>
                    </a:cubicBezTo>
                    <a:cubicBezTo>
                      <a:pt x="6049" y="725"/>
                      <a:pt x="5806" y="847"/>
                      <a:pt x="5593" y="999"/>
                    </a:cubicBezTo>
                    <a:cubicBezTo>
                      <a:pt x="5411" y="1060"/>
                      <a:pt x="5259" y="1181"/>
                      <a:pt x="5107" y="1242"/>
                    </a:cubicBezTo>
                    <a:cubicBezTo>
                      <a:pt x="4834" y="1394"/>
                      <a:pt x="4560" y="1607"/>
                      <a:pt x="4256" y="1698"/>
                    </a:cubicBezTo>
                    <a:cubicBezTo>
                      <a:pt x="4104" y="1759"/>
                      <a:pt x="4043" y="1850"/>
                      <a:pt x="3891" y="1850"/>
                    </a:cubicBezTo>
                    <a:cubicBezTo>
                      <a:pt x="3891" y="1789"/>
                      <a:pt x="3922" y="1759"/>
                      <a:pt x="3952" y="1698"/>
                    </a:cubicBezTo>
                    <a:cubicBezTo>
                      <a:pt x="4074" y="1607"/>
                      <a:pt x="4134" y="1485"/>
                      <a:pt x="4256" y="1333"/>
                    </a:cubicBezTo>
                    <a:cubicBezTo>
                      <a:pt x="4408" y="1151"/>
                      <a:pt x="4530" y="938"/>
                      <a:pt x="4682" y="756"/>
                    </a:cubicBezTo>
                    <a:cubicBezTo>
                      <a:pt x="4803" y="573"/>
                      <a:pt x="4894" y="421"/>
                      <a:pt x="5016" y="239"/>
                    </a:cubicBezTo>
                    <a:cubicBezTo>
                      <a:pt x="5107" y="117"/>
                      <a:pt x="5016" y="87"/>
                      <a:pt x="4986" y="26"/>
                    </a:cubicBezTo>
                    <a:cubicBezTo>
                      <a:pt x="4959" y="8"/>
                      <a:pt x="4937" y="1"/>
                      <a:pt x="4920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" name="Google Shape;2428;p69">
                <a:extLst>
                  <a:ext uri="{FF2B5EF4-FFF2-40B4-BE49-F238E27FC236}">
                    <a16:creationId xmlns:a16="http://schemas.microsoft.com/office/drawing/2014/main" id="{87FCCE8D-1448-4DDC-ABE4-E3AE0791A325}"/>
                  </a:ext>
                </a:extLst>
              </p:cNvPr>
              <p:cNvSpPr/>
              <p:nvPr/>
            </p:nvSpPr>
            <p:spPr>
              <a:xfrm>
                <a:off x="3978625" y="6678750"/>
                <a:ext cx="209750" cy="2655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10623" extrusionOk="0">
                    <a:moveTo>
                      <a:pt x="7225" y="0"/>
                    </a:moveTo>
                    <a:cubicBezTo>
                      <a:pt x="7201" y="0"/>
                      <a:pt x="7174" y="4"/>
                      <a:pt x="7144" y="12"/>
                    </a:cubicBezTo>
                    <a:cubicBezTo>
                      <a:pt x="7022" y="42"/>
                      <a:pt x="6992" y="133"/>
                      <a:pt x="7053" y="255"/>
                    </a:cubicBezTo>
                    <a:cubicBezTo>
                      <a:pt x="7083" y="285"/>
                      <a:pt x="7083" y="315"/>
                      <a:pt x="7053" y="407"/>
                    </a:cubicBezTo>
                    <a:cubicBezTo>
                      <a:pt x="6931" y="619"/>
                      <a:pt x="6809" y="893"/>
                      <a:pt x="6718" y="1167"/>
                    </a:cubicBezTo>
                    <a:cubicBezTo>
                      <a:pt x="6597" y="1470"/>
                      <a:pt x="6414" y="1774"/>
                      <a:pt x="6293" y="2078"/>
                    </a:cubicBezTo>
                    <a:lnTo>
                      <a:pt x="5958" y="2747"/>
                    </a:lnTo>
                    <a:cubicBezTo>
                      <a:pt x="5897" y="2899"/>
                      <a:pt x="5837" y="3051"/>
                      <a:pt x="5746" y="3203"/>
                    </a:cubicBezTo>
                    <a:cubicBezTo>
                      <a:pt x="5624" y="3416"/>
                      <a:pt x="5533" y="3598"/>
                      <a:pt x="5442" y="3750"/>
                    </a:cubicBezTo>
                    <a:cubicBezTo>
                      <a:pt x="5290" y="3963"/>
                      <a:pt x="5168" y="4206"/>
                      <a:pt x="5016" y="4419"/>
                    </a:cubicBezTo>
                    <a:cubicBezTo>
                      <a:pt x="4864" y="4662"/>
                      <a:pt x="4712" y="4936"/>
                      <a:pt x="4530" y="5148"/>
                    </a:cubicBezTo>
                    <a:lnTo>
                      <a:pt x="4530" y="5179"/>
                    </a:lnTo>
                    <a:cubicBezTo>
                      <a:pt x="4469" y="5179"/>
                      <a:pt x="4469" y="5148"/>
                      <a:pt x="4469" y="5148"/>
                    </a:cubicBezTo>
                    <a:lnTo>
                      <a:pt x="4530" y="5148"/>
                    </a:lnTo>
                    <a:cubicBezTo>
                      <a:pt x="4469" y="5027"/>
                      <a:pt x="4469" y="4875"/>
                      <a:pt x="4469" y="4844"/>
                    </a:cubicBezTo>
                    <a:cubicBezTo>
                      <a:pt x="4621" y="4571"/>
                      <a:pt x="4621" y="4267"/>
                      <a:pt x="4742" y="3963"/>
                    </a:cubicBezTo>
                    <a:cubicBezTo>
                      <a:pt x="4834" y="3720"/>
                      <a:pt x="4864" y="3477"/>
                      <a:pt x="4925" y="3203"/>
                    </a:cubicBezTo>
                    <a:cubicBezTo>
                      <a:pt x="5016" y="2960"/>
                      <a:pt x="5077" y="2656"/>
                      <a:pt x="5168" y="2352"/>
                    </a:cubicBezTo>
                    <a:cubicBezTo>
                      <a:pt x="5198" y="2230"/>
                      <a:pt x="5229" y="2078"/>
                      <a:pt x="5290" y="1957"/>
                    </a:cubicBezTo>
                    <a:cubicBezTo>
                      <a:pt x="5350" y="1805"/>
                      <a:pt x="5442" y="1653"/>
                      <a:pt x="5381" y="1470"/>
                    </a:cubicBezTo>
                    <a:cubicBezTo>
                      <a:pt x="5381" y="1379"/>
                      <a:pt x="5381" y="1319"/>
                      <a:pt x="5320" y="1319"/>
                    </a:cubicBezTo>
                    <a:cubicBezTo>
                      <a:pt x="5229" y="1319"/>
                      <a:pt x="5168" y="1349"/>
                      <a:pt x="5168" y="1440"/>
                    </a:cubicBezTo>
                    <a:cubicBezTo>
                      <a:pt x="5138" y="1653"/>
                      <a:pt x="5016" y="1835"/>
                      <a:pt x="4986" y="2078"/>
                    </a:cubicBezTo>
                    <a:cubicBezTo>
                      <a:pt x="4925" y="2109"/>
                      <a:pt x="4925" y="2200"/>
                      <a:pt x="4894" y="2261"/>
                    </a:cubicBezTo>
                    <a:cubicBezTo>
                      <a:pt x="4773" y="2443"/>
                      <a:pt x="4773" y="2686"/>
                      <a:pt x="4712" y="2869"/>
                    </a:cubicBezTo>
                    <a:cubicBezTo>
                      <a:pt x="4621" y="3021"/>
                      <a:pt x="4621" y="3173"/>
                      <a:pt x="4590" y="3294"/>
                    </a:cubicBezTo>
                    <a:cubicBezTo>
                      <a:pt x="4530" y="3477"/>
                      <a:pt x="4438" y="3659"/>
                      <a:pt x="4408" y="3872"/>
                    </a:cubicBezTo>
                    <a:cubicBezTo>
                      <a:pt x="4317" y="4206"/>
                      <a:pt x="4226" y="4540"/>
                      <a:pt x="4104" y="4875"/>
                    </a:cubicBezTo>
                    <a:cubicBezTo>
                      <a:pt x="4013" y="5179"/>
                      <a:pt x="3861" y="5543"/>
                      <a:pt x="3922" y="5878"/>
                    </a:cubicBezTo>
                    <a:cubicBezTo>
                      <a:pt x="3922" y="5908"/>
                      <a:pt x="3922" y="5939"/>
                      <a:pt x="3861" y="5999"/>
                    </a:cubicBezTo>
                    <a:cubicBezTo>
                      <a:pt x="3709" y="6091"/>
                      <a:pt x="3648" y="6303"/>
                      <a:pt x="3527" y="6455"/>
                    </a:cubicBezTo>
                    <a:lnTo>
                      <a:pt x="2949" y="7246"/>
                    </a:lnTo>
                    <a:cubicBezTo>
                      <a:pt x="2767" y="7458"/>
                      <a:pt x="2615" y="7732"/>
                      <a:pt x="2402" y="7975"/>
                    </a:cubicBezTo>
                    <a:cubicBezTo>
                      <a:pt x="2250" y="8127"/>
                      <a:pt x="2098" y="8309"/>
                      <a:pt x="1946" y="8492"/>
                    </a:cubicBezTo>
                    <a:cubicBezTo>
                      <a:pt x="1794" y="8674"/>
                      <a:pt x="1642" y="8796"/>
                      <a:pt x="1521" y="8978"/>
                    </a:cubicBezTo>
                    <a:cubicBezTo>
                      <a:pt x="1457" y="9083"/>
                      <a:pt x="1409" y="9116"/>
                      <a:pt x="1335" y="9116"/>
                    </a:cubicBezTo>
                    <a:cubicBezTo>
                      <a:pt x="1302" y="9116"/>
                      <a:pt x="1264" y="9109"/>
                      <a:pt x="1217" y="9100"/>
                    </a:cubicBezTo>
                    <a:cubicBezTo>
                      <a:pt x="1247" y="9069"/>
                      <a:pt x="1277" y="9039"/>
                      <a:pt x="1277" y="8978"/>
                    </a:cubicBezTo>
                    <a:lnTo>
                      <a:pt x="1399" y="8644"/>
                    </a:lnTo>
                    <a:cubicBezTo>
                      <a:pt x="1581" y="8309"/>
                      <a:pt x="1672" y="7914"/>
                      <a:pt x="1824" y="7580"/>
                    </a:cubicBezTo>
                    <a:cubicBezTo>
                      <a:pt x="1855" y="7458"/>
                      <a:pt x="1885" y="7306"/>
                      <a:pt x="1946" y="7215"/>
                    </a:cubicBezTo>
                    <a:cubicBezTo>
                      <a:pt x="2007" y="6972"/>
                      <a:pt x="2098" y="6790"/>
                      <a:pt x="2159" y="6547"/>
                    </a:cubicBezTo>
                    <a:lnTo>
                      <a:pt x="2280" y="6091"/>
                    </a:lnTo>
                    <a:cubicBezTo>
                      <a:pt x="2311" y="5908"/>
                      <a:pt x="2341" y="5756"/>
                      <a:pt x="2402" y="5574"/>
                    </a:cubicBezTo>
                    <a:cubicBezTo>
                      <a:pt x="2432" y="5300"/>
                      <a:pt x="2463" y="5088"/>
                      <a:pt x="2432" y="4844"/>
                    </a:cubicBezTo>
                    <a:cubicBezTo>
                      <a:pt x="2432" y="4784"/>
                      <a:pt x="2402" y="4723"/>
                      <a:pt x="2311" y="4723"/>
                    </a:cubicBezTo>
                    <a:cubicBezTo>
                      <a:pt x="2189" y="4723"/>
                      <a:pt x="2159" y="4814"/>
                      <a:pt x="2159" y="4936"/>
                    </a:cubicBezTo>
                    <a:cubicBezTo>
                      <a:pt x="2159" y="4996"/>
                      <a:pt x="2189" y="5118"/>
                      <a:pt x="2159" y="5179"/>
                    </a:cubicBezTo>
                    <a:cubicBezTo>
                      <a:pt x="2037" y="5422"/>
                      <a:pt x="2098" y="5695"/>
                      <a:pt x="2007" y="5908"/>
                    </a:cubicBezTo>
                    <a:cubicBezTo>
                      <a:pt x="1946" y="6060"/>
                      <a:pt x="1976" y="6212"/>
                      <a:pt x="1885" y="6334"/>
                    </a:cubicBezTo>
                    <a:cubicBezTo>
                      <a:pt x="1794" y="6547"/>
                      <a:pt x="1703" y="6790"/>
                      <a:pt x="1642" y="7002"/>
                    </a:cubicBezTo>
                    <a:cubicBezTo>
                      <a:pt x="1551" y="7154"/>
                      <a:pt x="1521" y="7367"/>
                      <a:pt x="1429" y="7519"/>
                    </a:cubicBezTo>
                    <a:cubicBezTo>
                      <a:pt x="1369" y="7702"/>
                      <a:pt x="1277" y="7914"/>
                      <a:pt x="1217" y="8127"/>
                    </a:cubicBezTo>
                    <a:cubicBezTo>
                      <a:pt x="1095" y="8431"/>
                      <a:pt x="973" y="8674"/>
                      <a:pt x="882" y="8978"/>
                    </a:cubicBezTo>
                    <a:cubicBezTo>
                      <a:pt x="821" y="9100"/>
                      <a:pt x="791" y="9252"/>
                      <a:pt x="913" y="9373"/>
                    </a:cubicBezTo>
                    <a:cubicBezTo>
                      <a:pt x="1034" y="9495"/>
                      <a:pt x="1034" y="9556"/>
                      <a:pt x="913" y="9677"/>
                    </a:cubicBezTo>
                    <a:cubicBezTo>
                      <a:pt x="913" y="9708"/>
                      <a:pt x="882" y="9708"/>
                      <a:pt x="821" y="9738"/>
                    </a:cubicBezTo>
                    <a:cubicBezTo>
                      <a:pt x="609" y="9951"/>
                      <a:pt x="426" y="10194"/>
                      <a:pt x="153" y="10407"/>
                    </a:cubicBezTo>
                    <a:cubicBezTo>
                      <a:pt x="31" y="10437"/>
                      <a:pt x="1" y="10498"/>
                      <a:pt x="62" y="10589"/>
                    </a:cubicBezTo>
                    <a:cubicBezTo>
                      <a:pt x="96" y="10612"/>
                      <a:pt x="127" y="10622"/>
                      <a:pt x="156" y="10622"/>
                    </a:cubicBezTo>
                    <a:cubicBezTo>
                      <a:pt x="204" y="10622"/>
                      <a:pt x="248" y="10596"/>
                      <a:pt x="305" y="10559"/>
                    </a:cubicBezTo>
                    <a:cubicBezTo>
                      <a:pt x="335" y="10468"/>
                      <a:pt x="426" y="10437"/>
                      <a:pt x="457" y="10407"/>
                    </a:cubicBezTo>
                    <a:cubicBezTo>
                      <a:pt x="730" y="10255"/>
                      <a:pt x="882" y="10012"/>
                      <a:pt x="1065" y="9829"/>
                    </a:cubicBezTo>
                    <a:cubicBezTo>
                      <a:pt x="1217" y="9677"/>
                      <a:pt x="1277" y="9495"/>
                      <a:pt x="1551" y="9495"/>
                    </a:cubicBezTo>
                    <a:cubicBezTo>
                      <a:pt x="1581" y="9495"/>
                      <a:pt x="1703" y="9434"/>
                      <a:pt x="1794" y="9404"/>
                    </a:cubicBezTo>
                    <a:cubicBezTo>
                      <a:pt x="2128" y="9252"/>
                      <a:pt x="2432" y="9130"/>
                      <a:pt x="2767" y="8978"/>
                    </a:cubicBezTo>
                    <a:cubicBezTo>
                      <a:pt x="3101" y="8826"/>
                      <a:pt x="3466" y="8674"/>
                      <a:pt x="3770" y="8492"/>
                    </a:cubicBezTo>
                    <a:cubicBezTo>
                      <a:pt x="4104" y="8279"/>
                      <a:pt x="4438" y="8036"/>
                      <a:pt x="4712" y="7762"/>
                    </a:cubicBezTo>
                    <a:cubicBezTo>
                      <a:pt x="4834" y="7610"/>
                      <a:pt x="4894" y="7519"/>
                      <a:pt x="4864" y="7306"/>
                    </a:cubicBezTo>
                    <a:cubicBezTo>
                      <a:pt x="4839" y="7180"/>
                      <a:pt x="4750" y="7116"/>
                      <a:pt x="4651" y="7116"/>
                    </a:cubicBezTo>
                    <a:cubicBezTo>
                      <a:pt x="4631" y="7116"/>
                      <a:pt x="4611" y="7119"/>
                      <a:pt x="4590" y="7124"/>
                    </a:cubicBezTo>
                    <a:cubicBezTo>
                      <a:pt x="4469" y="7154"/>
                      <a:pt x="4469" y="7276"/>
                      <a:pt x="4438" y="7398"/>
                    </a:cubicBezTo>
                    <a:cubicBezTo>
                      <a:pt x="4438" y="7458"/>
                      <a:pt x="4469" y="7519"/>
                      <a:pt x="4408" y="7550"/>
                    </a:cubicBezTo>
                    <a:cubicBezTo>
                      <a:pt x="4256" y="7580"/>
                      <a:pt x="4135" y="7732"/>
                      <a:pt x="4013" y="7823"/>
                    </a:cubicBezTo>
                    <a:cubicBezTo>
                      <a:pt x="3709" y="8006"/>
                      <a:pt x="3466" y="8188"/>
                      <a:pt x="3162" y="8340"/>
                    </a:cubicBezTo>
                    <a:cubicBezTo>
                      <a:pt x="2767" y="8492"/>
                      <a:pt x="2432" y="8735"/>
                      <a:pt x="2037" y="8826"/>
                    </a:cubicBezTo>
                    <a:cubicBezTo>
                      <a:pt x="2016" y="8869"/>
                      <a:pt x="1994" y="8912"/>
                      <a:pt x="1973" y="8912"/>
                    </a:cubicBezTo>
                    <a:cubicBezTo>
                      <a:pt x="1964" y="8912"/>
                      <a:pt x="1955" y="8905"/>
                      <a:pt x="1946" y="8887"/>
                    </a:cubicBezTo>
                    <a:cubicBezTo>
                      <a:pt x="1946" y="8826"/>
                      <a:pt x="1976" y="8796"/>
                      <a:pt x="2007" y="8765"/>
                    </a:cubicBezTo>
                    <a:cubicBezTo>
                      <a:pt x="2098" y="8644"/>
                      <a:pt x="2189" y="8583"/>
                      <a:pt x="2280" y="8461"/>
                    </a:cubicBezTo>
                    <a:cubicBezTo>
                      <a:pt x="2402" y="8279"/>
                      <a:pt x="2584" y="8127"/>
                      <a:pt x="2706" y="7914"/>
                    </a:cubicBezTo>
                    <a:cubicBezTo>
                      <a:pt x="2858" y="7702"/>
                      <a:pt x="3040" y="7519"/>
                      <a:pt x="3192" y="7306"/>
                    </a:cubicBezTo>
                    <a:cubicBezTo>
                      <a:pt x="3344" y="7094"/>
                      <a:pt x="3496" y="6911"/>
                      <a:pt x="3648" y="6668"/>
                    </a:cubicBezTo>
                    <a:lnTo>
                      <a:pt x="3983" y="6212"/>
                    </a:lnTo>
                    <a:cubicBezTo>
                      <a:pt x="4013" y="6151"/>
                      <a:pt x="4074" y="5999"/>
                      <a:pt x="4165" y="5999"/>
                    </a:cubicBezTo>
                    <a:cubicBezTo>
                      <a:pt x="4287" y="5999"/>
                      <a:pt x="4378" y="5939"/>
                      <a:pt x="4469" y="5908"/>
                    </a:cubicBezTo>
                    <a:cubicBezTo>
                      <a:pt x="4742" y="5847"/>
                      <a:pt x="4925" y="5726"/>
                      <a:pt x="5168" y="5574"/>
                    </a:cubicBezTo>
                    <a:cubicBezTo>
                      <a:pt x="5442" y="5422"/>
                      <a:pt x="5685" y="5240"/>
                      <a:pt x="5928" y="5027"/>
                    </a:cubicBezTo>
                    <a:cubicBezTo>
                      <a:pt x="6049" y="4966"/>
                      <a:pt x="6110" y="4844"/>
                      <a:pt x="6232" y="4784"/>
                    </a:cubicBezTo>
                    <a:cubicBezTo>
                      <a:pt x="6414" y="4632"/>
                      <a:pt x="6597" y="4510"/>
                      <a:pt x="6749" y="4358"/>
                    </a:cubicBezTo>
                    <a:cubicBezTo>
                      <a:pt x="7022" y="4115"/>
                      <a:pt x="7326" y="3933"/>
                      <a:pt x="7569" y="3659"/>
                    </a:cubicBezTo>
                    <a:cubicBezTo>
                      <a:pt x="7600" y="3629"/>
                      <a:pt x="7630" y="3537"/>
                      <a:pt x="7721" y="3507"/>
                    </a:cubicBezTo>
                    <a:cubicBezTo>
                      <a:pt x="7934" y="3355"/>
                      <a:pt x="8116" y="3142"/>
                      <a:pt x="8329" y="2899"/>
                    </a:cubicBezTo>
                    <a:cubicBezTo>
                      <a:pt x="8390" y="2808"/>
                      <a:pt x="8390" y="2686"/>
                      <a:pt x="8360" y="2595"/>
                    </a:cubicBezTo>
                    <a:cubicBezTo>
                      <a:pt x="8333" y="2516"/>
                      <a:pt x="8261" y="2437"/>
                      <a:pt x="8164" y="2437"/>
                    </a:cubicBezTo>
                    <a:cubicBezTo>
                      <a:pt x="8148" y="2437"/>
                      <a:pt x="8133" y="2439"/>
                      <a:pt x="8116" y="2443"/>
                    </a:cubicBezTo>
                    <a:cubicBezTo>
                      <a:pt x="8025" y="2504"/>
                      <a:pt x="8025" y="2565"/>
                      <a:pt x="8025" y="2656"/>
                    </a:cubicBezTo>
                    <a:cubicBezTo>
                      <a:pt x="8025" y="2717"/>
                      <a:pt x="7964" y="2747"/>
                      <a:pt x="7934" y="2808"/>
                    </a:cubicBezTo>
                    <a:cubicBezTo>
                      <a:pt x="7782" y="2960"/>
                      <a:pt x="7630" y="3051"/>
                      <a:pt x="7508" y="3173"/>
                    </a:cubicBezTo>
                    <a:cubicBezTo>
                      <a:pt x="7326" y="3416"/>
                      <a:pt x="7113" y="3598"/>
                      <a:pt x="6870" y="3781"/>
                    </a:cubicBezTo>
                    <a:cubicBezTo>
                      <a:pt x="6688" y="3963"/>
                      <a:pt x="6445" y="4115"/>
                      <a:pt x="6262" y="4267"/>
                    </a:cubicBezTo>
                    <a:cubicBezTo>
                      <a:pt x="5897" y="4571"/>
                      <a:pt x="5472" y="4936"/>
                      <a:pt x="5046" y="5179"/>
                    </a:cubicBezTo>
                    <a:cubicBezTo>
                      <a:pt x="4925" y="5270"/>
                      <a:pt x="4864" y="5392"/>
                      <a:pt x="4712" y="5392"/>
                    </a:cubicBezTo>
                    <a:cubicBezTo>
                      <a:pt x="4682" y="5270"/>
                      <a:pt x="4773" y="5240"/>
                      <a:pt x="4834" y="5148"/>
                    </a:cubicBezTo>
                    <a:cubicBezTo>
                      <a:pt x="4925" y="4996"/>
                      <a:pt x="5046" y="4814"/>
                      <a:pt x="5168" y="4662"/>
                    </a:cubicBezTo>
                    <a:cubicBezTo>
                      <a:pt x="5320" y="4419"/>
                      <a:pt x="5472" y="4236"/>
                      <a:pt x="5594" y="4024"/>
                    </a:cubicBezTo>
                    <a:cubicBezTo>
                      <a:pt x="5746" y="3781"/>
                      <a:pt x="5837" y="3568"/>
                      <a:pt x="5989" y="3294"/>
                    </a:cubicBezTo>
                    <a:cubicBezTo>
                      <a:pt x="6110" y="3142"/>
                      <a:pt x="6232" y="2960"/>
                      <a:pt x="6293" y="2747"/>
                    </a:cubicBezTo>
                    <a:cubicBezTo>
                      <a:pt x="6414" y="2443"/>
                      <a:pt x="6597" y="2200"/>
                      <a:pt x="6718" y="1896"/>
                    </a:cubicBezTo>
                    <a:cubicBezTo>
                      <a:pt x="6809" y="1653"/>
                      <a:pt x="6901" y="1470"/>
                      <a:pt x="7022" y="1227"/>
                    </a:cubicBezTo>
                    <a:cubicBezTo>
                      <a:pt x="7174" y="984"/>
                      <a:pt x="7296" y="680"/>
                      <a:pt x="7417" y="376"/>
                    </a:cubicBezTo>
                    <a:cubicBezTo>
                      <a:pt x="7448" y="255"/>
                      <a:pt x="7478" y="163"/>
                      <a:pt x="7417" y="103"/>
                    </a:cubicBezTo>
                    <a:cubicBezTo>
                      <a:pt x="7349" y="34"/>
                      <a:pt x="7298" y="0"/>
                      <a:pt x="7225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" name="Google Shape;2429;p69">
                <a:extLst>
                  <a:ext uri="{FF2B5EF4-FFF2-40B4-BE49-F238E27FC236}">
                    <a16:creationId xmlns:a16="http://schemas.microsoft.com/office/drawing/2014/main" id="{50DF3D05-2F47-43A0-8FDE-D38B408FBBBF}"/>
                  </a:ext>
                </a:extLst>
              </p:cNvPr>
              <p:cNvSpPr/>
              <p:nvPr/>
            </p:nvSpPr>
            <p:spPr>
              <a:xfrm>
                <a:off x="2967225" y="7012500"/>
                <a:ext cx="278125" cy="97400"/>
              </a:xfrm>
              <a:custGeom>
                <a:avLst/>
                <a:gdLst/>
                <a:ahLst/>
                <a:cxnLst/>
                <a:rect l="l" t="t" r="r" b="b"/>
                <a:pathLst>
                  <a:path w="11125" h="3896" extrusionOk="0">
                    <a:moveTo>
                      <a:pt x="5006" y="0"/>
                    </a:moveTo>
                    <a:cubicBezTo>
                      <a:pt x="4954" y="0"/>
                      <a:pt x="4898" y="18"/>
                      <a:pt x="4863" y="36"/>
                    </a:cubicBezTo>
                    <a:cubicBezTo>
                      <a:pt x="4803" y="127"/>
                      <a:pt x="4742" y="188"/>
                      <a:pt x="4863" y="279"/>
                    </a:cubicBezTo>
                    <a:cubicBezTo>
                      <a:pt x="4955" y="340"/>
                      <a:pt x="5015" y="491"/>
                      <a:pt x="5167" y="583"/>
                    </a:cubicBezTo>
                    <a:cubicBezTo>
                      <a:pt x="5228" y="613"/>
                      <a:pt x="5319" y="674"/>
                      <a:pt x="5380" y="765"/>
                    </a:cubicBezTo>
                    <a:cubicBezTo>
                      <a:pt x="5532" y="917"/>
                      <a:pt x="5684" y="1099"/>
                      <a:pt x="5866" y="1251"/>
                    </a:cubicBezTo>
                    <a:cubicBezTo>
                      <a:pt x="6018" y="1403"/>
                      <a:pt x="6140" y="1555"/>
                      <a:pt x="6262" y="1707"/>
                    </a:cubicBezTo>
                    <a:cubicBezTo>
                      <a:pt x="6444" y="1950"/>
                      <a:pt x="6566" y="2163"/>
                      <a:pt x="6687" y="2437"/>
                    </a:cubicBezTo>
                    <a:cubicBezTo>
                      <a:pt x="6687" y="2528"/>
                      <a:pt x="6717" y="2558"/>
                      <a:pt x="6717" y="2619"/>
                    </a:cubicBezTo>
                    <a:lnTo>
                      <a:pt x="6383" y="2619"/>
                    </a:lnTo>
                    <a:cubicBezTo>
                      <a:pt x="6110" y="2619"/>
                      <a:pt x="5836" y="2558"/>
                      <a:pt x="5562" y="2528"/>
                    </a:cubicBezTo>
                    <a:cubicBezTo>
                      <a:pt x="5380" y="2528"/>
                      <a:pt x="5228" y="2437"/>
                      <a:pt x="5046" y="2437"/>
                    </a:cubicBezTo>
                    <a:cubicBezTo>
                      <a:pt x="4924" y="2437"/>
                      <a:pt x="4803" y="2437"/>
                      <a:pt x="4742" y="2406"/>
                    </a:cubicBezTo>
                    <a:cubicBezTo>
                      <a:pt x="4559" y="2376"/>
                      <a:pt x="4316" y="2285"/>
                      <a:pt x="4103" y="2285"/>
                    </a:cubicBezTo>
                    <a:cubicBezTo>
                      <a:pt x="3982" y="2285"/>
                      <a:pt x="3891" y="2224"/>
                      <a:pt x="3860" y="2133"/>
                    </a:cubicBezTo>
                    <a:cubicBezTo>
                      <a:pt x="3739" y="1859"/>
                      <a:pt x="3556" y="1647"/>
                      <a:pt x="3374" y="1403"/>
                    </a:cubicBezTo>
                    <a:cubicBezTo>
                      <a:pt x="3192" y="1221"/>
                      <a:pt x="3040" y="1069"/>
                      <a:pt x="2888" y="826"/>
                    </a:cubicBezTo>
                    <a:cubicBezTo>
                      <a:pt x="2827" y="765"/>
                      <a:pt x="2796" y="765"/>
                      <a:pt x="2888" y="674"/>
                    </a:cubicBezTo>
                    <a:cubicBezTo>
                      <a:pt x="2948" y="613"/>
                      <a:pt x="2918" y="552"/>
                      <a:pt x="2888" y="461"/>
                    </a:cubicBezTo>
                    <a:cubicBezTo>
                      <a:pt x="2827" y="431"/>
                      <a:pt x="2766" y="431"/>
                      <a:pt x="2675" y="431"/>
                    </a:cubicBezTo>
                    <a:cubicBezTo>
                      <a:pt x="2462" y="461"/>
                      <a:pt x="2341" y="704"/>
                      <a:pt x="2492" y="917"/>
                    </a:cubicBezTo>
                    <a:cubicBezTo>
                      <a:pt x="2614" y="1069"/>
                      <a:pt x="2736" y="1221"/>
                      <a:pt x="2888" y="1373"/>
                    </a:cubicBezTo>
                    <a:cubicBezTo>
                      <a:pt x="3100" y="1616"/>
                      <a:pt x="3283" y="1829"/>
                      <a:pt x="3496" y="2102"/>
                    </a:cubicBezTo>
                    <a:cubicBezTo>
                      <a:pt x="3435" y="2102"/>
                      <a:pt x="3404" y="2102"/>
                      <a:pt x="3344" y="1920"/>
                    </a:cubicBezTo>
                    <a:cubicBezTo>
                      <a:pt x="3040" y="1829"/>
                      <a:pt x="2736" y="1799"/>
                      <a:pt x="2462" y="1677"/>
                    </a:cubicBezTo>
                    <a:cubicBezTo>
                      <a:pt x="2310" y="1616"/>
                      <a:pt x="2128" y="1555"/>
                      <a:pt x="1915" y="1464"/>
                    </a:cubicBezTo>
                    <a:cubicBezTo>
                      <a:pt x="1824" y="1373"/>
                      <a:pt x="1702" y="1343"/>
                      <a:pt x="1581" y="1312"/>
                    </a:cubicBezTo>
                    <a:cubicBezTo>
                      <a:pt x="1398" y="1251"/>
                      <a:pt x="1246" y="1191"/>
                      <a:pt x="1094" y="1099"/>
                    </a:cubicBezTo>
                    <a:cubicBezTo>
                      <a:pt x="942" y="1069"/>
                      <a:pt x="821" y="1008"/>
                      <a:pt x="669" y="947"/>
                    </a:cubicBezTo>
                    <a:cubicBezTo>
                      <a:pt x="486" y="887"/>
                      <a:pt x="304" y="795"/>
                      <a:pt x="152" y="643"/>
                    </a:cubicBezTo>
                    <a:cubicBezTo>
                      <a:pt x="116" y="608"/>
                      <a:pt x="91" y="593"/>
                      <a:pt x="70" y="593"/>
                    </a:cubicBezTo>
                    <a:cubicBezTo>
                      <a:pt x="56" y="593"/>
                      <a:pt x="43" y="600"/>
                      <a:pt x="30" y="613"/>
                    </a:cubicBezTo>
                    <a:cubicBezTo>
                      <a:pt x="0" y="704"/>
                      <a:pt x="0" y="887"/>
                      <a:pt x="61" y="917"/>
                    </a:cubicBezTo>
                    <a:cubicBezTo>
                      <a:pt x="213" y="1008"/>
                      <a:pt x="334" y="1099"/>
                      <a:pt x="486" y="1160"/>
                    </a:cubicBezTo>
                    <a:cubicBezTo>
                      <a:pt x="760" y="1251"/>
                      <a:pt x="1003" y="1343"/>
                      <a:pt x="1277" y="1464"/>
                    </a:cubicBezTo>
                    <a:cubicBezTo>
                      <a:pt x="1550" y="1525"/>
                      <a:pt x="1824" y="1647"/>
                      <a:pt x="2067" y="1768"/>
                    </a:cubicBezTo>
                    <a:cubicBezTo>
                      <a:pt x="2341" y="1859"/>
                      <a:pt x="2644" y="1950"/>
                      <a:pt x="2948" y="2072"/>
                    </a:cubicBezTo>
                    <a:cubicBezTo>
                      <a:pt x="3131" y="2102"/>
                      <a:pt x="3344" y="2133"/>
                      <a:pt x="3526" y="2224"/>
                    </a:cubicBezTo>
                    <a:cubicBezTo>
                      <a:pt x="3526" y="2285"/>
                      <a:pt x="3496" y="2315"/>
                      <a:pt x="3435" y="2315"/>
                    </a:cubicBezTo>
                    <a:cubicBezTo>
                      <a:pt x="3252" y="2406"/>
                      <a:pt x="3070" y="2467"/>
                      <a:pt x="2827" y="2558"/>
                    </a:cubicBezTo>
                    <a:cubicBezTo>
                      <a:pt x="2766" y="2589"/>
                      <a:pt x="2644" y="2589"/>
                      <a:pt x="2584" y="2619"/>
                    </a:cubicBezTo>
                    <a:cubicBezTo>
                      <a:pt x="2371" y="2710"/>
                      <a:pt x="2158" y="2741"/>
                      <a:pt x="1976" y="2771"/>
                    </a:cubicBezTo>
                    <a:cubicBezTo>
                      <a:pt x="1702" y="2832"/>
                      <a:pt x="1459" y="2893"/>
                      <a:pt x="1246" y="2893"/>
                    </a:cubicBezTo>
                    <a:cubicBezTo>
                      <a:pt x="1155" y="2893"/>
                      <a:pt x="1125" y="2984"/>
                      <a:pt x="1125" y="3045"/>
                    </a:cubicBezTo>
                    <a:cubicBezTo>
                      <a:pt x="1125" y="3075"/>
                      <a:pt x="1125" y="3166"/>
                      <a:pt x="1216" y="3166"/>
                    </a:cubicBezTo>
                    <a:cubicBezTo>
                      <a:pt x="1277" y="3166"/>
                      <a:pt x="1364" y="3180"/>
                      <a:pt x="1452" y="3180"/>
                    </a:cubicBezTo>
                    <a:cubicBezTo>
                      <a:pt x="1496" y="3180"/>
                      <a:pt x="1540" y="3176"/>
                      <a:pt x="1581" y="3166"/>
                    </a:cubicBezTo>
                    <a:cubicBezTo>
                      <a:pt x="1824" y="3075"/>
                      <a:pt x="2037" y="3045"/>
                      <a:pt x="2280" y="3014"/>
                    </a:cubicBezTo>
                    <a:cubicBezTo>
                      <a:pt x="2644" y="2984"/>
                      <a:pt x="2979" y="2862"/>
                      <a:pt x="3344" y="2741"/>
                    </a:cubicBezTo>
                    <a:cubicBezTo>
                      <a:pt x="3526" y="2710"/>
                      <a:pt x="3708" y="2619"/>
                      <a:pt x="3830" y="2406"/>
                    </a:cubicBezTo>
                    <a:cubicBezTo>
                      <a:pt x="3847" y="2356"/>
                      <a:pt x="3882" y="2334"/>
                      <a:pt x="3920" y="2334"/>
                    </a:cubicBezTo>
                    <a:cubicBezTo>
                      <a:pt x="3951" y="2334"/>
                      <a:pt x="3985" y="2349"/>
                      <a:pt x="4012" y="2376"/>
                    </a:cubicBezTo>
                    <a:cubicBezTo>
                      <a:pt x="4134" y="2437"/>
                      <a:pt x="4255" y="2467"/>
                      <a:pt x="4347" y="2467"/>
                    </a:cubicBezTo>
                    <a:cubicBezTo>
                      <a:pt x="4620" y="2528"/>
                      <a:pt x="4924" y="2589"/>
                      <a:pt x="5198" y="2619"/>
                    </a:cubicBezTo>
                    <a:cubicBezTo>
                      <a:pt x="5532" y="2710"/>
                      <a:pt x="5836" y="2741"/>
                      <a:pt x="6170" y="2771"/>
                    </a:cubicBezTo>
                    <a:cubicBezTo>
                      <a:pt x="6322" y="2832"/>
                      <a:pt x="6474" y="2862"/>
                      <a:pt x="6687" y="2862"/>
                    </a:cubicBezTo>
                    <a:cubicBezTo>
                      <a:pt x="6687" y="2923"/>
                      <a:pt x="6596" y="2984"/>
                      <a:pt x="6566" y="3014"/>
                    </a:cubicBezTo>
                    <a:cubicBezTo>
                      <a:pt x="6262" y="3227"/>
                      <a:pt x="5866" y="3318"/>
                      <a:pt x="5532" y="3379"/>
                    </a:cubicBezTo>
                    <a:cubicBezTo>
                      <a:pt x="5502" y="3409"/>
                      <a:pt x="5464" y="3409"/>
                      <a:pt x="5426" y="3409"/>
                    </a:cubicBezTo>
                    <a:cubicBezTo>
                      <a:pt x="5388" y="3409"/>
                      <a:pt x="5350" y="3409"/>
                      <a:pt x="5319" y="3440"/>
                    </a:cubicBezTo>
                    <a:cubicBezTo>
                      <a:pt x="5167" y="3501"/>
                      <a:pt x="5015" y="3531"/>
                      <a:pt x="4863" y="3531"/>
                    </a:cubicBezTo>
                    <a:cubicBezTo>
                      <a:pt x="4711" y="3531"/>
                      <a:pt x="4559" y="3622"/>
                      <a:pt x="4347" y="3622"/>
                    </a:cubicBezTo>
                    <a:cubicBezTo>
                      <a:pt x="4286" y="3622"/>
                      <a:pt x="4255" y="3683"/>
                      <a:pt x="4255" y="3774"/>
                    </a:cubicBezTo>
                    <a:cubicBezTo>
                      <a:pt x="4286" y="3896"/>
                      <a:pt x="4316" y="3896"/>
                      <a:pt x="4407" y="3896"/>
                    </a:cubicBezTo>
                    <a:cubicBezTo>
                      <a:pt x="4559" y="3835"/>
                      <a:pt x="4711" y="3835"/>
                      <a:pt x="4863" y="3805"/>
                    </a:cubicBezTo>
                    <a:cubicBezTo>
                      <a:pt x="5167" y="3774"/>
                      <a:pt x="5410" y="3683"/>
                      <a:pt x="5714" y="3653"/>
                    </a:cubicBezTo>
                    <a:cubicBezTo>
                      <a:pt x="6018" y="3622"/>
                      <a:pt x="6322" y="3501"/>
                      <a:pt x="6596" y="3379"/>
                    </a:cubicBezTo>
                    <a:cubicBezTo>
                      <a:pt x="6717" y="3349"/>
                      <a:pt x="6869" y="3288"/>
                      <a:pt x="6930" y="3136"/>
                    </a:cubicBezTo>
                    <a:cubicBezTo>
                      <a:pt x="6986" y="3053"/>
                      <a:pt x="7016" y="2919"/>
                      <a:pt x="7159" y="2919"/>
                    </a:cubicBezTo>
                    <a:cubicBezTo>
                      <a:pt x="7173" y="2919"/>
                      <a:pt x="7188" y="2920"/>
                      <a:pt x="7204" y="2923"/>
                    </a:cubicBezTo>
                    <a:cubicBezTo>
                      <a:pt x="7325" y="2954"/>
                      <a:pt x="7432" y="2954"/>
                      <a:pt x="7534" y="2954"/>
                    </a:cubicBezTo>
                    <a:cubicBezTo>
                      <a:pt x="7637" y="2954"/>
                      <a:pt x="7736" y="2954"/>
                      <a:pt x="7842" y="2984"/>
                    </a:cubicBezTo>
                    <a:cubicBezTo>
                      <a:pt x="8207" y="3045"/>
                      <a:pt x="8572" y="3014"/>
                      <a:pt x="8906" y="3045"/>
                    </a:cubicBezTo>
                    <a:cubicBezTo>
                      <a:pt x="9180" y="3060"/>
                      <a:pt x="9461" y="3068"/>
                      <a:pt x="9742" y="3068"/>
                    </a:cubicBezTo>
                    <a:cubicBezTo>
                      <a:pt x="10023" y="3068"/>
                      <a:pt x="10304" y="3060"/>
                      <a:pt x="10578" y="3045"/>
                    </a:cubicBezTo>
                    <a:cubicBezTo>
                      <a:pt x="10730" y="3014"/>
                      <a:pt x="10882" y="2984"/>
                      <a:pt x="11034" y="2893"/>
                    </a:cubicBezTo>
                    <a:cubicBezTo>
                      <a:pt x="11125" y="2862"/>
                      <a:pt x="11125" y="2771"/>
                      <a:pt x="11125" y="2710"/>
                    </a:cubicBezTo>
                    <a:cubicBezTo>
                      <a:pt x="11125" y="2589"/>
                      <a:pt x="11094" y="2558"/>
                      <a:pt x="11003" y="2528"/>
                    </a:cubicBezTo>
                    <a:cubicBezTo>
                      <a:pt x="10994" y="2509"/>
                      <a:pt x="10979" y="2502"/>
                      <a:pt x="10961" y="2502"/>
                    </a:cubicBezTo>
                    <a:cubicBezTo>
                      <a:pt x="10922" y="2502"/>
                      <a:pt x="10872" y="2537"/>
                      <a:pt x="10851" y="2558"/>
                    </a:cubicBezTo>
                    <a:cubicBezTo>
                      <a:pt x="10821" y="2589"/>
                      <a:pt x="10730" y="2619"/>
                      <a:pt x="10669" y="2619"/>
                    </a:cubicBezTo>
                    <a:cubicBezTo>
                      <a:pt x="10274" y="2619"/>
                      <a:pt x="9939" y="2680"/>
                      <a:pt x="9575" y="2680"/>
                    </a:cubicBezTo>
                    <a:cubicBezTo>
                      <a:pt x="8724" y="2619"/>
                      <a:pt x="7933" y="2680"/>
                      <a:pt x="7143" y="2589"/>
                    </a:cubicBezTo>
                    <a:cubicBezTo>
                      <a:pt x="7082" y="2589"/>
                      <a:pt x="7052" y="2589"/>
                      <a:pt x="7052" y="2558"/>
                    </a:cubicBezTo>
                    <a:cubicBezTo>
                      <a:pt x="7052" y="2376"/>
                      <a:pt x="6900" y="2224"/>
                      <a:pt x="6869" y="2011"/>
                    </a:cubicBezTo>
                    <a:cubicBezTo>
                      <a:pt x="6839" y="1859"/>
                      <a:pt x="6717" y="1707"/>
                      <a:pt x="6626" y="1616"/>
                    </a:cubicBezTo>
                    <a:cubicBezTo>
                      <a:pt x="6535" y="1495"/>
                      <a:pt x="6414" y="1373"/>
                      <a:pt x="6322" y="1251"/>
                    </a:cubicBezTo>
                    <a:cubicBezTo>
                      <a:pt x="6110" y="1008"/>
                      <a:pt x="5836" y="765"/>
                      <a:pt x="5623" y="491"/>
                    </a:cubicBezTo>
                    <a:cubicBezTo>
                      <a:pt x="5471" y="340"/>
                      <a:pt x="5258" y="248"/>
                      <a:pt x="5107" y="36"/>
                    </a:cubicBezTo>
                    <a:cubicBezTo>
                      <a:pt x="5081" y="10"/>
                      <a:pt x="5044" y="0"/>
                      <a:pt x="5006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" name="Google Shape;2430;p69">
                <a:extLst>
                  <a:ext uri="{FF2B5EF4-FFF2-40B4-BE49-F238E27FC236}">
                    <a16:creationId xmlns:a16="http://schemas.microsoft.com/office/drawing/2014/main" id="{CFF53CDF-50D7-4B0B-877F-5FA7AA166899}"/>
                  </a:ext>
                </a:extLst>
              </p:cNvPr>
              <p:cNvSpPr/>
              <p:nvPr/>
            </p:nvSpPr>
            <p:spPr>
              <a:xfrm>
                <a:off x="3048525" y="6789525"/>
                <a:ext cx="2614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10457" h="6091" extrusionOk="0">
                    <a:moveTo>
                      <a:pt x="143" y="0"/>
                    </a:moveTo>
                    <a:cubicBezTo>
                      <a:pt x="120" y="0"/>
                      <a:pt x="95" y="7"/>
                      <a:pt x="61" y="18"/>
                    </a:cubicBezTo>
                    <a:cubicBezTo>
                      <a:pt x="0" y="79"/>
                      <a:pt x="0" y="140"/>
                      <a:pt x="31" y="170"/>
                    </a:cubicBezTo>
                    <a:cubicBezTo>
                      <a:pt x="122" y="292"/>
                      <a:pt x="183" y="413"/>
                      <a:pt x="304" y="474"/>
                    </a:cubicBezTo>
                    <a:cubicBezTo>
                      <a:pt x="426" y="596"/>
                      <a:pt x="517" y="687"/>
                      <a:pt x="639" y="748"/>
                    </a:cubicBezTo>
                    <a:lnTo>
                      <a:pt x="1216" y="1204"/>
                    </a:lnTo>
                    <a:lnTo>
                      <a:pt x="2250" y="1903"/>
                    </a:lnTo>
                    <a:lnTo>
                      <a:pt x="2918" y="2359"/>
                    </a:lnTo>
                    <a:cubicBezTo>
                      <a:pt x="3162" y="2450"/>
                      <a:pt x="3344" y="2571"/>
                      <a:pt x="3526" y="2723"/>
                    </a:cubicBezTo>
                    <a:cubicBezTo>
                      <a:pt x="3678" y="2845"/>
                      <a:pt x="3800" y="2906"/>
                      <a:pt x="3952" y="2997"/>
                    </a:cubicBezTo>
                    <a:cubicBezTo>
                      <a:pt x="3952" y="2997"/>
                      <a:pt x="3982" y="2997"/>
                      <a:pt x="3982" y="3027"/>
                    </a:cubicBezTo>
                    <a:cubicBezTo>
                      <a:pt x="3982" y="3058"/>
                      <a:pt x="3982" y="3058"/>
                      <a:pt x="3952" y="3058"/>
                    </a:cubicBezTo>
                    <a:cubicBezTo>
                      <a:pt x="3769" y="3119"/>
                      <a:pt x="3526" y="3149"/>
                      <a:pt x="3314" y="3149"/>
                    </a:cubicBezTo>
                    <a:lnTo>
                      <a:pt x="2462" y="3149"/>
                    </a:lnTo>
                    <a:cubicBezTo>
                      <a:pt x="2341" y="3149"/>
                      <a:pt x="2280" y="3149"/>
                      <a:pt x="2280" y="3271"/>
                    </a:cubicBezTo>
                    <a:cubicBezTo>
                      <a:pt x="2280" y="3392"/>
                      <a:pt x="2310" y="3423"/>
                      <a:pt x="2432" y="3423"/>
                    </a:cubicBezTo>
                    <a:cubicBezTo>
                      <a:pt x="2604" y="3433"/>
                      <a:pt x="2780" y="3436"/>
                      <a:pt x="2957" y="3436"/>
                    </a:cubicBezTo>
                    <a:cubicBezTo>
                      <a:pt x="3310" y="3436"/>
                      <a:pt x="3668" y="3423"/>
                      <a:pt x="4013" y="3423"/>
                    </a:cubicBezTo>
                    <a:cubicBezTo>
                      <a:pt x="4073" y="3423"/>
                      <a:pt x="4165" y="3423"/>
                      <a:pt x="4225" y="3331"/>
                    </a:cubicBezTo>
                    <a:cubicBezTo>
                      <a:pt x="4258" y="3266"/>
                      <a:pt x="4308" y="3236"/>
                      <a:pt x="4366" y="3236"/>
                    </a:cubicBezTo>
                    <a:cubicBezTo>
                      <a:pt x="4416" y="3236"/>
                      <a:pt x="4473" y="3259"/>
                      <a:pt x="4529" y="3301"/>
                    </a:cubicBezTo>
                    <a:cubicBezTo>
                      <a:pt x="4742" y="3453"/>
                      <a:pt x="5016" y="3605"/>
                      <a:pt x="5289" y="3727"/>
                    </a:cubicBezTo>
                    <a:cubicBezTo>
                      <a:pt x="5441" y="3787"/>
                      <a:pt x="5532" y="3909"/>
                      <a:pt x="5684" y="3939"/>
                    </a:cubicBezTo>
                    <a:cubicBezTo>
                      <a:pt x="5988" y="4061"/>
                      <a:pt x="6262" y="4243"/>
                      <a:pt x="6566" y="4365"/>
                    </a:cubicBezTo>
                    <a:cubicBezTo>
                      <a:pt x="6657" y="4395"/>
                      <a:pt x="6748" y="4486"/>
                      <a:pt x="6870" y="4578"/>
                    </a:cubicBezTo>
                    <a:cubicBezTo>
                      <a:pt x="6837" y="4569"/>
                      <a:pt x="6811" y="4566"/>
                      <a:pt x="6789" y="4566"/>
                    </a:cubicBezTo>
                    <a:cubicBezTo>
                      <a:pt x="6730" y="4566"/>
                      <a:pt x="6702" y="4594"/>
                      <a:pt x="6657" y="4638"/>
                    </a:cubicBezTo>
                    <a:cubicBezTo>
                      <a:pt x="6383" y="4699"/>
                      <a:pt x="6080" y="4730"/>
                      <a:pt x="5806" y="4790"/>
                    </a:cubicBezTo>
                    <a:cubicBezTo>
                      <a:pt x="5560" y="4815"/>
                      <a:pt x="5294" y="4859"/>
                      <a:pt x="5025" y="4859"/>
                    </a:cubicBezTo>
                    <a:cubicBezTo>
                      <a:pt x="4961" y="4859"/>
                      <a:pt x="4897" y="4857"/>
                      <a:pt x="4833" y="4851"/>
                    </a:cubicBezTo>
                    <a:lnTo>
                      <a:pt x="4590" y="4851"/>
                    </a:lnTo>
                    <a:cubicBezTo>
                      <a:pt x="4529" y="4851"/>
                      <a:pt x="4469" y="4851"/>
                      <a:pt x="4469" y="4942"/>
                    </a:cubicBezTo>
                    <a:cubicBezTo>
                      <a:pt x="4469" y="4973"/>
                      <a:pt x="4469" y="5034"/>
                      <a:pt x="4560" y="5034"/>
                    </a:cubicBezTo>
                    <a:cubicBezTo>
                      <a:pt x="4621" y="5094"/>
                      <a:pt x="4681" y="5094"/>
                      <a:pt x="4742" y="5094"/>
                    </a:cubicBezTo>
                    <a:cubicBezTo>
                      <a:pt x="5289" y="5094"/>
                      <a:pt x="5836" y="5094"/>
                      <a:pt x="6383" y="4942"/>
                    </a:cubicBezTo>
                    <a:cubicBezTo>
                      <a:pt x="6657" y="4851"/>
                      <a:pt x="6900" y="4821"/>
                      <a:pt x="7174" y="4699"/>
                    </a:cubicBezTo>
                    <a:cubicBezTo>
                      <a:pt x="7219" y="4684"/>
                      <a:pt x="7257" y="4676"/>
                      <a:pt x="7288" y="4676"/>
                    </a:cubicBezTo>
                    <a:cubicBezTo>
                      <a:pt x="7318" y="4676"/>
                      <a:pt x="7341" y="4684"/>
                      <a:pt x="7356" y="4699"/>
                    </a:cubicBezTo>
                    <a:cubicBezTo>
                      <a:pt x="7721" y="4882"/>
                      <a:pt x="8055" y="4973"/>
                      <a:pt x="8390" y="5155"/>
                    </a:cubicBezTo>
                    <a:cubicBezTo>
                      <a:pt x="8572" y="5277"/>
                      <a:pt x="8815" y="5307"/>
                      <a:pt x="8998" y="5429"/>
                    </a:cubicBezTo>
                    <a:cubicBezTo>
                      <a:pt x="9271" y="5581"/>
                      <a:pt x="9545" y="5702"/>
                      <a:pt x="9788" y="5763"/>
                    </a:cubicBezTo>
                    <a:cubicBezTo>
                      <a:pt x="9849" y="5763"/>
                      <a:pt x="9879" y="5793"/>
                      <a:pt x="9879" y="5854"/>
                    </a:cubicBezTo>
                    <a:cubicBezTo>
                      <a:pt x="9921" y="6002"/>
                      <a:pt x="9963" y="6091"/>
                      <a:pt x="10056" y="6091"/>
                    </a:cubicBezTo>
                    <a:cubicBezTo>
                      <a:pt x="10097" y="6091"/>
                      <a:pt x="10148" y="6074"/>
                      <a:pt x="10213" y="6037"/>
                    </a:cubicBezTo>
                    <a:cubicBezTo>
                      <a:pt x="10305" y="6006"/>
                      <a:pt x="10456" y="5945"/>
                      <a:pt x="10396" y="5793"/>
                    </a:cubicBezTo>
                    <a:cubicBezTo>
                      <a:pt x="10365" y="5702"/>
                      <a:pt x="10335" y="5611"/>
                      <a:pt x="10213" y="5581"/>
                    </a:cubicBezTo>
                    <a:cubicBezTo>
                      <a:pt x="10092" y="5550"/>
                      <a:pt x="10031" y="5459"/>
                      <a:pt x="9909" y="5429"/>
                    </a:cubicBezTo>
                    <a:cubicBezTo>
                      <a:pt x="9636" y="5307"/>
                      <a:pt x="9423" y="5246"/>
                      <a:pt x="9149" y="5125"/>
                    </a:cubicBezTo>
                    <a:cubicBezTo>
                      <a:pt x="8937" y="5003"/>
                      <a:pt x="8694" y="4942"/>
                      <a:pt x="8481" y="4821"/>
                    </a:cubicBezTo>
                    <a:lnTo>
                      <a:pt x="7660" y="4486"/>
                    </a:lnTo>
                    <a:cubicBezTo>
                      <a:pt x="7630" y="4486"/>
                      <a:pt x="7630" y="4426"/>
                      <a:pt x="7660" y="4395"/>
                    </a:cubicBezTo>
                    <a:cubicBezTo>
                      <a:pt x="7751" y="4243"/>
                      <a:pt x="7751" y="4091"/>
                      <a:pt x="7660" y="3939"/>
                    </a:cubicBezTo>
                    <a:cubicBezTo>
                      <a:pt x="7447" y="3575"/>
                      <a:pt x="7204" y="3149"/>
                      <a:pt x="6991" y="2754"/>
                    </a:cubicBezTo>
                    <a:cubicBezTo>
                      <a:pt x="6900" y="2693"/>
                      <a:pt x="6839" y="2602"/>
                      <a:pt x="6809" y="2511"/>
                    </a:cubicBezTo>
                    <a:cubicBezTo>
                      <a:pt x="6718" y="2359"/>
                      <a:pt x="6596" y="2207"/>
                      <a:pt x="6505" y="2055"/>
                    </a:cubicBezTo>
                    <a:cubicBezTo>
                      <a:pt x="6414" y="1964"/>
                      <a:pt x="6292" y="1903"/>
                      <a:pt x="6140" y="1903"/>
                    </a:cubicBezTo>
                    <a:cubicBezTo>
                      <a:pt x="6049" y="1903"/>
                      <a:pt x="5988" y="1964"/>
                      <a:pt x="5988" y="2055"/>
                    </a:cubicBezTo>
                    <a:cubicBezTo>
                      <a:pt x="5988" y="2116"/>
                      <a:pt x="5958" y="2237"/>
                      <a:pt x="6110" y="2237"/>
                    </a:cubicBezTo>
                    <a:cubicBezTo>
                      <a:pt x="6140" y="2237"/>
                      <a:pt x="6201" y="2237"/>
                      <a:pt x="6231" y="2268"/>
                    </a:cubicBezTo>
                    <a:cubicBezTo>
                      <a:pt x="6383" y="2541"/>
                      <a:pt x="6566" y="2754"/>
                      <a:pt x="6718" y="3027"/>
                    </a:cubicBezTo>
                    <a:cubicBezTo>
                      <a:pt x="6900" y="3331"/>
                      <a:pt x="7052" y="3635"/>
                      <a:pt x="7265" y="3939"/>
                    </a:cubicBezTo>
                    <a:cubicBezTo>
                      <a:pt x="7295" y="4030"/>
                      <a:pt x="7417" y="4122"/>
                      <a:pt x="7326" y="4243"/>
                    </a:cubicBezTo>
                    <a:cubicBezTo>
                      <a:pt x="7305" y="4274"/>
                      <a:pt x="7278" y="4284"/>
                      <a:pt x="7247" y="4284"/>
                    </a:cubicBezTo>
                    <a:cubicBezTo>
                      <a:pt x="7184" y="4284"/>
                      <a:pt x="7103" y="4243"/>
                      <a:pt x="7022" y="4243"/>
                    </a:cubicBezTo>
                    <a:cubicBezTo>
                      <a:pt x="6991" y="4243"/>
                      <a:pt x="6961" y="4213"/>
                      <a:pt x="6961" y="4213"/>
                    </a:cubicBezTo>
                    <a:cubicBezTo>
                      <a:pt x="6809" y="4152"/>
                      <a:pt x="6596" y="4061"/>
                      <a:pt x="6444" y="3970"/>
                    </a:cubicBezTo>
                    <a:cubicBezTo>
                      <a:pt x="6201" y="3848"/>
                      <a:pt x="5928" y="3727"/>
                      <a:pt x="5654" y="3575"/>
                    </a:cubicBezTo>
                    <a:cubicBezTo>
                      <a:pt x="5472" y="3453"/>
                      <a:pt x="5228" y="3392"/>
                      <a:pt x="5016" y="3271"/>
                    </a:cubicBezTo>
                    <a:cubicBezTo>
                      <a:pt x="4773" y="3179"/>
                      <a:pt x="4621" y="3027"/>
                      <a:pt x="4408" y="2967"/>
                    </a:cubicBezTo>
                    <a:cubicBezTo>
                      <a:pt x="4286" y="2936"/>
                      <a:pt x="4225" y="2815"/>
                      <a:pt x="4225" y="2663"/>
                    </a:cubicBezTo>
                    <a:cubicBezTo>
                      <a:pt x="4225" y="2420"/>
                      <a:pt x="4134" y="2207"/>
                      <a:pt x="4013" y="2024"/>
                    </a:cubicBezTo>
                    <a:cubicBezTo>
                      <a:pt x="3921" y="1751"/>
                      <a:pt x="3769" y="1477"/>
                      <a:pt x="3617" y="1204"/>
                    </a:cubicBezTo>
                    <a:cubicBezTo>
                      <a:pt x="3617" y="1173"/>
                      <a:pt x="3587" y="1173"/>
                      <a:pt x="3617" y="1143"/>
                    </a:cubicBezTo>
                    <a:cubicBezTo>
                      <a:pt x="3678" y="1052"/>
                      <a:pt x="3648" y="991"/>
                      <a:pt x="3587" y="961"/>
                    </a:cubicBezTo>
                    <a:cubicBezTo>
                      <a:pt x="3537" y="927"/>
                      <a:pt x="3478" y="903"/>
                      <a:pt x="3420" y="903"/>
                    </a:cubicBezTo>
                    <a:cubicBezTo>
                      <a:pt x="3372" y="903"/>
                      <a:pt x="3324" y="919"/>
                      <a:pt x="3283" y="961"/>
                    </a:cubicBezTo>
                    <a:cubicBezTo>
                      <a:pt x="3192" y="991"/>
                      <a:pt x="3162" y="1052"/>
                      <a:pt x="3192" y="1143"/>
                    </a:cubicBezTo>
                    <a:cubicBezTo>
                      <a:pt x="3283" y="1416"/>
                      <a:pt x="3374" y="1629"/>
                      <a:pt x="3496" y="1872"/>
                    </a:cubicBezTo>
                    <a:cubicBezTo>
                      <a:pt x="3617" y="2055"/>
                      <a:pt x="3769" y="2237"/>
                      <a:pt x="3800" y="2480"/>
                    </a:cubicBezTo>
                    <a:lnTo>
                      <a:pt x="3800" y="2541"/>
                    </a:lnTo>
                    <a:cubicBezTo>
                      <a:pt x="3769" y="2541"/>
                      <a:pt x="3769" y="2511"/>
                      <a:pt x="3800" y="2480"/>
                    </a:cubicBezTo>
                    <a:cubicBezTo>
                      <a:pt x="3716" y="2480"/>
                      <a:pt x="3661" y="2480"/>
                      <a:pt x="3665" y="2510"/>
                    </a:cubicBezTo>
                    <a:lnTo>
                      <a:pt x="3665" y="2510"/>
                    </a:lnTo>
                    <a:cubicBezTo>
                      <a:pt x="3573" y="2401"/>
                      <a:pt x="3443" y="2345"/>
                      <a:pt x="3314" y="2268"/>
                    </a:cubicBezTo>
                    <a:cubicBezTo>
                      <a:pt x="2949" y="2055"/>
                      <a:pt x="2614" y="1812"/>
                      <a:pt x="2280" y="1629"/>
                    </a:cubicBezTo>
                    <a:cubicBezTo>
                      <a:pt x="2006" y="1477"/>
                      <a:pt x="1733" y="1295"/>
                      <a:pt x="1520" y="1082"/>
                    </a:cubicBezTo>
                    <a:cubicBezTo>
                      <a:pt x="1186" y="839"/>
                      <a:pt x="821" y="596"/>
                      <a:pt x="517" y="322"/>
                    </a:cubicBezTo>
                    <a:cubicBezTo>
                      <a:pt x="456" y="231"/>
                      <a:pt x="335" y="140"/>
                      <a:pt x="274" y="79"/>
                    </a:cubicBezTo>
                    <a:cubicBezTo>
                      <a:pt x="216" y="21"/>
                      <a:pt x="183" y="0"/>
                      <a:pt x="143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5" name="Google Shape;2431;p69">
                <a:extLst>
                  <a:ext uri="{FF2B5EF4-FFF2-40B4-BE49-F238E27FC236}">
                    <a16:creationId xmlns:a16="http://schemas.microsoft.com/office/drawing/2014/main" id="{D1F1DD6F-29C5-4B66-B4CE-48BA83C15329}"/>
                  </a:ext>
                </a:extLst>
              </p:cNvPr>
              <p:cNvSpPr/>
              <p:nvPr/>
            </p:nvSpPr>
            <p:spPr>
              <a:xfrm>
                <a:off x="3075875" y="6497550"/>
                <a:ext cx="115525" cy="23270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9308" extrusionOk="0">
                    <a:moveTo>
                      <a:pt x="1205" y="0"/>
                    </a:moveTo>
                    <a:cubicBezTo>
                      <a:pt x="1153" y="0"/>
                      <a:pt x="1103" y="18"/>
                      <a:pt x="1064" y="56"/>
                    </a:cubicBezTo>
                    <a:cubicBezTo>
                      <a:pt x="1004" y="117"/>
                      <a:pt x="1004" y="208"/>
                      <a:pt x="1064" y="329"/>
                    </a:cubicBezTo>
                    <a:cubicBezTo>
                      <a:pt x="1125" y="360"/>
                      <a:pt x="1216" y="360"/>
                      <a:pt x="1216" y="421"/>
                    </a:cubicBezTo>
                    <a:cubicBezTo>
                      <a:pt x="1308" y="724"/>
                      <a:pt x="1429" y="1028"/>
                      <a:pt x="1460" y="1332"/>
                    </a:cubicBezTo>
                    <a:cubicBezTo>
                      <a:pt x="1490" y="1606"/>
                      <a:pt x="1612" y="1879"/>
                      <a:pt x="1642" y="2183"/>
                    </a:cubicBezTo>
                    <a:cubicBezTo>
                      <a:pt x="1672" y="2487"/>
                      <a:pt x="1824" y="2761"/>
                      <a:pt x="1885" y="3065"/>
                    </a:cubicBezTo>
                    <a:cubicBezTo>
                      <a:pt x="1885" y="3126"/>
                      <a:pt x="1885" y="3217"/>
                      <a:pt x="1916" y="3278"/>
                    </a:cubicBezTo>
                    <a:cubicBezTo>
                      <a:pt x="1976" y="3430"/>
                      <a:pt x="2037" y="3582"/>
                      <a:pt x="2037" y="3764"/>
                    </a:cubicBezTo>
                    <a:cubicBezTo>
                      <a:pt x="1733" y="3673"/>
                      <a:pt x="1520" y="3430"/>
                      <a:pt x="1368" y="3186"/>
                    </a:cubicBezTo>
                    <a:cubicBezTo>
                      <a:pt x="1034" y="2943"/>
                      <a:pt x="669" y="2670"/>
                      <a:pt x="305" y="2396"/>
                    </a:cubicBezTo>
                    <a:cubicBezTo>
                      <a:pt x="274" y="2366"/>
                      <a:pt x="236" y="2351"/>
                      <a:pt x="198" y="2351"/>
                    </a:cubicBezTo>
                    <a:cubicBezTo>
                      <a:pt x="160" y="2351"/>
                      <a:pt x="122" y="2366"/>
                      <a:pt x="92" y="2396"/>
                    </a:cubicBezTo>
                    <a:cubicBezTo>
                      <a:pt x="1" y="2487"/>
                      <a:pt x="61" y="2548"/>
                      <a:pt x="122" y="2639"/>
                    </a:cubicBezTo>
                    <a:cubicBezTo>
                      <a:pt x="153" y="2670"/>
                      <a:pt x="213" y="2670"/>
                      <a:pt x="244" y="2700"/>
                    </a:cubicBezTo>
                    <a:cubicBezTo>
                      <a:pt x="609" y="3004"/>
                      <a:pt x="1034" y="3308"/>
                      <a:pt x="1399" y="3673"/>
                    </a:cubicBezTo>
                    <a:cubicBezTo>
                      <a:pt x="1672" y="3916"/>
                      <a:pt x="1946" y="4159"/>
                      <a:pt x="2280" y="4250"/>
                    </a:cubicBezTo>
                    <a:cubicBezTo>
                      <a:pt x="2311" y="4250"/>
                      <a:pt x="2311" y="4311"/>
                      <a:pt x="2311" y="4342"/>
                    </a:cubicBezTo>
                    <a:cubicBezTo>
                      <a:pt x="2311" y="4463"/>
                      <a:pt x="2371" y="4524"/>
                      <a:pt x="2402" y="4615"/>
                    </a:cubicBezTo>
                    <a:cubicBezTo>
                      <a:pt x="2523" y="4949"/>
                      <a:pt x="2615" y="5284"/>
                      <a:pt x="2767" y="5649"/>
                    </a:cubicBezTo>
                    <a:cubicBezTo>
                      <a:pt x="2858" y="5770"/>
                      <a:pt x="2858" y="5983"/>
                      <a:pt x="2919" y="6135"/>
                    </a:cubicBezTo>
                    <a:cubicBezTo>
                      <a:pt x="2979" y="6196"/>
                      <a:pt x="3010" y="6287"/>
                      <a:pt x="3040" y="6408"/>
                    </a:cubicBezTo>
                    <a:cubicBezTo>
                      <a:pt x="3101" y="6712"/>
                      <a:pt x="3223" y="6956"/>
                      <a:pt x="3314" y="7229"/>
                    </a:cubicBezTo>
                    <a:cubicBezTo>
                      <a:pt x="3344" y="7260"/>
                      <a:pt x="3375" y="7260"/>
                      <a:pt x="3344" y="7320"/>
                    </a:cubicBezTo>
                    <a:cubicBezTo>
                      <a:pt x="3314" y="7320"/>
                      <a:pt x="3283" y="7320"/>
                      <a:pt x="3223" y="7260"/>
                    </a:cubicBezTo>
                    <a:cubicBezTo>
                      <a:pt x="2919" y="6956"/>
                      <a:pt x="2615" y="6712"/>
                      <a:pt x="2311" y="6439"/>
                    </a:cubicBezTo>
                    <a:cubicBezTo>
                      <a:pt x="2250" y="6408"/>
                      <a:pt x="2159" y="6348"/>
                      <a:pt x="2098" y="6287"/>
                    </a:cubicBezTo>
                    <a:cubicBezTo>
                      <a:pt x="1885" y="6013"/>
                      <a:pt x="1642" y="5801"/>
                      <a:pt x="1338" y="5588"/>
                    </a:cubicBezTo>
                    <a:cubicBezTo>
                      <a:pt x="1304" y="5571"/>
                      <a:pt x="1277" y="5563"/>
                      <a:pt x="1256" y="5563"/>
                    </a:cubicBezTo>
                    <a:cubicBezTo>
                      <a:pt x="1199" y="5563"/>
                      <a:pt x="1178" y="5613"/>
                      <a:pt x="1156" y="5679"/>
                    </a:cubicBezTo>
                    <a:cubicBezTo>
                      <a:pt x="1095" y="5801"/>
                      <a:pt x="1186" y="5861"/>
                      <a:pt x="1247" y="5952"/>
                    </a:cubicBezTo>
                    <a:cubicBezTo>
                      <a:pt x="1520" y="6165"/>
                      <a:pt x="1794" y="6348"/>
                      <a:pt x="2007" y="6621"/>
                    </a:cubicBezTo>
                    <a:cubicBezTo>
                      <a:pt x="2159" y="6773"/>
                      <a:pt x="2311" y="6956"/>
                      <a:pt x="2463" y="7077"/>
                    </a:cubicBezTo>
                    <a:cubicBezTo>
                      <a:pt x="2706" y="7229"/>
                      <a:pt x="2888" y="7411"/>
                      <a:pt x="3071" y="7563"/>
                    </a:cubicBezTo>
                    <a:cubicBezTo>
                      <a:pt x="3192" y="7685"/>
                      <a:pt x="3283" y="7776"/>
                      <a:pt x="3375" y="7837"/>
                    </a:cubicBezTo>
                    <a:cubicBezTo>
                      <a:pt x="3395" y="7847"/>
                      <a:pt x="3418" y="7847"/>
                      <a:pt x="3441" y="7847"/>
                    </a:cubicBezTo>
                    <a:lnTo>
                      <a:pt x="3441" y="7847"/>
                    </a:lnTo>
                    <a:cubicBezTo>
                      <a:pt x="3486" y="7847"/>
                      <a:pt x="3527" y="7847"/>
                      <a:pt x="3527" y="7928"/>
                    </a:cubicBezTo>
                    <a:cubicBezTo>
                      <a:pt x="3587" y="8080"/>
                      <a:pt x="3648" y="8171"/>
                      <a:pt x="3679" y="8293"/>
                    </a:cubicBezTo>
                    <a:cubicBezTo>
                      <a:pt x="3800" y="8597"/>
                      <a:pt x="3922" y="8931"/>
                      <a:pt x="4165" y="9235"/>
                    </a:cubicBezTo>
                    <a:cubicBezTo>
                      <a:pt x="4187" y="9280"/>
                      <a:pt x="4209" y="9308"/>
                      <a:pt x="4232" y="9308"/>
                    </a:cubicBezTo>
                    <a:cubicBezTo>
                      <a:pt x="4240" y="9308"/>
                      <a:pt x="4248" y="9304"/>
                      <a:pt x="4256" y="9296"/>
                    </a:cubicBezTo>
                    <a:cubicBezTo>
                      <a:pt x="4317" y="9235"/>
                      <a:pt x="4378" y="9235"/>
                      <a:pt x="4347" y="9174"/>
                    </a:cubicBezTo>
                    <a:cubicBezTo>
                      <a:pt x="4256" y="8931"/>
                      <a:pt x="4195" y="8718"/>
                      <a:pt x="4074" y="8536"/>
                    </a:cubicBezTo>
                    <a:cubicBezTo>
                      <a:pt x="3922" y="8293"/>
                      <a:pt x="3922" y="8019"/>
                      <a:pt x="3770" y="7807"/>
                    </a:cubicBezTo>
                    <a:lnTo>
                      <a:pt x="3770" y="7776"/>
                    </a:lnTo>
                    <a:cubicBezTo>
                      <a:pt x="3861" y="7685"/>
                      <a:pt x="3891" y="7563"/>
                      <a:pt x="3922" y="7472"/>
                    </a:cubicBezTo>
                    <a:cubicBezTo>
                      <a:pt x="4104" y="7168"/>
                      <a:pt x="4165" y="6804"/>
                      <a:pt x="4226" y="6469"/>
                    </a:cubicBezTo>
                    <a:cubicBezTo>
                      <a:pt x="4226" y="6408"/>
                      <a:pt x="4226" y="6287"/>
                      <a:pt x="4256" y="6196"/>
                    </a:cubicBezTo>
                    <a:cubicBezTo>
                      <a:pt x="4317" y="5983"/>
                      <a:pt x="4408" y="5740"/>
                      <a:pt x="4408" y="5527"/>
                    </a:cubicBezTo>
                    <a:cubicBezTo>
                      <a:pt x="4408" y="5253"/>
                      <a:pt x="4499" y="5041"/>
                      <a:pt x="4560" y="4797"/>
                    </a:cubicBezTo>
                    <a:cubicBezTo>
                      <a:pt x="4621" y="4645"/>
                      <a:pt x="4560" y="4524"/>
                      <a:pt x="4499" y="4494"/>
                    </a:cubicBezTo>
                    <a:cubicBezTo>
                      <a:pt x="4473" y="4488"/>
                      <a:pt x="4448" y="4486"/>
                      <a:pt x="4424" y="4486"/>
                    </a:cubicBezTo>
                    <a:cubicBezTo>
                      <a:pt x="4308" y="4486"/>
                      <a:pt x="4220" y="4545"/>
                      <a:pt x="4195" y="4645"/>
                    </a:cubicBezTo>
                    <a:cubicBezTo>
                      <a:pt x="4165" y="4828"/>
                      <a:pt x="4074" y="4980"/>
                      <a:pt x="4074" y="5132"/>
                    </a:cubicBezTo>
                    <a:cubicBezTo>
                      <a:pt x="4043" y="5527"/>
                      <a:pt x="3891" y="5892"/>
                      <a:pt x="3861" y="6287"/>
                    </a:cubicBezTo>
                    <a:cubicBezTo>
                      <a:pt x="3861" y="6560"/>
                      <a:pt x="3739" y="6773"/>
                      <a:pt x="3709" y="7016"/>
                    </a:cubicBezTo>
                    <a:cubicBezTo>
                      <a:pt x="3709" y="7077"/>
                      <a:pt x="3709" y="7199"/>
                      <a:pt x="3557" y="7229"/>
                    </a:cubicBezTo>
                    <a:cubicBezTo>
                      <a:pt x="3496" y="7108"/>
                      <a:pt x="3496" y="7016"/>
                      <a:pt x="3435" y="6895"/>
                    </a:cubicBezTo>
                    <a:cubicBezTo>
                      <a:pt x="3314" y="6743"/>
                      <a:pt x="3344" y="6591"/>
                      <a:pt x="3283" y="6439"/>
                    </a:cubicBezTo>
                    <a:cubicBezTo>
                      <a:pt x="3192" y="6287"/>
                      <a:pt x="3131" y="6135"/>
                      <a:pt x="3101" y="5983"/>
                    </a:cubicBezTo>
                    <a:cubicBezTo>
                      <a:pt x="3040" y="5801"/>
                      <a:pt x="2979" y="5588"/>
                      <a:pt x="2888" y="5405"/>
                    </a:cubicBezTo>
                    <a:cubicBezTo>
                      <a:pt x="2736" y="5041"/>
                      <a:pt x="2645" y="4615"/>
                      <a:pt x="2493" y="4220"/>
                    </a:cubicBezTo>
                    <a:cubicBezTo>
                      <a:pt x="2493" y="4190"/>
                      <a:pt x="2493" y="4190"/>
                      <a:pt x="2523" y="4159"/>
                    </a:cubicBezTo>
                    <a:cubicBezTo>
                      <a:pt x="2827" y="3886"/>
                      <a:pt x="2949" y="3521"/>
                      <a:pt x="3040" y="3156"/>
                    </a:cubicBezTo>
                    <a:cubicBezTo>
                      <a:pt x="3131" y="2974"/>
                      <a:pt x="3192" y="2791"/>
                      <a:pt x="3253" y="2609"/>
                    </a:cubicBezTo>
                    <a:cubicBezTo>
                      <a:pt x="3314" y="2366"/>
                      <a:pt x="3405" y="2183"/>
                      <a:pt x="3435" y="1940"/>
                    </a:cubicBezTo>
                    <a:cubicBezTo>
                      <a:pt x="3496" y="1697"/>
                      <a:pt x="3587" y="1424"/>
                      <a:pt x="3709" y="1180"/>
                    </a:cubicBezTo>
                    <a:cubicBezTo>
                      <a:pt x="3739" y="1120"/>
                      <a:pt x="3739" y="1028"/>
                      <a:pt x="3709" y="968"/>
                    </a:cubicBezTo>
                    <a:cubicBezTo>
                      <a:pt x="3618" y="876"/>
                      <a:pt x="3557" y="876"/>
                      <a:pt x="3466" y="876"/>
                    </a:cubicBezTo>
                    <a:cubicBezTo>
                      <a:pt x="3344" y="937"/>
                      <a:pt x="3283" y="968"/>
                      <a:pt x="3283" y="1089"/>
                    </a:cubicBezTo>
                    <a:cubicBezTo>
                      <a:pt x="3253" y="1241"/>
                      <a:pt x="3192" y="1332"/>
                      <a:pt x="3162" y="1454"/>
                    </a:cubicBezTo>
                    <a:cubicBezTo>
                      <a:pt x="3040" y="1697"/>
                      <a:pt x="3040" y="1879"/>
                      <a:pt x="2979" y="2092"/>
                    </a:cubicBezTo>
                    <a:cubicBezTo>
                      <a:pt x="2949" y="2305"/>
                      <a:pt x="2888" y="2518"/>
                      <a:pt x="2827" y="2700"/>
                    </a:cubicBezTo>
                    <a:cubicBezTo>
                      <a:pt x="2736" y="2974"/>
                      <a:pt x="2675" y="3247"/>
                      <a:pt x="2554" y="3521"/>
                    </a:cubicBezTo>
                    <a:cubicBezTo>
                      <a:pt x="2523" y="3612"/>
                      <a:pt x="2493" y="3734"/>
                      <a:pt x="2371" y="3825"/>
                    </a:cubicBezTo>
                    <a:cubicBezTo>
                      <a:pt x="2371" y="3673"/>
                      <a:pt x="2250" y="3551"/>
                      <a:pt x="2250" y="3399"/>
                    </a:cubicBezTo>
                    <a:cubicBezTo>
                      <a:pt x="2220" y="3126"/>
                      <a:pt x="2128" y="2913"/>
                      <a:pt x="2068" y="2670"/>
                    </a:cubicBezTo>
                    <a:cubicBezTo>
                      <a:pt x="1976" y="2396"/>
                      <a:pt x="1946" y="2153"/>
                      <a:pt x="1885" y="1879"/>
                    </a:cubicBezTo>
                    <a:cubicBezTo>
                      <a:pt x="1794" y="1606"/>
                      <a:pt x="1672" y="1302"/>
                      <a:pt x="1642" y="998"/>
                    </a:cubicBezTo>
                    <a:cubicBezTo>
                      <a:pt x="1581" y="724"/>
                      <a:pt x="1520" y="481"/>
                      <a:pt x="1460" y="208"/>
                    </a:cubicBezTo>
                    <a:cubicBezTo>
                      <a:pt x="1439" y="83"/>
                      <a:pt x="1318" y="0"/>
                      <a:pt x="1205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6" name="Google Shape;2432;p69">
                <a:extLst>
                  <a:ext uri="{FF2B5EF4-FFF2-40B4-BE49-F238E27FC236}">
                    <a16:creationId xmlns:a16="http://schemas.microsoft.com/office/drawing/2014/main" id="{5E32908D-BE92-4458-ADED-0EF370E00535}"/>
                  </a:ext>
                </a:extLst>
              </p:cNvPr>
              <p:cNvSpPr/>
              <p:nvPr/>
            </p:nvSpPr>
            <p:spPr>
              <a:xfrm>
                <a:off x="2872975" y="6810950"/>
                <a:ext cx="161125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4169" extrusionOk="0">
                    <a:moveTo>
                      <a:pt x="125" y="1"/>
                    </a:moveTo>
                    <a:cubicBezTo>
                      <a:pt x="105" y="1"/>
                      <a:pt x="85" y="5"/>
                      <a:pt x="62" y="12"/>
                    </a:cubicBezTo>
                    <a:cubicBezTo>
                      <a:pt x="31" y="43"/>
                      <a:pt x="1" y="134"/>
                      <a:pt x="31" y="164"/>
                    </a:cubicBezTo>
                    <a:cubicBezTo>
                      <a:pt x="123" y="255"/>
                      <a:pt x="123" y="316"/>
                      <a:pt x="183" y="407"/>
                    </a:cubicBezTo>
                    <a:cubicBezTo>
                      <a:pt x="457" y="711"/>
                      <a:pt x="791" y="955"/>
                      <a:pt x="1126" y="1198"/>
                    </a:cubicBezTo>
                    <a:cubicBezTo>
                      <a:pt x="1430" y="1380"/>
                      <a:pt x="1703" y="1623"/>
                      <a:pt x="2007" y="1806"/>
                    </a:cubicBezTo>
                    <a:cubicBezTo>
                      <a:pt x="1825" y="1806"/>
                      <a:pt x="1656" y="1819"/>
                      <a:pt x="1491" y="1819"/>
                    </a:cubicBezTo>
                    <a:cubicBezTo>
                      <a:pt x="1409" y="1819"/>
                      <a:pt x="1328" y="1816"/>
                      <a:pt x="1247" y="1806"/>
                    </a:cubicBezTo>
                    <a:cubicBezTo>
                      <a:pt x="1095" y="1806"/>
                      <a:pt x="943" y="1806"/>
                      <a:pt x="791" y="1745"/>
                    </a:cubicBezTo>
                    <a:cubicBezTo>
                      <a:pt x="779" y="1741"/>
                      <a:pt x="767" y="1739"/>
                      <a:pt x="756" y="1739"/>
                    </a:cubicBezTo>
                    <a:cubicBezTo>
                      <a:pt x="685" y="1739"/>
                      <a:pt x="639" y="1814"/>
                      <a:pt x="639" y="1866"/>
                    </a:cubicBezTo>
                    <a:cubicBezTo>
                      <a:pt x="639" y="1958"/>
                      <a:pt x="670" y="2018"/>
                      <a:pt x="791" y="2018"/>
                    </a:cubicBezTo>
                    <a:cubicBezTo>
                      <a:pt x="1247" y="2049"/>
                      <a:pt x="1734" y="2049"/>
                      <a:pt x="2189" y="2049"/>
                    </a:cubicBezTo>
                    <a:cubicBezTo>
                      <a:pt x="2242" y="2049"/>
                      <a:pt x="2294" y="2069"/>
                      <a:pt x="2346" y="2069"/>
                    </a:cubicBezTo>
                    <a:cubicBezTo>
                      <a:pt x="2385" y="2069"/>
                      <a:pt x="2424" y="2058"/>
                      <a:pt x="2463" y="2018"/>
                    </a:cubicBezTo>
                    <a:cubicBezTo>
                      <a:pt x="2463" y="2018"/>
                      <a:pt x="2493" y="2049"/>
                      <a:pt x="2524" y="2049"/>
                    </a:cubicBezTo>
                    <a:cubicBezTo>
                      <a:pt x="2737" y="2140"/>
                      <a:pt x="2889" y="2292"/>
                      <a:pt x="3071" y="2414"/>
                    </a:cubicBezTo>
                    <a:cubicBezTo>
                      <a:pt x="3405" y="2596"/>
                      <a:pt x="3740" y="2809"/>
                      <a:pt x="4104" y="3021"/>
                    </a:cubicBezTo>
                    <a:lnTo>
                      <a:pt x="4165" y="3082"/>
                    </a:lnTo>
                    <a:cubicBezTo>
                      <a:pt x="4135" y="3113"/>
                      <a:pt x="4135" y="3173"/>
                      <a:pt x="4104" y="3173"/>
                    </a:cubicBezTo>
                    <a:cubicBezTo>
                      <a:pt x="3983" y="3173"/>
                      <a:pt x="3861" y="3234"/>
                      <a:pt x="3740" y="3234"/>
                    </a:cubicBezTo>
                    <a:cubicBezTo>
                      <a:pt x="3496" y="3234"/>
                      <a:pt x="3273" y="3156"/>
                      <a:pt x="3006" y="3156"/>
                    </a:cubicBezTo>
                    <a:cubicBezTo>
                      <a:pt x="2940" y="3156"/>
                      <a:pt x="2870" y="3161"/>
                      <a:pt x="2797" y="3173"/>
                    </a:cubicBezTo>
                    <a:lnTo>
                      <a:pt x="2767" y="3173"/>
                    </a:lnTo>
                    <a:cubicBezTo>
                      <a:pt x="2728" y="3145"/>
                      <a:pt x="2699" y="3134"/>
                      <a:pt x="2675" y="3134"/>
                    </a:cubicBezTo>
                    <a:cubicBezTo>
                      <a:pt x="2623" y="3134"/>
                      <a:pt x="2596" y="3183"/>
                      <a:pt x="2554" y="3204"/>
                    </a:cubicBezTo>
                    <a:cubicBezTo>
                      <a:pt x="2463" y="3234"/>
                      <a:pt x="2463" y="3325"/>
                      <a:pt x="2493" y="3356"/>
                    </a:cubicBezTo>
                    <a:cubicBezTo>
                      <a:pt x="2493" y="3417"/>
                      <a:pt x="2585" y="3477"/>
                      <a:pt x="2645" y="3477"/>
                    </a:cubicBezTo>
                    <a:cubicBezTo>
                      <a:pt x="2919" y="3508"/>
                      <a:pt x="3193" y="3477"/>
                      <a:pt x="3466" y="3538"/>
                    </a:cubicBezTo>
                    <a:cubicBezTo>
                      <a:pt x="3530" y="3562"/>
                      <a:pt x="3597" y="3572"/>
                      <a:pt x="3665" y="3572"/>
                    </a:cubicBezTo>
                    <a:cubicBezTo>
                      <a:pt x="3854" y="3572"/>
                      <a:pt x="4055" y="3500"/>
                      <a:pt x="4256" y="3477"/>
                    </a:cubicBezTo>
                    <a:cubicBezTo>
                      <a:pt x="4287" y="3477"/>
                      <a:pt x="4287" y="3477"/>
                      <a:pt x="4317" y="3417"/>
                    </a:cubicBezTo>
                    <a:cubicBezTo>
                      <a:pt x="4388" y="3364"/>
                      <a:pt x="4458" y="3331"/>
                      <a:pt x="4529" y="3331"/>
                    </a:cubicBezTo>
                    <a:cubicBezTo>
                      <a:pt x="4580" y="3331"/>
                      <a:pt x="4631" y="3348"/>
                      <a:pt x="4682" y="3386"/>
                    </a:cubicBezTo>
                    <a:cubicBezTo>
                      <a:pt x="4834" y="3538"/>
                      <a:pt x="5016" y="3629"/>
                      <a:pt x="5168" y="3690"/>
                    </a:cubicBezTo>
                    <a:cubicBezTo>
                      <a:pt x="5472" y="3842"/>
                      <a:pt x="5776" y="4055"/>
                      <a:pt x="6111" y="4146"/>
                    </a:cubicBezTo>
                    <a:cubicBezTo>
                      <a:pt x="6156" y="4161"/>
                      <a:pt x="6202" y="4169"/>
                      <a:pt x="6247" y="4169"/>
                    </a:cubicBezTo>
                    <a:cubicBezTo>
                      <a:pt x="6293" y="4169"/>
                      <a:pt x="6338" y="4161"/>
                      <a:pt x="6384" y="4146"/>
                    </a:cubicBezTo>
                    <a:cubicBezTo>
                      <a:pt x="6445" y="4116"/>
                      <a:pt x="6445" y="3994"/>
                      <a:pt x="6414" y="3933"/>
                    </a:cubicBezTo>
                    <a:cubicBezTo>
                      <a:pt x="6389" y="3857"/>
                      <a:pt x="6213" y="3737"/>
                      <a:pt x="6103" y="3737"/>
                    </a:cubicBezTo>
                    <a:cubicBezTo>
                      <a:pt x="6083" y="3737"/>
                      <a:pt x="6064" y="3741"/>
                      <a:pt x="6050" y="3751"/>
                    </a:cubicBezTo>
                    <a:cubicBezTo>
                      <a:pt x="6004" y="3766"/>
                      <a:pt x="5974" y="3774"/>
                      <a:pt x="5943" y="3774"/>
                    </a:cubicBezTo>
                    <a:cubicBezTo>
                      <a:pt x="5913" y="3774"/>
                      <a:pt x="5883" y="3766"/>
                      <a:pt x="5837" y="3751"/>
                    </a:cubicBezTo>
                    <a:lnTo>
                      <a:pt x="5381" y="3508"/>
                    </a:lnTo>
                    <a:cubicBezTo>
                      <a:pt x="5168" y="3386"/>
                      <a:pt x="4955" y="3295"/>
                      <a:pt x="4743" y="3173"/>
                    </a:cubicBezTo>
                    <a:cubicBezTo>
                      <a:pt x="4621" y="3113"/>
                      <a:pt x="4530" y="3052"/>
                      <a:pt x="4530" y="2900"/>
                    </a:cubicBezTo>
                    <a:cubicBezTo>
                      <a:pt x="4469" y="2535"/>
                      <a:pt x="4317" y="2231"/>
                      <a:pt x="4165" y="1927"/>
                    </a:cubicBezTo>
                    <a:cubicBezTo>
                      <a:pt x="4135" y="1806"/>
                      <a:pt x="4013" y="1684"/>
                      <a:pt x="4074" y="1532"/>
                    </a:cubicBezTo>
                    <a:cubicBezTo>
                      <a:pt x="4074" y="1369"/>
                      <a:pt x="3976" y="1254"/>
                      <a:pt x="3846" y="1254"/>
                    </a:cubicBezTo>
                    <a:cubicBezTo>
                      <a:pt x="3831" y="1254"/>
                      <a:pt x="3816" y="1255"/>
                      <a:pt x="3800" y="1259"/>
                    </a:cubicBezTo>
                    <a:cubicBezTo>
                      <a:pt x="3679" y="1259"/>
                      <a:pt x="3557" y="1411"/>
                      <a:pt x="3618" y="1502"/>
                    </a:cubicBezTo>
                    <a:cubicBezTo>
                      <a:pt x="3709" y="1775"/>
                      <a:pt x="3831" y="2018"/>
                      <a:pt x="3952" y="2322"/>
                    </a:cubicBezTo>
                    <a:cubicBezTo>
                      <a:pt x="3983" y="2444"/>
                      <a:pt x="4013" y="2535"/>
                      <a:pt x="4074" y="2596"/>
                    </a:cubicBezTo>
                    <a:cubicBezTo>
                      <a:pt x="4104" y="2626"/>
                      <a:pt x="4104" y="2718"/>
                      <a:pt x="4074" y="2748"/>
                    </a:cubicBezTo>
                    <a:cubicBezTo>
                      <a:pt x="4044" y="2763"/>
                      <a:pt x="4021" y="2771"/>
                      <a:pt x="4002" y="2771"/>
                    </a:cubicBezTo>
                    <a:cubicBezTo>
                      <a:pt x="3983" y="2771"/>
                      <a:pt x="3968" y="2763"/>
                      <a:pt x="3952" y="2748"/>
                    </a:cubicBezTo>
                    <a:cubicBezTo>
                      <a:pt x="3800" y="2596"/>
                      <a:pt x="3527" y="2535"/>
                      <a:pt x="3344" y="2383"/>
                    </a:cubicBezTo>
                    <a:cubicBezTo>
                      <a:pt x="3162" y="2262"/>
                      <a:pt x="3010" y="2170"/>
                      <a:pt x="2797" y="2079"/>
                    </a:cubicBezTo>
                    <a:cubicBezTo>
                      <a:pt x="2645" y="1988"/>
                      <a:pt x="2493" y="1866"/>
                      <a:pt x="2554" y="1654"/>
                    </a:cubicBezTo>
                    <a:cubicBezTo>
                      <a:pt x="2585" y="1471"/>
                      <a:pt x="2493" y="1228"/>
                      <a:pt x="2433" y="1046"/>
                    </a:cubicBezTo>
                    <a:cubicBezTo>
                      <a:pt x="2311" y="803"/>
                      <a:pt x="2159" y="590"/>
                      <a:pt x="2129" y="316"/>
                    </a:cubicBezTo>
                    <a:cubicBezTo>
                      <a:pt x="2098" y="255"/>
                      <a:pt x="2037" y="195"/>
                      <a:pt x="2007" y="134"/>
                    </a:cubicBezTo>
                    <a:cubicBezTo>
                      <a:pt x="1977" y="73"/>
                      <a:pt x="1939" y="43"/>
                      <a:pt x="1893" y="43"/>
                    </a:cubicBezTo>
                    <a:cubicBezTo>
                      <a:pt x="1848" y="43"/>
                      <a:pt x="1794" y="73"/>
                      <a:pt x="1734" y="134"/>
                    </a:cubicBezTo>
                    <a:cubicBezTo>
                      <a:pt x="1673" y="195"/>
                      <a:pt x="1794" y="286"/>
                      <a:pt x="1794" y="347"/>
                    </a:cubicBezTo>
                    <a:cubicBezTo>
                      <a:pt x="1825" y="620"/>
                      <a:pt x="2007" y="894"/>
                      <a:pt x="2098" y="1167"/>
                    </a:cubicBezTo>
                    <a:cubicBezTo>
                      <a:pt x="2129" y="1319"/>
                      <a:pt x="2220" y="1411"/>
                      <a:pt x="2189" y="1623"/>
                    </a:cubicBezTo>
                    <a:cubicBezTo>
                      <a:pt x="2098" y="1532"/>
                      <a:pt x="1977" y="1380"/>
                      <a:pt x="1825" y="1350"/>
                    </a:cubicBezTo>
                    <a:cubicBezTo>
                      <a:pt x="1703" y="1319"/>
                      <a:pt x="1642" y="1167"/>
                      <a:pt x="1521" y="1107"/>
                    </a:cubicBezTo>
                    <a:cubicBezTo>
                      <a:pt x="1369" y="1076"/>
                      <a:pt x="1217" y="1015"/>
                      <a:pt x="1126" y="894"/>
                    </a:cubicBezTo>
                    <a:cubicBezTo>
                      <a:pt x="1034" y="772"/>
                      <a:pt x="913" y="742"/>
                      <a:pt x="822" y="651"/>
                    </a:cubicBezTo>
                    <a:cubicBezTo>
                      <a:pt x="609" y="499"/>
                      <a:pt x="427" y="316"/>
                      <a:pt x="275" y="104"/>
                    </a:cubicBezTo>
                    <a:cubicBezTo>
                      <a:pt x="229" y="35"/>
                      <a:pt x="183" y="1"/>
                      <a:pt x="125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" name="Google Shape;2433;p69">
                <a:extLst>
                  <a:ext uri="{FF2B5EF4-FFF2-40B4-BE49-F238E27FC236}">
                    <a16:creationId xmlns:a16="http://schemas.microsoft.com/office/drawing/2014/main" id="{B4176B6C-735A-4CCF-95AB-5167B8593CEE}"/>
                  </a:ext>
                </a:extLst>
              </p:cNvPr>
              <p:cNvSpPr/>
              <p:nvPr/>
            </p:nvSpPr>
            <p:spPr>
              <a:xfrm>
                <a:off x="4052350" y="6424275"/>
                <a:ext cx="94250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6103" extrusionOk="0">
                    <a:moveTo>
                      <a:pt x="3431" y="0"/>
                    </a:moveTo>
                    <a:cubicBezTo>
                      <a:pt x="3374" y="0"/>
                      <a:pt x="3308" y="55"/>
                      <a:pt x="3283" y="130"/>
                    </a:cubicBezTo>
                    <a:cubicBezTo>
                      <a:pt x="3161" y="403"/>
                      <a:pt x="3131" y="646"/>
                      <a:pt x="3009" y="889"/>
                    </a:cubicBezTo>
                    <a:cubicBezTo>
                      <a:pt x="2979" y="950"/>
                      <a:pt x="2948" y="1041"/>
                      <a:pt x="2948" y="1102"/>
                    </a:cubicBezTo>
                    <a:cubicBezTo>
                      <a:pt x="2888" y="1315"/>
                      <a:pt x="2827" y="1528"/>
                      <a:pt x="2736" y="1680"/>
                    </a:cubicBezTo>
                    <a:cubicBezTo>
                      <a:pt x="2523" y="2105"/>
                      <a:pt x="2432" y="2531"/>
                      <a:pt x="2219" y="2896"/>
                    </a:cubicBezTo>
                    <a:cubicBezTo>
                      <a:pt x="2097" y="3139"/>
                      <a:pt x="2037" y="3382"/>
                      <a:pt x="1885" y="3625"/>
                    </a:cubicBezTo>
                    <a:lnTo>
                      <a:pt x="1885" y="3352"/>
                    </a:lnTo>
                    <a:cubicBezTo>
                      <a:pt x="1885" y="3169"/>
                      <a:pt x="1885" y="2987"/>
                      <a:pt x="1824" y="2774"/>
                    </a:cubicBezTo>
                    <a:cubicBezTo>
                      <a:pt x="1793" y="2592"/>
                      <a:pt x="1763" y="2409"/>
                      <a:pt x="1733" y="2166"/>
                    </a:cubicBezTo>
                    <a:cubicBezTo>
                      <a:pt x="1733" y="2044"/>
                      <a:pt x="1672" y="1923"/>
                      <a:pt x="1672" y="1771"/>
                    </a:cubicBezTo>
                    <a:cubicBezTo>
                      <a:pt x="1672" y="1680"/>
                      <a:pt x="1641" y="1619"/>
                      <a:pt x="1611" y="1558"/>
                    </a:cubicBezTo>
                    <a:cubicBezTo>
                      <a:pt x="1590" y="1537"/>
                      <a:pt x="1538" y="1515"/>
                      <a:pt x="1498" y="1515"/>
                    </a:cubicBezTo>
                    <a:cubicBezTo>
                      <a:pt x="1482" y="1515"/>
                      <a:pt x="1468" y="1519"/>
                      <a:pt x="1459" y="1528"/>
                    </a:cubicBezTo>
                    <a:cubicBezTo>
                      <a:pt x="1368" y="1528"/>
                      <a:pt x="1338" y="1558"/>
                      <a:pt x="1338" y="1649"/>
                    </a:cubicBezTo>
                    <a:cubicBezTo>
                      <a:pt x="1338" y="1741"/>
                      <a:pt x="1307" y="1801"/>
                      <a:pt x="1338" y="1832"/>
                    </a:cubicBezTo>
                    <a:cubicBezTo>
                      <a:pt x="1459" y="2075"/>
                      <a:pt x="1429" y="2348"/>
                      <a:pt x="1459" y="2561"/>
                    </a:cubicBezTo>
                    <a:cubicBezTo>
                      <a:pt x="1489" y="2956"/>
                      <a:pt x="1611" y="3352"/>
                      <a:pt x="1581" y="3777"/>
                    </a:cubicBezTo>
                    <a:cubicBezTo>
                      <a:pt x="1581" y="3807"/>
                      <a:pt x="1611" y="3807"/>
                      <a:pt x="1611" y="3868"/>
                    </a:cubicBezTo>
                    <a:cubicBezTo>
                      <a:pt x="1611" y="4020"/>
                      <a:pt x="1733" y="4111"/>
                      <a:pt x="1611" y="4324"/>
                    </a:cubicBezTo>
                    <a:cubicBezTo>
                      <a:pt x="1489" y="4476"/>
                      <a:pt x="1429" y="4689"/>
                      <a:pt x="1338" y="4871"/>
                    </a:cubicBezTo>
                    <a:cubicBezTo>
                      <a:pt x="1277" y="5084"/>
                      <a:pt x="1155" y="5297"/>
                      <a:pt x="1064" y="5479"/>
                    </a:cubicBezTo>
                    <a:cubicBezTo>
                      <a:pt x="1044" y="5560"/>
                      <a:pt x="983" y="5574"/>
                      <a:pt x="927" y="5574"/>
                    </a:cubicBezTo>
                    <a:cubicBezTo>
                      <a:pt x="898" y="5574"/>
                      <a:pt x="871" y="5570"/>
                      <a:pt x="851" y="5570"/>
                    </a:cubicBezTo>
                    <a:cubicBezTo>
                      <a:pt x="760" y="5570"/>
                      <a:pt x="760" y="5540"/>
                      <a:pt x="760" y="5479"/>
                    </a:cubicBezTo>
                    <a:cubicBezTo>
                      <a:pt x="730" y="5145"/>
                      <a:pt x="699" y="4810"/>
                      <a:pt x="608" y="4476"/>
                    </a:cubicBezTo>
                    <a:cubicBezTo>
                      <a:pt x="547" y="4203"/>
                      <a:pt x="547" y="3929"/>
                      <a:pt x="395" y="3716"/>
                    </a:cubicBezTo>
                    <a:cubicBezTo>
                      <a:pt x="365" y="3625"/>
                      <a:pt x="243" y="3595"/>
                      <a:pt x="152" y="3595"/>
                    </a:cubicBezTo>
                    <a:cubicBezTo>
                      <a:pt x="91" y="3595"/>
                      <a:pt x="91" y="3655"/>
                      <a:pt x="61" y="3716"/>
                    </a:cubicBezTo>
                    <a:cubicBezTo>
                      <a:pt x="0" y="3747"/>
                      <a:pt x="61" y="3777"/>
                      <a:pt x="91" y="3807"/>
                    </a:cubicBezTo>
                    <a:cubicBezTo>
                      <a:pt x="122" y="3838"/>
                      <a:pt x="152" y="3899"/>
                      <a:pt x="152" y="3929"/>
                    </a:cubicBezTo>
                    <a:cubicBezTo>
                      <a:pt x="243" y="4111"/>
                      <a:pt x="304" y="4324"/>
                      <a:pt x="365" y="4537"/>
                    </a:cubicBezTo>
                    <a:cubicBezTo>
                      <a:pt x="395" y="4902"/>
                      <a:pt x="426" y="5266"/>
                      <a:pt x="456" y="5601"/>
                    </a:cubicBezTo>
                    <a:cubicBezTo>
                      <a:pt x="517" y="5753"/>
                      <a:pt x="547" y="5874"/>
                      <a:pt x="699" y="5935"/>
                    </a:cubicBezTo>
                    <a:cubicBezTo>
                      <a:pt x="760" y="5966"/>
                      <a:pt x="851" y="5935"/>
                      <a:pt x="882" y="6057"/>
                    </a:cubicBezTo>
                    <a:cubicBezTo>
                      <a:pt x="897" y="6087"/>
                      <a:pt x="927" y="6102"/>
                      <a:pt x="961" y="6102"/>
                    </a:cubicBezTo>
                    <a:cubicBezTo>
                      <a:pt x="996" y="6102"/>
                      <a:pt x="1034" y="6087"/>
                      <a:pt x="1064" y="6057"/>
                    </a:cubicBezTo>
                    <a:cubicBezTo>
                      <a:pt x="1094" y="6026"/>
                      <a:pt x="1186" y="5966"/>
                      <a:pt x="1277" y="5935"/>
                    </a:cubicBezTo>
                    <a:cubicBezTo>
                      <a:pt x="1641" y="5783"/>
                      <a:pt x="1976" y="5631"/>
                      <a:pt x="2371" y="5449"/>
                    </a:cubicBezTo>
                    <a:cubicBezTo>
                      <a:pt x="2493" y="5358"/>
                      <a:pt x="2645" y="5327"/>
                      <a:pt x="2675" y="5145"/>
                    </a:cubicBezTo>
                    <a:cubicBezTo>
                      <a:pt x="2675" y="5084"/>
                      <a:pt x="2645" y="4993"/>
                      <a:pt x="2553" y="4962"/>
                    </a:cubicBezTo>
                    <a:cubicBezTo>
                      <a:pt x="2540" y="4935"/>
                      <a:pt x="2514" y="4920"/>
                      <a:pt x="2487" y="4920"/>
                    </a:cubicBezTo>
                    <a:cubicBezTo>
                      <a:pt x="2453" y="4920"/>
                      <a:pt x="2418" y="4943"/>
                      <a:pt x="2401" y="4993"/>
                    </a:cubicBezTo>
                    <a:cubicBezTo>
                      <a:pt x="2280" y="5145"/>
                      <a:pt x="2097" y="5175"/>
                      <a:pt x="1945" y="5266"/>
                    </a:cubicBezTo>
                    <a:cubicBezTo>
                      <a:pt x="1763" y="5327"/>
                      <a:pt x="1520" y="5358"/>
                      <a:pt x="1338" y="5540"/>
                    </a:cubicBezTo>
                    <a:cubicBezTo>
                      <a:pt x="1338" y="5449"/>
                      <a:pt x="1338" y="5449"/>
                      <a:pt x="1368" y="5358"/>
                    </a:cubicBezTo>
                    <a:cubicBezTo>
                      <a:pt x="1611" y="5023"/>
                      <a:pt x="1733" y="4689"/>
                      <a:pt x="1885" y="4355"/>
                    </a:cubicBezTo>
                    <a:cubicBezTo>
                      <a:pt x="1885" y="4294"/>
                      <a:pt x="1915" y="4263"/>
                      <a:pt x="1945" y="4263"/>
                    </a:cubicBezTo>
                    <a:cubicBezTo>
                      <a:pt x="2189" y="4233"/>
                      <a:pt x="2401" y="4142"/>
                      <a:pt x="2584" y="3990"/>
                    </a:cubicBezTo>
                    <a:cubicBezTo>
                      <a:pt x="2675" y="3959"/>
                      <a:pt x="2797" y="3929"/>
                      <a:pt x="2857" y="3838"/>
                    </a:cubicBezTo>
                    <a:cubicBezTo>
                      <a:pt x="3131" y="3655"/>
                      <a:pt x="3435" y="3534"/>
                      <a:pt x="3648" y="3291"/>
                    </a:cubicBezTo>
                    <a:cubicBezTo>
                      <a:pt x="3739" y="3200"/>
                      <a:pt x="3769" y="3139"/>
                      <a:pt x="3708" y="3048"/>
                    </a:cubicBezTo>
                    <a:cubicBezTo>
                      <a:pt x="3663" y="3017"/>
                      <a:pt x="3625" y="3002"/>
                      <a:pt x="3587" y="3002"/>
                    </a:cubicBezTo>
                    <a:cubicBezTo>
                      <a:pt x="3549" y="3002"/>
                      <a:pt x="3511" y="3017"/>
                      <a:pt x="3465" y="3048"/>
                    </a:cubicBezTo>
                    <a:cubicBezTo>
                      <a:pt x="3283" y="3200"/>
                      <a:pt x="3040" y="3321"/>
                      <a:pt x="2827" y="3473"/>
                    </a:cubicBezTo>
                    <a:cubicBezTo>
                      <a:pt x="2705" y="3595"/>
                      <a:pt x="2553" y="3625"/>
                      <a:pt x="2432" y="3747"/>
                    </a:cubicBezTo>
                    <a:cubicBezTo>
                      <a:pt x="2401" y="3807"/>
                      <a:pt x="2280" y="3807"/>
                      <a:pt x="2219" y="3838"/>
                    </a:cubicBezTo>
                    <a:cubicBezTo>
                      <a:pt x="2192" y="3856"/>
                      <a:pt x="2171" y="3863"/>
                      <a:pt x="2155" y="3863"/>
                    </a:cubicBezTo>
                    <a:cubicBezTo>
                      <a:pt x="2115" y="3863"/>
                      <a:pt x="2106" y="3820"/>
                      <a:pt x="2128" y="3777"/>
                    </a:cubicBezTo>
                    <a:cubicBezTo>
                      <a:pt x="2249" y="3503"/>
                      <a:pt x="2401" y="3230"/>
                      <a:pt x="2523" y="2926"/>
                    </a:cubicBezTo>
                    <a:cubicBezTo>
                      <a:pt x="2584" y="2683"/>
                      <a:pt x="2736" y="2440"/>
                      <a:pt x="2827" y="2166"/>
                    </a:cubicBezTo>
                    <a:cubicBezTo>
                      <a:pt x="2857" y="1984"/>
                      <a:pt x="2948" y="1832"/>
                      <a:pt x="3009" y="1680"/>
                    </a:cubicBezTo>
                    <a:cubicBezTo>
                      <a:pt x="3131" y="1467"/>
                      <a:pt x="3192" y="1224"/>
                      <a:pt x="3283" y="1011"/>
                    </a:cubicBezTo>
                    <a:cubicBezTo>
                      <a:pt x="3344" y="737"/>
                      <a:pt x="3465" y="494"/>
                      <a:pt x="3556" y="251"/>
                    </a:cubicBezTo>
                    <a:cubicBezTo>
                      <a:pt x="3587" y="99"/>
                      <a:pt x="3496" y="38"/>
                      <a:pt x="3465" y="8"/>
                    </a:cubicBezTo>
                    <a:cubicBezTo>
                      <a:pt x="3454" y="3"/>
                      <a:pt x="3443" y="0"/>
                      <a:pt x="3431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" name="Google Shape;2434;p69">
                <a:extLst>
                  <a:ext uri="{FF2B5EF4-FFF2-40B4-BE49-F238E27FC236}">
                    <a16:creationId xmlns:a16="http://schemas.microsoft.com/office/drawing/2014/main" id="{24E27E56-1EDA-4066-BE74-31941F222F98}"/>
                  </a:ext>
                </a:extLst>
              </p:cNvPr>
              <p:cNvSpPr/>
              <p:nvPr/>
            </p:nvSpPr>
            <p:spPr>
              <a:xfrm>
                <a:off x="4089575" y="6807450"/>
                <a:ext cx="23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1" extrusionOk="0">
                    <a:moveTo>
                      <a:pt x="0" y="0"/>
                    </a:moveTo>
                    <a:cubicBezTo>
                      <a:pt x="0" y="0"/>
                      <a:pt x="0" y="31"/>
                      <a:pt x="31" y="31"/>
                    </a:cubicBezTo>
                    <a:cubicBezTo>
                      <a:pt x="92" y="31"/>
                      <a:pt x="92" y="31"/>
                      <a:pt x="92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" name="Google Shape;2435;p69">
                <a:extLst>
                  <a:ext uri="{FF2B5EF4-FFF2-40B4-BE49-F238E27FC236}">
                    <a16:creationId xmlns:a16="http://schemas.microsoft.com/office/drawing/2014/main" id="{AB8A5946-4B60-4FB2-A19C-53CFB7456B0A}"/>
                  </a:ext>
                </a:extLst>
              </p:cNvPr>
              <p:cNvSpPr/>
              <p:nvPr/>
            </p:nvSpPr>
            <p:spPr>
              <a:xfrm>
                <a:off x="3142750" y="6851525"/>
                <a:ext cx="1550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31" y="0"/>
                    </a:moveTo>
                    <a:cubicBezTo>
                      <a:pt x="0" y="31"/>
                      <a:pt x="0" y="61"/>
                      <a:pt x="31" y="61"/>
                    </a:cubicBezTo>
                    <a:cubicBezTo>
                      <a:pt x="61" y="31"/>
                      <a:pt x="31" y="31"/>
                      <a:pt x="31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" name="Google Shape;2436;p69">
                <a:extLst>
                  <a:ext uri="{FF2B5EF4-FFF2-40B4-BE49-F238E27FC236}">
                    <a16:creationId xmlns:a16="http://schemas.microsoft.com/office/drawing/2014/main" id="{99E1DA39-69E1-4636-8711-7739074FC55A}"/>
                  </a:ext>
                </a:extLst>
              </p:cNvPr>
              <p:cNvSpPr/>
              <p:nvPr/>
            </p:nvSpPr>
            <p:spPr>
              <a:xfrm>
                <a:off x="3097925" y="6165775"/>
                <a:ext cx="988625" cy="1154625"/>
              </a:xfrm>
              <a:custGeom>
                <a:avLst/>
                <a:gdLst/>
                <a:ahLst/>
                <a:cxnLst/>
                <a:rect l="l" t="t" r="r" b="b"/>
                <a:pathLst>
                  <a:path w="39545" h="46185" extrusionOk="0">
                    <a:moveTo>
                      <a:pt x="5039" y="1"/>
                    </a:moveTo>
                    <a:cubicBezTo>
                      <a:pt x="3381" y="1"/>
                      <a:pt x="1736" y="60"/>
                      <a:pt x="122" y="226"/>
                    </a:cubicBezTo>
                    <a:cubicBezTo>
                      <a:pt x="0" y="895"/>
                      <a:pt x="182" y="1503"/>
                      <a:pt x="395" y="2232"/>
                    </a:cubicBezTo>
                    <a:lnTo>
                      <a:pt x="608" y="3266"/>
                    </a:lnTo>
                    <a:cubicBezTo>
                      <a:pt x="760" y="3874"/>
                      <a:pt x="882" y="4482"/>
                      <a:pt x="1064" y="5090"/>
                    </a:cubicBezTo>
                    <a:cubicBezTo>
                      <a:pt x="1186" y="5394"/>
                      <a:pt x="1186" y="5394"/>
                      <a:pt x="1489" y="5394"/>
                    </a:cubicBezTo>
                    <a:lnTo>
                      <a:pt x="1672" y="5394"/>
                    </a:lnTo>
                    <a:cubicBezTo>
                      <a:pt x="2736" y="5424"/>
                      <a:pt x="3830" y="5424"/>
                      <a:pt x="4894" y="5485"/>
                    </a:cubicBezTo>
                    <a:lnTo>
                      <a:pt x="5015" y="5485"/>
                    </a:lnTo>
                    <a:cubicBezTo>
                      <a:pt x="5076" y="5485"/>
                      <a:pt x="5076" y="5545"/>
                      <a:pt x="5076" y="5576"/>
                    </a:cubicBezTo>
                    <a:cubicBezTo>
                      <a:pt x="5137" y="5880"/>
                      <a:pt x="5167" y="6153"/>
                      <a:pt x="5198" y="6457"/>
                    </a:cubicBezTo>
                    <a:cubicBezTo>
                      <a:pt x="5259" y="6701"/>
                      <a:pt x="5259" y="7004"/>
                      <a:pt x="5289" y="7308"/>
                    </a:cubicBezTo>
                    <a:cubicBezTo>
                      <a:pt x="6049" y="14421"/>
                      <a:pt x="8359" y="36032"/>
                      <a:pt x="8724" y="39771"/>
                    </a:cubicBezTo>
                    <a:cubicBezTo>
                      <a:pt x="8845" y="41139"/>
                      <a:pt x="8359" y="44634"/>
                      <a:pt x="9544" y="45576"/>
                    </a:cubicBezTo>
                    <a:cubicBezTo>
                      <a:pt x="9781" y="45782"/>
                      <a:pt x="10276" y="45852"/>
                      <a:pt x="10863" y="45852"/>
                    </a:cubicBezTo>
                    <a:cubicBezTo>
                      <a:pt x="12008" y="45852"/>
                      <a:pt x="13501" y="45586"/>
                      <a:pt x="14104" y="45546"/>
                    </a:cubicBezTo>
                    <a:cubicBezTo>
                      <a:pt x="14438" y="45546"/>
                      <a:pt x="14772" y="45576"/>
                      <a:pt x="15107" y="45576"/>
                    </a:cubicBezTo>
                    <a:cubicBezTo>
                      <a:pt x="20031" y="45759"/>
                      <a:pt x="24925" y="45576"/>
                      <a:pt x="29788" y="46124"/>
                    </a:cubicBezTo>
                    <a:cubicBezTo>
                      <a:pt x="30274" y="46184"/>
                      <a:pt x="30821" y="46154"/>
                      <a:pt x="31308" y="46184"/>
                    </a:cubicBezTo>
                    <a:cubicBezTo>
                      <a:pt x="31581" y="46184"/>
                      <a:pt x="31581" y="46184"/>
                      <a:pt x="31581" y="45911"/>
                    </a:cubicBezTo>
                    <a:cubicBezTo>
                      <a:pt x="31520" y="39011"/>
                      <a:pt x="34104" y="12932"/>
                      <a:pt x="35259" y="7521"/>
                    </a:cubicBezTo>
                    <a:cubicBezTo>
                      <a:pt x="35320" y="7217"/>
                      <a:pt x="35320" y="6852"/>
                      <a:pt x="35320" y="6549"/>
                    </a:cubicBezTo>
                    <a:cubicBezTo>
                      <a:pt x="35320" y="6457"/>
                      <a:pt x="35320" y="6397"/>
                      <a:pt x="35472" y="6397"/>
                    </a:cubicBezTo>
                    <a:cubicBezTo>
                      <a:pt x="36019" y="6397"/>
                      <a:pt x="36505" y="6457"/>
                      <a:pt x="37052" y="6457"/>
                    </a:cubicBezTo>
                    <a:lnTo>
                      <a:pt x="37752" y="6457"/>
                    </a:lnTo>
                    <a:cubicBezTo>
                      <a:pt x="37964" y="6457"/>
                      <a:pt x="38116" y="6336"/>
                      <a:pt x="38147" y="6153"/>
                    </a:cubicBezTo>
                    <a:cubicBezTo>
                      <a:pt x="38268" y="5454"/>
                      <a:pt x="38451" y="4816"/>
                      <a:pt x="38603" y="4178"/>
                    </a:cubicBezTo>
                    <a:cubicBezTo>
                      <a:pt x="38724" y="3722"/>
                      <a:pt x="38846" y="3266"/>
                      <a:pt x="38937" y="2749"/>
                    </a:cubicBezTo>
                    <a:cubicBezTo>
                      <a:pt x="39028" y="2445"/>
                      <a:pt x="39059" y="2111"/>
                      <a:pt x="39211" y="1807"/>
                    </a:cubicBezTo>
                    <a:cubicBezTo>
                      <a:pt x="39302" y="1624"/>
                      <a:pt x="39332" y="1472"/>
                      <a:pt x="39363" y="1290"/>
                    </a:cubicBezTo>
                    <a:cubicBezTo>
                      <a:pt x="39363" y="1199"/>
                      <a:pt x="39393" y="1077"/>
                      <a:pt x="39454" y="1017"/>
                    </a:cubicBezTo>
                    <a:cubicBezTo>
                      <a:pt x="39515" y="865"/>
                      <a:pt x="39545" y="773"/>
                      <a:pt x="39454" y="682"/>
                    </a:cubicBezTo>
                    <a:cubicBezTo>
                      <a:pt x="39363" y="561"/>
                      <a:pt x="39211" y="530"/>
                      <a:pt x="39059" y="530"/>
                    </a:cubicBezTo>
                    <a:cubicBezTo>
                      <a:pt x="38907" y="530"/>
                      <a:pt x="38755" y="530"/>
                      <a:pt x="38603" y="561"/>
                    </a:cubicBezTo>
                    <a:cubicBezTo>
                      <a:pt x="38412" y="583"/>
                      <a:pt x="38213" y="589"/>
                      <a:pt x="38010" y="589"/>
                    </a:cubicBezTo>
                    <a:cubicBezTo>
                      <a:pt x="37788" y="589"/>
                      <a:pt x="37561" y="582"/>
                      <a:pt x="37337" y="582"/>
                    </a:cubicBezTo>
                    <a:cubicBezTo>
                      <a:pt x="37211" y="582"/>
                      <a:pt x="37085" y="584"/>
                      <a:pt x="36961" y="591"/>
                    </a:cubicBezTo>
                    <a:cubicBezTo>
                      <a:pt x="36823" y="604"/>
                      <a:pt x="36690" y="611"/>
                      <a:pt x="36559" y="611"/>
                    </a:cubicBezTo>
                    <a:cubicBezTo>
                      <a:pt x="36375" y="611"/>
                      <a:pt x="36197" y="596"/>
                      <a:pt x="36019" y="561"/>
                    </a:cubicBezTo>
                    <a:cubicBezTo>
                      <a:pt x="35969" y="536"/>
                      <a:pt x="35922" y="527"/>
                      <a:pt x="35875" y="527"/>
                    </a:cubicBezTo>
                    <a:cubicBezTo>
                      <a:pt x="35751" y="527"/>
                      <a:pt x="35635" y="591"/>
                      <a:pt x="35502" y="591"/>
                    </a:cubicBezTo>
                    <a:cubicBezTo>
                      <a:pt x="35290" y="591"/>
                      <a:pt x="35107" y="530"/>
                      <a:pt x="34925" y="530"/>
                    </a:cubicBezTo>
                    <a:cubicBezTo>
                      <a:pt x="31916" y="530"/>
                      <a:pt x="28876" y="469"/>
                      <a:pt x="25867" y="439"/>
                    </a:cubicBezTo>
                    <a:cubicBezTo>
                      <a:pt x="22736" y="409"/>
                      <a:pt x="19605" y="378"/>
                      <a:pt x="16444" y="378"/>
                    </a:cubicBezTo>
                    <a:cubicBezTo>
                      <a:pt x="12718" y="315"/>
                      <a:pt x="8845" y="1"/>
                      <a:pt x="5039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" name="Google Shape;2437;p69">
                <a:extLst>
                  <a:ext uri="{FF2B5EF4-FFF2-40B4-BE49-F238E27FC236}">
                    <a16:creationId xmlns:a16="http://schemas.microsoft.com/office/drawing/2014/main" id="{DDDB650E-5606-4848-8C1B-E693A2035E15}"/>
                  </a:ext>
                </a:extLst>
              </p:cNvPr>
              <p:cNvSpPr/>
              <p:nvPr/>
            </p:nvSpPr>
            <p:spPr>
              <a:xfrm>
                <a:off x="3098675" y="6163500"/>
                <a:ext cx="987875" cy="163725"/>
              </a:xfrm>
              <a:custGeom>
                <a:avLst/>
                <a:gdLst/>
                <a:ahLst/>
                <a:cxnLst/>
                <a:rect l="l" t="t" r="r" b="b"/>
                <a:pathLst>
                  <a:path w="39515" h="6549" extrusionOk="0">
                    <a:moveTo>
                      <a:pt x="5041" y="0"/>
                    </a:moveTo>
                    <a:cubicBezTo>
                      <a:pt x="3382" y="0"/>
                      <a:pt x="1736" y="60"/>
                      <a:pt x="122" y="226"/>
                    </a:cubicBezTo>
                    <a:cubicBezTo>
                      <a:pt x="0" y="895"/>
                      <a:pt x="213" y="1563"/>
                      <a:pt x="396" y="2232"/>
                    </a:cubicBezTo>
                    <a:lnTo>
                      <a:pt x="608" y="3266"/>
                    </a:lnTo>
                    <a:cubicBezTo>
                      <a:pt x="760" y="3874"/>
                      <a:pt x="882" y="4481"/>
                      <a:pt x="1064" y="5089"/>
                    </a:cubicBezTo>
                    <a:cubicBezTo>
                      <a:pt x="1156" y="5393"/>
                      <a:pt x="1156" y="5393"/>
                      <a:pt x="1490" y="5393"/>
                    </a:cubicBezTo>
                    <a:lnTo>
                      <a:pt x="1672" y="5393"/>
                    </a:lnTo>
                    <a:cubicBezTo>
                      <a:pt x="2736" y="5424"/>
                      <a:pt x="3861" y="5393"/>
                      <a:pt x="4925" y="5515"/>
                    </a:cubicBezTo>
                    <a:cubicBezTo>
                      <a:pt x="4864" y="5545"/>
                      <a:pt x="4985" y="5576"/>
                      <a:pt x="5016" y="5576"/>
                    </a:cubicBezTo>
                    <a:cubicBezTo>
                      <a:pt x="10639" y="5636"/>
                      <a:pt x="35351" y="6457"/>
                      <a:pt x="35503" y="6488"/>
                    </a:cubicBezTo>
                    <a:cubicBezTo>
                      <a:pt x="36019" y="6548"/>
                      <a:pt x="36536" y="6548"/>
                      <a:pt x="37053" y="6548"/>
                    </a:cubicBezTo>
                    <a:lnTo>
                      <a:pt x="37782" y="6548"/>
                    </a:lnTo>
                    <a:cubicBezTo>
                      <a:pt x="37995" y="6548"/>
                      <a:pt x="38117" y="6427"/>
                      <a:pt x="38147" y="6244"/>
                    </a:cubicBezTo>
                    <a:cubicBezTo>
                      <a:pt x="38269" y="5576"/>
                      <a:pt x="38451" y="4937"/>
                      <a:pt x="38603" y="4269"/>
                    </a:cubicBezTo>
                    <a:cubicBezTo>
                      <a:pt x="38725" y="3752"/>
                      <a:pt x="38877" y="3296"/>
                      <a:pt x="38968" y="2840"/>
                    </a:cubicBezTo>
                    <a:cubicBezTo>
                      <a:pt x="39029" y="2506"/>
                      <a:pt x="39059" y="2202"/>
                      <a:pt x="39211" y="1898"/>
                    </a:cubicBezTo>
                    <a:cubicBezTo>
                      <a:pt x="39302" y="1746"/>
                      <a:pt x="39333" y="1563"/>
                      <a:pt x="39363" y="1351"/>
                    </a:cubicBezTo>
                    <a:cubicBezTo>
                      <a:pt x="39363" y="1290"/>
                      <a:pt x="39424" y="1168"/>
                      <a:pt x="39454" y="1108"/>
                    </a:cubicBezTo>
                    <a:cubicBezTo>
                      <a:pt x="39485" y="986"/>
                      <a:pt x="39515" y="864"/>
                      <a:pt x="39454" y="743"/>
                    </a:cubicBezTo>
                    <a:cubicBezTo>
                      <a:pt x="39333" y="652"/>
                      <a:pt x="39181" y="591"/>
                      <a:pt x="39059" y="591"/>
                    </a:cubicBezTo>
                    <a:cubicBezTo>
                      <a:pt x="38907" y="591"/>
                      <a:pt x="38755" y="652"/>
                      <a:pt x="38603" y="652"/>
                    </a:cubicBezTo>
                    <a:cubicBezTo>
                      <a:pt x="38412" y="674"/>
                      <a:pt x="38213" y="680"/>
                      <a:pt x="38012" y="680"/>
                    </a:cubicBezTo>
                    <a:cubicBezTo>
                      <a:pt x="37791" y="680"/>
                      <a:pt x="37569" y="673"/>
                      <a:pt x="37351" y="673"/>
                    </a:cubicBezTo>
                    <a:cubicBezTo>
                      <a:pt x="37229" y="673"/>
                      <a:pt x="37109" y="675"/>
                      <a:pt x="36992" y="682"/>
                    </a:cubicBezTo>
                    <a:cubicBezTo>
                      <a:pt x="36840" y="682"/>
                      <a:pt x="36688" y="690"/>
                      <a:pt x="36529" y="690"/>
                    </a:cubicBezTo>
                    <a:cubicBezTo>
                      <a:pt x="36369" y="690"/>
                      <a:pt x="36202" y="682"/>
                      <a:pt x="36019" y="652"/>
                    </a:cubicBezTo>
                    <a:cubicBezTo>
                      <a:pt x="35974" y="636"/>
                      <a:pt x="35930" y="631"/>
                      <a:pt x="35887" y="631"/>
                    </a:cubicBezTo>
                    <a:cubicBezTo>
                      <a:pt x="35759" y="631"/>
                      <a:pt x="35639" y="682"/>
                      <a:pt x="35503" y="682"/>
                    </a:cubicBezTo>
                    <a:cubicBezTo>
                      <a:pt x="35320" y="682"/>
                      <a:pt x="35108" y="591"/>
                      <a:pt x="34925" y="591"/>
                    </a:cubicBezTo>
                    <a:cubicBezTo>
                      <a:pt x="31916" y="591"/>
                      <a:pt x="28876" y="560"/>
                      <a:pt x="25898" y="530"/>
                    </a:cubicBezTo>
                    <a:cubicBezTo>
                      <a:pt x="22736" y="500"/>
                      <a:pt x="19606" y="408"/>
                      <a:pt x="16475" y="378"/>
                    </a:cubicBezTo>
                    <a:cubicBezTo>
                      <a:pt x="12728" y="315"/>
                      <a:pt x="8848" y="0"/>
                      <a:pt x="5041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2" name="Google Shape;2438;p69">
                <a:extLst>
                  <a:ext uri="{FF2B5EF4-FFF2-40B4-BE49-F238E27FC236}">
                    <a16:creationId xmlns:a16="http://schemas.microsoft.com/office/drawing/2014/main" id="{5E36C3D9-6D3A-4105-B4E6-720D43C29A5F}"/>
                  </a:ext>
                </a:extLst>
              </p:cNvPr>
              <p:cNvSpPr/>
              <p:nvPr/>
            </p:nvSpPr>
            <p:spPr>
              <a:xfrm>
                <a:off x="3440900" y="6121750"/>
                <a:ext cx="311300" cy="56900"/>
              </a:xfrm>
              <a:custGeom>
                <a:avLst/>
                <a:gdLst/>
                <a:ahLst/>
                <a:cxnLst/>
                <a:rect l="l" t="t" r="r" b="b"/>
                <a:pathLst>
                  <a:path w="12452" h="2276" extrusionOk="0">
                    <a:moveTo>
                      <a:pt x="1729" y="0"/>
                    </a:moveTo>
                    <a:cubicBezTo>
                      <a:pt x="1379" y="0"/>
                      <a:pt x="1028" y="18"/>
                      <a:pt x="681" y="18"/>
                    </a:cubicBezTo>
                    <a:cubicBezTo>
                      <a:pt x="572" y="18"/>
                      <a:pt x="463" y="16"/>
                      <a:pt x="354" y="12"/>
                    </a:cubicBezTo>
                    <a:cubicBezTo>
                      <a:pt x="329" y="4"/>
                      <a:pt x="305" y="1"/>
                      <a:pt x="281" y="1"/>
                    </a:cubicBezTo>
                    <a:cubicBezTo>
                      <a:pt x="109" y="1"/>
                      <a:pt x="0" y="185"/>
                      <a:pt x="81" y="346"/>
                    </a:cubicBezTo>
                    <a:cubicBezTo>
                      <a:pt x="202" y="619"/>
                      <a:pt x="202" y="863"/>
                      <a:pt x="202" y="1136"/>
                    </a:cubicBezTo>
                    <a:cubicBezTo>
                      <a:pt x="202" y="1471"/>
                      <a:pt x="233" y="1774"/>
                      <a:pt x="445" y="2048"/>
                    </a:cubicBezTo>
                    <a:cubicBezTo>
                      <a:pt x="604" y="2055"/>
                      <a:pt x="764" y="2057"/>
                      <a:pt x="924" y="2057"/>
                    </a:cubicBezTo>
                    <a:cubicBezTo>
                      <a:pt x="1210" y="2057"/>
                      <a:pt x="1498" y="2050"/>
                      <a:pt x="1781" y="2050"/>
                    </a:cubicBezTo>
                    <a:cubicBezTo>
                      <a:pt x="2040" y="2050"/>
                      <a:pt x="2296" y="2056"/>
                      <a:pt x="2543" y="2078"/>
                    </a:cubicBezTo>
                    <a:cubicBezTo>
                      <a:pt x="2767" y="2114"/>
                      <a:pt x="2996" y="2122"/>
                      <a:pt x="3225" y="2122"/>
                    </a:cubicBezTo>
                    <a:cubicBezTo>
                      <a:pt x="3412" y="2122"/>
                      <a:pt x="3599" y="2117"/>
                      <a:pt x="3785" y="2117"/>
                    </a:cubicBezTo>
                    <a:cubicBezTo>
                      <a:pt x="3960" y="2117"/>
                      <a:pt x="4134" y="2121"/>
                      <a:pt x="4306" y="2139"/>
                    </a:cubicBezTo>
                    <a:cubicBezTo>
                      <a:pt x="4655" y="2154"/>
                      <a:pt x="5020" y="2154"/>
                      <a:pt x="5392" y="2154"/>
                    </a:cubicBezTo>
                    <a:cubicBezTo>
                      <a:pt x="5765" y="2154"/>
                      <a:pt x="6145" y="2154"/>
                      <a:pt x="6525" y="2170"/>
                    </a:cubicBezTo>
                    <a:cubicBezTo>
                      <a:pt x="6788" y="2170"/>
                      <a:pt x="7065" y="2156"/>
                      <a:pt x="7328" y="2156"/>
                    </a:cubicBezTo>
                    <a:cubicBezTo>
                      <a:pt x="7460" y="2156"/>
                      <a:pt x="7588" y="2160"/>
                      <a:pt x="7710" y="2170"/>
                    </a:cubicBezTo>
                    <a:cubicBezTo>
                      <a:pt x="7980" y="2192"/>
                      <a:pt x="8253" y="2198"/>
                      <a:pt x="8528" y="2198"/>
                    </a:cubicBezTo>
                    <a:cubicBezTo>
                      <a:pt x="8828" y="2198"/>
                      <a:pt x="9130" y="2191"/>
                      <a:pt x="9429" y="2191"/>
                    </a:cubicBezTo>
                    <a:cubicBezTo>
                      <a:pt x="9597" y="2191"/>
                      <a:pt x="9764" y="2193"/>
                      <a:pt x="9929" y="2200"/>
                    </a:cubicBezTo>
                    <a:lnTo>
                      <a:pt x="11236" y="2200"/>
                    </a:lnTo>
                    <a:cubicBezTo>
                      <a:pt x="11327" y="2200"/>
                      <a:pt x="11388" y="2200"/>
                      <a:pt x="11479" y="2230"/>
                    </a:cubicBezTo>
                    <a:cubicBezTo>
                      <a:pt x="11510" y="2261"/>
                      <a:pt x="11555" y="2276"/>
                      <a:pt x="11605" y="2276"/>
                    </a:cubicBezTo>
                    <a:cubicBezTo>
                      <a:pt x="11654" y="2276"/>
                      <a:pt x="11707" y="2261"/>
                      <a:pt x="11753" y="2230"/>
                    </a:cubicBezTo>
                    <a:cubicBezTo>
                      <a:pt x="11905" y="2170"/>
                      <a:pt x="11996" y="2170"/>
                      <a:pt x="12148" y="2170"/>
                    </a:cubicBezTo>
                    <a:cubicBezTo>
                      <a:pt x="12209" y="2078"/>
                      <a:pt x="12209" y="2018"/>
                      <a:pt x="12209" y="1926"/>
                    </a:cubicBezTo>
                    <a:cubicBezTo>
                      <a:pt x="12300" y="1562"/>
                      <a:pt x="12421" y="1167"/>
                      <a:pt x="12421" y="802"/>
                    </a:cubicBezTo>
                    <a:cubicBezTo>
                      <a:pt x="12452" y="650"/>
                      <a:pt x="12421" y="467"/>
                      <a:pt x="12269" y="346"/>
                    </a:cubicBezTo>
                    <a:cubicBezTo>
                      <a:pt x="12057" y="194"/>
                      <a:pt x="11783" y="164"/>
                      <a:pt x="11540" y="103"/>
                    </a:cubicBezTo>
                    <a:cubicBezTo>
                      <a:pt x="11236" y="72"/>
                      <a:pt x="10947" y="65"/>
                      <a:pt x="10658" y="65"/>
                    </a:cubicBezTo>
                    <a:cubicBezTo>
                      <a:pt x="10370" y="65"/>
                      <a:pt x="10081" y="72"/>
                      <a:pt x="9777" y="72"/>
                    </a:cubicBezTo>
                    <a:cubicBezTo>
                      <a:pt x="9154" y="51"/>
                      <a:pt x="8515" y="29"/>
                      <a:pt x="7883" y="29"/>
                    </a:cubicBezTo>
                    <a:cubicBezTo>
                      <a:pt x="7621" y="29"/>
                      <a:pt x="7360" y="33"/>
                      <a:pt x="7102" y="42"/>
                    </a:cubicBezTo>
                    <a:cubicBezTo>
                      <a:pt x="6991" y="52"/>
                      <a:pt x="6879" y="55"/>
                      <a:pt x="6767" y="55"/>
                    </a:cubicBezTo>
                    <a:cubicBezTo>
                      <a:pt x="6542" y="55"/>
                      <a:pt x="6312" y="42"/>
                      <a:pt x="6069" y="42"/>
                    </a:cubicBezTo>
                    <a:cubicBezTo>
                      <a:pt x="5856" y="12"/>
                      <a:pt x="5582" y="12"/>
                      <a:pt x="5309" y="12"/>
                    </a:cubicBezTo>
                    <a:cubicBezTo>
                      <a:pt x="5157" y="12"/>
                      <a:pt x="5005" y="42"/>
                      <a:pt x="4853" y="42"/>
                    </a:cubicBezTo>
                    <a:cubicBezTo>
                      <a:pt x="4326" y="42"/>
                      <a:pt x="3799" y="69"/>
                      <a:pt x="3272" y="69"/>
                    </a:cubicBezTo>
                    <a:cubicBezTo>
                      <a:pt x="3009" y="69"/>
                      <a:pt x="2745" y="62"/>
                      <a:pt x="2482" y="42"/>
                    </a:cubicBezTo>
                    <a:cubicBezTo>
                      <a:pt x="2234" y="10"/>
                      <a:pt x="1982" y="0"/>
                      <a:pt x="1729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3" name="Google Shape;2439;p69">
                <a:extLst>
                  <a:ext uri="{FF2B5EF4-FFF2-40B4-BE49-F238E27FC236}">
                    <a16:creationId xmlns:a16="http://schemas.microsoft.com/office/drawing/2014/main" id="{DA3B4407-7DB9-4AAC-9CC3-E7F6171E6885}"/>
                  </a:ext>
                </a:extLst>
              </p:cNvPr>
              <p:cNvSpPr/>
              <p:nvPr/>
            </p:nvSpPr>
            <p:spPr>
              <a:xfrm>
                <a:off x="3819825" y="7156225"/>
                <a:ext cx="200625" cy="156575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6263" extrusionOk="0">
                    <a:moveTo>
                      <a:pt x="3617" y="1"/>
                    </a:moveTo>
                    <a:cubicBezTo>
                      <a:pt x="1945" y="1"/>
                      <a:pt x="1064" y="2037"/>
                      <a:pt x="334" y="4013"/>
                    </a:cubicBezTo>
                    <a:lnTo>
                      <a:pt x="0" y="4621"/>
                    </a:lnTo>
                    <a:cubicBezTo>
                      <a:pt x="912" y="5168"/>
                      <a:pt x="1824" y="5624"/>
                      <a:pt x="2705" y="5958"/>
                    </a:cubicBezTo>
                    <a:cubicBezTo>
                      <a:pt x="3161" y="6110"/>
                      <a:pt x="3587" y="6262"/>
                      <a:pt x="3951" y="6262"/>
                    </a:cubicBezTo>
                    <a:cubicBezTo>
                      <a:pt x="4803" y="6232"/>
                      <a:pt x="5350" y="5442"/>
                      <a:pt x="5897" y="4621"/>
                    </a:cubicBezTo>
                    <a:cubicBezTo>
                      <a:pt x="6596" y="3557"/>
                      <a:pt x="7295" y="2493"/>
                      <a:pt x="8024" y="1430"/>
                    </a:cubicBezTo>
                    <a:cubicBezTo>
                      <a:pt x="7113" y="1095"/>
                      <a:pt x="6170" y="761"/>
                      <a:pt x="5258" y="426"/>
                    </a:cubicBezTo>
                    <a:cubicBezTo>
                      <a:pt x="4681" y="183"/>
                      <a:pt x="4134" y="1"/>
                      <a:pt x="3617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4" name="Google Shape;2440;p69">
                <a:extLst>
                  <a:ext uri="{FF2B5EF4-FFF2-40B4-BE49-F238E27FC236}">
                    <a16:creationId xmlns:a16="http://schemas.microsoft.com/office/drawing/2014/main" id="{98076DD4-8148-477B-9E44-89A65B6335E9}"/>
                  </a:ext>
                </a:extLst>
              </p:cNvPr>
              <p:cNvSpPr/>
              <p:nvPr/>
            </p:nvSpPr>
            <p:spPr>
              <a:xfrm>
                <a:off x="3806200" y="7145800"/>
                <a:ext cx="224875" cy="17430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972" extrusionOk="0">
                    <a:moveTo>
                      <a:pt x="4135" y="744"/>
                    </a:moveTo>
                    <a:cubicBezTo>
                      <a:pt x="4650" y="744"/>
                      <a:pt x="5172" y="960"/>
                      <a:pt x="5651" y="1147"/>
                    </a:cubicBezTo>
                    <a:cubicBezTo>
                      <a:pt x="6409" y="1425"/>
                      <a:pt x="7187" y="1703"/>
                      <a:pt x="7951" y="1980"/>
                    </a:cubicBezTo>
                    <a:lnTo>
                      <a:pt x="7951" y="1980"/>
                    </a:lnTo>
                    <a:cubicBezTo>
                      <a:pt x="7539" y="2617"/>
                      <a:pt x="7127" y="3239"/>
                      <a:pt x="6715" y="3883"/>
                    </a:cubicBezTo>
                    <a:cubicBezTo>
                      <a:pt x="6259" y="4552"/>
                      <a:pt x="5864" y="5281"/>
                      <a:pt x="5256" y="5859"/>
                    </a:cubicBezTo>
                    <a:cubicBezTo>
                      <a:pt x="4972" y="6144"/>
                      <a:pt x="4675" y="6247"/>
                      <a:pt x="4365" y="6247"/>
                    </a:cubicBezTo>
                    <a:cubicBezTo>
                      <a:pt x="3982" y="6247"/>
                      <a:pt x="3580" y="6088"/>
                      <a:pt x="3159" y="5920"/>
                    </a:cubicBezTo>
                    <a:cubicBezTo>
                      <a:pt x="2375" y="5612"/>
                      <a:pt x="1617" y="5201"/>
                      <a:pt x="885" y="4782"/>
                    </a:cubicBezTo>
                    <a:lnTo>
                      <a:pt x="885" y="4782"/>
                    </a:lnTo>
                    <a:cubicBezTo>
                      <a:pt x="1035" y="4781"/>
                      <a:pt x="1184" y="4701"/>
                      <a:pt x="1244" y="4521"/>
                    </a:cubicBezTo>
                    <a:cubicBezTo>
                      <a:pt x="1487" y="3792"/>
                      <a:pt x="1791" y="3062"/>
                      <a:pt x="2156" y="2394"/>
                    </a:cubicBezTo>
                    <a:cubicBezTo>
                      <a:pt x="2460" y="1816"/>
                      <a:pt x="2855" y="1208"/>
                      <a:pt x="3433" y="904"/>
                    </a:cubicBezTo>
                    <a:cubicBezTo>
                      <a:pt x="3662" y="789"/>
                      <a:pt x="3898" y="744"/>
                      <a:pt x="4135" y="744"/>
                    </a:cubicBezTo>
                    <a:close/>
                    <a:moveTo>
                      <a:pt x="4103" y="1"/>
                    </a:moveTo>
                    <a:cubicBezTo>
                      <a:pt x="3754" y="1"/>
                      <a:pt x="3408" y="76"/>
                      <a:pt x="3068" y="266"/>
                    </a:cubicBezTo>
                    <a:cubicBezTo>
                      <a:pt x="1609" y="1026"/>
                      <a:pt x="1031" y="2910"/>
                      <a:pt x="515" y="4278"/>
                    </a:cubicBezTo>
                    <a:cubicBezTo>
                      <a:pt x="473" y="4420"/>
                      <a:pt x="498" y="4537"/>
                      <a:pt x="559" y="4622"/>
                    </a:cubicBezTo>
                    <a:lnTo>
                      <a:pt x="559" y="4622"/>
                    </a:lnTo>
                    <a:cubicBezTo>
                      <a:pt x="539" y="4619"/>
                      <a:pt x="520" y="4617"/>
                      <a:pt x="501" y="4617"/>
                    </a:cubicBezTo>
                    <a:cubicBezTo>
                      <a:pt x="183" y="4617"/>
                      <a:pt x="1" y="5082"/>
                      <a:pt x="332" y="5312"/>
                    </a:cubicBezTo>
                    <a:cubicBezTo>
                      <a:pt x="1183" y="5798"/>
                      <a:pt x="2095" y="6254"/>
                      <a:pt x="3068" y="6649"/>
                    </a:cubicBezTo>
                    <a:cubicBezTo>
                      <a:pt x="3504" y="6834"/>
                      <a:pt x="3949" y="6972"/>
                      <a:pt x="4389" y="6972"/>
                    </a:cubicBezTo>
                    <a:cubicBezTo>
                      <a:pt x="4745" y="6972"/>
                      <a:pt x="5098" y="6881"/>
                      <a:pt x="5439" y="6649"/>
                    </a:cubicBezTo>
                    <a:cubicBezTo>
                      <a:pt x="6138" y="6163"/>
                      <a:pt x="6594" y="5342"/>
                      <a:pt x="7050" y="4673"/>
                    </a:cubicBezTo>
                    <a:cubicBezTo>
                      <a:pt x="7658" y="3761"/>
                      <a:pt x="8235" y="2880"/>
                      <a:pt x="8843" y="1968"/>
                    </a:cubicBezTo>
                    <a:cubicBezTo>
                      <a:pt x="8995" y="1755"/>
                      <a:pt x="8843" y="1512"/>
                      <a:pt x="8600" y="1451"/>
                    </a:cubicBezTo>
                    <a:cubicBezTo>
                      <a:pt x="7536" y="1056"/>
                      <a:pt x="6472" y="631"/>
                      <a:pt x="5408" y="266"/>
                    </a:cubicBezTo>
                    <a:cubicBezTo>
                      <a:pt x="4972" y="115"/>
                      <a:pt x="4535" y="1"/>
                      <a:pt x="4103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5" name="Google Shape;2441;p69">
                <a:extLst>
                  <a:ext uri="{FF2B5EF4-FFF2-40B4-BE49-F238E27FC236}">
                    <a16:creationId xmlns:a16="http://schemas.microsoft.com/office/drawing/2014/main" id="{B864B8DA-27F9-4B5B-B743-2C7E76CEA67D}"/>
                  </a:ext>
                </a:extLst>
              </p:cNvPr>
              <p:cNvSpPr/>
              <p:nvPr/>
            </p:nvSpPr>
            <p:spPr>
              <a:xfrm>
                <a:off x="3844900" y="7202600"/>
                <a:ext cx="145150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2834" extrusionOk="0">
                    <a:moveTo>
                      <a:pt x="5714" y="0"/>
                    </a:moveTo>
                    <a:cubicBezTo>
                      <a:pt x="5228" y="91"/>
                      <a:pt x="4742" y="304"/>
                      <a:pt x="4286" y="486"/>
                    </a:cubicBezTo>
                    <a:cubicBezTo>
                      <a:pt x="3800" y="699"/>
                      <a:pt x="3283" y="942"/>
                      <a:pt x="2796" y="1185"/>
                    </a:cubicBezTo>
                    <a:cubicBezTo>
                      <a:pt x="2341" y="1459"/>
                      <a:pt x="1885" y="1702"/>
                      <a:pt x="1429" y="2006"/>
                    </a:cubicBezTo>
                    <a:cubicBezTo>
                      <a:pt x="1246" y="2158"/>
                      <a:pt x="1003" y="2280"/>
                      <a:pt x="790" y="2401"/>
                    </a:cubicBezTo>
                    <a:cubicBezTo>
                      <a:pt x="547" y="2523"/>
                      <a:pt x="304" y="2523"/>
                      <a:pt x="61" y="2614"/>
                    </a:cubicBezTo>
                    <a:cubicBezTo>
                      <a:pt x="0" y="2644"/>
                      <a:pt x="0" y="2766"/>
                      <a:pt x="91" y="2827"/>
                    </a:cubicBezTo>
                    <a:cubicBezTo>
                      <a:pt x="123" y="2831"/>
                      <a:pt x="155" y="2834"/>
                      <a:pt x="188" y="2834"/>
                    </a:cubicBezTo>
                    <a:cubicBezTo>
                      <a:pt x="589" y="2834"/>
                      <a:pt x="1028" y="2505"/>
                      <a:pt x="1337" y="2280"/>
                    </a:cubicBezTo>
                    <a:cubicBezTo>
                      <a:pt x="1793" y="1976"/>
                      <a:pt x="2280" y="1672"/>
                      <a:pt x="2705" y="1398"/>
                    </a:cubicBezTo>
                    <a:cubicBezTo>
                      <a:pt x="3161" y="1125"/>
                      <a:pt x="3678" y="882"/>
                      <a:pt x="4195" y="638"/>
                    </a:cubicBezTo>
                    <a:cubicBezTo>
                      <a:pt x="4468" y="547"/>
                      <a:pt x="4772" y="426"/>
                      <a:pt x="5046" y="304"/>
                    </a:cubicBezTo>
                    <a:cubicBezTo>
                      <a:pt x="5259" y="213"/>
                      <a:pt x="5532" y="152"/>
                      <a:pt x="5775" y="30"/>
                    </a:cubicBezTo>
                    <a:cubicBezTo>
                      <a:pt x="5806" y="30"/>
                      <a:pt x="5775" y="0"/>
                      <a:pt x="5714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" name="Google Shape;2442;p69">
                <a:extLst>
                  <a:ext uri="{FF2B5EF4-FFF2-40B4-BE49-F238E27FC236}">
                    <a16:creationId xmlns:a16="http://schemas.microsoft.com/office/drawing/2014/main" id="{16DB6114-F161-478B-A451-CF56E2331F27}"/>
                  </a:ext>
                </a:extLst>
              </p:cNvPr>
              <p:cNvSpPr/>
              <p:nvPr/>
            </p:nvSpPr>
            <p:spPr>
              <a:xfrm>
                <a:off x="3930000" y="7183025"/>
                <a:ext cx="72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855" extrusionOk="0">
                    <a:moveTo>
                      <a:pt x="270" y="0"/>
                    </a:moveTo>
                    <a:cubicBezTo>
                      <a:pt x="259" y="0"/>
                      <a:pt x="244" y="8"/>
                      <a:pt x="244" y="23"/>
                    </a:cubicBezTo>
                    <a:cubicBezTo>
                      <a:pt x="244" y="114"/>
                      <a:pt x="183" y="175"/>
                      <a:pt x="183" y="266"/>
                    </a:cubicBezTo>
                    <a:cubicBezTo>
                      <a:pt x="183" y="327"/>
                      <a:pt x="183" y="418"/>
                      <a:pt x="152" y="449"/>
                    </a:cubicBezTo>
                    <a:cubicBezTo>
                      <a:pt x="152" y="601"/>
                      <a:pt x="122" y="753"/>
                      <a:pt x="122" y="905"/>
                    </a:cubicBezTo>
                    <a:cubicBezTo>
                      <a:pt x="92" y="1209"/>
                      <a:pt x="31" y="1482"/>
                      <a:pt x="0" y="1786"/>
                    </a:cubicBezTo>
                    <a:cubicBezTo>
                      <a:pt x="0" y="1832"/>
                      <a:pt x="46" y="1855"/>
                      <a:pt x="92" y="1855"/>
                    </a:cubicBezTo>
                    <a:cubicBezTo>
                      <a:pt x="137" y="1855"/>
                      <a:pt x="183" y="1832"/>
                      <a:pt x="183" y="1786"/>
                    </a:cubicBezTo>
                    <a:cubicBezTo>
                      <a:pt x="183" y="1482"/>
                      <a:pt x="244" y="1209"/>
                      <a:pt x="244" y="905"/>
                    </a:cubicBezTo>
                    <a:cubicBezTo>
                      <a:pt x="244" y="753"/>
                      <a:pt x="274" y="631"/>
                      <a:pt x="274" y="479"/>
                    </a:cubicBezTo>
                    <a:lnTo>
                      <a:pt x="274" y="297"/>
                    </a:lnTo>
                    <a:lnTo>
                      <a:pt x="274" y="175"/>
                    </a:lnTo>
                    <a:lnTo>
                      <a:pt x="274" y="23"/>
                    </a:lnTo>
                    <a:cubicBezTo>
                      <a:pt x="289" y="8"/>
                      <a:pt x="282" y="0"/>
                      <a:pt x="270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" name="Google Shape;2443;p69">
                <a:extLst>
                  <a:ext uri="{FF2B5EF4-FFF2-40B4-BE49-F238E27FC236}">
                    <a16:creationId xmlns:a16="http://schemas.microsoft.com/office/drawing/2014/main" id="{F0C84C66-BB1F-4B37-89A6-7629915C3E9A}"/>
                  </a:ext>
                </a:extLst>
              </p:cNvPr>
              <p:cNvSpPr/>
              <p:nvPr/>
            </p:nvSpPr>
            <p:spPr>
              <a:xfrm>
                <a:off x="3933900" y="7228275"/>
                <a:ext cx="288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071" extrusionOk="0">
                    <a:moveTo>
                      <a:pt x="64" y="0"/>
                    </a:moveTo>
                    <a:cubicBezTo>
                      <a:pt x="20" y="0"/>
                      <a:pt x="1" y="76"/>
                      <a:pt x="27" y="128"/>
                    </a:cubicBezTo>
                    <a:cubicBezTo>
                      <a:pt x="240" y="280"/>
                      <a:pt x="422" y="371"/>
                      <a:pt x="574" y="523"/>
                    </a:cubicBezTo>
                    <a:lnTo>
                      <a:pt x="847" y="797"/>
                    </a:lnTo>
                    <a:cubicBezTo>
                      <a:pt x="878" y="827"/>
                      <a:pt x="908" y="918"/>
                      <a:pt x="939" y="949"/>
                    </a:cubicBezTo>
                    <a:cubicBezTo>
                      <a:pt x="999" y="979"/>
                      <a:pt x="1030" y="1070"/>
                      <a:pt x="1091" y="1070"/>
                    </a:cubicBezTo>
                    <a:cubicBezTo>
                      <a:pt x="1151" y="1070"/>
                      <a:pt x="1151" y="1070"/>
                      <a:pt x="1151" y="1040"/>
                    </a:cubicBezTo>
                    <a:cubicBezTo>
                      <a:pt x="1151" y="949"/>
                      <a:pt x="1091" y="918"/>
                      <a:pt x="1060" y="827"/>
                    </a:cubicBezTo>
                    <a:cubicBezTo>
                      <a:pt x="1030" y="797"/>
                      <a:pt x="999" y="736"/>
                      <a:pt x="908" y="675"/>
                    </a:cubicBezTo>
                    <a:cubicBezTo>
                      <a:pt x="847" y="584"/>
                      <a:pt x="726" y="493"/>
                      <a:pt x="635" y="432"/>
                    </a:cubicBezTo>
                    <a:cubicBezTo>
                      <a:pt x="452" y="280"/>
                      <a:pt x="270" y="128"/>
                      <a:pt x="88" y="7"/>
                    </a:cubicBezTo>
                    <a:cubicBezTo>
                      <a:pt x="79" y="2"/>
                      <a:pt x="72" y="0"/>
                      <a:pt x="64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" name="Google Shape;2444;p69">
                <a:extLst>
                  <a:ext uri="{FF2B5EF4-FFF2-40B4-BE49-F238E27FC236}">
                    <a16:creationId xmlns:a16="http://schemas.microsoft.com/office/drawing/2014/main" id="{194A5F88-0BFF-4FA9-83DF-689FF583C442}"/>
                  </a:ext>
                </a:extLst>
              </p:cNvPr>
              <p:cNvSpPr/>
              <p:nvPr/>
            </p:nvSpPr>
            <p:spPr>
              <a:xfrm>
                <a:off x="3910250" y="7199925"/>
                <a:ext cx="4575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706" extrusionOk="0">
                    <a:moveTo>
                      <a:pt x="38" y="1"/>
                    </a:moveTo>
                    <a:cubicBezTo>
                      <a:pt x="15" y="1"/>
                      <a:pt x="0" y="16"/>
                      <a:pt x="0" y="46"/>
                    </a:cubicBezTo>
                    <a:lnTo>
                      <a:pt x="0" y="867"/>
                    </a:lnTo>
                    <a:lnTo>
                      <a:pt x="0" y="1292"/>
                    </a:lnTo>
                    <a:cubicBezTo>
                      <a:pt x="0" y="1414"/>
                      <a:pt x="0" y="1566"/>
                      <a:pt x="30" y="1657"/>
                    </a:cubicBezTo>
                    <a:cubicBezTo>
                      <a:pt x="30" y="1676"/>
                      <a:pt x="75" y="1705"/>
                      <a:pt x="111" y="1705"/>
                    </a:cubicBezTo>
                    <a:cubicBezTo>
                      <a:pt x="133" y="1705"/>
                      <a:pt x="152" y="1693"/>
                      <a:pt x="152" y="1657"/>
                    </a:cubicBezTo>
                    <a:cubicBezTo>
                      <a:pt x="182" y="1566"/>
                      <a:pt x="152" y="1414"/>
                      <a:pt x="152" y="1292"/>
                    </a:cubicBezTo>
                    <a:lnTo>
                      <a:pt x="152" y="867"/>
                    </a:lnTo>
                    <a:cubicBezTo>
                      <a:pt x="152" y="593"/>
                      <a:pt x="122" y="289"/>
                      <a:pt x="122" y="46"/>
                    </a:cubicBezTo>
                    <a:cubicBezTo>
                      <a:pt x="91" y="16"/>
                      <a:pt x="61" y="1"/>
                      <a:pt x="38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" name="Google Shape;2445;p69">
                <a:extLst>
                  <a:ext uri="{FF2B5EF4-FFF2-40B4-BE49-F238E27FC236}">
                    <a16:creationId xmlns:a16="http://schemas.microsoft.com/office/drawing/2014/main" id="{A69407A8-6D09-429A-ACC1-366F378B02B8}"/>
                  </a:ext>
                </a:extLst>
              </p:cNvPr>
              <p:cNvSpPr/>
              <p:nvPr/>
            </p:nvSpPr>
            <p:spPr>
              <a:xfrm>
                <a:off x="3913450" y="7241225"/>
                <a:ext cx="26875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946" extrusionOk="0">
                    <a:moveTo>
                      <a:pt x="103" y="0"/>
                    </a:moveTo>
                    <a:cubicBezTo>
                      <a:pt x="67" y="0"/>
                      <a:pt x="0" y="100"/>
                      <a:pt x="54" y="127"/>
                    </a:cubicBezTo>
                    <a:cubicBezTo>
                      <a:pt x="206" y="279"/>
                      <a:pt x="358" y="400"/>
                      <a:pt x="480" y="552"/>
                    </a:cubicBezTo>
                    <a:cubicBezTo>
                      <a:pt x="541" y="613"/>
                      <a:pt x="632" y="674"/>
                      <a:pt x="693" y="735"/>
                    </a:cubicBezTo>
                    <a:cubicBezTo>
                      <a:pt x="784" y="826"/>
                      <a:pt x="845" y="887"/>
                      <a:pt x="936" y="917"/>
                    </a:cubicBezTo>
                    <a:cubicBezTo>
                      <a:pt x="949" y="937"/>
                      <a:pt x="964" y="945"/>
                      <a:pt x="978" y="945"/>
                    </a:cubicBezTo>
                    <a:cubicBezTo>
                      <a:pt x="1029" y="945"/>
                      <a:pt x="1075" y="837"/>
                      <a:pt x="1027" y="765"/>
                    </a:cubicBezTo>
                    <a:cubicBezTo>
                      <a:pt x="966" y="704"/>
                      <a:pt x="875" y="674"/>
                      <a:pt x="814" y="583"/>
                    </a:cubicBezTo>
                    <a:cubicBezTo>
                      <a:pt x="723" y="522"/>
                      <a:pt x="662" y="461"/>
                      <a:pt x="571" y="400"/>
                    </a:cubicBezTo>
                    <a:cubicBezTo>
                      <a:pt x="419" y="279"/>
                      <a:pt x="298" y="127"/>
                      <a:pt x="115" y="5"/>
                    </a:cubicBezTo>
                    <a:cubicBezTo>
                      <a:pt x="112" y="2"/>
                      <a:pt x="108" y="0"/>
                      <a:pt x="103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0" name="Google Shape;2446;p69">
                <a:extLst>
                  <a:ext uri="{FF2B5EF4-FFF2-40B4-BE49-F238E27FC236}">
                    <a16:creationId xmlns:a16="http://schemas.microsoft.com/office/drawing/2014/main" id="{AFDE6FD8-462E-4768-9510-B266DA89FF51}"/>
                  </a:ext>
                </a:extLst>
              </p:cNvPr>
              <p:cNvSpPr/>
              <p:nvPr/>
            </p:nvSpPr>
            <p:spPr>
              <a:xfrm>
                <a:off x="3879075" y="7212925"/>
                <a:ext cx="6100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801" extrusionOk="0">
                    <a:moveTo>
                      <a:pt x="192" y="1"/>
                    </a:moveTo>
                    <a:cubicBezTo>
                      <a:pt x="171" y="1"/>
                      <a:pt x="153" y="16"/>
                      <a:pt x="153" y="43"/>
                    </a:cubicBezTo>
                    <a:cubicBezTo>
                      <a:pt x="92" y="317"/>
                      <a:pt x="92" y="621"/>
                      <a:pt x="62" y="894"/>
                    </a:cubicBezTo>
                    <a:cubicBezTo>
                      <a:pt x="31" y="1137"/>
                      <a:pt x="1" y="1441"/>
                      <a:pt x="1" y="1715"/>
                    </a:cubicBezTo>
                    <a:cubicBezTo>
                      <a:pt x="1" y="1768"/>
                      <a:pt x="52" y="1800"/>
                      <a:pt x="95" y="1800"/>
                    </a:cubicBezTo>
                    <a:cubicBezTo>
                      <a:pt x="126" y="1800"/>
                      <a:pt x="153" y="1783"/>
                      <a:pt x="153" y="1745"/>
                    </a:cubicBezTo>
                    <a:cubicBezTo>
                      <a:pt x="183" y="1502"/>
                      <a:pt x="183" y="1198"/>
                      <a:pt x="214" y="924"/>
                    </a:cubicBezTo>
                    <a:cubicBezTo>
                      <a:pt x="214" y="651"/>
                      <a:pt x="244" y="347"/>
                      <a:pt x="244" y="73"/>
                    </a:cubicBezTo>
                    <a:cubicBezTo>
                      <a:pt x="244" y="23"/>
                      <a:pt x="216" y="1"/>
                      <a:pt x="19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" name="Google Shape;2447;p69">
                <a:extLst>
                  <a:ext uri="{FF2B5EF4-FFF2-40B4-BE49-F238E27FC236}">
                    <a16:creationId xmlns:a16="http://schemas.microsoft.com/office/drawing/2014/main" id="{760367B2-5F1F-4BB2-86C0-624667A04628}"/>
                  </a:ext>
                </a:extLst>
              </p:cNvPr>
              <p:cNvSpPr/>
              <p:nvPr/>
            </p:nvSpPr>
            <p:spPr>
              <a:xfrm>
                <a:off x="3884650" y="7263250"/>
                <a:ext cx="3355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870" extrusionOk="0">
                    <a:moveTo>
                      <a:pt x="122" y="1"/>
                    </a:moveTo>
                    <a:cubicBezTo>
                      <a:pt x="64" y="1"/>
                      <a:pt x="1" y="100"/>
                      <a:pt x="82" y="127"/>
                    </a:cubicBezTo>
                    <a:cubicBezTo>
                      <a:pt x="416" y="401"/>
                      <a:pt x="781" y="614"/>
                      <a:pt x="1146" y="857"/>
                    </a:cubicBezTo>
                    <a:cubicBezTo>
                      <a:pt x="1159" y="865"/>
                      <a:pt x="1172" y="869"/>
                      <a:pt x="1185" y="869"/>
                    </a:cubicBezTo>
                    <a:cubicBezTo>
                      <a:pt x="1266" y="869"/>
                      <a:pt x="1341" y="731"/>
                      <a:pt x="1237" y="705"/>
                    </a:cubicBezTo>
                    <a:cubicBezTo>
                      <a:pt x="872" y="462"/>
                      <a:pt x="507" y="249"/>
                      <a:pt x="143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2" name="Google Shape;2448;p69">
                <a:extLst>
                  <a:ext uri="{FF2B5EF4-FFF2-40B4-BE49-F238E27FC236}">
                    <a16:creationId xmlns:a16="http://schemas.microsoft.com/office/drawing/2014/main" id="{A73FABA1-DB41-4ADA-9F5F-755DF96DDC2A}"/>
                  </a:ext>
                </a:extLst>
              </p:cNvPr>
              <p:cNvSpPr/>
              <p:nvPr/>
            </p:nvSpPr>
            <p:spPr>
              <a:xfrm>
                <a:off x="3594125" y="7243625"/>
                <a:ext cx="214325" cy="113375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4535" extrusionOk="0">
                    <a:moveTo>
                      <a:pt x="5062" y="1"/>
                    </a:moveTo>
                    <a:cubicBezTo>
                      <a:pt x="4378" y="1"/>
                      <a:pt x="3698" y="392"/>
                      <a:pt x="3040" y="760"/>
                    </a:cubicBezTo>
                    <a:cubicBezTo>
                      <a:pt x="2007" y="1338"/>
                      <a:pt x="1004" y="1946"/>
                      <a:pt x="0" y="2493"/>
                    </a:cubicBezTo>
                    <a:cubicBezTo>
                      <a:pt x="760" y="2949"/>
                      <a:pt x="1551" y="3374"/>
                      <a:pt x="2311" y="3830"/>
                    </a:cubicBezTo>
                    <a:cubicBezTo>
                      <a:pt x="2767" y="4104"/>
                      <a:pt x="3222" y="4377"/>
                      <a:pt x="3709" y="4469"/>
                    </a:cubicBezTo>
                    <a:cubicBezTo>
                      <a:pt x="3899" y="4513"/>
                      <a:pt x="4089" y="4534"/>
                      <a:pt x="4278" y="4534"/>
                    </a:cubicBezTo>
                    <a:cubicBezTo>
                      <a:pt x="5623" y="4534"/>
                      <a:pt x="6913" y="3468"/>
                      <a:pt x="8086" y="2402"/>
                    </a:cubicBezTo>
                    <a:lnTo>
                      <a:pt x="8572" y="2037"/>
                    </a:lnTo>
                    <a:cubicBezTo>
                      <a:pt x="7903" y="1459"/>
                      <a:pt x="7174" y="973"/>
                      <a:pt x="6444" y="517"/>
                    </a:cubicBezTo>
                    <a:cubicBezTo>
                      <a:pt x="6110" y="304"/>
                      <a:pt x="5776" y="122"/>
                      <a:pt x="5381" y="31"/>
                    </a:cubicBezTo>
                    <a:cubicBezTo>
                      <a:pt x="5274" y="10"/>
                      <a:pt x="5168" y="1"/>
                      <a:pt x="506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3" name="Google Shape;2449;p69">
                <a:extLst>
                  <a:ext uri="{FF2B5EF4-FFF2-40B4-BE49-F238E27FC236}">
                    <a16:creationId xmlns:a16="http://schemas.microsoft.com/office/drawing/2014/main" id="{AF2DEA2D-AC3E-4BFB-A6CB-7C860B169632}"/>
                  </a:ext>
                </a:extLst>
              </p:cNvPr>
              <p:cNvSpPr/>
              <p:nvPr/>
            </p:nvSpPr>
            <p:spPr>
              <a:xfrm>
                <a:off x="3584250" y="7234325"/>
                <a:ext cx="236350" cy="127900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5116" extrusionOk="0">
                    <a:moveTo>
                      <a:pt x="5340" y="688"/>
                    </a:moveTo>
                    <a:cubicBezTo>
                      <a:pt x="5850" y="688"/>
                      <a:pt x="6306" y="909"/>
                      <a:pt x="6809" y="1193"/>
                    </a:cubicBezTo>
                    <a:cubicBezTo>
                      <a:pt x="7410" y="1575"/>
                      <a:pt x="8011" y="2007"/>
                      <a:pt x="8567" y="2465"/>
                    </a:cubicBezTo>
                    <a:lnTo>
                      <a:pt x="8567" y="2465"/>
                    </a:lnTo>
                    <a:cubicBezTo>
                      <a:pt x="8531" y="2452"/>
                      <a:pt x="8492" y="2445"/>
                      <a:pt x="8453" y="2445"/>
                    </a:cubicBezTo>
                    <a:cubicBezTo>
                      <a:pt x="8380" y="2445"/>
                      <a:pt x="8305" y="2470"/>
                      <a:pt x="8238" y="2531"/>
                    </a:cubicBezTo>
                    <a:cubicBezTo>
                      <a:pt x="7277" y="3401"/>
                      <a:pt x="6079" y="4598"/>
                      <a:pt x="4702" y="4598"/>
                    </a:cubicBezTo>
                    <a:cubicBezTo>
                      <a:pt x="4685" y="4598"/>
                      <a:pt x="4668" y="4598"/>
                      <a:pt x="4651" y="4597"/>
                    </a:cubicBezTo>
                    <a:cubicBezTo>
                      <a:pt x="3891" y="4597"/>
                      <a:pt x="3192" y="4141"/>
                      <a:pt x="2554" y="3746"/>
                    </a:cubicBezTo>
                    <a:cubicBezTo>
                      <a:pt x="2019" y="3468"/>
                      <a:pt x="1503" y="3153"/>
                      <a:pt x="1004" y="2844"/>
                    </a:cubicBezTo>
                    <a:lnTo>
                      <a:pt x="1004" y="2844"/>
                    </a:lnTo>
                    <a:lnTo>
                      <a:pt x="2706" y="1862"/>
                    </a:lnTo>
                    <a:cubicBezTo>
                      <a:pt x="3344" y="1467"/>
                      <a:pt x="3982" y="1011"/>
                      <a:pt x="4712" y="798"/>
                    </a:cubicBezTo>
                    <a:cubicBezTo>
                      <a:pt x="4933" y="721"/>
                      <a:pt x="5141" y="688"/>
                      <a:pt x="5340" y="688"/>
                    </a:cubicBezTo>
                    <a:close/>
                    <a:moveTo>
                      <a:pt x="5386" y="1"/>
                    </a:moveTo>
                    <a:cubicBezTo>
                      <a:pt x="5256" y="1"/>
                      <a:pt x="5123" y="13"/>
                      <a:pt x="4985" y="38"/>
                    </a:cubicBezTo>
                    <a:cubicBezTo>
                      <a:pt x="4195" y="190"/>
                      <a:pt x="3465" y="676"/>
                      <a:pt x="2736" y="1041"/>
                    </a:cubicBezTo>
                    <a:cubicBezTo>
                      <a:pt x="1885" y="1558"/>
                      <a:pt x="1064" y="2044"/>
                      <a:pt x="183" y="2500"/>
                    </a:cubicBezTo>
                    <a:cubicBezTo>
                      <a:pt x="0" y="2622"/>
                      <a:pt x="0" y="2926"/>
                      <a:pt x="183" y="3017"/>
                    </a:cubicBezTo>
                    <a:lnTo>
                      <a:pt x="2584" y="4385"/>
                    </a:lnTo>
                    <a:cubicBezTo>
                      <a:pt x="3226" y="4764"/>
                      <a:pt x="3897" y="5116"/>
                      <a:pt x="4650" y="5116"/>
                    </a:cubicBezTo>
                    <a:cubicBezTo>
                      <a:pt x="4680" y="5116"/>
                      <a:pt x="4711" y="5115"/>
                      <a:pt x="4742" y="5114"/>
                    </a:cubicBezTo>
                    <a:cubicBezTo>
                      <a:pt x="6292" y="5053"/>
                      <a:pt x="7599" y="3868"/>
                      <a:pt x="8663" y="2865"/>
                    </a:cubicBezTo>
                    <a:cubicBezTo>
                      <a:pt x="8786" y="2809"/>
                      <a:pt x="8802" y="2711"/>
                      <a:pt x="8758" y="2624"/>
                    </a:cubicBezTo>
                    <a:lnTo>
                      <a:pt x="8758" y="2624"/>
                    </a:lnTo>
                    <a:cubicBezTo>
                      <a:pt x="8818" y="2671"/>
                      <a:pt x="8883" y="2691"/>
                      <a:pt x="8948" y="2691"/>
                    </a:cubicBezTo>
                    <a:cubicBezTo>
                      <a:pt x="9210" y="2691"/>
                      <a:pt x="9453" y="2360"/>
                      <a:pt x="9210" y="2166"/>
                    </a:cubicBezTo>
                    <a:cubicBezTo>
                      <a:pt x="8542" y="1619"/>
                      <a:pt x="7873" y="1102"/>
                      <a:pt x="7143" y="646"/>
                    </a:cubicBezTo>
                    <a:cubicBezTo>
                      <a:pt x="6587" y="292"/>
                      <a:pt x="6030" y="1"/>
                      <a:pt x="5386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" name="Google Shape;2450;p69">
                <a:extLst>
                  <a:ext uri="{FF2B5EF4-FFF2-40B4-BE49-F238E27FC236}">
                    <a16:creationId xmlns:a16="http://schemas.microsoft.com/office/drawing/2014/main" id="{796AB20B-1F70-45E2-83FD-413ACF641BC8}"/>
                  </a:ext>
                </a:extLst>
              </p:cNvPr>
              <p:cNvSpPr/>
              <p:nvPr/>
            </p:nvSpPr>
            <p:spPr>
              <a:xfrm>
                <a:off x="3626800" y="7285350"/>
                <a:ext cx="15807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834" extrusionOk="0">
                    <a:moveTo>
                      <a:pt x="5857" y="0"/>
                    </a:moveTo>
                    <a:cubicBezTo>
                      <a:pt x="5535" y="0"/>
                      <a:pt x="5162" y="100"/>
                      <a:pt x="4864" y="186"/>
                    </a:cubicBezTo>
                    <a:cubicBezTo>
                      <a:pt x="4347" y="307"/>
                      <a:pt x="3800" y="398"/>
                      <a:pt x="3283" y="490"/>
                    </a:cubicBezTo>
                    <a:cubicBezTo>
                      <a:pt x="2736" y="550"/>
                      <a:pt x="2159" y="641"/>
                      <a:pt x="1642" y="672"/>
                    </a:cubicBezTo>
                    <a:cubicBezTo>
                      <a:pt x="1127" y="702"/>
                      <a:pt x="551" y="672"/>
                      <a:pt x="5" y="762"/>
                    </a:cubicBezTo>
                    <a:lnTo>
                      <a:pt x="5" y="762"/>
                    </a:lnTo>
                    <a:cubicBezTo>
                      <a:pt x="3" y="758"/>
                      <a:pt x="2" y="755"/>
                      <a:pt x="1" y="755"/>
                    </a:cubicBezTo>
                    <a:cubicBezTo>
                      <a:pt x="1" y="755"/>
                      <a:pt x="1" y="757"/>
                      <a:pt x="1" y="763"/>
                    </a:cubicBezTo>
                    <a:cubicBezTo>
                      <a:pt x="2" y="763"/>
                      <a:pt x="4" y="763"/>
                      <a:pt x="5" y="762"/>
                    </a:cubicBezTo>
                    <a:lnTo>
                      <a:pt x="5" y="762"/>
                    </a:lnTo>
                    <a:cubicBezTo>
                      <a:pt x="12" y="774"/>
                      <a:pt x="27" y="793"/>
                      <a:pt x="61" y="793"/>
                    </a:cubicBezTo>
                    <a:cubicBezTo>
                      <a:pt x="223" y="824"/>
                      <a:pt x="396" y="834"/>
                      <a:pt x="571" y="834"/>
                    </a:cubicBezTo>
                    <a:cubicBezTo>
                      <a:pt x="923" y="834"/>
                      <a:pt x="1287" y="793"/>
                      <a:pt x="1611" y="793"/>
                    </a:cubicBezTo>
                    <a:cubicBezTo>
                      <a:pt x="2098" y="763"/>
                      <a:pt x="2584" y="733"/>
                      <a:pt x="3101" y="641"/>
                    </a:cubicBezTo>
                    <a:cubicBezTo>
                      <a:pt x="3587" y="550"/>
                      <a:pt x="4104" y="490"/>
                      <a:pt x="4621" y="368"/>
                    </a:cubicBezTo>
                    <a:cubicBezTo>
                      <a:pt x="4833" y="338"/>
                      <a:pt x="5107" y="277"/>
                      <a:pt x="5381" y="216"/>
                    </a:cubicBezTo>
                    <a:cubicBezTo>
                      <a:pt x="5482" y="206"/>
                      <a:pt x="5576" y="202"/>
                      <a:pt x="5668" y="202"/>
                    </a:cubicBezTo>
                    <a:cubicBezTo>
                      <a:pt x="5850" y="202"/>
                      <a:pt x="6019" y="216"/>
                      <a:pt x="6201" y="216"/>
                    </a:cubicBezTo>
                    <a:cubicBezTo>
                      <a:pt x="6292" y="216"/>
                      <a:pt x="6323" y="94"/>
                      <a:pt x="6232" y="64"/>
                    </a:cubicBezTo>
                    <a:cubicBezTo>
                      <a:pt x="6122" y="18"/>
                      <a:pt x="5994" y="0"/>
                      <a:pt x="5857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5" name="Google Shape;2451;p69">
                <a:extLst>
                  <a:ext uri="{FF2B5EF4-FFF2-40B4-BE49-F238E27FC236}">
                    <a16:creationId xmlns:a16="http://schemas.microsoft.com/office/drawing/2014/main" id="{C6A8E7F8-A1CD-4AE8-9637-7BD011D7D73D}"/>
                  </a:ext>
                </a:extLst>
              </p:cNvPr>
              <p:cNvSpPr/>
              <p:nvPr/>
            </p:nvSpPr>
            <p:spPr>
              <a:xfrm>
                <a:off x="3668600" y="7298550"/>
                <a:ext cx="21350" cy="320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282" extrusionOk="0">
                    <a:moveTo>
                      <a:pt x="732" y="1"/>
                    </a:moveTo>
                    <a:cubicBezTo>
                      <a:pt x="701" y="1"/>
                      <a:pt x="667" y="15"/>
                      <a:pt x="639" y="53"/>
                    </a:cubicBezTo>
                    <a:cubicBezTo>
                      <a:pt x="547" y="235"/>
                      <a:pt x="426" y="448"/>
                      <a:pt x="304" y="661"/>
                    </a:cubicBezTo>
                    <a:cubicBezTo>
                      <a:pt x="274" y="752"/>
                      <a:pt x="183" y="843"/>
                      <a:pt x="152" y="965"/>
                    </a:cubicBezTo>
                    <a:cubicBezTo>
                      <a:pt x="122" y="995"/>
                      <a:pt x="122" y="1025"/>
                      <a:pt x="91" y="1117"/>
                    </a:cubicBezTo>
                    <a:cubicBezTo>
                      <a:pt x="91" y="1147"/>
                      <a:pt x="31" y="1147"/>
                      <a:pt x="31" y="1177"/>
                    </a:cubicBezTo>
                    <a:cubicBezTo>
                      <a:pt x="31" y="1208"/>
                      <a:pt x="31" y="1208"/>
                      <a:pt x="0" y="1269"/>
                    </a:cubicBezTo>
                    <a:cubicBezTo>
                      <a:pt x="0" y="1269"/>
                      <a:pt x="41" y="1282"/>
                      <a:pt x="68" y="1282"/>
                    </a:cubicBezTo>
                    <a:cubicBezTo>
                      <a:pt x="81" y="1282"/>
                      <a:pt x="91" y="1279"/>
                      <a:pt x="91" y="1269"/>
                    </a:cubicBezTo>
                    <a:cubicBezTo>
                      <a:pt x="91" y="1208"/>
                      <a:pt x="122" y="1208"/>
                      <a:pt x="122" y="1208"/>
                    </a:cubicBezTo>
                    <a:cubicBezTo>
                      <a:pt x="152" y="1177"/>
                      <a:pt x="152" y="1177"/>
                      <a:pt x="152" y="1147"/>
                    </a:cubicBezTo>
                    <a:cubicBezTo>
                      <a:pt x="183" y="1117"/>
                      <a:pt x="243" y="1056"/>
                      <a:pt x="243" y="995"/>
                    </a:cubicBezTo>
                    <a:cubicBezTo>
                      <a:pt x="304" y="873"/>
                      <a:pt x="335" y="813"/>
                      <a:pt x="426" y="691"/>
                    </a:cubicBezTo>
                    <a:cubicBezTo>
                      <a:pt x="547" y="509"/>
                      <a:pt x="639" y="296"/>
                      <a:pt x="791" y="113"/>
                    </a:cubicBezTo>
                    <a:cubicBezTo>
                      <a:pt x="853" y="72"/>
                      <a:pt x="801" y="1"/>
                      <a:pt x="73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6" name="Google Shape;2452;p69">
                <a:extLst>
                  <a:ext uri="{FF2B5EF4-FFF2-40B4-BE49-F238E27FC236}">
                    <a16:creationId xmlns:a16="http://schemas.microsoft.com/office/drawing/2014/main" id="{A95D103A-F4DA-4EB7-BC07-16D872BB3183}"/>
                  </a:ext>
                </a:extLst>
              </p:cNvPr>
              <p:cNvSpPr/>
              <p:nvPr/>
            </p:nvSpPr>
            <p:spPr>
              <a:xfrm>
                <a:off x="3667075" y="7273925"/>
                <a:ext cx="204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1014" extrusionOk="0">
                    <a:moveTo>
                      <a:pt x="84" y="0"/>
                    </a:moveTo>
                    <a:cubicBezTo>
                      <a:pt x="77" y="0"/>
                      <a:pt x="69" y="2"/>
                      <a:pt x="61" y="4"/>
                    </a:cubicBezTo>
                    <a:cubicBezTo>
                      <a:pt x="0" y="35"/>
                      <a:pt x="61" y="156"/>
                      <a:pt x="92" y="217"/>
                    </a:cubicBezTo>
                    <a:cubicBezTo>
                      <a:pt x="183" y="369"/>
                      <a:pt x="304" y="491"/>
                      <a:pt x="365" y="643"/>
                    </a:cubicBezTo>
                    <a:cubicBezTo>
                      <a:pt x="487" y="795"/>
                      <a:pt x="608" y="916"/>
                      <a:pt x="760" y="1007"/>
                    </a:cubicBezTo>
                    <a:cubicBezTo>
                      <a:pt x="760" y="1012"/>
                      <a:pt x="762" y="1013"/>
                      <a:pt x="764" y="1013"/>
                    </a:cubicBezTo>
                    <a:cubicBezTo>
                      <a:pt x="776" y="1013"/>
                      <a:pt x="817" y="942"/>
                      <a:pt x="791" y="916"/>
                    </a:cubicBezTo>
                    <a:cubicBezTo>
                      <a:pt x="578" y="673"/>
                      <a:pt x="365" y="460"/>
                      <a:pt x="213" y="156"/>
                    </a:cubicBezTo>
                    <a:cubicBezTo>
                      <a:pt x="186" y="129"/>
                      <a:pt x="158" y="0"/>
                      <a:pt x="84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" name="Google Shape;2453;p69">
                <a:extLst>
                  <a:ext uri="{FF2B5EF4-FFF2-40B4-BE49-F238E27FC236}">
                    <a16:creationId xmlns:a16="http://schemas.microsoft.com/office/drawing/2014/main" id="{CD3310A7-0321-40F2-9A3D-120CF0DF1229}"/>
                  </a:ext>
                </a:extLst>
              </p:cNvPr>
              <p:cNvSpPr/>
              <p:nvPr/>
            </p:nvSpPr>
            <p:spPr>
              <a:xfrm>
                <a:off x="3699000" y="7293450"/>
                <a:ext cx="14450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242" extrusionOk="0">
                    <a:moveTo>
                      <a:pt x="529" y="1"/>
                    </a:moveTo>
                    <a:cubicBezTo>
                      <a:pt x="522" y="1"/>
                      <a:pt x="517" y="5"/>
                      <a:pt x="517" y="14"/>
                    </a:cubicBezTo>
                    <a:cubicBezTo>
                      <a:pt x="426" y="105"/>
                      <a:pt x="395" y="196"/>
                      <a:pt x="334" y="287"/>
                    </a:cubicBezTo>
                    <a:cubicBezTo>
                      <a:pt x="304" y="409"/>
                      <a:pt x="274" y="469"/>
                      <a:pt x="243" y="591"/>
                    </a:cubicBezTo>
                    <a:cubicBezTo>
                      <a:pt x="152" y="773"/>
                      <a:pt x="91" y="956"/>
                      <a:pt x="0" y="1199"/>
                    </a:cubicBezTo>
                    <a:cubicBezTo>
                      <a:pt x="0" y="1220"/>
                      <a:pt x="46" y="1242"/>
                      <a:pt x="72" y="1242"/>
                    </a:cubicBezTo>
                    <a:cubicBezTo>
                      <a:pt x="83" y="1242"/>
                      <a:pt x="91" y="1238"/>
                      <a:pt x="91" y="1229"/>
                    </a:cubicBezTo>
                    <a:cubicBezTo>
                      <a:pt x="152" y="1047"/>
                      <a:pt x="274" y="865"/>
                      <a:pt x="365" y="652"/>
                    </a:cubicBezTo>
                    <a:cubicBezTo>
                      <a:pt x="395" y="561"/>
                      <a:pt x="426" y="469"/>
                      <a:pt x="456" y="348"/>
                    </a:cubicBezTo>
                    <a:cubicBezTo>
                      <a:pt x="517" y="287"/>
                      <a:pt x="578" y="166"/>
                      <a:pt x="578" y="44"/>
                    </a:cubicBezTo>
                    <a:cubicBezTo>
                      <a:pt x="578" y="22"/>
                      <a:pt x="547" y="1"/>
                      <a:pt x="529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8" name="Google Shape;2454;p69">
                <a:extLst>
                  <a:ext uri="{FF2B5EF4-FFF2-40B4-BE49-F238E27FC236}">
                    <a16:creationId xmlns:a16="http://schemas.microsoft.com/office/drawing/2014/main" id="{C25B7DD0-2E24-4055-B0C0-36622C31356E}"/>
                  </a:ext>
                </a:extLst>
              </p:cNvPr>
              <p:cNvSpPr/>
              <p:nvPr/>
            </p:nvSpPr>
            <p:spPr>
              <a:xfrm>
                <a:off x="3691850" y="7272300"/>
                <a:ext cx="184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868" extrusionOk="0">
                    <a:moveTo>
                      <a:pt x="89" y="0"/>
                    </a:moveTo>
                    <a:cubicBezTo>
                      <a:pt x="47" y="0"/>
                      <a:pt x="1" y="57"/>
                      <a:pt x="43" y="100"/>
                    </a:cubicBezTo>
                    <a:cubicBezTo>
                      <a:pt x="73" y="191"/>
                      <a:pt x="134" y="221"/>
                      <a:pt x="195" y="282"/>
                    </a:cubicBezTo>
                    <a:cubicBezTo>
                      <a:pt x="225" y="373"/>
                      <a:pt x="286" y="404"/>
                      <a:pt x="347" y="495"/>
                    </a:cubicBezTo>
                    <a:cubicBezTo>
                      <a:pt x="438" y="586"/>
                      <a:pt x="529" y="708"/>
                      <a:pt x="651" y="860"/>
                    </a:cubicBezTo>
                    <a:cubicBezTo>
                      <a:pt x="657" y="865"/>
                      <a:pt x="664" y="868"/>
                      <a:pt x="671" y="868"/>
                    </a:cubicBezTo>
                    <a:cubicBezTo>
                      <a:pt x="701" y="868"/>
                      <a:pt x="736" y="823"/>
                      <a:pt x="712" y="799"/>
                    </a:cubicBezTo>
                    <a:cubicBezTo>
                      <a:pt x="651" y="677"/>
                      <a:pt x="529" y="525"/>
                      <a:pt x="438" y="404"/>
                    </a:cubicBezTo>
                    <a:cubicBezTo>
                      <a:pt x="408" y="343"/>
                      <a:pt x="377" y="282"/>
                      <a:pt x="286" y="221"/>
                    </a:cubicBezTo>
                    <a:cubicBezTo>
                      <a:pt x="256" y="130"/>
                      <a:pt x="225" y="69"/>
                      <a:pt x="134" y="39"/>
                    </a:cubicBezTo>
                    <a:cubicBezTo>
                      <a:pt x="125" y="11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" name="Google Shape;2455;p69">
                <a:extLst>
                  <a:ext uri="{FF2B5EF4-FFF2-40B4-BE49-F238E27FC236}">
                    <a16:creationId xmlns:a16="http://schemas.microsoft.com/office/drawing/2014/main" id="{7CD3A51F-23D8-4D97-AA5B-63EBB3DDB4E1}"/>
                  </a:ext>
                </a:extLst>
              </p:cNvPr>
              <p:cNvSpPr/>
              <p:nvPr/>
            </p:nvSpPr>
            <p:spPr>
              <a:xfrm>
                <a:off x="3728300" y="7290125"/>
                <a:ext cx="1990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1266" extrusionOk="0">
                    <a:moveTo>
                      <a:pt x="707" y="0"/>
                    </a:moveTo>
                    <a:cubicBezTo>
                      <a:pt x="688" y="0"/>
                      <a:pt x="669" y="8"/>
                      <a:pt x="652" y="25"/>
                    </a:cubicBezTo>
                    <a:cubicBezTo>
                      <a:pt x="561" y="238"/>
                      <a:pt x="439" y="420"/>
                      <a:pt x="348" y="602"/>
                    </a:cubicBezTo>
                    <a:cubicBezTo>
                      <a:pt x="257" y="785"/>
                      <a:pt x="166" y="998"/>
                      <a:pt x="44" y="1180"/>
                    </a:cubicBezTo>
                    <a:cubicBezTo>
                      <a:pt x="1" y="1223"/>
                      <a:pt x="19" y="1266"/>
                      <a:pt x="54" y="1266"/>
                    </a:cubicBezTo>
                    <a:cubicBezTo>
                      <a:pt x="69" y="1266"/>
                      <a:pt x="87" y="1259"/>
                      <a:pt x="105" y="1241"/>
                    </a:cubicBezTo>
                    <a:lnTo>
                      <a:pt x="439" y="694"/>
                    </a:lnTo>
                    <a:lnTo>
                      <a:pt x="773" y="116"/>
                    </a:lnTo>
                    <a:cubicBezTo>
                      <a:pt x="795" y="50"/>
                      <a:pt x="754" y="0"/>
                      <a:pt x="707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0" name="Google Shape;2456;p69">
                <a:extLst>
                  <a:ext uri="{FF2B5EF4-FFF2-40B4-BE49-F238E27FC236}">
                    <a16:creationId xmlns:a16="http://schemas.microsoft.com/office/drawing/2014/main" id="{477DFD71-42B6-4450-9AED-72B8217E4828}"/>
                  </a:ext>
                </a:extLst>
              </p:cNvPr>
              <p:cNvSpPr/>
              <p:nvPr/>
            </p:nvSpPr>
            <p:spPr>
              <a:xfrm>
                <a:off x="3720275" y="7263575"/>
                <a:ext cx="254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883" extrusionOk="0">
                    <a:moveTo>
                      <a:pt x="91" y="0"/>
                    </a:moveTo>
                    <a:cubicBezTo>
                      <a:pt x="69" y="0"/>
                      <a:pt x="46" y="8"/>
                      <a:pt x="31" y="23"/>
                    </a:cubicBezTo>
                    <a:cubicBezTo>
                      <a:pt x="0" y="84"/>
                      <a:pt x="0" y="114"/>
                      <a:pt x="31" y="145"/>
                    </a:cubicBezTo>
                    <a:cubicBezTo>
                      <a:pt x="304" y="388"/>
                      <a:pt x="578" y="631"/>
                      <a:pt x="882" y="874"/>
                    </a:cubicBezTo>
                    <a:cubicBezTo>
                      <a:pt x="893" y="880"/>
                      <a:pt x="905" y="882"/>
                      <a:pt x="917" y="882"/>
                    </a:cubicBezTo>
                    <a:cubicBezTo>
                      <a:pt x="970" y="882"/>
                      <a:pt x="1017" y="833"/>
                      <a:pt x="942" y="783"/>
                    </a:cubicBezTo>
                    <a:cubicBezTo>
                      <a:pt x="669" y="540"/>
                      <a:pt x="426" y="297"/>
                      <a:pt x="152" y="23"/>
                    </a:cubicBezTo>
                    <a:cubicBezTo>
                      <a:pt x="137" y="8"/>
                      <a:pt x="114" y="0"/>
                      <a:pt x="91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" name="Google Shape;2457;p69">
                <a:extLst>
                  <a:ext uri="{FF2B5EF4-FFF2-40B4-BE49-F238E27FC236}">
                    <a16:creationId xmlns:a16="http://schemas.microsoft.com/office/drawing/2014/main" id="{E16C2E01-EBD4-426C-8DC7-AB1DFD801DAF}"/>
                  </a:ext>
                </a:extLst>
              </p:cNvPr>
              <p:cNvSpPr/>
              <p:nvPr/>
            </p:nvSpPr>
            <p:spPr>
              <a:xfrm>
                <a:off x="3683025" y="7085575"/>
                <a:ext cx="120850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8025" extrusionOk="0">
                    <a:moveTo>
                      <a:pt x="730" y="0"/>
                    </a:moveTo>
                    <a:cubicBezTo>
                      <a:pt x="548" y="882"/>
                      <a:pt x="396" y="1763"/>
                      <a:pt x="183" y="2645"/>
                    </a:cubicBezTo>
                    <a:cubicBezTo>
                      <a:pt x="122" y="3161"/>
                      <a:pt x="1" y="3708"/>
                      <a:pt x="31" y="4195"/>
                    </a:cubicBezTo>
                    <a:cubicBezTo>
                      <a:pt x="183" y="5836"/>
                      <a:pt x="1855" y="6809"/>
                      <a:pt x="3436" y="7690"/>
                    </a:cubicBezTo>
                    <a:lnTo>
                      <a:pt x="3922" y="8025"/>
                    </a:lnTo>
                    <a:cubicBezTo>
                      <a:pt x="4226" y="7204"/>
                      <a:pt x="4499" y="6353"/>
                      <a:pt x="4682" y="5502"/>
                    </a:cubicBezTo>
                    <a:cubicBezTo>
                      <a:pt x="4743" y="5107"/>
                      <a:pt x="4834" y="4711"/>
                      <a:pt x="4803" y="4347"/>
                    </a:cubicBezTo>
                    <a:cubicBezTo>
                      <a:pt x="4682" y="3496"/>
                      <a:pt x="3983" y="2888"/>
                      <a:pt x="3344" y="2341"/>
                    </a:cubicBezTo>
                    <a:cubicBezTo>
                      <a:pt x="2463" y="1581"/>
                      <a:pt x="1612" y="760"/>
                      <a:pt x="730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" name="Google Shape;2458;p69">
                <a:extLst>
                  <a:ext uri="{FF2B5EF4-FFF2-40B4-BE49-F238E27FC236}">
                    <a16:creationId xmlns:a16="http://schemas.microsoft.com/office/drawing/2014/main" id="{C691E1E3-915C-40EC-A695-703E7AA15683}"/>
                  </a:ext>
                </a:extLst>
              </p:cNvPr>
              <p:cNvSpPr/>
              <p:nvPr/>
            </p:nvSpPr>
            <p:spPr>
              <a:xfrm>
                <a:off x="3673150" y="7077975"/>
                <a:ext cx="139075" cy="214750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8590" extrusionOk="0">
                    <a:moveTo>
                      <a:pt x="1354" y="916"/>
                    </a:moveTo>
                    <a:lnTo>
                      <a:pt x="1354" y="916"/>
                    </a:lnTo>
                    <a:cubicBezTo>
                      <a:pt x="1854" y="1360"/>
                      <a:pt x="2350" y="1790"/>
                      <a:pt x="2827" y="2219"/>
                    </a:cubicBezTo>
                    <a:cubicBezTo>
                      <a:pt x="3375" y="2705"/>
                      <a:pt x="3982" y="3161"/>
                      <a:pt x="4438" y="3739"/>
                    </a:cubicBezTo>
                    <a:cubicBezTo>
                      <a:pt x="4955" y="4408"/>
                      <a:pt x="4925" y="5076"/>
                      <a:pt x="4742" y="5867"/>
                    </a:cubicBezTo>
                    <a:cubicBezTo>
                      <a:pt x="4561" y="6538"/>
                      <a:pt x="4359" y="7210"/>
                      <a:pt x="4115" y="7864"/>
                    </a:cubicBezTo>
                    <a:lnTo>
                      <a:pt x="4115" y="7864"/>
                    </a:lnTo>
                    <a:cubicBezTo>
                      <a:pt x="4097" y="7798"/>
                      <a:pt x="4055" y="7736"/>
                      <a:pt x="3982" y="7690"/>
                    </a:cubicBezTo>
                    <a:cubicBezTo>
                      <a:pt x="2858" y="7082"/>
                      <a:pt x="1551" y="6353"/>
                      <a:pt x="973" y="5167"/>
                    </a:cubicBezTo>
                    <a:cubicBezTo>
                      <a:pt x="609" y="4499"/>
                      <a:pt x="791" y="3739"/>
                      <a:pt x="943" y="3009"/>
                    </a:cubicBezTo>
                    <a:cubicBezTo>
                      <a:pt x="1089" y="2302"/>
                      <a:pt x="1216" y="1615"/>
                      <a:pt x="1354" y="916"/>
                    </a:cubicBezTo>
                    <a:close/>
                    <a:moveTo>
                      <a:pt x="1081" y="0"/>
                    </a:moveTo>
                    <a:cubicBezTo>
                      <a:pt x="950" y="0"/>
                      <a:pt x="816" y="77"/>
                      <a:pt x="761" y="243"/>
                    </a:cubicBezTo>
                    <a:cubicBezTo>
                      <a:pt x="578" y="1186"/>
                      <a:pt x="365" y="2189"/>
                      <a:pt x="213" y="3131"/>
                    </a:cubicBezTo>
                    <a:cubicBezTo>
                      <a:pt x="61" y="3891"/>
                      <a:pt x="1" y="4681"/>
                      <a:pt x="305" y="5411"/>
                    </a:cubicBezTo>
                    <a:cubicBezTo>
                      <a:pt x="913" y="6748"/>
                      <a:pt x="2372" y="7538"/>
                      <a:pt x="3587" y="8207"/>
                    </a:cubicBezTo>
                    <a:cubicBezTo>
                      <a:pt x="3662" y="8250"/>
                      <a:pt x="3733" y="8268"/>
                      <a:pt x="3798" y="8268"/>
                    </a:cubicBezTo>
                    <a:cubicBezTo>
                      <a:pt x="3868" y="8268"/>
                      <a:pt x="3930" y="8247"/>
                      <a:pt x="3981" y="8211"/>
                    </a:cubicBezTo>
                    <a:lnTo>
                      <a:pt x="3981" y="8211"/>
                    </a:lnTo>
                    <a:cubicBezTo>
                      <a:pt x="3894" y="8443"/>
                      <a:pt x="4070" y="8590"/>
                      <a:pt x="4260" y="8590"/>
                    </a:cubicBezTo>
                    <a:cubicBezTo>
                      <a:pt x="4391" y="8590"/>
                      <a:pt x="4529" y="8520"/>
                      <a:pt x="4590" y="8359"/>
                    </a:cubicBezTo>
                    <a:cubicBezTo>
                      <a:pt x="4925" y="7538"/>
                      <a:pt x="5168" y="6657"/>
                      <a:pt x="5381" y="5775"/>
                    </a:cubicBezTo>
                    <a:cubicBezTo>
                      <a:pt x="5533" y="5015"/>
                      <a:pt x="5563" y="4316"/>
                      <a:pt x="5107" y="3617"/>
                    </a:cubicBezTo>
                    <a:cubicBezTo>
                      <a:pt x="4682" y="2979"/>
                      <a:pt x="4043" y="2493"/>
                      <a:pt x="3466" y="1976"/>
                    </a:cubicBezTo>
                    <a:cubicBezTo>
                      <a:pt x="2736" y="1338"/>
                      <a:pt x="2037" y="730"/>
                      <a:pt x="1308" y="91"/>
                    </a:cubicBezTo>
                    <a:cubicBezTo>
                      <a:pt x="1248" y="32"/>
                      <a:pt x="1166" y="0"/>
                      <a:pt x="1081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3" name="Google Shape;2459;p69">
                <a:extLst>
                  <a:ext uri="{FF2B5EF4-FFF2-40B4-BE49-F238E27FC236}">
                    <a16:creationId xmlns:a16="http://schemas.microsoft.com/office/drawing/2014/main" id="{4DBFE03D-657B-4526-A65B-27DD28B9564A}"/>
                  </a:ext>
                </a:extLst>
              </p:cNvPr>
              <p:cNvSpPr/>
              <p:nvPr/>
            </p:nvSpPr>
            <p:spPr>
              <a:xfrm>
                <a:off x="3712675" y="7117675"/>
                <a:ext cx="67650" cy="143850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5754" extrusionOk="0">
                    <a:moveTo>
                      <a:pt x="31" y="0"/>
                    </a:moveTo>
                    <a:cubicBezTo>
                      <a:pt x="15" y="0"/>
                      <a:pt x="0" y="8"/>
                      <a:pt x="0" y="23"/>
                    </a:cubicBezTo>
                    <a:cubicBezTo>
                      <a:pt x="61" y="509"/>
                      <a:pt x="304" y="996"/>
                      <a:pt x="487" y="1452"/>
                    </a:cubicBezTo>
                    <a:cubicBezTo>
                      <a:pt x="669" y="1938"/>
                      <a:pt x="912" y="2455"/>
                      <a:pt x="1125" y="2941"/>
                    </a:cubicBezTo>
                    <a:cubicBezTo>
                      <a:pt x="1368" y="3397"/>
                      <a:pt x="1642" y="3853"/>
                      <a:pt x="1885" y="4309"/>
                    </a:cubicBezTo>
                    <a:cubicBezTo>
                      <a:pt x="2006" y="4522"/>
                      <a:pt x="2158" y="4765"/>
                      <a:pt x="2280" y="4978"/>
                    </a:cubicBezTo>
                    <a:cubicBezTo>
                      <a:pt x="2401" y="5221"/>
                      <a:pt x="2432" y="5494"/>
                      <a:pt x="2493" y="5707"/>
                    </a:cubicBezTo>
                    <a:cubicBezTo>
                      <a:pt x="2504" y="5741"/>
                      <a:pt x="2527" y="5754"/>
                      <a:pt x="2553" y="5754"/>
                    </a:cubicBezTo>
                    <a:cubicBezTo>
                      <a:pt x="2596" y="5754"/>
                      <a:pt x="2645" y="5715"/>
                      <a:pt x="2645" y="5677"/>
                    </a:cubicBezTo>
                    <a:cubicBezTo>
                      <a:pt x="2705" y="5251"/>
                      <a:pt x="2341" y="4765"/>
                      <a:pt x="2128" y="4431"/>
                    </a:cubicBezTo>
                    <a:cubicBezTo>
                      <a:pt x="1854" y="3975"/>
                      <a:pt x="1550" y="3488"/>
                      <a:pt x="1338" y="3032"/>
                    </a:cubicBezTo>
                    <a:cubicBezTo>
                      <a:pt x="1064" y="2516"/>
                      <a:pt x="821" y="2060"/>
                      <a:pt x="639" y="1573"/>
                    </a:cubicBezTo>
                    <a:cubicBezTo>
                      <a:pt x="517" y="1300"/>
                      <a:pt x="426" y="1057"/>
                      <a:pt x="335" y="783"/>
                    </a:cubicBezTo>
                    <a:cubicBezTo>
                      <a:pt x="274" y="540"/>
                      <a:pt x="183" y="297"/>
                      <a:pt x="61" y="23"/>
                    </a:cubicBezTo>
                    <a:cubicBezTo>
                      <a:pt x="61" y="8"/>
                      <a:pt x="46" y="0"/>
                      <a:pt x="31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4" name="Google Shape;2460;p69">
                <a:extLst>
                  <a:ext uri="{FF2B5EF4-FFF2-40B4-BE49-F238E27FC236}">
                    <a16:creationId xmlns:a16="http://schemas.microsoft.com/office/drawing/2014/main" id="{5427F625-9B51-4C85-8253-28863BBB02E7}"/>
                  </a:ext>
                </a:extLst>
              </p:cNvPr>
              <p:cNvSpPr/>
              <p:nvPr/>
            </p:nvSpPr>
            <p:spPr>
              <a:xfrm>
                <a:off x="3702025" y="7165350"/>
                <a:ext cx="378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400" extrusionOk="0">
                    <a:moveTo>
                      <a:pt x="92" y="1"/>
                    </a:moveTo>
                    <a:cubicBezTo>
                      <a:pt x="1" y="1"/>
                      <a:pt x="1" y="61"/>
                      <a:pt x="31" y="92"/>
                    </a:cubicBezTo>
                    <a:cubicBezTo>
                      <a:pt x="92" y="92"/>
                      <a:pt x="122" y="122"/>
                      <a:pt x="183" y="122"/>
                    </a:cubicBezTo>
                    <a:cubicBezTo>
                      <a:pt x="244" y="122"/>
                      <a:pt x="305" y="153"/>
                      <a:pt x="335" y="153"/>
                    </a:cubicBezTo>
                    <a:cubicBezTo>
                      <a:pt x="457" y="183"/>
                      <a:pt x="578" y="183"/>
                      <a:pt x="700" y="244"/>
                    </a:cubicBezTo>
                    <a:cubicBezTo>
                      <a:pt x="913" y="274"/>
                      <a:pt x="1156" y="335"/>
                      <a:pt x="1368" y="396"/>
                    </a:cubicBezTo>
                    <a:cubicBezTo>
                      <a:pt x="1378" y="398"/>
                      <a:pt x="1387" y="399"/>
                      <a:pt x="1395" y="399"/>
                    </a:cubicBezTo>
                    <a:cubicBezTo>
                      <a:pt x="1494" y="399"/>
                      <a:pt x="1511" y="244"/>
                      <a:pt x="1399" y="244"/>
                    </a:cubicBezTo>
                    <a:lnTo>
                      <a:pt x="730" y="122"/>
                    </a:lnTo>
                    <a:cubicBezTo>
                      <a:pt x="609" y="92"/>
                      <a:pt x="487" y="92"/>
                      <a:pt x="396" y="31"/>
                    </a:cubicBezTo>
                    <a:cubicBezTo>
                      <a:pt x="335" y="31"/>
                      <a:pt x="274" y="1"/>
                      <a:pt x="244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5" name="Google Shape;2461;p69">
                <a:extLst>
                  <a:ext uri="{FF2B5EF4-FFF2-40B4-BE49-F238E27FC236}">
                    <a16:creationId xmlns:a16="http://schemas.microsoft.com/office/drawing/2014/main" id="{1517E796-021F-46E4-8DC9-A24105B89AF8}"/>
                  </a:ext>
                </a:extLst>
              </p:cNvPr>
              <p:cNvSpPr/>
              <p:nvPr/>
            </p:nvSpPr>
            <p:spPr>
              <a:xfrm>
                <a:off x="3737625" y="7146350"/>
                <a:ext cx="1837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039" extrusionOk="0">
                    <a:moveTo>
                      <a:pt x="704" y="1"/>
                    </a:moveTo>
                    <a:cubicBezTo>
                      <a:pt x="674" y="1"/>
                      <a:pt x="644" y="62"/>
                      <a:pt x="583" y="92"/>
                    </a:cubicBezTo>
                    <a:lnTo>
                      <a:pt x="492" y="214"/>
                    </a:lnTo>
                    <a:cubicBezTo>
                      <a:pt x="400" y="274"/>
                      <a:pt x="340" y="366"/>
                      <a:pt x="279" y="457"/>
                    </a:cubicBezTo>
                    <a:cubicBezTo>
                      <a:pt x="188" y="609"/>
                      <a:pt x="96" y="821"/>
                      <a:pt x="36" y="1004"/>
                    </a:cubicBezTo>
                    <a:cubicBezTo>
                      <a:pt x="1" y="1021"/>
                      <a:pt x="16" y="1039"/>
                      <a:pt x="36" y="1039"/>
                    </a:cubicBezTo>
                    <a:cubicBezTo>
                      <a:pt x="50" y="1039"/>
                      <a:pt x="66" y="1030"/>
                      <a:pt x="66" y="1004"/>
                    </a:cubicBezTo>
                    <a:cubicBezTo>
                      <a:pt x="127" y="852"/>
                      <a:pt x="248" y="669"/>
                      <a:pt x="370" y="518"/>
                    </a:cubicBezTo>
                    <a:cubicBezTo>
                      <a:pt x="400" y="426"/>
                      <a:pt x="492" y="366"/>
                      <a:pt x="552" y="274"/>
                    </a:cubicBezTo>
                    <a:lnTo>
                      <a:pt x="674" y="153"/>
                    </a:lnTo>
                    <a:cubicBezTo>
                      <a:pt x="704" y="122"/>
                      <a:pt x="735" y="92"/>
                      <a:pt x="735" y="62"/>
                    </a:cubicBezTo>
                    <a:cubicBezTo>
                      <a:pt x="735" y="62"/>
                      <a:pt x="735" y="1"/>
                      <a:pt x="704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6" name="Google Shape;2462;p69">
                <a:extLst>
                  <a:ext uri="{FF2B5EF4-FFF2-40B4-BE49-F238E27FC236}">
                    <a16:creationId xmlns:a16="http://schemas.microsoft.com/office/drawing/2014/main" id="{28E00D9D-8DFD-4648-AF7B-6CFE1ADE2428}"/>
                  </a:ext>
                </a:extLst>
              </p:cNvPr>
              <p:cNvSpPr/>
              <p:nvPr/>
            </p:nvSpPr>
            <p:spPr>
              <a:xfrm>
                <a:off x="3717225" y="7191200"/>
                <a:ext cx="34225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57" extrusionOk="0">
                    <a:moveTo>
                      <a:pt x="92" y="0"/>
                    </a:moveTo>
                    <a:cubicBezTo>
                      <a:pt x="1" y="0"/>
                      <a:pt x="1" y="91"/>
                      <a:pt x="92" y="122"/>
                    </a:cubicBezTo>
                    <a:cubicBezTo>
                      <a:pt x="305" y="152"/>
                      <a:pt x="487" y="152"/>
                      <a:pt x="730" y="182"/>
                    </a:cubicBezTo>
                    <a:cubicBezTo>
                      <a:pt x="852" y="182"/>
                      <a:pt x="943" y="243"/>
                      <a:pt x="1034" y="243"/>
                    </a:cubicBezTo>
                    <a:cubicBezTo>
                      <a:pt x="1115" y="243"/>
                      <a:pt x="1169" y="257"/>
                      <a:pt x="1232" y="257"/>
                    </a:cubicBezTo>
                    <a:cubicBezTo>
                      <a:pt x="1264" y="257"/>
                      <a:pt x="1297" y="253"/>
                      <a:pt x="1338" y="243"/>
                    </a:cubicBezTo>
                    <a:cubicBezTo>
                      <a:pt x="1368" y="243"/>
                      <a:pt x="1368" y="152"/>
                      <a:pt x="1338" y="122"/>
                    </a:cubicBezTo>
                    <a:cubicBezTo>
                      <a:pt x="1247" y="91"/>
                      <a:pt x="1156" y="91"/>
                      <a:pt x="1034" y="91"/>
                    </a:cubicBezTo>
                    <a:cubicBezTo>
                      <a:pt x="912" y="91"/>
                      <a:pt x="791" y="91"/>
                      <a:pt x="730" y="31"/>
                    </a:cubicBezTo>
                    <a:cubicBezTo>
                      <a:pt x="487" y="31"/>
                      <a:pt x="305" y="0"/>
                      <a:pt x="92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7" name="Google Shape;2463;p69">
                <a:extLst>
                  <a:ext uri="{FF2B5EF4-FFF2-40B4-BE49-F238E27FC236}">
                    <a16:creationId xmlns:a16="http://schemas.microsoft.com/office/drawing/2014/main" id="{A8FDCB6C-B64E-41CF-9234-9B07FC99B15F}"/>
                  </a:ext>
                </a:extLst>
              </p:cNvPr>
              <p:cNvSpPr/>
              <p:nvPr/>
            </p:nvSpPr>
            <p:spPr>
              <a:xfrm>
                <a:off x="3748375" y="7169525"/>
                <a:ext cx="16750" cy="231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924" extrusionOk="0">
                    <a:moveTo>
                      <a:pt x="597" y="1"/>
                    </a:moveTo>
                    <a:cubicBezTo>
                      <a:pt x="578" y="1"/>
                      <a:pt x="563" y="16"/>
                      <a:pt x="548" y="46"/>
                    </a:cubicBezTo>
                    <a:cubicBezTo>
                      <a:pt x="518" y="107"/>
                      <a:pt x="457" y="198"/>
                      <a:pt x="396" y="259"/>
                    </a:cubicBezTo>
                    <a:cubicBezTo>
                      <a:pt x="366" y="350"/>
                      <a:pt x="305" y="381"/>
                      <a:pt x="274" y="442"/>
                    </a:cubicBezTo>
                    <a:cubicBezTo>
                      <a:pt x="214" y="594"/>
                      <a:pt x="122" y="715"/>
                      <a:pt x="1" y="867"/>
                    </a:cubicBezTo>
                    <a:cubicBezTo>
                      <a:pt x="1" y="888"/>
                      <a:pt x="44" y="924"/>
                      <a:pt x="81" y="924"/>
                    </a:cubicBezTo>
                    <a:cubicBezTo>
                      <a:pt x="98" y="924"/>
                      <a:pt x="113" y="916"/>
                      <a:pt x="122" y="898"/>
                    </a:cubicBezTo>
                    <a:cubicBezTo>
                      <a:pt x="214" y="806"/>
                      <a:pt x="305" y="654"/>
                      <a:pt x="396" y="533"/>
                    </a:cubicBezTo>
                    <a:cubicBezTo>
                      <a:pt x="426" y="442"/>
                      <a:pt x="457" y="411"/>
                      <a:pt x="518" y="350"/>
                    </a:cubicBezTo>
                    <a:cubicBezTo>
                      <a:pt x="548" y="259"/>
                      <a:pt x="609" y="229"/>
                      <a:pt x="670" y="138"/>
                    </a:cubicBezTo>
                    <a:lnTo>
                      <a:pt x="670" y="46"/>
                    </a:lnTo>
                    <a:cubicBezTo>
                      <a:pt x="639" y="16"/>
                      <a:pt x="616" y="1"/>
                      <a:pt x="597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" name="Google Shape;2464;p69">
                <a:extLst>
                  <a:ext uri="{FF2B5EF4-FFF2-40B4-BE49-F238E27FC236}">
                    <a16:creationId xmlns:a16="http://schemas.microsoft.com/office/drawing/2014/main" id="{773E156C-CF09-4A6B-8D81-2B56E94A28E8}"/>
                  </a:ext>
                </a:extLst>
              </p:cNvPr>
              <p:cNvSpPr/>
              <p:nvPr/>
            </p:nvSpPr>
            <p:spPr>
              <a:xfrm>
                <a:off x="3728625" y="7217775"/>
                <a:ext cx="365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7" extrusionOk="0">
                    <a:moveTo>
                      <a:pt x="122" y="1"/>
                    </a:moveTo>
                    <a:cubicBezTo>
                      <a:pt x="31" y="1"/>
                      <a:pt x="1" y="123"/>
                      <a:pt x="92" y="123"/>
                    </a:cubicBezTo>
                    <a:cubicBezTo>
                      <a:pt x="304" y="153"/>
                      <a:pt x="487" y="183"/>
                      <a:pt x="730" y="275"/>
                    </a:cubicBezTo>
                    <a:cubicBezTo>
                      <a:pt x="943" y="305"/>
                      <a:pt x="1156" y="396"/>
                      <a:pt x="1368" y="396"/>
                    </a:cubicBezTo>
                    <a:cubicBezTo>
                      <a:pt x="1460" y="396"/>
                      <a:pt x="1460" y="275"/>
                      <a:pt x="1399" y="244"/>
                    </a:cubicBezTo>
                    <a:cubicBezTo>
                      <a:pt x="1216" y="153"/>
                      <a:pt x="1004" y="153"/>
                      <a:pt x="760" y="123"/>
                    </a:cubicBezTo>
                    <a:cubicBezTo>
                      <a:pt x="548" y="92"/>
                      <a:pt x="335" y="31"/>
                      <a:pt x="12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" name="Google Shape;2465;p69">
                <a:extLst>
                  <a:ext uri="{FF2B5EF4-FFF2-40B4-BE49-F238E27FC236}">
                    <a16:creationId xmlns:a16="http://schemas.microsoft.com/office/drawing/2014/main" id="{2DD9869C-D28F-4B94-B57F-C52392DE27F7}"/>
                  </a:ext>
                </a:extLst>
              </p:cNvPr>
              <p:cNvSpPr/>
              <p:nvPr/>
            </p:nvSpPr>
            <p:spPr>
              <a:xfrm>
                <a:off x="3767850" y="7193550"/>
                <a:ext cx="15775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161" extrusionOk="0">
                    <a:moveTo>
                      <a:pt x="518" y="1"/>
                    </a:moveTo>
                    <a:cubicBezTo>
                      <a:pt x="488" y="1"/>
                      <a:pt x="458" y="18"/>
                      <a:pt x="438" y="58"/>
                    </a:cubicBezTo>
                    <a:cubicBezTo>
                      <a:pt x="286" y="392"/>
                      <a:pt x="194" y="757"/>
                      <a:pt x="43" y="1061"/>
                    </a:cubicBezTo>
                    <a:cubicBezTo>
                      <a:pt x="0" y="1103"/>
                      <a:pt x="46" y="1161"/>
                      <a:pt x="88" y="1161"/>
                    </a:cubicBezTo>
                    <a:cubicBezTo>
                      <a:pt x="107" y="1161"/>
                      <a:pt x="124" y="1150"/>
                      <a:pt x="134" y="1122"/>
                    </a:cubicBezTo>
                    <a:cubicBezTo>
                      <a:pt x="286" y="788"/>
                      <a:pt x="438" y="484"/>
                      <a:pt x="590" y="149"/>
                    </a:cubicBezTo>
                    <a:cubicBezTo>
                      <a:pt x="630" y="68"/>
                      <a:pt x="576" y="1"/>
                      <a:pt x="518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" name="Google Shape;2466;p69">
                <a:extLst>
                  <a:ext uri="{FF2B5EF4-FFF2-40B4-BE49-F238E27FC236}">
                    <a16:creationId xmlns:a16="http://schemas.microsoft.com/office/drawing/2014/main" id="{18CF3843-2359-4E64-A803-C5A2A320467F}"/>
                  </a:ext>
                </a:extLst>
              </p:cNvPr>
              <p:cNvSpPr/>
              <p:nvPr/>
            </p:nvSpPr>
            <p:spPr>
              <a:xfrm>
                <a:off x="3755225" y="7229175"/>
                <a:ext cx="38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336" extrusionOk="0">
                    <a:moveTo>
                      <a:pt x="152" y="1"/>
                    </a:moveTo>
                    <a:cubicBezTo>
                      <a:pt x="31" y="1"/>
                      <a:pt x="0" y="153"/>
                      <a:pt x="92" y="153"/>
                    </a:cubicBezTo>
                    <a:cubicBezTo>
                      <a:pt x="304" y="183"/>
                      <a:pt x="487" y="244"/>
                      <a:pt x="730" y="274"/>
                    </a:cubicBezTo>
                    <a:cubicBezTo>
                      <a:pt x="851" y="274"/>
                      <a:pt x="943" y="305"/>
                      <a:pt x="1034" y="305"/>
                    </a:cubicBezTo>
                    <a:cubicBezTo>
                      <a:pt x="1155" y="305"/>
                      <a:pt x="1247" y="335"/>
                      <a:pt x="1368" y="335"/>
                    </a:cubicBezTo>
                    <a:cubicBezTo>
                      <a:pt x="1490" y="335"/>
                      <a:pt x="1520" y="183"/>
                      <a:pt x="1399" y="153"/>
                    </a:cubicBezTo>
                    <a:cubicBezTo>
                      <a:pt x="1307" y="122"/>
                      <a:pt x="1186" y="122"/>
                      <a:pt x="1095" y="122"/>
                    </a:cubicBezTo>
                    <a:cubicBezTo>
                      <a:pt x="1003" y="122"/>
                      <a:pt x="882" y="92"/>
                      <a:pt x="791" y="92"/>
                    </a:cubicBezTo>
                    <a:cubicBezTo>
                      <a:pt x="578" y="31"/>
                      <a:pt x="396" y="31"/>
                      <a:pt x="152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467;p69">
                <a:extLst>
                  <a:ext uri="{FF2B5EF4-FFF2-40B4-BE49-F238E27FC236}">
                    <a16:creationId xmlns:a16="http://schemas.microsoft.com/office/drawing/2014/main" id="{369F7418-0C6B-4985-BDD2-B0817591A2D8}"/>
                  </a:ext>
                </a:extLst>
              </p:cNvPr>
              <p:cNvSpPr/>
              <p:nvPr/>
            </p:nvSpPr>
            <p:spPr>
              <a:xfrm>
                <a:off x="3790175" y="7190625"/>
                <a:ext cx="61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555" extrusionOk="0">
                    <a:moveTo>
                      <a:pt x="122" y="0"/>
                    </a:moveTo>
                    <a:cubicBezTo>
                      <a:pt x="61" y="0"/>
                      <a:pt x="1" y="38"/>
                      <a:pt x="1" y="114"/>
                    </a:cubicBezTo>
                    <a:cubicBezTo>
                      <a:pt x="61" y="570"/>
                      <a:pt x="61" y="1026"/>
                      <a:pt x="92" y="1513"/>
                    </a:cubicBezTo>
                    <a:cubicBezTo>
                      <a:pt x="78" y="1540"/>
                      <a:pt x="101" y="1555"/>
                      <a:pt x="134" y="1555"/>
                    </a:cubicBezTo>
                    <a:cubicBezTo>
                      <a:pt x="173" y="1555"/>
                      <a:pt x="227" y="1532"/>
                      <a:pt x="244" y="1482"/>
                    </a:cubicBezTo>
                    <a:lnTo>
                      <a:pt x="244" y="114"/>
                    </a:lnTo>
                    <a:cubicBezTo>
                      <a:pt x="244" y="38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468;p69">
                <a:extLst>
                  <a:ext uri="{FF2B5EF4-FFF2-40B4-BE49-F238E27FC236}">
                    <a16:creationId xmlns:a16="http://schemas.microsoft.com/office/drawing/2014/main" id="{A8C3F173-4ECC-48E4-9AC1-6D6383D46E64}"/>
                  </a:ext>
                </a:extLst>
              </p:cNvPr>
              <p:cNvSpPr/>
              <p:nvPr/>
            </p:nvSpPr>
            <p:spPr>
              <a:xfrm>
                <a:off x="3697475" y="7159075"/>
                <a:ext cx="208225" cy="201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8070" extrusionOk="0">
                    <a:moveTo>
                      <a:pt x="4694" y="0"/>
                    </a:moveTo>
                    <a:cubicBezTo>
                      <a:pt x="4444" y="0"/>
                      <a:pt x="4201" y="60"/>
                      <a:pt x="3982" y="191"/>
                    </a:cubicBezTo>
                    <a:cubicBezTo>
                      <a:pt x="3070" y="677"/>
                      <a:pt x="2736" y="2106"/>
                      <a:pt x="1824" y="2531"/>
                    </a:cubicBezTo>
                    <a:cubicBezTo>
                      <a:pt x="1490" y="2683"/>
                      <a:pt x="1095" y="2683"/>
                      <a:pt x="760" y="2896"/>
                    </a:cubicBezTo>
                    <a:cubicBezTo>
                      <a:pt x="61" y="3291"/>
                      <a:pt x="0" y="4446"/>
                      <a:pt x="426" y="5054"/>
                    </a:cubicBezTo>
                    <a:cubicBezTo>
                      <a:pt x="517" y="5206"/>
                      <a:pt x="639" y="5358"/>
                      <a:pt x="791" y="5419"/>
                    </a:cubicBezTo>
                    <a:cubicBezTo>
                      <a:pt x="1216" y="5784"/>
                      <a:pt x="1520" y="6270"/>
                      <a:pt x="1702" y="6848"/>
                    </a:cubicBezTo>
                    <a:cubicBezTo>
                      <a:pt x="1794" y="7060"/>
                      <a:pt x="1854" y="7243"/>
                      <a:pt x="1976" y="7395"/>
                    </a:cubicBezTo>
                    <a:cubicBezTo>
                      <a:pt x="2205" y="7784"/>
                      <a:pt x="2607" y="8070"/>
                      <a:pt x="3038" y="8070"/>
                    </a:cubicBezTo>
                    <a:cubicBezTo>
                      <a:pt x="3179" y="8070"/>
                      <a:pt x="3323" y="8040"/>
                      <a:pt x="3465" y="7972"/>
                    </a:cubicBezTo>
                    <a:cubicBezTo>
                      <a:pt x="3709" y="7851"/>
                      <a:pt x="3921" y="7638"/>
                      <a:pt x="4165" y="7607"/>
                    </a:cubicBezTo>
                    <a:cubicBezTo>
                      <a:pt x="4214" y="7593"/>
                      <a:pt x="4260" y="7587"/>
                      <a:pt x="4304" y="7587"/>
                    </a:cubicBezTo>
                    <a:cubicBezTo>
                      <a:pt x="4448" y="7587"/>
                      <a:pt x="4565" y="7652"/>
                      <a:pt x="4681" y="7699"/>
                    </a:cubicBezTo>
                    <a:cubicBezTo>
                      <a:pt x="4963" y="7796"/>
                      <a:pt x="5269" y="7851"/>
                      <a:pt x="5578" y="7851"/>
                    </a:cubicBezTo>
                    <a:cubicBezTo>
                      <a:pt x="6135" y="7851"/>
                      <a:pt x="6705" y="7673"/>
                      <a:pt x="7174" y="7243"/>
                    </a:cubicBezTo>
                    <a:cubicBezTo>
                      <a:pt x="7903" y="6635"/>
                      <a:pt x="8329" y="5419"/>
                      <a:pt x="7934" y="4598"/>
                    </a:cubicBezTo>
                    <a:cubicBezTo>
                      <a:pt x="7751" y="4203"/>
                      <a:pt x="7447" y="3899"/>
                      <a:pt x="7204" y="3595"/>
                    </a:cubicBezTo>
                    <a:cubicBezTo>
                      <a:pt x="6718" y="2957"/>
                      <a:pt x="6991" y="2440"/>
                      <a:pt x="6839" y="1711"/>
                    </a:cubicBezTo>
                    <a:cubicBezTo>
                      <a:pt x="6748" y="1619"/>
                      <a:pt x="6718" y="1528"/>
                      <a:pt x="6687" y="1407"/>
                    </a:cubicBezTo>
                    <a:cubicBezTo>
                      <a:pt x="6341" y="598"/>
                      <a:pt x="5485" y="0"/>
                      <a:pt x="4694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" name="Google Shape;2469;p69">
                <a:extLst>
                  <a:ext uri="{FF2B5EF4-FFF2-40B4-BE49-F238E27FC236}">
                    <a16:creationId xmlns:a16="http://schemas.microsoft.com/office/drawing/2014/main" id="{5B191F0A-C9DE-4336-B30E-A06527F144EF}"/>
                  </a:ext>
                </a:extLst>
              </p:cNvPr>
              <p:cNvSpPr/>
              <p:nvPr/>
            </p:nvSpPr>
            <p:spPr>
              <a:xfrm>
                <a:off x="3771175" y="7240325"/>
                <a:ext cx="69950" cy="7120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848" extrusionOk="0">
                    <a:moveTo>
                      <a:pt x="1408" y="1"/>
                    </a:moveTo>
                    <a:cubicBezTo>
                      <a:pt x="1174" y="1"/>
                      <a:pt x="937" y="82"/>
                      <a:pt x="730" y="254"/>
                    </a:cubicBezTo>
                    <a:cubicBezTo>
                      <a:pt x="153" y="649"/>
                      <a:pt x="1" y="1561"/>
                      <a:pt x="396" y="2230"/>
                    </a:cubicBezTo>
                    <a:cubicBezTo>
                      <a:pt x="623" y="2627"/>
                      <a:pt x="991" y="2848"/>
                      <a:pt x="1376" y="2848"/>
                    </a:cubicBezTo>
                    <a:cubicBezTo>
                      <a:pt x="1610" y="2848"/>
                      <a:pt x="1850" y="2767"/>
                      <a:pt x="2068" y="2594"/>
                    </a:cubicBezTo>
                    <a:cubicBezTo>
                      <a:pt x="2645" y="2169"/>
                      <a:pt x="2797" y="1257"/>
                      <a:pt x="2402" y="619"/>
                    </a:cubicBezTo>
                    <a:cubicBezTo>
                      <a:pt x="2175" y="221"/>
                      <a:pt x="1795" y="1"/>
                      <a:pt x="14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50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4" name="Google Shape;2470;p69">
                <a:extLst>
                  <a:ext uri="{FF2B5EF4-FFF2-40B4-BE49-F238E27FC236}">
                    <a16:creationId xmlns:a16="http://schemas.microsoft.com/office/drawing/2014/main" id="{B7214F46-881D-469D-9296-3EC87FCF409F}"/>
                  </a:ext>
                </a:extLst>
              </p:cNvPr>
              <p:cNvSpPr/>
              <p:nvPr/>
            </p:nvSpPr>
            <p:spPr>
              <a:xfrm>
                <a:off x="3804625" y="7197450"/>
                <a:ext cx="23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890" extrusionOk="0">
                    <a:moveTo>
                      <a:pt x="61" y="1"/>
                    </a:moveTo>
                    <a:cubicBezTo>
                      <a:pt x="46" y="1"/>
                      <a:pt x="30" y="8"/>
                      <a:pt x="30" y="24"/>
                    </a:cubicBezTo>
                    <a:cubicBezTo>
                      <a:pt x="0" y="176"/>
                      <a:pt x="0" y="297"/>
                      <a:pt x="0" y="449"/>
                    </a:cubicBezTo>
                    <a:lnTo>
                      <a:pt x="0" y="844"/>
                    </a:lnTo>
                    <a:cubicBezTo>
                      <a:pt x="0" y="875"/>
                      <a:pt x="23" y="890"/>
                      <a:pt x="46" y="890"/>
                    </a:cubicBezTo>
                    <a:cubicBezTo>
                      <a:pt x="68" y="890"/>
                      <a:pt x="91" y="875"/>
                      <a:pt x="91" y="844"/>
                    </a:cubicBezTo>
                    <a:lnTo>
                      <a:pt x="91" y="449"/>
                    </a:lnTo>
                    <a:lnTo>
                      <a:pt x="91" y="24"/>
                    </a:lnTo>
                    <a:cubicBezTo>
                      <a:pt x="91" y="8"/>
                      <a:pt x="76" y="1"/>
                      <a:pt x="61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5" name="Google Shape;2471;p69">
                <a:extLst>
                  <a:ext uri="{FF2B5EF4-FFF2-40B4-BE49-F238E27FC236}">
                    <a16:creationId xmlns:a16="http://schemas.microsoft.com/office/drawing/2014/main" id="{5D63F7AB-BC85-4C8E-8F30-1DEE906C2373}"/>
                  </a:ext>
                </a:extLst>
              </p:cNvPr>
              <p:cNvSpPr/>
              <p:nvPr/>
            </p:nvSpPr>
            <p:spPr>
              <a:xfrm>
                <a:off x="3817250" y="7198675"/>
                <a:ext cx="101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407" h="822" extrusionOk="0">
                    <a:moveTo>
                      <a:pt x="382" y="0"/>
                    </a:moveTo>
                    <a:cubicBezTo>
                      <a:pt x="372" y="0"/>
                      <a:pt x="359" y="10"/>
                      <a:pt x="346" y="35"/>
                    </a:cubicBezTo>
                    <a:cubicBezTo>
                      <a:pt x="255" y="309"/>
                      <a:pt x="133" y="552"/>
                      <a:pt x="42" y="765"/>
                    </a:cubicBezTo>
                    <a:cubicBezTo>
                      <a:pt x="0" y="786"/>
                      <a:pt x="16" y="821"/>
                      <a:pt x="40" y="821"/>
                    </a:cubicBezTo>
                    <a:cubicBezTo>
                      <a:pt x="51" y="821"/>
                      <a:pt x="63" y="814"/>
                      <a:pt x="73" y="795"/>
                    </a:cubicBezTo>
                    <a:cubicBezTo>
                      <a:pt x="225" y="583"/>
                      <a:pt x="346" y="309"/>
                      <a:pt x="407" y="35"/>
                    </a:cubicBezTo>
                    <a:cubicBezTo>
                      <a:pt x="407" y="18"/>
                      <a:pt x="397" y="0"/>
                      <a:pt x="382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6" name="Google Shape;2472;p69">
                <a:extLst>
                  <a:ext uri="{FF2B5EF4-FFF2-40B4-BE49-F238E27FC236}">
                    <a16:creationId xmlns:a16="http://schemas.microsoft.com/office/drawing/2014/main" id="{A469C29B-9C7C-449E-BF48-B22F34C5CB07}"/>
                  </a:ext>
                </a:extLst>
              </p:cNvPr>
              <p:cNvSpPr/>
              <p:nvPr/>
            </p:nvSpPr>
            <p:spPr>
              <a:xfrm>
                <a:off x="3851600" y="7293650"/>
                <a:ext cx="1080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432" extrusionOk="0">
                    <a:moveTo>
                      <a:pt x="23" y="1"/>
                    </a:moveTo>
                    <a:cubicBezTo>
                      <a:pt x="6" y="1"/>
                      <a:pt x="1" y="18"/>
                      <a:pt x="36" y="36"/>
                    </a:cubicBezTo>
                    <a:lnTo>
                      <a:pt x="218" y="249"/>
                    </a:lnTo>
                    <a:lnTo>
                      <a:pt x="279" y="309"/>
                    </a:lnTo>
                    <a:lnTo>
                      <a:pt x="401" y="431"/>
                    </a:lnTo>
                    <a:lnTo>
                      <a:pt x="431" y="431"/>
                    </a:lnTo>
                    <a:lnTo>
                      <a:pt x="431" y="401"/>
                    </a:lnTo>
                    <a:lnTo>
                      <a:pt x="370" y="309"/>
                    </a:lnTo>
                    <a:cubicBezTo>
                      <a:pt x="340" y="279"/>
                      <a:pt x="279" y="249"/>
                      <a:pt x="249" y="249"/>
                    </a:cubicBezTo>
                    <a:lnTo>
                      <a:pt x="66" y="36"/>
                    </a:lnTo>
                    <a:cubicBezTo>
                      <a:pt x="54" y="10"/>
                      <a:pt x="35" y="1"/>
                      <a:pt x="23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" name="Google Shape;2473;p69">
                <a:extLst>
                  <a:ext uri="{FF2B5EF4-FFF2-40B4-BE49-F238E27FC236}">
                    <a16:creationId xmlns:a16="http://schemas.microsoft.com/office/drawing/2014/main" id="{4B983341-8EAD-4515-8FAD-C8CE5B3B2204}"/>
                  </a:ext>
                </a:extLst>
              </p:cNvPr>
              <p:cNvSpPr/>
              <p:nvPr/>
            </p:nvSpPr>
            <p:spPr>
              <a:xfrm>
                <a:off x="3850975" y="7283125"/>
                <a:ext cx="990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53" extrusionOk="0">
                    <a:moveTo>
                      <a:pt x="21" y="35"/>
                    </a:moveTo>
                    <a:cubicBezTo>
                      <a:pt x="7" y="35"/>
                      <a:pt x="21" y="62"/>
                      <a:pt x="61" y="62"/>
                    </a:cubicBezTo>
                    <a:cubicBezTo>
                      <a:pt x="41" y="42"/>
                      <a:pt x="27" y="35"/>
                      <a:pt x="21" y="35"/>
                    </a:cubicBezTo>
                    <a:close/>
                    <a:moveTo>
                      <a:pt x="0" y="1"/>
                    </a:moveTo>
                    <a:cubicBezTo>
                      <a:pt x="91" y="62"/>
                      <a:pt x="91" y="62"/>
                      <a:pt x="61" y="62"/>
                    </a:cubicBezTo>
                    <a:cubicBezTo>
                      <a:pt x="91" y="62"/>
                      <a:pt x="91" y="62"/>
                      <a:pt x="91" y="92"/>
                    </a:cubicBezTo>
                    <a:lnTo>
                      <a:pt x="122" y="92"/>
                    </a:lnTo>
                    <a:cubicBezTo>
                      <a:pt x="152" y="92"/>
                      <a:pt x="213" y="123"/>
                      <a:pt x="213" y="123"/>
                    </a:cubicBezTo>
                    <a:lnTo>
                      <a:pt x="274" y="153"/>
                    </a:lnTo>
                    <a:lnTo>
                      <a:pt x="335" y="153"/>
                    </a:lnTo>
                    <a:cubicBezTo>
                      <a:pt x="395" y="153"/>
                      <a:pt x="395" y="123"/>
                      <a:pt x="335" y="92"/>
                    </a:cubicBezTo>
                    <a:lnTo>
                      <a:pt x="274" y="92"/>
                    </a:lnTo>
                    <a:cubicBezTo>
                      <a:pt x="243" y="92"/>
                      <a:pt x="213" y="92"/>
                      <a:pt x="152" y="31"/>
                    </a:cubicBezTo>
                    <a:cubicBezTo>
                      <a:pt x="122" y="31"/>
                      <a:pt x="91" y="31"/>
                      <a:pt x="61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" name="Google Shape;2474;p69">
                <a:extLst>
                  <a:ext uri="{FF2B5EF4-FFF2-40B4-BE49-F238E27FC236}">
                    <a16:creationId xmlns:a16="http://schemas.microsoft.com/office/drawing/2014/main" id="{E50BD218-C443-49FC-92B9-0ED881D13EF8}"/>
                  </a:ext>
                </a:extLst>
              </p:cNvPr>
              <p:cNvSpPr/>
              <p:nvPr/>
            </p:nvSpPr>
            <p:spPr>
              <a:xfrm>
                <a:off x="3777250" y="7319875"/>
                <a:ext cx="76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32" extrusionOk="0">
                    <a:moveTo>
                      <a:pt x="241" y="0"/>
                    </a:moveTo>
                    <a:cubicBezTo>
                      <a:pt x="219" y="0"/>
                      <a:pt x="196" y="8"/>
                      <a:pt x="183" y="20"/>
                    </a:cubicBezTo>
                    <a:cubicBezTo>
                      <a:pt x="153" y="51"/>
                      <a:pt x="153" y="142"/>
                      <a:pt x="153" y="172"/>
                    </a:cubicBezTo>
                    <a:cubicBezTo>
                      <a:pt x="153" y="203"/>
                      <a:pt x="122" y="294"/>
                      <a:pt x="122" y="324"/>
                    </a:cubicBezTo>
                    <a:lnTo>
                      <a:pt x="1" y="659"/>
                    </a:lnTo>
                    <a:cubicBezTo>
                      <a:pt x="1" y="703"/>
                      <a:pt x="17" y="731"/>
                      <a:pt x="38" y="731"/>
                    </a:cubicBezTo>
                    <a:cubicBezTo>
                      <a:pt x="45" y="731"/>
                      <a:pt x="54" y="728"/>
                      <a:pt x="62" y="719"/>
                    </a:cubicBezTo>
                    <a:lnTo>
                      <a:pt x="183" y="355"/>
                    </a:lnTo>
                    <a:cubicBezTo>
                      <a:pt x="183" y="324"/>
                      <a:pt x="214" y="264"/>
                      <a:pt x="214" y="203"/>
                    </a:cubicBezTo>
                    <a:cubicBezTo>
                      <a:pt x="244" y="172"/>
                      <a:pt x="244" y="112"/>
                      <a:pt x="305" y="51"/>
                    </a:cubicBezTo>
                    <a:cubicBezTo>
                      <a:pt x="305" y="15"/>
                      <a:pt x="274" y="0"/>
                      <a:pt x="241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9" name="Google Shape;2475;p69">
                <a:extLst>
                  <a:ext uri="{FF2B5EF4-FFF2-40B4-BE49-F238E27FC236}">
                    <a16:creationId xmlns:a16="http://schemas.microsoft.com/office/drawing/2014/main" id="{5C44A0B8-AFEA-4BB7-AA43-D4885C67F241}"/>
                  </a:ext>
                </a:extLst>
              </p:cNvPr>
              <p:cNvSpPr/>
              <p:nvPr/>
            </p:nvSpPr>
            <p:spPr>
              <a:xfrm>
                <a:off x="3765850" y="7311950"/>
                <a:ext cx="15700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915" extrusionOk="0">
                    <a:moveTo>
                      <a:pt x="582" y="0"/>
                    </a:moveTo>
                    <a:cubicBezTo>
                      <a:pt x="564" y="0"/>
                      <a:pt x="541" y="10"/>
                      <a:pt x="518" y="33"/>
                    </a:cubicBezTo>
                    <a:cubicBezTo>
                      <a:pt x="457" y="185"/>
                      <a:pt x="366" y="307"/>
                      <a:pt x="244" y="459"/>
                    </a:cubicBezTo>
                    <a:cubicBezTo>
                      <a:pt x="214" y="520"/>
                      <a:pt x="183" y="611"/>
                      <a:pt x="153" y="641"/>
                    </a:cubicBezTo>
                    <a:cubicBezTo>
                      <a:pt x="123" y="672"/>
                      <a:pt x="123" y="733"/>
                      <a:pt x="62" y="763"/>
                    </a:cubicBezTo>
                    <a:cubicBezTo>
                      <a:pt x="62" y="793"/>
                      <a:pt x="31" y="793"/>
                      <a:pt x="31" y="824"/>
                    </a:cubicBezTo>
                    <a:cubicBezTo>
                      <a:pt x="31" y="884"/>
                      <a:pt x="31" y="884"/>
                      <a:pt x="1" y="915"/>
                    </a:cubicBezTo>
                    <a:cubicBezTo>
                      <a:pt x="16" y="900"/>
                      <a:pt x="31" y="900"/>
                      <a:pt x="43" y="900"/>
                    </a:cubicBezTo>
                    <a:cubicBezTo>
                      <a:pt x="54" y="900"/>
                      <a:pt x="62" y="900"/>
                      <a:pt x="62" y="884"/>
                    </a:cubicBezTo>
                    <a:lnTo>
                      <a:pt x="123" y="824"/>
                    </a:lnTo>
                    <a:lnTo>
                      <a:pt x="153" y="793"/>
                    </a:lnTo>
                    <a:cubicBezTo>
                      <a:pt x="183" y="763"/>
                      <a:pt x="183" y="733"/>
                      <a:pt x="214" y="672"/>
                    </a:cubicBezTo>
                    <a:cubicBezTo>
                      <a:pt x="244" y="611"/>
                      <a:pt x="305" y="520"/>
                      <a:pt x="335" y="489"/>
                    </a:cubicBezTo>
                    <a:cubicBezTo>
                      <a:pt x="396" y="337"/>
                      <a:pt x="518" y="216"/>
                      <a:pt x="609" y="64"/>
                    </a:cubicBezTo>
                    <a:cubicBezTo>
                      <a:pt x="628" y="26"/>
                      <a:pt x="612" y="0"/>
                      <a:pt x="582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0" name="Google Shape;2476;p69">
                <a:extLst>
                  <a:ext uri="{FF2B5EF4-FFF2-40B4-BE49-F238E27FC236}">
                    <a16:creationId xmlns:a16="http://schemas.microsoft.com/office/drawing/2014/main" id="{F217B4CE-56B6-4D7B-A403-BCD081FB41EC}"/>
                  </a:ext>
                </a:extLst>
              </p:cNvPr>
              <p:cNvSpPr/>
              <p:nvPr/>
            </p:nvSpPr>
            <p:spPr>
              <a:xfrm>
                <a:off x="3747625" y="7264150"/>
                <a:ext cx="15225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22" extrusionOk="0">
                    <a:moveTo>
                      <a:pt x="31" y="0"/>
                    </a:moveTo>
                    <a:cubicBezTo>
                      <a:pt x="0" y="91"/>
                      <a:pt x="0" y="122"/>
                      <a:pt x="31" y="122"/>
                    </a:cubicBezTo>
                    <a:lnTo>
                      <a:pt x="548" y="122"/>
                    </a:lnTo>
                    <a:cubicBezTo>
                      <a:pt x="608" y="122"/>
                      <a:pt x="608" y="0"/>
                      <a:pt x="548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" name="Google Shape;2477;p69">
                <a:extLst>
                  <a:ext uri="{FF2B5EF4-FFF2-40B4-BE49-F238E27FC236}">
                    <a16:creationId xmlns:a16="http://schemas.microsoft.com/office/drawing/2014/main" id="{0E629FC0-5179-4940-B198-38B87E3E7944}"/>
                  </a:ext>
                </a:extLst>
              </p:cNvPr>
              <p:cNvSpPr/>
              <p:nvPr/>
            </p:nvSpPr>
            <p:spPr>
              <a:xfrm>
                <a:off x="3751425" y="7251100"/>
                <a:ext cx="1512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315" extrusionOk="0">
                    <a:moveTo>
                      <a:pt x="6" y="1"/>
                    </a:moveTo>
                    <a:cubicBezTo>
                      <a:pt x="0" y="1"/>
                      <a:pt x="0" y="18"/>
                      <a:pt x="0" y="36"/>
                    </a:cubicBezTo>
                    <a:cubicBezTo>
                      <a:pt x="31" y="66"/>
                      <a:pt x="31" y="66"/>
                      <a:pt x="92" y="66"/>
                    </a:cubicBezTo>
                    <a:cubicBezTo>
                      <a:pt x="122" y="66"/>
                      <a:pt x="122" y="127"/>
                      <a:pt x="152" y="127"/>
                    </a:cubicBezTo>
                    <a:cubicBezTo>
                      <a:pt x="183" y="157"/>
                      <a:pt x="244" y="157"/>
                      <a:pt x="274" y="188"/>
                    </a:cubicBezTo>
                    <a:cubicBezTo>
                      <a:pt x="335" y="218"/>
                      <a:pt x="426" y="279"/>
                      <a:pt x="548" y="309"/>
                    </a:cubicBezTo>
                    <a:cubicBezTo>
                      <a:pt x="551" y="313"/>
                      <a:pt x="554" y="314"/>
                      <a:pt x="558" y="314"/>
                    </a:cubicBezTo>
                    <a:cubicBezTo>
                      <a:pt x="584" y="314"/>
                      <a:pt x="605" y="218"/>
                      <a:pt x="578" y="218"/>
                    </a:cubicBezTo>
                    <a:cubicBezTo>
                      <a:pt x="487" y="188"/>
                      <a:pt x="396" y="157"/>
                      <a:pt x="304" y="127"/>
                    </a:cubicBezTo>
                    <a:cubicBezTo>
                      <a:pt x="274" y="127"/>
                      <a:pt x="213" y="66"/>
                      <a:pt x="183" y="66"/>
                    </a:cubicBezTo>
                    <a:cubicBezTo>
                      <a:pt x="152" y="66"/>
                      <a:pt x="152" y="66"/>
                      <a:pt x="122" y="36"/>
                    </a:cubicBezTo>
                    <a:lnTo>
                      <a:pt x="31" y="36"/>
                    </a:lnTo>
                    <a:cubicBezTo>
                      <a:pt x="18" y="10"/>
                      <a:pt x="11" y="1"/>
                      <a:pt x="6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" name="Google Shape;2478;p69">
                <a:extLst>
                  <a:ext uri="{FF2B5EF4-FFF2-40B4-BE49-F238E27FC236}">
                    <a16:creationId xmlns:a16="http://schemas.microsoft.com/office/drawing/2014/main" id="{46DD24FE-5113-4F1D-8EBD-23BE2F1D5E0A}"/>
                  </a:ext>
                </a:extLst>
              </p:cNvPr>
              <p:cNvSpPr/>
              <p:nvPr/>
            </p:nvSpPr>
            <p:spPr>
              <a:xfrm>
                <a:off x="3299275" y="7223050"/>
                <a:ext cx="200650" cy="147900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5916" extrusionOk="0">
                    <a:moveTo>
                      <a:pt x="4287" y="1"/>
                    </a:moveTo>
                    <a:cubicBezTo>
                      <a:pt x="3209" y="1"/>
                      <a:pt x="1929" y="402"/>
                      <a:pt x="700" y="823"/>
                    </a:cubicBezTo>
                    <a:lnTo>
                      <a:pt x="1" y="975"/>
                    </a:lnTo>
                    <a:cubicBezTo>
                      <a:pt x="183" y="2100"/>
                      <a:pt x="426" y="3133"/>
                      <a:pt x="730" y="4137"/>
                    </a:cubicBezTo>
                    <a:cubicBezTo>
                      <a:pt x="822" y="4592"/>
                      <a:pt x="1034" y="5048"/>
                      <a:pt x="1308" y="5352"/>
                    </a:cubicBezTo>
                    <a:cubicBezTo>
                      <a:pt x="1686" y="5790"/>
                      <a:pt x="2260" y="5915"/>
                      <a:pt x="2901" y="5915"/>
                    </a:cubicBezTo>
                    <a:cubicBezTo>
                      <a:pt x="3239" y="5915"/>
                      <a:pt x="3596" y="5881"/>
                      <a:pt x="3952" y="5839"/>
                    </a:cubicBezTo>
                    <a:cubicBezTo>
                      <a:pt x="5290" y="5687"/>
                      <a:pt x="6658" y="5565"/>
                      <a:pt x="8025" y="5413"/>
                    </a:cubicBezTo>
                    <a:cubicBezTo>
                      <a:pt x="7661" y="4440"/>
                      <a:pt x="7326" y="3407"/>
                      <a:pt x="6992" y="2404"/>
                    </a:cubicBezTo>
                    <a:cubicBezTo>
                      <a:pt x="6810" y="1796"/>
                      <a:pt x="6566" y="1188"/>
                      <a:pt x="6232" y="793"/>
                    </a:cubicBezTo>
                    <a:cubicBezTo>
                      <a:pt x="5757" y="215"/>
                      <a:pt x="5076" y="1"/>
                      <a:pt x="4287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" name="Google Shape;2479;p69">
                <a:extLst>
                  <a:ext uri="{FF2B5EF4-FFF2-40B4-BE49-F238E27FC236}">
                    <a16:creationId xmlns:a16="http://schemas.microsoft.com/office/drawing/2014/main" id="{2E996A8E-CC68-415B-A6C4-A49F2D8CDCC6}"/>
                  </a:ext>
                </a:extLst>
              </p:cNvPr>
              <p:cNvSpPr/>
              <p:nvPr/>
            </p:nvSpPr>
            <p:spPr>
              <a:xfrm>
                <a:off x="3287725" y="7212525"/>
                <a:ext cx="223600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8944" h="6693" extrusionOk="0">
                    <a:moveTo>
                      <a:pt x="4806" y="796"/>
                    </a:moveTo>
                    <a:cubicBezTo>
                      <a:pt x="5167" y="796"/>
                      <a:pt x="5524" y="849"/>
                      <a:pt x="5843" y="1001"/>
                    </a:cubicBezTo>
                    <a:cubicBezTo>
                      <a:pt x="6572" y="1396"/>
                      <a:pt x="6846" y="2187"/>
                      <a:pt x="7089" y="2916"/>
                    </a:cubicBezTo>
                    <a:cubicBezTo>
                      <a:pt x="7373" y="3742"/>
                      <a:pt x="7657" y="4612"/>
                      <a:pt x="7941" y="5470"/>
                    </a:cubicBezTo>
                    <a:lnTo>
                      <a:pt x="7941" y="5470"/>
                    </a:lnTo>
                    <a:cubicBezTo>
                      <a:pt x="7091" y="5562"/>
                      <a:pt x="6244" y="5637"/>
                      <a:pt x="5417" y="5713"/>
                    </a:cubicBezTo>
                    <a:cubicBezTo>
                      <a:pt x="4801" y="5779"/>
                      <a:pt x="4137" y="5893"/>
                      <a:pt x="3494" y="5893"/>
                    </a:cubicBezTo>
                    <a:cubicBezTo>
                      <a:pt x="3249" y="5893"/>
                      <a:pt x="3008" y="5876"/>
                      <a:pt x="2773" y="5834"/>
                    </a:cubicBezTo>
                    <a:cubicBezTo>
                      <a:pt x="1922" y="5682"/>
                      <a:pt x="1679" y="4892"/>
                      <a:pt x="1466" y="4132"/>
                    </a:cubicBezTo>
                    <a:cubicBezTo>
                      <a:pt x="1205" y="3233"/>
                      <a:pt x="971" y="2306"/>
                      <a:pt x="819" y="1404"/>
                    </a:cubicBezTo>
                    <a:lnTo>
                      <a:pt x="819" y="1404"/>
                    </a:lnTo>
                    <a:cubicBezTo>
                      <a:pt x="868" y="1520"/>
                      <a:pt x="969" y="1607"/>
                      <a:pt x="1109" y="1607"/>
                    </a:cubicBezTo>
                    <a:cubicBezTo>
                      <a:pt x="1154" y="1607"/>
                      <a:pt x="1202" y="1598"/>
                      <a:pt x="1253" y="1579"/>
                    </a:cubicBezTo>
                    <a:cubicBezTo>
                      <a:pt x="2044" y="1305"/>
                      <a:pt x="2895" y="1062"/>
                      <a:pt x="3746" y="910"/>
                    </a:cubicBezTo>
                    <a:cubicBezTo>
                      <a:pt x="4080" y="849"/>
                      <a:pt x="4445" y="796"/>
                      <a:pt x="4806" y="796"/>
                    </a:cubicBezTo>
                    <a:close/>
                    <a:moveTo>
                      <a:pt x="4702" y="1"/>
                    </a:moveTo>
                    <a:cubicBezTo>
                      <a:pt x="3466" y="1"/>
                      <a:pt x="2145" y="512"/>
                      <a:pt x="1071" y="849"/>
                    </a:cubicBezTo>
                    <a:cubicBezTo>
                      <a:pt x="880" y="909"/>
                      <a:pt x="793" y="1061"/>
                      <a:pt x="785" y="1214"/>
                    </a:cubicBezTo>
                    <a:lnTo>
                      <a:pt x="785" y="1214"/>
                    </a:lnTo>
                    <a:cubicBezTo>
                      <a:pt x="743" y="1063"/>
                      <a:pt x="620" y="998"/>
                      <a:pt x="486" y="998"/>
                    </a:cubicBezTo>
                    <a:cubicBezTo>
                      <a:pt x="260" y="998"/>
                      <a:pt x="1" y="1184"/>
                      <a:pt x="37" y="1457"/>
                    </a:cubicBezTo>
                    <a:cubicBezTo>
                      <a:pt x="189" y="2521"/>
                      <a:pt x="433" y="3585"/>
                      <a:pt x="767" y="4618"/>
                    </a:cubicBezTo>
                    <a:cubicBezTo>
                      <a:pt x="1040" y="5469"/>
                      <a:pt x="1375" y="6229"/>
                      <a:pt x="2256" y="6533"/>
                    </a:cubicBezTo>
                    <a:cubicBezTo>
                      <a:pt x="2605" y="6653"/>
                      <a:pt x="2967" y="6693"/>
                      <a:pt x="3335" y="6693"/>
                    </a:cubicBezTo>
                    <a:cubicBezTo>
                      <a:pt x="3897" y="6693"/>
                      <a:pt x="4471" y="6600"/>
                      <a:pt x="5022" y="6564"/>
                    </a:cubicBezTo>
                    <a:cubicBezTo>
                      <a:pt x="6177" y="6442"/>
                      <a:pt x="7332" y="6320"/>
                      <a:pt x="8487" y="6229"/>
                    </a:cubicBezTo>
                    <a:cubicBezTo>
                      <a:pt x="8700" y="6169"/>
                      <a:pt x="8943" y="5986"/>
                      <a:pt x="8852" y="5713"/>
                    </a:cubicBezTo>
                    <a:lnTo>
                      <a:pt x="7728" y="2430"/>
                    </a:lnTo>
                    <a:cubicBezTo>
                      <a:pt x="7424" y="1609"/>
                      <a:pt x="7089" y="788"/>
                      <a:pt x="6269" y="363"/>
                    </a:cubicBezTo>
                    <a:cubicBezTo>
                      <a:pt x="5783" y="101"/>
                      <a:pt x="5251" y="1"/>
                      <a:pt x="470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4" name="Google Shape;2480;p69">
                <a:extLst>
                  <a:ext uri="{FF2B5EF4-FFF2-40B4-BE49-F238E27FC236}">
                    <a16:creationId xmlns:a16="http://schemas.microsoft.com/office/drawing/2014/main" id="{30606019-79A5-4A1B-B559-A0754898A970}"/>
                  </a:ext>
                </a:extLst>
              </p:cNvPr>
              <p:cNvSpPr/>
              <p:nvPr/>
            </p:nvSpPr>
            <p:spPr>
              <a:xfrm>
                <a:off x="3315375" y="7266225"/>
                <a:ext cx="154900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2957" extrusionOk="0">
                    <a:moveTo>
                      <a:pt x="142" y="1"/>
                    </a:moveTo>
                    <a:cubicBezTo>
                      <a:pt x="80" y="1"/>
                      <a:pt x="0" y="60"/>
                      <a:pt x="26" y="160"/>
                    </a:cubicBezTo>
                    <a:cubicBezTo>
                      <a:pt x="147" y="343"/>
                      <a:pt x="390" y="464"/>
                      <a:pt x="573" y="555"/>
                    </a:cubicBezTo>
                    <a:cubicBezTo>
                      <a:pt x="786" y="677"/>
                      <a:pt x="1029" y="768"/>
                      <a:pt x="1241" y="829"/>
                    </a:cubicBezTo>
                    <a:cubicBezTo>
                      <a:pt x="1819" y="981"/>
                      <a:pt x="2366" y="1194"/>
                      <a:pt x="2883" y="1376"/>
                    </a:cubicBezTo>
                    <a:cubicBezTo>
                      <a:pt x="3460" y="1558"/>
                      <a:pt x="3977" y="1832"/>
                      <a:pt x="4524" y="2106"/>
                    </a:cubicBezTo>
                    <a:cubicBezTo>
                      <a:pt x="4798" y="2197"/>
                      <a:pt x="5041" y="2349"/>
                      <a:pt x="5284" y="2501"/>
                    </a:cubicBezTo>
                    <a:cubicBezTo>
                      <a:pt x="5558" y="2653"/>
                      <a:pt x="5770" y="2865"/>
                      <a:pt x="6074" y="2957"/>
                    </a:cubicBezTo>
                    <a:cubicBezTo>
                      <a:pt x="6166" y="2957"/>
                      <a:pt x="6196" y="2926"/>
                      <a:pt x="6166" y="2896"/>
                    </a:cubicBezTo>
                    <a:cubicBezTo>
                      <a:pt x="5983" y="2713"/>
                      <a:pt x="5710" y="2592"/>
                      <a:pt x="5527" y="2440"/>
                    </a:cubicBezTo>
                    <a:cubicBezTo>
                      <a:pt x="5254" y="2288"/>
                      <a:pt x="5011" y="2136"/>
                      <a:pt x="4767" y="1984"/>
                    </a:cubicBezTo>
                    <a:cubicBezTo>
                      <a:pt x="4251" y="1710"/>
                      <a:pt x="3764" y="1498"/>
                      <a:pt x="3278" y="1255"/>
                    </a:cubicBezTo>
                    <a:cubicBezTo>
                      <a:pt x="2731" y="1042"/>
                      <a:pt x="2214" y="829"/>
                      <a:pt x="1637" y="677"/>
                    </a:cubicBezTo>
                    <a:cubicBezTo>
                      <a:pt x="1363" y="616"/>
                      <a:pt x="1120" y="525"/>
                      <a:pt x="877" y="403"/>
                    </a:cubicBezTo>
                    <a:cubicBezTo>
                      <a:pt x="755" y="373"/>
                      <a:pt x="664" y="312"/>
                      <a:pt x="542" y="221"/>
                    </a:cubicBezTo>
                    <a:cubicBezTo>
                      <a:pt x="421" y="160"/>
                      <a:pt x="360" y="39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" name="Google Shape;2481;p69">
                <a:extLst>
                  <a:ext uri="{FF2B5EF4-FFF2-40B4-BE49-F238E27FC236}">
                    <a16:creationId xmlns:a16="http://schemas.microsoft.com/office/drawing/2014/main" id="{04860AFB-6FAB-40AF-9D9F-59478AF7CD2E}"/>
                  </a:ext>
                </a:extLst>
              </p:cNvPr>
              <p:cNvSpPr/>
              <p:nvPr/>
            </p:nvSpPr>
            <p:spPr>
              <a:xfrm>
                <a:off x="3408500" y="7282175"/>
                <a:ext cx="42800" cy="2860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4" extrusionOk="0">
                    <a:moveTo>
                      <a:pt x="1668" y="0"/>
                    </a:moveTo>
                    <a:cubicBezTo>
                      <a:pt x="1662" y="0"/>
                      <a:pt x="1656" y="3"/>
                      <a:pt x="1650" y="9"/>
                    </a:cubicBezTo>
                    <a:cubicBezTo>
                      <a:pt x="1590" y="9"/>
                      <a:pt x="1590" y="39"/>
                      <a:pt x="1559" y="39"/>
                    </a:cubicBezTo>
                    <a:cubicBezTo>
                      <a:pt x="1529" y="39"/>
                      <a:pt x="1498" y="100"/>
                      <a:pt x="1438" y="130"/>
                    </a:cubicBezTo>
                    <a:cubicBezTo>
                      <a:pt x="1377" y="161"/>
                      <a:pt x="1286" y="191"/>
                      <a:pt x="1255" y="252"/>
                    </a:cubicBezTo>
                    <a:cubicBezTo>
                      <a:pt x="1134" y="313"/>
                      <a:pt x="982" y="404"/>
                      <a:pt x="890" y="465"/>
                    </a:cubicBezTo>
                    <a:cubicBezTo>
                      <a:pt x="617" y="617"/>
                      <a:pt x="343" y="799"/>
                      <a:pt x="70" y="951"/>
                    </a:cubicBezTo>
                    <a:cubicBezTo>
                      <a:pt x="0" y="1020"/>
                      <a:pt x="37" y="1143"/>
                      <a:pt x="112" y="1143"/>
                    </a:cubicBezTo>
                    <a:cubicBezTo>
                      <a:pt x="136" y="1143"/>
                      <a:pt x="163" y="1132"/>
                      <a:pt x="191" y="1103"/>
                    </a:cubicBezTo>
                    <a:cubicBezTo>
                      <a:pt x="465" y="920"/>
                      <a:pt x="678" y="738"/>
                      <a:pt x="951" y="586"/>
                    </a:cubicBezTo>
                    <a:cubicBezTo>
                      <a:pt x="1073" y="495"/>
                      <a:pt x="1194" y="404"/>
                      <a:pt x="1346" y="313"/>
                    </a:cubicBezTo>
                    <a:cubicBezTo>
                      <a:pt x="1407" y="282"/>
                      <a:pt x="1438" y="221"/>
                      <a:pt x="1529" y="191"/>
                    </a:cubicBezTo>
                    <a:cubicBezTo>
                      <a:pt x="1559" y="161"/>
                      <a:pt x="1590" y="161"/>
                      <a:pt x="1650" y="130"/>
                    </a:cubicBezTo>
                    <a:lnTo>
                      <a:pt x="1711" y="39"/>
                    </a:lnTo>
                    <a:cubicBezTo>
                      <a:pt x="1711" y="39"/>
                      <a:pt x="1692" y="0"/>
                      <a:pt x="1668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" name="Google Shape;2482;p69">
                <a:extLst>
                  <a:ext uri="{FF2B5EF4-FFF2-40B4-BE49-F238E27FC236}">
                    <a16:creationId xmlns:a16="http://schemas.microsoft.com/office/drawing/2014/main" id="{B4800805-DC42-412C-8A5B-4E97848E28D2}"/>
                  </a:ext>
                </a:extLst>
              </p:cNvPr>
              <p:cNvSpPr/>
              <p:nvPr/>
            </p:nvSpPr>
            <p:spPr>
              <a:xfrm>
                <a:off x="3406425" y="7312025"/>
                <a:ext cx="687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573" extrusionOk="0">
                    <a:moveTo>
                      <a:pt x="244" y="0"/>
                    </a:moveTo>
                    <a:cubicBezTo>
                      <a:pt x="244" y="0"/>
                      <a:pt x="122" y="0"/>
                      <a:pt x="122" y="61"/>
                    </a:cubicBezTo>
                    <a:cubicBezTo>
                      <a:pt x="122" y="304"/>
                      <a:pt x="153" y="578"/>
                      <a:pt x="122" y="790"/>
                    </a:cubicBezTo>
                    <a:cubicBezTo>
                      <a:pt x="122" y="942"/>
                      <a:pt x="92" y="1064"/>
                      <a:pt x="92" y="1185"/>
                    </a:cubicBezTo>
                    <a:cubicBezTo>
                      <a:pt x="92" y="1246"/>
                      <a:pt x="62" y="1337"/>
                      <a:pt x="62" y="1368"/>
                    </a:cubicBezTo>
                    <a:cubicBezTo>
                      <a:pt x="62" y="1429"/>
                      <a:pt x="1" y="1520"/>
                      <a:pt x="62" y="1550"/>
                    </a:cubicBezTo>
                    <a:cubicBezTo>
                      <a:pt x="77" y="1565"/>
                      <a:pt x="92" y="1573"/>
                      <a:pt x="103" y="1573"/>
                    </a:cubicBezTo>
                    <a:cubicBezTo>
                      <a:pt x="115" y="1573"/>
                      <a:pt x="122" y="1565"/>
                      <a:pt x="122" y="1550"/>
                    </a:cubicBezTo>
                    <a:cubicBezTo>
                      <a:pt x="214" y="1520"/>
                      <a:pt x="214" y="1429"/>
                      <a:pt x="214" y="1368"/>
                    </a:cubicBezTo>
                    <a:cubicBezTo>
                      <a:pt x="214" y="1277"/>
                      <a:pt x="244" y="1246"/>
                      <a:pt x="244" y="1185"/>
                    </a:cubicBezTo>
                    <a:cubicBezTo>
                      <a:pt x="274" y="1033"/>
                      <a:pt x="274" y="912"/>
                      <a:pt x="274" y="760"/>
                    </a:cubicBezTo>
                    <a:cubicBezTo>
                      <a:pt x="274" y="486"/>
                      <a:pt x="274" y="274"/>
                      <a:pt x="244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" name="Google Shape;2483;p69">
                <a:extLst>
                  <a:ext uri="{FF2B5EF4-FFF2-40B4-BE49-F238E27FC236}">
                    <a16:creationId xmlns:a16="http://schemas.microsoft.com/office/drawing/2014/main" id="{F1D864BD-DB73-4A78-8C5B-0BB5991C4952}"/>
                  </a:ext>
                </a:extLst>
              </p:cNvPr>
              <p:cNvSpPr/>
              <p:nvPr/>
            </p:nvSpPr>
            <p:spPr>
              <a:xfrm>
                <a:off x="3382975" y="7272750"/>
                <a:ext cx="36975" cy="31075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243" extrusionOk="0">
                    <a:moveTo>
                      <a:pt x="1394" y="0"/>
                    </a:moveTo>
                    <a:cubicBezTo>
                      <a:pt x="1382" y="0"/>
                      <a:pt x="1372" y="6"/>
                      <a:pt x="1364" y="21"/>
                    </a:cubicBezTo>
                    <a:lnTo>
                      <a:pt x="696" y="568"/>
                    </a:lnTo>
                    <a:cubicBezTo>
                      <a:pt x="574" y="659"/>
                      <a:pt x="452" y="781"/>
                      <a:pt x="331" y="842"/>
                    </a:cubicBezTo>
                    <a:cubicBezTo>
                      <a:pt x="240" y="933"/>
                      <a:pt x="118" y="1024"/>
                      <a:pt x="27" y="1145"/>
                    </a:cubicBezTo>
                    <a:cubicBezTo>
                      <a:pt x="1" y="1172"/>
                      <a:pt x="65" y="1243"/>
                      <a:pt x="102" y="1243"/>
                    </a:cubicBezTo>
                    <a:cubicBezTo>
                      <a:pt x="108" y="1243"/>
                      <a:pt x="114" y="1241"/>
                      <a:pt x="118" y="1237"/>
                    </a:cubicBezTo>
                    <a:cubicBezTo>
                      <a:pt x="240" y="1145"/>
                      <a:pt x="331" y="1085"/>
                      <a:pt x="452" y="963"/>
                    </a:cubicBezTo>
                    <a:cubicBezTo>
                      <a:pt x="574" y="842"/>
                      <a:pt x="696" y="781"/>
                      <a:pt x="787" y="659"/>
                    </a:cubicBezTo>
                    <a:cubicBezTo>
                      <a:pt x="1030" y="477"/>
                      <a:pt x="1243" y="264"/>
                      <a:pt x="1455" y="82"/>
                    </a:cubicBezTo>
                    <a:cubicBezTo>
                      <a:pt x="1479" y="59"/>
                      <a:pt x="1432" y="0"/>
                      <a:pt x="1394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" name="Google Shape;2484;p69">
                <a:extLst>
                  <a:ext uri="{FF2B5EF4-FFF2-40B4-BE49-F238E27FC236}">
                    <a16:creationId xmlns:a16="http://schemas.microsoft.com/office/drawing/2014/main" id="{8B694EC8-AA2E-41B5-9E42-F0867FD3D6A6}"/>
                  </a:ext>
                </a:extLst>
              </p:cNvPr>
              <p:cNvSpPr/>
              <p:nvPr/>
            </p:nvSpPr>
            <p:spPr>
              <a:xfrm>
                <a:off x="3382875" y="7304925"/>
                <a:ext cx="6100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379" extrusionOk="0">
                    <a:moveTo>
                      <a:pt x="187" y="1"/>
                    </a:moveTo>
                    <a:cubicBezTo>
                      <a:pt x="144" y="1"/>
                      <a:pt x="92" y="30"/>
                      <a:pt x="92" y="102"/>
                    </a:cubicBezTo>
                    <a:cubicBezTo>
                      <a:pt x="92" y="284"/>
                      <a:pt x="31" y="497"/>
                      <a:pt x="31" y="710"/>
                    </a:cubicBezTo>
                    <a:lnTo>
                      <a:pt x="31" y="1014"/>
                    </a:lnTo>
                    <a:cubicBezTo>
                      <a:pt x="31" y="1105"/>
                      <a:pt x="0" y="1226"/>
                      <a:pt x="31" y="1287"/>
                    </a:cubicBezTo>
                    <a:cubicBezTo>
                      <a:pt x="31" y="1348"/>
                      <a:pt x="69" y="1378"/>
                      <a:pt x="114" y="1378"/>
                    </a:cubicBezTo>
                    <a:cubicBezTo>
                      <a:pt x="160" y="1378"/>
                      <a:pt x="213" y="1348"/>
                      <a:pt x="244" y="1287"/>
                    </a:cubicBezTo>
                    <a:lnTo>
                      <a:pt x="244" y="1014"/>
                    </a:lnTo>
                    <a:lnTo>
                      <a:pt x="244" y="710"/>
                    </a:lnTo>
                    <a:lnTo>
                      <a:pt x="244" y="41"/>
                    </a:lnTo>
                    <a:cubicBezTo>
                      <a:pt x="244" y="16"/>
                      <a:pt x="218" y="1"/>
                      <a:pt x="187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9" name="Google Shape;2485;p69">
                <a:extLst>
                  <a:ext uri="{FF2B5EF4-FFF2-40B4-BE49-F238E27FC236}">
                    <a16:creationId xmlns:a16="http://schemas.microsoft.com/office/drawing/2014/main" id="{443E2424-2C54-4F46-9CE6-748F2E713127}"/>
                  </a:ext>
                </a:extLst>
              </p:cNvPr>
              <p:cNvSpPr/>
              <p:nvPr/>
            </p:nvSpPr>
            <p:spPr>
              <a:xfrm>
                <a:off x="3349675" y="7258675"/>
                <a:ext cx="42800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97" extrusionOk="0">
                    <a:moveTo>
                      <a:pt x="1598" y="0"/>
                    </a:moveTo>
                    <a:cubicBezTo>
                      <a:pt x="1589" y="0"/>
                      <a:pt x="1580" y="2"/>
                      <a:pt x="1572" y="6"/>
                    </a:cubicBezTo>
                    <a:cubicBezTo>
                      <a:pt x="1298" y="158"/>
                      <a:pt x="1055" y="341"/>
                      <a:pt x="812" y="493"/>
                    </a:cubicBezTo>
                    <a:cubicBezTo>
                      <a:pt x="569" y="645"/>
                      <a:pt x="295" y="797"/>
                      <a:pt x="82" y="1040"/>
                    </a:cubicBezTo>
                    <a:cubicBezTo>
                      <a:pt x="1" y="1094"/>
                      <a:pt x="65" y="1197"/>
                      <a:pt x="166" y="1197"/>
                    </a:cubicBezTo>
                    <a:cubicBezTo>
                      <a:pt x="178" y="1197"/>
                      <a:pt x="191" y="1195"/>
                      <a:pt x="204" y="1192"/>
                    </a:cubicBezTo>
                    <a:cubicBezTo>
                      <a:pt x="447" y="1040"/>
                      <a:pt x="690" y="827"/>
                      <a:pt x="903" y="645"/>
                    </a:cubicBezTo>
                    <a:cubicBezTo>
                      <a:pt x="1146" y="462"/>
                      <a:pt x="1420" y="310"/>
                      <a:pt x="1632" y="128"/>
                    </a:cubicBezTo>
                    <a:cubicBezTo>
                      <a:pt x="1711" y="75"/>
                      <a:pt x="1654" y="0"/>
                      <a:pt x="1598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0" name="Google Shape;2486;p69">
                <a:extLst>
                  <a:ext uri="{FF2B5EF4-FFF2-40B4-BE49-F238E27FC236}">
                    <a16:creationId xmlns:a16="http://schemas.microsoft.com/office/drawing/2014/main" id="{31524228-74CA-4411-8764-C62A6F16BCA6}"/>
                  </a:ext>
                </a:extLst>
              </p:cNvPr>
              <p:cNvSpPr/>
              <p:nvPr/>
            </p:nvSpPr>
            <p:spPr>
              <a:xfrm>
                <a:off x="3347450" y="7295650"/>
                <a:ext cx="85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1546" extrusionOk="0">
                    <a:moveTo>
                      <a:pt x="96" y="1"/>
                    </a:moveTo>
                    <a:cubicBezTo>
                      <a:pt x="54" y="1"/>
                      <a:pt x="0" y="39"/>
                      <a:pt x="19" y="78"/>
                    </a:cubicBezTo>
                    <a:lnTo>
                      <a:pt x="141" y="1445"/>
                    </a:lnTo>
                    <a:cubicBezTo>
                      <a:pt x="141" y="1514"/>
                      <a:pt x="184" y="1545"/>
                      <a:pt x="229" y="1545"/>
                    </a:cubicBezTo>
                    <a:cubicBezTo>
                      <a:pt x="283" y="1545"/>
                      <a:pt x="340" y="1498"/>
                      <a:pt x="323" y="1415"/>
                    </a:cubicBezTo>
                    <a:cubicBezTo>
                      <a:pt x="232" y="959"/>
                      <a:pt x="202" y="503"/>
                      <a:pt x="141" y="47"/>
                    </a:cubicBezTo>
                    <a:cubicBezTo>
                      <a:pt x="141" y="14"/>
                      <a:pt x="120" y="1"/>
                      <a:pt x="96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" name="Google Shape;2487;p69">
                <a:extLst>
                  <a:ext uri="{FF2B5EF4-FFF2-40B4-BE49-F238E27FC236}">
                    <a16:creationId xmlns:a16="http://schemas.microsoft.com/office/drawing/2014/main" id="{2C1BE807-51CA-4A54-BC91-B5BCB98302C7}"/>
                  </a:ext>
                </a:extLst>
              </p:cNvPr>
              <p:cNvSpPr/>
              <p:nvPr/>
            </p:nvSpPr>
            <p:spPr>
              <a:xfrm>
                <a:off x="3117675" y="7081775"/>
                <a:ext cx="155050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684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2" y="973"/>
                      <a:pt x="304" y="1885"/>
                      <a:pt x="456" y="2827"/>
                    </a:cubicBezTo>
                    <a:cubicBezTo>
                      <a:pt x="548" y="3404"/>
                      <a:pt x="669" y="3952"/>
                      <a:pt x="882" y="4468"/>
                    </a:cubicBezTo>
                    <a:cubicBezTo>
                      <a:pt x="1642" y="6018"/>
                      <a:pt x="3648" y="6383"/>
                      <a:pt x="5563" y="6657"/>
                    </a:cubicBezTo>
                    <a:lnTo>
                      <a:pt x="6171" y="6839"/>
                    </a:lnTo>
                    <a:cubicBezTo>
                      <a:pt x="6201" y="5897"/>
                      <a:pt x="6140" y="4955"/>
                      <a:pt x="6019" y="4043"/>
                    </a:cubicBezTo>
                    <a:cubicBezTo>
                      <a:pt x="5928" y="3617"/>
                      <a:pt x="5867" y="3161"/>
                      <a:pt x="5684" y="2827"/>
                    </a:cubicBezTo>
                    <a:cubicBezTo>
                      <a:pt x="5289" y="2037"/>
                      <a:pt x="4377" y="1672"/>
                      <a:pt x="3496" y="1338"/>
                    </a:cubicBezTo>
                    <a:cubicBezTo>
                      <a:pt x="2341" y="882"/>
                      <a:pt x="1186" y="456"/>
                      <a:pt x="0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2" name="Google Shape;2488;p69">
                <a:extLst>
                  <a:ext uri="{FF2B5EF4-FFF2-40B4-BE49-F238E27FC236}">
                    <a16:creationId xmlns:a16="http://schemas.microsoft.com/office/drawing/2014/main" id="{F63F0978-C2C6-49D7-AB8C-E6F436ADCFCB}"/>
                  </a:ext>
                </a:extLst>
              </p:cNvPr>
              <p:cNvSpPr/>
              <p:nvPr/>
            </p:nvSpPr>
            <p:spPr>
              <a:xfrm>
                <a:off x="3108650" y="7073750"/>
                <a:ext cx="171675" cy="186225"/>
              </a:xfrm>
              <a:custGeom>
                <a:avLst/>
                <a:gdLst/>
                <a:ahLst/>
                <a:cxnLst/>
                <a:rect l="l" t="t" r="r" b="b"/>
                <a:pathLst>
                  <a:path w="6867" h="7449" extrusionOk="0">
                    <a:moveTo>
                      <a:pt x="797" y="888"/>
                    </a:moveTo>
                    <a:cubicBezTo>
                      <a:pt x="1483" y="1146"/>
                      <a:pt x="2183" y="1393"/>
                      <a:pt x="2884" y="1659"/>
                    </a:cubicBezTo>
                    <a:cubicBezTo>
                      <a:pt x="3614" y="1932"/>
                      <a:pt x="4374" y="2145"/>
                      <a:pt x="5012" y="2570"/>
                    </a:cubicBezTo>
                    <a:cubicBezTo>
                      <a:pt x="5741" y="3026"/>
                      <a:pt x="5924" y="3665"/>
                      <a:pt x="6045" y="4485"/>
                    </a:cubicBezTo>
                    <a:cubicBezTo>
                      <a:pt x="6125" y="5224"/>
                      <a:pt x="6181" y="6008"/>
                      <a:pt x="6194" y="6779"/>
                    </a:cubicBezTo>
                    <a:lnTo>
                      <a:pt x="6194" y="6779"/>
                    </a:lnTo>
                    <a:cubicBezTo>
                      <a:pt x="6157" y="6710"/>
                      <a:pt x="6089" y="6658"/>
                      <a:pt x="5985" y="6643"/>
                    </a:cubicBezTo>
                    <a:cubicBezTo>
                      <a:pt x="4678" y="6461"/>
                      <a:pt x="3067" y="6248"/>
                      <a:pt x="2033" y="5306"/>
                    </a:cubicBezTo>
                    <a:cubicBezTo>
                      <a:pt x="1425" y="4729"/>
                      <a:pt x="1273" y="3969"/>
                      <a:pt x="1182" y="3178"/>
                    </a:cubicBezTo>
                    <a:cubicBezTo>
                      <a:pt x="1063" y="2419"/>
                      <a:pt x="945" y="1641"/>
                      <a:pt x="797" y="888"/>
                    </a:cubicBezTo>
                    <a:close/>
                    <a:moveTo>
                      <a:pt x="354" y="1"/>
                    </a:moveTo>
                    <a:cubicBezTo>
                      <a:pt x="137" y="1"/>
                      <a:pt x="0" y="257"/>
                      <a:pt x="27" y="443"/>
                    </a:cubicBezTo>
                    <a:cubicBezTo>
                      <a:pt x="209" y="1507"/>
                      <a:pt x="361" y="2570"/>
                      <a:pt x="574" y="3634"/>
                    </a:cubicBezTo>
                    <a:cubicBezTo>
                      <a:pt x="726" y="4425"/>
                      <a:pt x="969" y="5245"/>
                      <a:pt x="1577" y="5792"/>
                    </a:cubicBezTo>
                    <a:cubicBezTo>
                      <a:pt x="2702" y="6856"/>
                      <a:pt x="4404" y="7099"/>
                      <a:pt x="5833" y="7312"/>
                    </a:cubicBezTo>
                    <a:cubicBezTo>
                      <a:pt x="5850" y="7315"/>
                      <a:pt x="5867" y="7316"/>
                      <a:pt x="5883" y="7316"/>
                    </a:cubicBezTo>
                    <a:cubicBezTo>
                      <a:pt x="6032" y="7316"/>
                      <a:pt x="6145" y="7210"/>
                      <a:pt x="6197" y="7082"/>
                    </a:cubicBezTo>
                    <a:lnTo>
                      <a:pt x="6197" y="7082"/>
                    </a:lnTo>
                    <a:cubicBezTo>
                      <a:pt x="6197" y="7098"/>
                      <a:pt x="6197" y="7114"/>
                      <a:pt x="6197" y="7130"/>
                    </a:cubicBezTo>
                    <a:cubicBezTo>
                      <a:pt x="6197" y="7343"/>
                      <a:pt x="6365" y="7449"/>
                      <a:pt x="6532" y="7449"/>
                    </a:cubicBezTo>
                    <a:cubicBezTo>
                      <a:pt x="6699" y="7449"/>
                      <a:pt x="6866" y="7343"/>
                      <a:pt x="6866" y="7130"/>
                    </a:cubicBezTo>
                    <a:cubicBezTo>
                      <a:pt x="6866" y="6188"/>
                      <a:pt x="6836" y="5184"/>
                      <a:pt x="6684" y="4242"/>
                    </a:cubicBezTo>
                    <a:cubicBezTo>
                      <a:pt x="6562" y="3422"/>
                      <a:pt x="6289" y="2692"/>
                      <a:pt x="5620" y="2145"/>
                    </a:cubicBezTo>
                    <a:cubicBezTo>
                      <a:pt x="4982" y="1659"/>
                      <a:pt x="4130" y="1385"/>
                      <a:pt x="3371" y="1142"/>
                    </a:cubicBezTo>
                    <a:cubicBezTo>
                      <a:pt x="2398" y="747"/>
                      <a:pt x="1395" y="382"/>
                      <a:pt x="453" y="17"/>
                    </a:cubicBezTo>
                    <a:cubicBezTo>
                      <a:pt x="418" y="6"/>
                      <a:pt x="386" y="1"/>
                      <a:pt x="354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3" name="Google Shape;2489;p69">
                <a:extLst>
                  <a:ext uri="{FF2B5EF4-FFF2-40B4-BE49-F238E27FC236}">
                    <a16:creationId xmlns:a16="http://schemas.microsoft.com/office/drawing/2014/main" id="{EB471DAC-1209-4EF2-ABDE-C4EBF17CE17D}"/>
                  </a:ext>
                </a:extLst>
              </p:cNvPr>
              <p:cNvSpPr/>
              <p:nvPr/>
            </p:nvSpPr>
            <p:spPr>
              <a:xfrm>
                <a:off x="3140475" y="7109450"/>
                <a:ext cx="121400" cy="1196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4784" extrusionOk="0">
                    <a:moveTo>
                      <a:pt x="47" y="0"/>
                    </a:moveTo>
                    <a:cubicBezTo>
                      <a:pt x="23" y="0"/>
                      <a:pt x="0" y="30"/>
                      <a:pt x="0" y="48"/>
                    </a:cubicBezTo>
                    <a:cubicBezTo>
                      <a:pt x="122" y="261"/>
                      <a:pt x="304" y="474"/>
                      <a:pt x="456" y="656"/>
                    </a:cubicBezTo>
                    <a:cubicBezTo>
                      <a:pt x="669" y="869"/>
                      <a:pt x="851" y="1112"/>
                      <a:pt x="1034" y="1294"/>
                    </a:cubicBezTo>
                    <a:cubicBezTo>
                      <a:pt x="1429" y="1720"/>
                      <a:pt x="1824" y="2145"/>
                      <a:pt x="2250" y="2510"/>
                    </a:cubicBezTo>
                    <a:cubicBezTo>
                      <a:pt x="2645" y="2905"/>
                      <a:pt x="3040" y="3240"/>
                      <a:pt x="3465" y="3574"/>
                    </a:cubicBezTo>
                    <a:lnTo>
                      <a:pt x="4164" y="4152"/>
                    </a:lnTo>
                    <a:cubicBezTo>
                      <a:pt x="4347" y="4334"/>
                      <a:pt x="4468" y="4608"/>
                      <a:pt x="4681" y="4760"/>
                    </a:cubicBezTo>
                    <a:cubicBezTo>
                      <a:pt x="4707" y="4776"/>
                      <a:pt x="4732" y="4784"/>
                      <a:pt x="4755" y="4784"/>
                    </a:cubicBezTo>
                    <a:cubicBezTo>
                      <a:pt x="4814" y="4784"/>
                      <a:pt x="4855" y="4734"/>
                      <a:pt x="4833" y="4668"/>
                    </a:cubicBezTo>
                    <a:cubicBezTo>
                      <a:pt x="4772" y="4456"/>
                      <a:pt x="4560" y="4273"/>
                      <a:pt x="4408" y="4091"/>
                    </a:cubicBezTo>
                    <a:cubicBezTo>
                      <a:pt x="4225" y="3908"/>
                      <a:pt x="4043" y="3756"/>
                      <a:pt x="3861" y="3604"/>
                    </a:cubicBezTo>
                    <a:cubicBezTo>
                      <a:pt x="3405" y="3240"/>
                      <a:pt x="2949" y="2875"/>
                      <a:pt x="2493" y="2510"/>
                    </a:cubicBezTo>
                    <a:cubicBezTo>
                      <a:pt x="2067" y="2115"/>
                      <a:pt x="1642" y="1750"/>
                      <a:pt x="1277" y="1325"/>
                    </a:cubicBezTo>
                    <a:cubicBezTo>
                      <a:pt x="1064" y="1142"/>
                      <a:pt x="882" y="930"/>
                      <a:pt x="699" y="717"/>
                    </a:cubicBezTo>
                    <a:cubicBezTo>
                      <a:pt x="517" y="504"/>
                      <a:pt x="304" y="231"/>
                      <a:pt x="91" y="48"/>
                    </a:cubicBezTo>
                    <a:cubicBezTo>
                      <a:pt x="80" y="12"/>
                      <a:pt x="63" y="0"/>
                      <a:pt x="47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" name="Google Shape;2490;p69">
                <a:extLst>
                  <a:ext uri="{FF2B5EF4-FFF2-40B4-BE49-F238E27FC236}">
                    <a16:creationId xmlns:a16="http://schemas.microsoft.com/office/drawing/2014/main" id="{CF7E2EEA-DE83-4AC1-B546-9DA784DBB348}"/>
                  </a:ext>
                </a:extLst>
              </p:cNvPr>
              <p:cNvSpPr/>
              <p:nvPr/>
            </p:nvSpPr>
            <p:spPr>
              <a:xfrm>
                <a:off x="3148075" y="7153950"/>
                <a:ext cx="39525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366" extrusionOk="0">
                    <a:moveTo>
                      <a:pt x="1429" y="1"/>
                    </a:moveTo>
                    <a:cubicBezTo>
                      <a:pt x="1186" y="62"/>
                      <a:pt x="973" y="92"/>
                      <a:pt x="699" y="122"/>
                    </a:cubicBezTo>
                    <a:cubicBezTo>
                      <a:pt x="578" y="153"/>
                      <a:pt x="456" y="153"/>
                      <a:pt x="365" y="214"/>
                    </a:cubicBezTo>
                    <a:cubicBezTo>
                      <a:pt x="304" y="214"/>
                      <a:pt x="243" y="214"/>
                      <a:pt x="213" y="244"/>
                    </a:cubicBezTo>
                    <a:lnTo>
                      <a:pt x="122" y="244"/>
                    </a:lnTo>
                    <a:cubicBezTo>
                      <a:pt x="91" y="244"/>
                      <a:pt x="61" y="274"/>
                      <a:pt x="0" y="274"/>
                    </a:cubicBezTo>
                    <a:cubicBezTo>
                      <a:pt x="0" y="305"/>
                      <a:pt x="0" y="365"/>
                      <a:pt x="61" y="365"/>
                    </a:cubicBezTo>
                    <a:lnTo>
                      <a:pt x="213" y="365"/>
                    </a:lnTo>
                    <a:cubicBezTo>
                      <a:pt x="274" y="365"/>
                      <a:pt x="304" y="365"/>
                      <a:pt x="395" y="305"/>
                    </a:cubicBezTo>
                    <a:cubicBezTo>
                      <a:pt x="517" y="305"/>
                      <a:pt x="608" y="274"/>
                      <a:pt x="730" y="274"/>
                    </a:cubicBezTo>
                    <a:cubicBezTo>
                      <a:pt x="973" y="244"/>
                      <a:pt x="1216" y="214"/>
                      <a:pt x="1459" y="214"/>
                    </a:cubicBezTo>
                    <a:cubicBezTo>
                      <a:pt x="1581" y="214"/>
                      <a:pt x="1581" y="1"/>
                      <a:pt x="1429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5" name="Google Shape;2491;p69">
                <a:extLst>
                  <a:ext uri="{FF2B5EF4-FFF2-40B4-BE49-F238E27FC236}">
                    <a16:creationId xmlns:a16="http://schemas.microsoft.com/office/drawing/2014/main" id="{87C374F6-6C2D-4079-92D7-9E995D55F8EE}"/>
                  </a:ext>
                </a:extLst>
              </p:cNvPr>
              <p:cNvSpPr/>
              <p:nvPr/>
            </p:nvSpPr>
            <p:spPr>
              <a:xfrm>
                <a:off x="3182275" y="7122050"/>
                <a:ext cx="11400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315" extrusionOk="0">
                    <a:moveTo>
                      <a:pt x="365" y="0"/>
                    </a:moveTo>
                    <a:cubicBezTo>
                      <a:pt x="274" y="31"/>
                      <a:pt x="243" y="182"/>
                      <a:pt x="182" y="274"/>
                    </a:cubicBezTo>
                    <a:lnTo>
                      <a:pt x="91" y="608"/>
                    </a:lnTo>
                    <a:cubicBezTo>
                      <a:pt x="61" y="790"/>
                      <a:pt x="0" y="1034"/>
                      <a:pt x="0" y="1246"/>
                    </a:cubicBezTo>
                    <a:cubicBezTo>
                      <a:pt x="46" y="1292"/>
                      <a:pt x="99" y="1315"/>
                      <a:pt x="141" y="1315"/>
                    </a:cubicBezTo>
                    <a:cubicBezTo>
                      <a:pt x="182" y="1315"/>
                      <a:pt x="213" y="1292"/>
                      <a:pt x="213" y="1246"/>
                    </a:cubicBezTo>
                    <a:cubicBezTo>
                      <a:pt x="243" y="1064"/>
                      <a:pt x="243" y="821"/>
                      <a:pt x="304" y="638"/>
                    </a:cubicBezTo>
                    <a:cubicBezTo>
                      <a:pt x="365" y="517"/>
                      <a:pt x="365" y="456"/>
                      <a:pt x="395" y="334"/>
                    </a:cubicBezTo>
                    <a:cubicBezTo>
                      <a:pt x="395" y="304"/>
                      <a:pt x="426" y="213"/>
                      <a:pt x="426" y="182"/>
                    </a:cubicBezTo>
                    <a:cubicBezTo>
                      <a:pt x="456" y="152"/>
                      <a:pt x="456" y="61"/>
                      <a:pt x="426" y="31"/>
                    </a:cubicBezTo>
                    <a:cubicBezTo>
                      <a:pt x="426" y="31"/>
                      <a:pt x="395" y="0"/>
                      <a:pt x="365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6" name="Google Shape;2492;p69">
                <a:extLst>
                  <a:ext uri="{FF2B5EF4-FFF2-40B4-BE49-F238E27FC236}">
                    <a16:creationId xmlns:a16="http://schemas.microsoft.com/office/drawing/2014/main" id="{104E19E5-EA1D-485E-9D9F-A8D8196B6C30}"/>
                  </a:ext>
                </a:extLst>
              </p:cNvPr>
              <p:cNvSpPr/>
              <p:nvPr/>
            </p:nvSpPr>
            <p:spPr>
              <a:xfrm>
                <a:off x="3173150" y="7172200"/>
                <a:ext cx="342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457" extrusionOk="0">
                    <a:moveTo>
                      <a:pt x="1277" y="0"/>
                    </a:moveTo>
                    <a:cubicBezTo>
                      <a:pt x="1186" y="0"/>
                      <a:pt x="1064" y="31"/>
                      <a:pt x="973" y="91"/>
                    </a:cubicBezTo>
                    <a:lnTo>
                      <a:pt x="639" y="183"/>
                    </a:lnTo>
                    <a:cubicBezTo>
                      <a:pt x="426" y="274"/>
                      <a:pt x="213" y="335"/>
                      <a:pt x="0" y="395"/>
                    </a:cubicBezTo>
                    <a:cubicBezTo>
                      <a:pt x="0" y="395"/>
                      <a:pt x="31" y="456"/>
                      <a:pt x="61" y="456"/>
                    </a:cubicBezTo>
                    <a:cubicBezTo>
                      <a:pt x="304" y="426"/>
                      <a:pt x="517" y="335"/>
                      <a:pt x="730" y="304"/>
                    </a:cubicBezTo>
                    <a:cubicBezTo>
                      <a:pt x="821" y="274"/>
                      <a:pt x="943" y="274"/>
                      <a:pt x="1034" y="243"/>
                    </a:cubicBezTo>
                    <a:cubicBezTo>
                      <a:pt x="1125" y="183"/>
                      <a:pt x="1246" y="183"/>
                      <a:pt x="1338" y="122"/>
                    </a:cubicBezTo>
                    <a:cubicBezTo>
                      <a:pt x="1368" y="91"/>
                      <a:pt x="1368" y="0"/>
                      <a:pt x="1277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" name="Google Shape;2493;p69">
                <a:extLst>
                  <a:ext uri="{FF2B5EF4-FFF2-40B4-BE49-F238E27FC236}">
                    <a16:creationId xmlns:a16="http://schemas.microsoft.com/office/drawing/2014/main" id="{6EFE7FCB-B89B-4456-A23C-2A7E68D11F10}"/>
                  </a:ext>
                </a:extLst>
              </p:cNvPr>
              <p:cNvSpPr/>
              <p:nvPr/>
            </p:nvSpPr>
            <p:spPr>
              <a:xfrm>
                <a:off x="3204625" y="7142900"/>
                <a:ext cx="9575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106" extrusionOk="0">
                    <a:moveTo>
                      <a:pt x="305" y="1"/>
                    </a:moveTo>
                    <a:cubicBezTo>
                      <a:pt x="275" y="1"/>
                      <a:pt x="244" y="25"/>
                      <a:pt x="231" y="78"/>
                    </a:cubicBezTo>
                    <a:cubicBezTo>
                      <a:pt x="170" y="139"/>
                      <a:pt x="170" y="230"/>
                      <a:pt x="170" y="291"/>
                    </a:cubicBezTo>
                    <a:cubicBezTo>
                      <a:pt x="170" y="382"/>
                      <a:pt x="139" y="443"/>
                      <a:pt x="139" y="534"/>
                    </a:cubicBezTo>
                    <a:cubicBezTo>
                      <a:pt x="109" y="686"/>
                      <a:pt x="79" y="868"/>
                      <a:pt x="18" y="1020"/>
                    </a:cubicBezTo>
                    <a:cubicBezTo>
                      <a:pt x="0" y="1073"/>
                      <a:pt x="34" y="1106"/>
                      <a:pt x="65" y="1106"/>
                    </a:cubicBezTo>
                    <a:cubicBezTo>
                      <a:pt x="88" y="1106"/>
                      <a:pt x="109" y="1089"/>
                      <a:pt x="109" y="1051"/>
                    </a:cubicBezTo>
                    <a:cubicBezTo>
                      <a:pt x="139" y="899"/>
                      <a:pt x="170" y="716"/>
                      <a:pt x="231" y="564"/>
                    </a:cubicBezTo>
                    <a:cubicBezTo>
                      <a:pt x="261" y="504"/>
                      <a:pt x="261" y="412"/>
                      <a:pt x="291" y="352"/>
                    </a:cubicBezTo>
                    <a:cubicBezTo>
                      <a:pt x="322" y="260"/>
                      <a:pt x="322" y="200"/>
                      <a:pt x="383" y="108"/>
                    </a:cubicBezTo>
                    <a:cubicBezTo>
                      <a:pt x="383" y="40"/>
                      <a:pt x="344" y="1"/>
                      <a:pt x="305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" name="Google Shape;2494;p69">
                <a:extLst>
                  <a:ext uri="{FF2B5EF4-FFF2-40B4-BE49-F238E27FC236}">
                    <a16:creationId xmlns:a16="http://schemas.microsoft.com/office/drawing/2014/main" id="{186B3987-DAD3-4ABB-B5E4-EA43EB1DFB81}"/>
                  </a:ext>
                </a:extLst>
              </p:cNvPr>
              <p:cNvSpPr/>
              <p:nvPr/>
            </p:nvSpPr>
            <p:spPr>
              <a:xfrm>
                <a:off x="3195425" y="7195750"/>
                <a:ext cx="385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401" extrusionOk="0">
                    <a:moveTo>
                      <a:pt x="1450" y="0"/>
                    </a:moveTo>
                    <a:cubicBezTo>
                      <a:pt x="1237" y="0"/>
                      <a:pt x="994" y="92"/>
                      <a:pt x="781" y="122"/>
                    </a:cubicBezTo>
                    <a:lnTo>
                      <a:pt x="82" y="244"/>
                    </a:lnTo>
                    <a:cubicBezTo>
                      <a:pt x="1" y="298"/>
                      <a:pt x="16" y="400"/>
                      <a:pt x="63" y="400"/>
                    </a:cubicBezTo>
                    <a:cubicBezTo>
                      <a:pt x="69" y="400"/>
                      <a:pt x="75" y="399"/>
                      <a:pt x="82" y="396"/>
                    </a:cubicBezTo>
                    <a:lnTo>
                      <a:pt x="781" y="274"/>
                    </a:lnTo>
                    <a:cubicBezTo>
                      <a:pt x="994" y="244"/>
                      <a:pt x="1237" y="244"/>
                      <a:pt x="1450" y="152"/>
                    </a:cubicBezTo>
                    <a:cubicBezTo>
                      <a:pt x="1541" y="122"/>
                      <a:pt x="1541" y="0"/>
                      <a:pt x="1450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9" name="Google Shape;2495;p69">
                <a:extLst>
                  <a:ext uri="{FF2B5EF4-FFF2-40B4-BE49-F238E27FC236}">
                    <a16:creationId xmlns:a16="http://schemas.microsoft.com/office/drawing/2014/main" id="{961BF0F7-9605-4F33-8093-9EA353157FD8}"/>
                  </a:ext>
                </a:extLst>
              </p:cNvPr>
              <p:cNvSpPr/>
              <p:nvPr/>
            </p:nvSpPr>
            <p:spPr>
              <a:xfrm>
                <a:off x="3233925" y="7160800"/>
                <a:ext cx="5350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85" extrusionOk="0">
                    <a:moveTo>
                      <a:pt x="123" y="0"/>
                    </a:moveTo>
                    <a:cubicBezTo>
                      <a:pt x="77" y="0"/>
                      <a:pt x="31" y="31"/>
                      <a:pt x="31" y="91"/>
                    </a:cubicBezTo>
                    <a:cubicBezTo>
                      <a:pt x="31" y="456"/>
                      <a:pt x="1" y="851"/>
                      <a:pt x="1" y="1216"/>
                    </a:cubicBezTo>
                    <a:cubicBezTo>
                      <a:pt x="16" y="1262"/>
                      <a:pt x="54" y="1285"/>
                      <a:pt x="88" y="1285"/>
                    </a:cubicBezTo>
                    <a:cubicBezTo>
                      <a:pt x="123" y="1285"/>
                      <a:pt x="153" y="1262"/>
                      <a:pt x="153" y="1216"/>
                    </a:cubicBezTo>
                    <a:cubicBezTo>
                      <a:pt x="183" y="851"/>
                      <a:pt x="214" y="456"/>
                      <a:pt x="214" y="91"/>
                    </a:cubicBezTo>
                    <a:cubicBezTo>
                      <a:pt x="214" y="31"/>
                      <a:pt x="168" y="0"/>
                      <a:pt x="123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2496;p69">
                <a:extLst>
                  <a:ext uri="{FF2B5EF4-FFF2-40B4-BE49-F238E27FC236}">
                    <a16:creationId xmlns:a16="http://schemas.microsoft.com/office/drawing/2014/main" id="{F814E469-D583-473D-8AD6-7961A8F9A677}"/>
                  </a:ext>
                </a:extLst>
              </p:cNvPr>
              <p:cNvSpPr/>
              <p:nvPr/>
            </p:nvSpPr>
            <p:spPr>
              <a:xfrm>
                <a:off x="3244575" y="7023250"/>
                <a:ext cx="127675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5107" h="8056" extrusionOk="0">
                    <a:moveTo>
                      <a:pt x="5107" y="1"/>
                    </a:moveTo>
                    <a:lnTo>
                      <a:pt x="5107" y="1"/>
                    </a:lnTo>
                    <a:cubicBezTo>
                      <a:pt x="4286" y="457"/>
                      <a:pt x="3435" y="882"/>
                      <a:pt x="2614" y="1338"/>
                    </a:cubicBezTo>
                    <a:cubicBezTo>
                      <a:pt x="2067" y="1581"/>
                      <a:pt x="1581" y="1855"/>
                      <a:pt x="1216" y="2250"/>
                    </a:cubicBezTo>
                    <a:cubicBezTo>
                      <a:pt x="0" y="3466"/>
                      <a:pt x="244" y="5502"/>
                      <a:pt x="608" y="7356"/>
                    </a:cubicBezTo>
                    <a:lnTo>
                      <a:pt x="639" y="8056"/>
                    </a:lnTo>
                    <a:cubicBezTo>
                      <a:pt x="1551" y="7752"/>
                      <a:pt x="2371" y="7417"/>
                      <a:pt x="3222" y="6992"/>
                    </a:cubicBezTo>
                    <a:cubicBezTo>
                      <a:pt x="3618" y="6809"/>
                      <a:pt x="4013" y="6597"/>
                      <a:pt x="4286" y="6293"/>
                    </a:cubicBezTo>
                    <a:cubicBezTo>
                      <a:pt x="4894" y="5654"/>
                      <a:pt x="4925" y="4682"/>
                      <a:pt x="4955" y="3770"/>
                    </a:cubicBezTo>
                    <a:cubicBezTo>
                      <a:pt x="5046" y="2493"/>
                      <a:pt x="5077" y="1247"/>
                      <a:pt x="5107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2497;p69">
                <a:extLst>
                  <a:ext uri="{FF2B5EF4-FFF2-40B4-BE49-F238E27FC236}">
                    <a16:creationId xmlns:a16="http://schemas.microsoft.com/office/drawing/2014/main" id="{CE53F758-847A-4E66-9059-8178D17562BA}"/>
                  </a:ext>
                </a:extLst>
              </p:cNvPr>
              <p:cNvSpPr/>
              <p:nvPr/>
            </p:nvSpPr>
            <p:spPr>
              <a:xfrm>
                <a:off x="3236225" y="7014600"/>
                <a:ext cx="144400" cy="218225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729" extrusionOk="0">
                    <a:moveTo>
                      <a:pt x="5081" y="927"/>
                    </a:moveTo>
                    <a:lnTo>
                      <a:pt x="4985" y="3082"/>
                    </a:lnTo>
                    <a:cubicBezTo>
                      <a:pt x="4955" y="3873"/>
                      <a:pt x="4985" y="4724"/>
                      <a:pt x="4803" y="5514"/>
                    </a:cubicBezTo>
                    <a:cubicBezTo>
                      <a:pt x="4620" y="6304"/>
                      <a:pt x="4073" y="6699"/>
                      <a:pt x="3344" y="7034"/>
                    </a:cubicBezTo>
                    <a:cubicBezTo>
                      <a:pt x="2643" y="7411"/>
                      <a:pt x="1870" y="7693"/>
                      <a:pt x="1131" y="7964"/>
                    </a:cubicBezTo>
                    <a:lnTo>
                      <a:pt x="1131" y="7964"/>
                    </a:lnTo>
                    <a:cubicBezTo>
                      <a:pt x="1213" y="7890"/>
                      <a:pt x="1266" y="7778"/>
                      <a:pt x="1246" y="7642"/>
                    </a:cubicBezTo>
                    <a:cubicBezTo>
                      <a:pt x="1003" y="6304"/>
                      <a:pt x="669" y="4632"/>
                      <a:pt x="1338" y="3386"/>
                    </a:cubicBezTo>
                    <a:cubicBezTo>
                      <a:pt x="1733" y="2687"/>
                      <a:pt x="2401" y="2322"/>
                      <a:pt x="3100" y="1988"/>
                    </a:cubicBezTo>
                    <a:cubicBezTo>
                      <a:pt x="3752" y="1602"/>
                      <a:pt x="4422" y="1274"/>
                      <a:pt x="5081" y="927"/>
                    </a:cubicBezTo>
                    <a:close/>
                    <a:moveTo>
                      <a:pt x="5434" y="0"/>
                    </a:moveTo>
                    <a:cubicBezTo>
                      <a:pt x="5383" y="0"/>
                      <a:pt x="5332" y="14"/>
                      <a:pt x="5289" y="43"/>
                    </a:cubicBezTo>
                    <a:cubicBezTo>
                      <a:pt x="4377" y="529"/>
                      <a:pt x="3435" y="985"/>
                      <a:pt x="2523" y="1532"/>
                    </a:cubicBezTo>
                    <a:cubicBezTo>
                      <a:pt x="1793" y="1897"/>
                      <a:pt x="1125" y="2383"/>
                      <a:pt x="730" y="3143"/>
                    </a:cubicBezTo>
                    <a:cubicBezTo>
                      <a:pt x="0" y="4602"/>
                      <a:pt x="365" y="6304"/>
                      <a:pt x="608" y="7824"/>
                    </a:cubicBezTo>
                    <a:cubicBezTo>
                      <a:pt x="631" y="7985"/>
                      <a:pt x="736" y="8059"/>
                      <a:pt x="855" y="8066"/>
                    </a:cubicBezTo>
                    <a:lnTo>
                      <a:pt x="855" y="8066"/>
                    </a:lnTo>
                    <a:cubicBezTo>
                      <a:pt x="854" y="8066"/>
                      <a:pt x="853" y="8067"/>
                      <a:pt x="851" y="8067"/>
                    </a:cubicBezTo>
                    <a:cubicBezTo>
                      <a:pt x="470" y="8203"/>
                      <a:pt x="601" y="8729"/>
                      <a:pt x="916" y="8729"/>
                    </a:cubicBezTo>
                    <a:cubicBezTo>
                      <a:pt x="953" y="8729"/>
                      <a:pt x="992" y="8721"/>
                      <a:pt x="1034" y="8705"/>
                    </a:cubicBezTo>
                    <a:cubicBezTo>
                      <a:pt x="1945" y="8402"/>
                      <a:pt x="2857" y="8067"/>
                      <a:pt x="3739" y="7611"/>
                    </a:cubicBezTo>
                    <a:cubicBezTo>
                      <a:pt x="4468" y="7216"/>
                      <a:pt x="5076" y="6791"/>
                      <a:pt x="5380" y="6000"/>
                    </a:cubicBezTo>
                    <a:cubicBezTo>
                      <a:pt x="5684" y="5240"/>
                      <a:pt x="5623" y="4329"/>
                      <a:pt x="5684" y="3538"/>
                    </a:cubicBezTo>
                    <a:lnTo>
                      <a:pt x="5775" y="347"/>
                    </a:lnTo>
                    <a:cubicBezTo>
                      <a:pt x="5775" y="138"/>
                      <a:pt x="5599" y="0"/>
                      <a:pt x="5434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2498;p69">
                <a:extLst>
                  <a:ext uri="{FF2B5EF4-FFF2-40B4-BE49-F238E27FC236}">
                    <a16:creationId xmlns:a16="http://schemas.microsoft.com/office/drawing/2014/main" id="{EC62C71E-878A-4DD5-97E2-96AC8FD28ABA}"/>
                  </a:ext>
                </a:extLst>
              </p:cNvPr>
              <p:cNvSpPr/>
              <p:nvPr/>
            </p:nvSpPr>
            <p:spPr>
              <a:xfrm>
                <a:off x="3278925" y="7053650"/>
                <a:ext cx="76625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6066" extrusionOk="0">
                    <a:moveTo>
                      <a:pt x="3064" y="1"/>
                    </a:moveTo>
                    <a:lnTo>
                      <a:pt x="3064" y="1"/>
                    </a:lnTo>
                    <a:cubicBezTo>
                      <a:pt x="3049" y="16"/>
                      <a:pt x="3026" y="16"/>
                      <a:pt x="3007" y="16"/>
                    </a:cubicBezTo>
                    <a:cubicBezTo>
                      <a:pt x="2988" y="16"/>
                      <a:pt x="2973" y="16"/>
                      <a:pt x="2973" y="31"/>
                    </a:cubicBezTo>
                    <a:cubicBezTo>
                      <a:pt x="2639" y="456"/>
                      <a:pt x="2365" y="973"/>
                      <a:pt x="2122" y="1429"/>
                    </a:cubicBezTo>
                    <a:cubicBezTo>
                      <a:pt x="1848" y="1946"/>
                      <a:pt x="1575" y="2463"/>
                      <a:pt x="1362" y="3010"/>
                    </a:cubicBezTo>
                    <a:cubicBezTo>
                      <a:pt x="1119" y="3496"/>
                      <a:pt x="937" y="3982"/>
                      <a:pt x="754" y="4469"/>
                    </a:cubicBezTo>
                    <a:cubicBezTo>
                      <a:pt x="633" y="4742"/>
                      <a:pt x="541" y="5016"/>
                      <a:pt x="450" y="5229"/>
                    </a:cubicBezTo>
                    <a:cubicBezTo>
                      <a:pt x="329" y="5472"/>
                      <a:pt x="146" y="5684"/>
                      <a:pt x="25" y="5928"/>
                    </a:cubicBezTo>
                    <a:cubicBezTo>
                      <a:pt x="0" y="5977"/>
                      <a:pt x="35" y="6066"/>
                      <a:pt x="98" y="6066"/>
                    </a:cubicBezTo>
                    <a:cubicBezTo>
                      <a:pt x="113" y="6066"/>
                      <a:pt x="129" y="6061"/>
                      <a:pt x="146" y="6049"/>
                    </a:cubicBezTo>
                    <a:cubicBezTo>
                      <a:pt x="481" y="5806"/>
                      <a:pt x="663" y="5198"/>
                      <a:pt x="815" y="4833"/>
                    </a:cubicBezTo>
                    <a:cubicBezTo>
                      <a:pt x="997" y="4286"/>
                      <a:pt x="1210" y="3709"/>
                      <a:pt x="1423" y="3192"/>
                    </a:cubicBezTo>
                    <a:cubicBezTo>
                      <a:pt x="1666" y="2615"/>
                      <a:pt x="1909" y="2098"/>
                      <a:pt x="2183" y="1551"/>
                    </a:cubicBezTo>
                    <a:cubicBezTo>
                      <a:pt x="2335" y="1277"/>
                      <a:pt x="2456" y="1064"/>
                      <a:pt x="2608" y="791"/>
                    </a:cubicBezTo>
                    <a:cubicBezTo>
                      <a:pt x="2760" y="517"/>
                      <a:pt x="2943" y="304"/>
                      <a:pt x="3064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2499;p69">
                <a:extLst>
                  <a:ext uri="{FF2B5EF4-FFF2-40B4-BE49-F238E27FC236}">
                    <a16:creationId xmlns:a16="http://schemas.microsoft.com/office/drawing/2014/main" id="{261E5563-AB33-4A90-8CCB-1E11437C3416}"/>
                  </a:ext>
                </a:extLst>
              </p:cNvPr>
              <p:cNvSpPr/>
              <p:nvPr/>
            </p:nvSpPr>
            <p:spPr>
              <a:xfrm>
                <a:off x="3305650" y="7077900"/>
                <a:ext cx="2055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423" extrusionOk="0">
                    <a:moveTo>
                      <a:pt x="53" y="0"/>
                    </a:moveTo>
                    <a:cubicBezTo>
                      <a:pt x="17" y="0"/>
                      <a:pt x="1" y="26"/>
                      <a:pt x="20" y="64"/>
                    </a:cubicBezTo>
                    <a:cubicBezTo>
                      <a:pt x="20" y="94"/>
                      <a:pt x="20" y="94"/>
                      <a:pt x="50" y="125"/>
                    </a:cubicBezTo>
                    <a:cubicBezTo>
                      <a:pt x="50" y="155"/>
                      <a:pt x="80" y="155"/>
                      <a:pt x="80" y="216"/>
                    </a:cubicBezTo>
                    <a:cubicBezTo>
                      <a:pt x="111" y="277"/>
                      <a:pt x="111" y="307"/>
                      <a:pt x="171" y="398"/>
                    </a:cubicBezTo>
                    <a:cubicBezTo>
                      <a:pt x="202" y="520"/>
                      <a:pt x="293" y="611"/>
                      <a:pt x="323" y="702"/>
                    </a:cubicBezTo>
                    <a:cubicBezTo>
                      <a:pt x="445" y="915"/>
                      <a:pt x="536" y="1158"/>
                      <a:pt x="627" y="1371"/>
                    </a:cubicBezTo>
                    <a:cubicBezTo>
                      <a:pt x="637" y="1409"/>
                      <a:pt x="661" y="1423"/>
                      <a:pt x="688" y="1423"/>
                    </a:cubicBezTo>
                    <a:cubicBezTo>
                      <a:pt x="748" y="1423"/>
                      <a:pt x="821" y="1352"/>
                      <a:pt x="779" y="1310"/>
                    </a:cubicBezTo>
                    <a:cubicBezTo>
                      <a:pt x="658" y="1067"/>
                      <a:pt x="536" y="885"/>
                      <a:pt x="445" y="672"/>
                    </a:cubicBezTo>
                    <a:cubicBezTo>
                      <a:pt x="384" y="550"/>
                      <a:pt x="323" y="459"/>
                      <a:pt x="293" y="368"/>
                    </a:cubicBezTo>
                    <a:cubicBezTo>
                      <a:pt x="232" y="307"/>
                      <a:pt x="232" y="246"/>
                      <a:pt x="202" y="216"/>
                    </a:cubicBezTo>
                    <a:cubicBezTo>
                      <a:pt x="202" y="155"/>
                      <a:pt x="171" y="125"/>
                      <a:pt x="171" y="125"/>
                    </a:cubicBezTo>
                    <a:cubicBezTo>
                      <a:pt x="171" y="94"/>
                      <a:pt x="141" y="94"/>
                      <a:pt x="141" y="34"/>
                    </a:cubicBezTo>
                    <a:cubicBezTo>
                      <a:pt x="106" y="10"/>
                      <a:pt x="76" y="0"/>
                      <a:pt x="53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2500;p69">
                <a:extLst>
                  <a:ext uri="{FF2B5EF4-FFF2-40B4-BE49-F238E27FC236}">
                    <a16:creationId xmlns:a16="http://schemas.microsoft.com/office/drawing/2014/main" id="{73EDB14D-2DE4-4AA0-9E6F-69D2DDB125B0}"/>
                  </a:ext>
                </a:extLst>
              </p:cNvPr>
              <p:cNvSpPr/>
              <p:nvPr/>
            </p:nvSpPr>
            <p:spPr>
              <a:xfrm>
                <a:off x="3325125" y="7106075"/>
                <a:ext cx="3345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244" extrusionOk="0">
                    <a:moveTo>
                      <a:pt x="639" y="1"/>
                    </a:moveTo>
                    <a:cubicBezTo>
                      <a:pt x="426" y="31"/>
                      <a:pt x="213" y="62"/>
                      <a:pt x="31" y="153"/>
                    </a:cubicBezTo>
                    <a:cubicBezTo>
                      <a:pt x="0" y="183"/>
                      <a:pt x="31" y="244"/>
                      <a:pt x="61" y="244"/>
                    </a:cubicBezTo>
                    <a:cubicBezTo>
                      <a:pt x="274" y="214"/>
                      <a:pt x="487" y="183"/>
                      <a:pt x="669" y="153"/>
                    </a:cubicBezTo>
                    <a:lnTo>
                      <a:pt x="1125" y="153"/>
                    </a:lnTo>
                    <a:cubicBezTo>
                      <a:pt x="1186" y="153"/>
                      <a:pt x="1247" y="153"/>
                      <a:pt x="1277" y="92"/>
                    </a:cubicBezTo>
                    <a:cubicBezTo>
                      <a:pt x="1338" y="62"/>
                      <a:pt x="1277" y="62"/>
                      <a:pt x="1277" y="31"/>
                    </a:cubicBezTo>
                    <a:cubicBezTo>
                      <a:pt x="1247" y="1"/>
                      <a:pt x="1186" y="1"/>
                      <a:pt x="1125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2501;p69">
                <a:extLst>
                  <a:ext uri="{FF2B5EF4-FFF2-40B4-BE49-F238E27FC236}">
                    <a16:creationId xmlns:a16="http://schemas.microsoft.com/office/drawing/2014/main" id="{8390EA02-568D-48F0-9C9F-EAF00C57BCB7}"/>
                  </a:ext>
                </a:extLst>
              </p:cNvPr>
              <p:cNvSpPr/>
              <p:nvPr/>
            </p:nvSpPr>
            <p:spPr>
              <a:xfrm>
                <a:off x="3293975" y="7106850"/>
                <a:ext cx="21300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228" extrusionOk="0">
                    <a:moveTo>
                      <a:pt x="61" y="0"/>
                    </a:moveTo>
                    <a:cubicBezTo>
                      <a:pt x="61" y="31"/>
                      <a:pt x="0" y="61"/>
                      <a:pt x="31" y="122"/>
                    </a:cubicBezTo>
                    <a:cubicBezTo>
                      <a:pt x="152" y="304"/>
                      <a:pt x="304" y="487"/>
                      <a:pt x="395" y="669"/>
                    </a:cubicBezTo>
                    <a:cubicBezTo>
                      <a:pt x="487" y="760"/>
                      <a:pt x="517" y="882"/>
                      <a:pt x="608" y="942"/>
                    </a:cubicBezTo>
                    <a:cubicBezTo>
                      <a:pt x="669" y="1034"/>
                      <a:pt x="699" y="1125"/>
                      <a:pt x="790" y="1216"/>
                    </a:cubicBezTo>
                    <a:cubicBezTo>
                      <a:pt x="798" y="1224"/>
                      <a:pt x="806" y="1227"/>
                      <a:pt x="813" y="1227"/>
                    </a:cubicBezTo>
                    <a:cubicBezTo>
                      <a:pt x="834" y="1227"/>
                      <a:pt x="851" y="1193"/>
                      <a:pt x="851" y="1125"/>
                    </a:cubicBezTo>
                    <a:cubicBezTo>
                      <a:pt x="821" y="1034"/>
                      <a:pt x="760" y="942"/>
                      <a:pt x="669" y="821"/>
                    </a:cubicBezTo>
                    <a:cubicBezTo>
                      <a:pt x="608" y="760"/>
                      <a:pt x="547" y="639"/>
                      <a:pt x="487" y="578"/>
                    </a:cubicBezTo>
                    <a:cubicBezTo>
                      <a:pt x="335" y="365"/>
                      <a:pt x="213" y="183"/>
                      <a:pt x="61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2502;p69">
                <a:extLst>
                  <a:ext uri="{FF2B5EF4-FFF2-40B4-BE49-F238E27FC236}">
                    <a16:creationId xmlns:a16="http://schemas.microsoft.com/office/drawing/2014/main" id="{78F4C22F-B3D4-44CD-8537-4DF080F2F8F1}"/>
                  </a:ext>
                </a:extLst>
              </p:cNvPr>
              <p:cNvSpPr/>
              <p:nvPr/>
            </p:nvSpPr>
            <p:spPr>
              <a:xfrm>
                <a:off x="3316775" y="7129650"/>
                <a:ext cx="289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74" extrusionOk="0">
                    <a:moveTo>
                      <a:pt x="1094" y="0"/>
                    </a:moveTo>
                    <a:cubicBezTo>
                      <a:pt x="1003" y="0"/>
                      <a:pt x="942" y="0"/>
                      <a:pt x="821" y="30"/>
                    </a:cubicBezTo>
                    <a:cubicBezTo>
                      <a:pt x="760" y="30"/>
                      <a:pt x="669" y="61"/>
                      <a:pt x="547" y="61"/>
                    </a:cubicBezTo>
                    <a:cubicBezTo>
                      <a:pt x="395" y="122"/>
                      <a:pt x="213" y="122"/>
                      <a:pt x="61" y="152"/>
                    </a:cubicBezTo>
                    <a:cubicBezTo>
                      <a:pt x="0" y="152"/>
                      <a:pt x="0" y="274"/>
                      <a:pt x="61" y="274"/>
                    </a:cubicBezTo>
                    <a:cubicBezTo>
                      <a:pt x="213" y="274"/>
                      <a:pt x="395" y="213"/>
                      <a:pt x="547" y="213"/>
                    </a:cubicBezTo>
                    <a:cubicBezTo>
                      <a:pt x="638" y="213"/>
                      <a:pt x="699" y="213"/>
                      <a:pt x="821" y="182"/>
                    </a:cubicBezTo>
                    <a:cubicBezTo>
                      <a:pt x="912" y="182"/>
                      <a:pt x="1003" y="182"/>
                      <a:pt x="1094" y="152"/>
                    </a:cubicBezTo>
                    <a:cubicBezTo>
                      <a:pt x="1155" y="152"/>
                      <a:pt x="1155" y="0"/>
                      <a:pt x="1094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2503;p69">
                <a:extLst>
                  <a:ext uri="{FF2B5EF4-FFF2-40B4-BE49-F238E27FC236}">
                    <a16:creationId xmlns:a16="http://schemas.microsoft.com/office/drawing/2014/main" id="{907EC401-69CE-453C-9673-AAE18DF8F814}"/>
                  </a:ext>
                </a:extLst>
              </p:cNvPr>
              <p:cNvSpPr/>
              <p:nvPr/>
            </p:nvSpPr>
            <p:spPr>
              <a:xfrm>
                <a:off x="3279700" y="7135975"/>
                <a:ext cx="201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806" h="1335" extrusionOk="0">
                    <a:moveTo>
                      <a:pt x="85" y="0"/>
                    </a:moveTo>
                    <a:cubicBezTo>
                      <a:pt x="66" y="0"/>
                      <a:pt x="1" y="58"/>
                      <a:pt x="24" y="81"/>
                    </a:cubicBezTo>
                    <a:cubicBezTo>
                      <a:pt x="146" y="264"/>
                      <a:pt x="267" y="507"/>
                      <a:pt x="328" y="689"/>
                    </a:cubicBezTo>
                    <a:cubicBezTo>
                      <a:pt x="450" y="872"/>
                      <a:pt x="510" y="1115"/>
                      <a:pt x="662" y="1297"/>
                    </a:cubicBezTo>
                    <a:cubicBezTo>
                      <a:pt x="680" y="1324"/>
                      <a:pt x="701" y="1335"/>
                      <a:pt x="720" y="1335"/>
                    </a:cubicBezTo>
                    <a:cubicBezTo>
                      <a:pt x="766" y="1335"/>
                      <a:pt x="805" y="1271"/>
                      <a:pt x="784" y="1206"/>
                    </a:cubicBezTo>
                    <a:cubicBezTo>
                      <a:pt x="723" y="993"/>
                      <a:pt x="571" y="811"/>
                      <a:pt x="450" y="629"/>
                    </a:cubicBezTo>
                    <a:cubicBezTo>
                      <a:pt x="328" y="416"/>
                      <a:pt x="206" y="203"/>
                      <a:pt x="85" y="21"/>
                    </a:cubicBezTo>
                    <a:cubicBezTo>
                      <a:pt x="92" y="6"/>
                      <a:pt x="91" y="0"/>
                      <a:pt x="85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2504;p69">
                <a:extLst>
                  <a:ext uri="{FF2B5EF4-FFF2-40B4-BE49-F238E27FC236}">
                    <a16:creationId xmlns:a16="http://schemas.microsoft.com/office/drawing/2014/main" id="{994A2C44-8F85-4553-BC87-394ED5AA48B1}"/>
                  </a:ext>
                </a:extLst>
              </p:cNvPr>
              <p:cNvSpPr/>
              <p:nvPr/>
            </p:nvSpPr>
            <p:spPr>
              <a:xfrm>
                <a:off x="3303850" y="7160025"/>
                <a:ext cx="34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488" extrusionOk="0">
                    <a:moveTo>
                      <a:pt x="1216" y="1"/>
                    </a:moveTo>
                    <a:cubicBezTo>
                      <a:pt x="851" y="122"/>
                      <a:pt x="456" y="214"/>
                      <a:pt x="122" y="335"/>
                    </a:cubicBezTo>
                    <a:cubicBezTo>
                      <a:pt x="0" y="366"/>
                      <a:pt x="61" y="487"/>
                      <a:pt x="122" y="487"/>
                    </a:cubicBezTo>
                    <a:cubicBezTo>
                      <a:pt x="517" y="426"/>
                      <a:pt x="882" y="305"/>
                      <a:pt x="1277" y="183"/>
                    </a:cubicBezTo>
                    <a:cubicBezTo>
                      <a:pt x="1368" y="153"/>
                      <a:pt x="1338" y="1"/>
                      <a:pt x="1216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2505;p69">
                <a:extLst>
                  <a:ext uri="{FF2B5EF4-FFF2-40B4-BE49-F238E27FC236}">
                    <a16:creationId xmlns:a16="http://schemas.microsoft.com/office/drawing/2014/main" id="{AFF4F359-C755-4BC7-8F5F-3D4E6A1282C2}"/>
                  </a:ext>
                </a:extLst>
              </p:cNvPr>
              <p:cNvSpPr/>
              <p:nvPr/>
            </p:nvSpPr>
            <p:spPr>
              <a:xfrm>
                <a:off x="3287400" y="7166125"/>
                <a:ext cx="233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30" extrusionOk="0">
                    <a:moveTo>
                      <a:pt x="93" y="1"/>
                    </a:moveTo>
                    <a:cubicBezTo>
                      <a:pt x="43" y="1"/>
                      <a:pt x="1" y="52"/>
                      <a:pt x="20" y="91"/>
                    </a:cubicBezTo>
                    <a:cubicBezTo>
                      <a:pt x="142" y="274"/>
                      <a:pt x="263" y="486"/>
                      <a:pt x="354" y="699"/>
                    </a:cubicBezTo>
                    <a:cubicBezTo>
                      <a:pt x="446" y="821"/>
                      <a:pt x="476" y="882"/>
                      <a:pt x="567" y="1003"/>
                    </a:cubicBezTo>
                    <a:cubicBezTo>
                      <a:pt x="628" y="1125"/>
                      <a:pt x="658" y="1185"/>
                      <a:pt x="750" y="1307"/>
                    </a:cubicBezTo>
                    <a:cubicBezTo>
                      <a:pt x="765" y="1322"/>
                      <a:pt x="795" y="1330"/>
                      <a:pt x="826" y="1330"/>
                    </a:cubicBezTo>
                    <a:cubicBezTo>
                      <a:pt x="856" y="1330"/>
                      <a:pt x="886" y="1322"/>
                      <a:pt x="901" y="1307"/>
                    </a:cubicBezTo>
                    <a:cubicBezTo>
                      <a:pt x="932" y="1277"/>
                      <a:pt x="932" y="1246"/>
                      <a:pt x="932" y="1185"/>
                    </a:cubicBezTo>
                    <a:cubicBezTo>
                      <a:pt x="901" y="1094"/>
                      <a:pt x="810" y="1003"/>
                      <a:pt x="750" y="882"/>
                    </a:cubicBezTo>
                    <a:cubicBezTo>
                      <a:pt x="658" y="821"/>
                      <a:pt x="628" y="699"/>
                      <a:pt x="567" y="638"/>
                    </a:cubicBezTo>
                    <a:cubicBezTo>
                      <a:pt x="446" y="426"/>
                      <a:pt x="294" y="243"/>
                      <a:pt x="172" y="61"/>
                    </a:cubicBezTo>
                    <a:cubicBezTo>
                      <a:pt x="150" y="17"/>
                      <a:pt x="120" y="1"/>
                      <a:pt x="93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2506;p69">
                <a:extLst>
                  <a:ext uri="{FF2B5EF4-FFF2-40B4-BE49-F238E27FC236}">
                    <a16:creationId xmlns:a16="http://schemas.microsoft.com/office/drawing/2014/main" id="{031ABB9A-3427-4F2C-B6E3-EF7E022A16CC}"/>
                  </a:ext>
                </a:extLst>
              </p:cNvPr>
              <p:cNvSpPr/>
              <p:nvPr/>
            </p:nvSpPr>
            <p:spPr>
              <a:xfrm>
                <a:off x="3313800" y="7167475"/>
                <a:ext cx="3517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1198" extrusionOk="0">
                    <a:moveTo>
                      <a:pt x="1217" y="1"/>
                    </a:moveTo>
                    <a:cubicBezTo>
                      <a:pt x="1187" y="1"/>
                      <a:pt x="1154" y="11"/>
                      <a:pt x="1122" y="37"/>
                    </a:cubicBezTo>
                    <a:cubicBezTo>
                      <a:pt x="757" y="372"/>
                      <a:pt x="362" y="676"/>
                      <a:pt x="28" y="1040"/>
                    </a:cubicBezTo>
                    <a:cubicBezTo>
                      <a:pt x="1" y="1095"/>
                      <a:pt x="95" y="1197"/>
                      <a:pt x="158" y="1197"/>
                    </a:cubicBezTo>
                    <a:cubicBezTo>
                      <a:pt x="166" y="1197"/>
                      <a:pt x="173" y="1196"/>
                      <a:pt x="180" y="1192"/>
                    </a:cubicBezTo>
                    <a:cubicBezTo>
                      <a:pt x="575" y="888"/>
                      <a:pt x="940" y="584"/>
                      <a:pt x="1335" y="220"/>
                    </a:cubicBezTo>
                    <a:cubicBezTo>
                      <a:pt x="1407" y="148"/>
                      <a:pt x="1328" y="1"/>
                      <a:pt x="1217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2507;p69">
                <a:extLst>
                  <a:ext uri="{FF2B5EF4-FFF2-40B4-BE49-F238E27FC236}">
                    <a16:creationId xmlns:a16="http://schemas.microsoft.com/office/drawing/2014/main" id="{C823CE97-7B87-4EC1-B3E3-676F91C54ADA}"/>
                  </a:ext>
                </a:extLst>
              </p:cNvPr>
              <p:cNvSpPr/>
              <p:nvPr/>
            </p:nvSpPr>
            <p:spPr>
              <a:xfrm>
                <a:off x="3181500" y="7131925"/>
                <a:ext cx="224950" cy="209525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8381" extrusionOk="0">
                    <a:moveTo>
                      <a:pt x="2820" y="1"/>
                    </a:moveTo>
                    <a:cubicBezTo>
                      <a:pt x="2108" y="1"/>
                      <a:pt x="1336" y="602"/>
                      <a:pt x="1156" y="1246"/>
                    </a:cubicBezTo>
                    <a:cubicBezTo>
                      <a:pt x="1064" y="1429"/>
                      <a:pt x="1064" y="1611"/>
                      <a:pt x="1064" y="1794"/>
                    </a:cubicBezTo>
                    <a:cubicBezTo>
                      <a:pt x="1064" y="2371"/>
                      <a:pt x="882" y="2979"/>
                      <a:pt x="487" y="3526"/>
                    </a:cubicBezTo>
                    <a:cubicBezTo>
                      <a:pt x="396" y="3709"/>
                      <a:pt x="274" y="3921"/>
                      <a:pt x="183" y="4134"/>
                    </a:cubicBezTo>
                    <a:cubicBezTo>
                      <a:pt x="1" y="4712"/>
                      <a:pt x="153" y="5441"/>
                      <a:pt x="730" y="5715"/>
                    </a:cubicBezTo>
                    <a:cubicBezTo>
                      <a:pt x="1004" y="5836"/>
                      <a:pt x="1338" y="5867"/>
                      <a:pt x="1520" y="6049"/>
                    </a:cubicBezTo>
                    <a:cubicBezTo>
                      <a:pt x="1672" y="6171"/>
                      <a:pt x="1703" y="6353"/>
                      <a:pt x="1794" y="6566"/>
                    </a:cubicBezTo>
                    <a:cubicBezTo>
                      <a:pt x="2098" y="7386"/>
                      <a:pt x="2858" y="8146"/>
                      <a:pt x="3830" y="8329"/>
                    </a:cubicBezTo>
                    <a:cubicBezTo>
                      <a:pt x="4000" y="8364"/>
                      <a:pt x="4175" y="8380"/>
                      <a:pt x="4351" y="8380"/>
                    </a:cubicBezTo>
                    <a:cubicBezTo>
                      <a:pt x="5251" y="8380"/>
                      <a:pt x="6180" y="7941"/>
                      <a:pt x="6536" y="7204"/>
                    </a:cubicBezTo>
                    <a:cubicBezTo>
                      <a:pt x="6718" y="6778"/>
                      <a:pt x="6779" y="6353"/>
                      <a:pt x="6870" y="5897"/>
                    </a:cubicBezTo>
                    <a:cubicBezTo>
                      <a:pt x="7083" y="5076"/>
                      <a:pt x="7721" y="4924"/>
                      <a:pt x="8207" y="4316"/>
                    </a:cubicBezTo>
                    <a:cubicBezTo>
                      <a:pt x="8329" y="4164"/>
                      <a:pt x="8390" y="4073"/>
                      <a:pt x="8451" y="3982"/>
                    </a:cubicBezTo>
                    <a:cubicBezTo>
                      <a:pt x="8998" y="2857"/>
                      <a:pt x="8663" y="1307"/>
                      <a:pt x="7630" y="882"/>
                    </a:cubicBezTo>
                    <a:cubicBezTo>
                      <a:pt x="7379" y="783"/>
                      <a:pt x="7102" y="751"/>
                      <a:pt x="6812" y="751"/>
                    </a:cubicBezTo>
                    <a:cubicBezTo>
                      <a:pt x="6264" y="751"/>
                      <a:pt x="5670" y="866"/>
                      <a:pt x="5123" y="866"/>
                    </a:cubicBezTo>
                    <a:cubicBezTo>
                      <a:pt x="4801" y="866"/>
                      <a:pt x="4496" y="826"/>
                      <a:pt x="4226" y="699"/>
                    </a:cubicBezTo>
                    <a:cubicBezTo>
                      <a:pt x="3830" y="517"/>
                      <a:pt x="3618" y="213"/>
                      <a:pt x="3192" y="61"/>
                    </a:cubicBezTo>
                    <a:cubicBezTo>
                      <a:pt x="3073" y="20"/>
                      <a:pt x="2947" y="1"/>
                      <a:pt x="2820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2508;p69">
                <a:extLst>
                  <a:ext uri="{FF2B5EF4-FFF2-40B4-BE49-F238E27FC236}">
                    <a16:creationId xmlns:a16="http://schemas.microsoft.com/office/drawing/2014/main" id="{0D90576A-E343-4CF7-9B3B-C130C0244308}"/>
                  </a:ext>
                </a:extLst>
              </p:cNvPr>
              <p:cNvSpPr/>
              <p:nvPr/>
            </p:nvSpPr>
            <p:spPr>
              <a:xfrm>
                <a:off x="3245325" y="7204150"/>
                <a:ext cx="80575" cy="6835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734" extrusionOk="0">
                    <a:moveTo>
                      <a:pt x="1873" y="0"/>
                    </a:moveTo>
                    <a:cubicBezTo>
                      <a:pt x="1226" y="0"/>
                      <a:pt x="570" y="431"/>
                      <a:pt x="305" y="1093"/>
                    </a:cubicBezTo>
                    <a:cubicBezTo>
                      <a:pt x="1" y="1792"/>
                      <a:pt x="366" y="2552"/>
                      <a:pt x="1095" y="2704"/>
                    </a:cubicBezTo>
                    <a:cubicBezTo>
                      <a:pt x="1189" y="2724"/>
                      <a:pt x="1285" y="2733"/>
                      <a:pt x="1381" y="2733"/>
                    </a:cubicBezTo>
                    <a:cubicBezTo>
                      <a:pt x="2028" y="2733"/>
                      <a:pt x="2685" y="2302"/>
                      <a:pt x="2949" y="1640"/>
                    </a:cubicBezTo>
                    <a:cubicBezTo>
                      <a:pt x="3223" y="880"/>
                      <a:pt x="2888" y="181"/>
                      <a:pt x="2159" y="29"/>
                    </a:cubicBezTo>
                    <a:cubicBezTo>
                      <a:pt x="2065" y="10"/>
                      <a:pt x="1969" y="0"/>
                      <a:pt x="18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50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2509;p69">
                <a:extLst>
                  <a:ext uri="{FF2B5EF4-FFF2-40B4-BE49-F238E27FC236}">
                    <a16:creationId xmlns:a16="http://schemas.microsoft.com/office/drawing/2014/main" id="{C91CA93C-FEE9-4FA2-B4AD-317BC38F9CE9}"/>
                  </a:ext>
                </a:extLst>
              </p:cNvPr>
              <p:cNvSpPr/>
              <p:nvPr/>
            </p:nvSpPr>
            <p:spPr>
              <a:xfrm>
                <a:off x="3332150" y="7185225"/>
                <a:ext cx="1935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595" extrusionOk="0">
                    <a:moveTo>
                      <a:pt x="739" y="0"/>
                    </a:moveTo>
                    <a:cubicBezTo>
                      <a:pt x="727" y="0"/>
                      <a:pt x="711" y="8"/>
                      <a:pt x="692" y="26"/>
                    </a:cubicBezTo>
                    <a:cubicBezTo>
                      <a:pt x="601" y="87"/>
                      <a:pt x="479" y="178"/>
                      <a:pt x="358" y="270"/>
                    </a:cubicBezTo>
                    <a:cubicBezTo>
                      <a:pt x="236" y="361"/>
                      <a:pt x="145" y="482"/>
                      <a:pt x="23" y="543"/>
                    </a:cubicBezTo>
                    <a:cubicBezTo>
                      <a:pt x="1" y="543"/>
                      <a:pt x="12" y="594"/>
                      <a:pt x="32" y="594"/>
                    </a:cubicBezTo>
                    <a:cubicBezTo>
                      <a:pt x="39" y="594"/>
                      <a:pt x="46" y="589"/>
                      <a:pt x="54" y="573"/>
                    </a:cubicBezTo>
                    <a:cubicBezTo>
                      <a:pt x="175" y="513"/>
                      <a:pt x="267" y="391"/>
                      <a:pt x="388" y="330"/>
                    </a:cubicBezTo>
                    <a:cubicBezTo>
                      <a:pt x="510" y="239"/>
                      <a:pt x="631" y="118"/>
                      <a:pt x="753" y="57"/>
                    </a:cubicBezTo>
                    <a:cubicBezTo>
                      <a:pt x="774" y="36"/>
                      <a:pt x="766" y="0"/>
                      <a:pt x="739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2510;p69">
                <a:extLst>
                  <a:ext uri="{FF2B5EF4-FFF2-40B4-BE49-F238E27FC236}">
                    <a16:creationId xmlns:a16="http://schemas.microsoft.com/office/drawing/2014/main" id="{A03443D5-4084-45C3-B77C-9ABCDD669467}"/>
                  </a:ext>
                </a:extLst>
              </p:cNvPr>
              <p:cNvSpPr/>
              <p:nvPr/>
            </p:nvSpPr>
            <p:spPr>
              <a:xfrm>
                <a:off x="3340325" y="7201825"/>
                <a:ext cx="2282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313" extrusionOk="0">
                    <a:moveTo>
                      <a:pt x="821" y="1"/>
                    </a:moveTo>
                    <a:cubicBezTo>
                      <a:pt x="578" y="122"/>
                      <a:pt x="304" y="183"/>
                      <a:pt x="0" y="213"/>
                    </a:cubicBezTo>
                    <a:cubicBezTo>
                      <a:pt x="0" y="263"/>
                      <a:pt x="0" y="313"/>
                      <a:pt x="17" y="313"/>
                    </a:cubicBezTo>
                    <a:cubicBezTo>
                      <a:pt x="21" y="313"/>
                      <a:pt x="25" y="310"/>
                      <a:pt x="31" y="305"/>
                    </a:cubicBezTo>
                    <a:cubicBezTo>
                      <a:pt x="335" y="274"/>
                      <a:pt x="608" y="183"/>
                      <a:pt x="882" y="61"/>
                    </a:cubicBezTo>
                    <a:cubicBezTo>
                      <a:pt x="912" y="31"/>
                      <a:pt x="882" y="1"/>
                      <a:pt x="821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2511;p69">
                <a:extLst>
                  <a:ext uri="{FF2B5EF4-FFF2-40B4-BE49-F238E27FC236}">
                    <a16:creationId xmlns:a16="http://schemas.microsoft.com/office/drawing/2014/main" id="{1E1DEAA0-47FC-417E-800D-E34A55D8AC42}"/>
                  </a:ext>
                </a:extLst>
              </p:cNvPr>
              <p:cNvSpPr/>
              <p:nvPr/>
            </p:nvSpPr>
            <p:spPr>
              <a:xfrm>
                <a:off x="3299275" y="7287325"/>
                <a:ext cx="3450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654" extrusionOk="0">
                    <a:moveTo>
                      <a:pt x="119" y="0"/>
                    </a:moveTo>
                    <a:cubicBezTo>
                      <a:pt x="107" y="0"/>
                      <a:pt x="92" y="15"/>
                      <a:pt x="92" y="46"/>
                    </a:cubicBezTo>
                    <a:cubicBezTo>
                      <a:pt x="92" y="137"/>
                      <a:pt x="31" y="228"/>
                      <a:pt x="31" y="350"/>
                    </a:cubicBezTo>
                    <a:lnTo>
                      <a:pt x="31" y="502"/>
                    </a:lnTo>
                    <a:cubicBezTo>
                      <a:pt x="31" y="532"/>
                      <a:pt x="1" y="593"/>
                      <a:pt x="31" y="654"/>
                    </a:cubicBezTo>
                    <a:lnTo>
                      <a:pt x="92" y="654"/>
                    </a:lnTo>
                    <a:cubicBezTo>
                      <a:pt x="123" y="654"/>
                      <a:pt x="123" y="593"/>
                      <a:pt x="123" y="562"/>
                    </a:cubicBezTo>
                    <a:lnTo>
                      <a:pt x="123" y="502"/>
                    </a:lnTo>
                    <a:lnTo>
                      <a:pt x="123" y="350"/>
                    </a:lnTo>
                    <a:lnTo>
                      <a:pt x="123" y="46"/>
                    </a:lnTo>
                    <a:cubicBezTo>
                      <a:pt x="138" y="15"/>
                      <a:pt x="130" y="0"/>
                      <a:pt x="119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2512;p69">
                <a:extLst>
                  <a:ext uri="{FF2B5EF4-FFF2-40B4-BE49-F238E27FC236}">
                    <a16:creationId xmlns:a16="http://schemas.microsoft.com/office/drawing/2014/main" id="{661B52A3-67DA-4700-888C-F12A696EA094}"/>
                  </a:ext>
                </a:extLst>
              </p:cNvPr>
              <p:cNvSpPr/>
              <p:nvPr/>
            </p:nvSpPr>
            <p:spPr>
              <a:xfrm>
                <a:off x="3309175" y="7281050"/>
                <a:ext cx="6100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88" extrusionOk="0">
                    <a:moveTo>
                      <a:pt x="12" y="0"/>
                    </a:moveTo>
                    <a:cubicBezTo>
                      <a:pt x="8" y="0"/>
                      <a:pt x="0" y="8"/>
                      <a:pt x="0" y="23"/>
                    </a:cubicBezTo>
                    <a:cubicBezTo>
                      <a:pt x="15" y="8"/>
                      <a:pt x="15" y="0"/>
                      <a:pt x="12" y="0"/>
                    </a:cubicBezTo>
                    <a:close/>
                    <a:moveTo>
                      <a:pt x="0" y="23"/>
                    </a:moveTo>
                    <a:lnTo>
                      <a:pt x="0" y="54"/>
                    </a:lnTo>
                    <a:cubicBezTo>
                      <a:pt x="0" y="54"/>
                      <a:pt x="0" y="84"/>
                      <a:pt x="30" y="84"/>
                    </a:cubicBezTo>
                    <a:cubicBezTo>
                      <a:pt x="30" y="114"/>
                      <a:pt x="61" y="175"/>
                      <a:pt x="61" y="206"/>
                    </a:cubicBezTo>
                    <a:cubicBezTo>
                      <a:pt x="61" y="236"/>
                      <a:pt x="91" y="266"/>
                      <a:pt x="91" y="327"/>
                    </a:cubicBezTo>
                    <a:cubicBezTo>
                      <a:pt x="91" y="327"/>
                      <a:pt x="91" y="358"/>
                      <a:pt x="122" y="358"/>
                    </a:cubicBezTo>
                    <a:cubicBezTo>
                      <a:pt x="122" y="388"/>
                      <a:pt x="122" y="388"/>
                      <a:pt x="182" y="388"/>
                    </a:cubicBezTo>
                    <a:lnTo>
                      <a:pt x="213" y="388"/>
                    </a:lnTo>
                    <a:cubicBezTo>
                      <a:pt x="213" y="388"/>
                      <a:pt x="243" y="358"/>
                      <a:pt x="213" y="358"/>
                    </a:cubicBezTo>
                    <a:cubicBezTo>
                      <a:pt x="213" y="358"/>
                      <a:pt x="213" y="327"/>
                      <a:pt x="182" y="327"/>
                    </a:cubicBezTo>
                    <a:cubicBezTo>
                      <a:pt x="182" y="327"/>
                      <a:pt x="182" y="266"/>
                      <a:pt x="122" y="266"/>
                    </a:cubicBezTo>
                    <a:cubicBezTo>
                      <a:pt x="122" y="236"/>
                      <a:pt x="91" y="206"/>
                      <a:pt x="91" y="175"/>
                    </a:cubicBezTo>
                    <a:cubicBezTo>
                      <a:pt x="91" y="145"/>
                      <a:pt x="61" y="84"/>
                      <a:pt x="61" y="54"/>
                    </a:cubicBezTo>
                    <a:cubicBezTo>
                      <a:pt x="61" y="54"/>
                      <a:pt x="61" y="23"/>
                      <a:pt x="30" y="23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2513;p69">
                <a:extLst>
                  <a:ext uri="{FF2B5EF4-FFF2-40B4-BE49-F238E27FC236}">
                    <a16:creationId xmlns:a16="http://schemas.microsoft.com/office/drawing/2014/main" id="{EEAC0018-33F0-479E-9455-2D61DEA750B7}"/>
                  </a:ext>
                </a:extLst>
              </p:cNvPr>
              <p:cNvSpPr/>
              <p:nvPr/>
            </p:nvSpPr>
            <p:spPr>
              <a:xfrm>
                <a:off x="3215250" y="7248175"/>
                <a:ext cx="1947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779" h="336" extrusionOk="0">
                    <a:moveTo>
                      <a:pt x="718" y="1"/>
                    </a:moveTo>
                    <a:cubicBezTo>
                      <a:pt x="596" y="31"/>
                      <a:pt x="474" y="122"/>
                      <a:pt x="353" y="153"/>
                    </a:cubicBezTo>
                    <a:cubicBezTo>
                      <a:pt x="262" y="183"/>
                      <a:pt x="140" y="274"/>
                      <a:pt x="18" y="305"/>
                    </a:cubicBezTo>
                    <a:cubicBezTo>
                      <a:pt x="12" y="299"/>
                      <a:pt x="9" y="296"/>
                      <a:pt x="7" y="296"/>
                    </a:cubicBezTo>
                    <a:lnTo>
                      <a:pt x="7" y="296"/>
                    </a:lnTo>
                    <a:cubicBezTo>
                      <a:pt x="0" y="296"/>
                      <a:pt x="25" y="335"/>
                      <a:pt x="49" y="335"/>
                    </a:cubicBezTo>
                    <a:lnTo>
                      <a:pt x="414" y="244"/>
                    </a:lnTo>
                    <a:lnTo>
                      <a:pt x="748" y="122"/>
                    </a:lnTo>
                    <a:cubicBezTo>
                      <a:pt x="778" y="92"/>
                      <a:pt x="778" y="1"/>
                      <a:pt x="718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2514;p69">
                <a:extLst>
                  <a:ext uri="{FF2B5EF4-FFF2-40B4-BE49-F238E27FC236}">
                    <a16:creationId xmlns:a16="http://schemas.microsoft.com/office/drawing/2014/main" id="{CD846FB3-585E-40AD-96A5-84A80E116EA3}"/>
                  </a:ext>
                </a:extLst>
              </p:cNvPr>
              <p:cNvSpPr/>
              <p:nvPr/>
            </p:nvSpPr>
            <p:spPr>
              <a:xfrm>
                <a:off x="3211150" y="7239825"/>
                <a:ext cx="296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214" extrusionOk="0">
                    <a:moveTo>
                      <a:pt x="1064" y="0"/>
                    </a:moveTo>
                    <a:cubicBezTo>
                      <a:pt x="882" y="31"/>
                      <a:pt x="730" y="31"/>
                      <a:pt x="517" y="61"/>
                    </a:cubicBezTo>
                    <a:cubicBezTo>
                      <a:pt x="456" y="61"/>
                      <a:pt x="365" y="122"/>
                      <a:pt x="274" y="122"/>
                    </a:cubicBezTo>
                    <a:lnTo>
                      <a:pt x="61" y="122"/>
                    </a:lnTo>
                    <a:cubicBezTo>
                      <a:pt x="30" y="122"/>
                      <a:pt x="30" y="122"/>
                      <a:pt x="0" y="152"/>
                    </a:cubicBezTo>
                    <a:cubicBezTo>
                      <a:pt x="0" y="183"/>
                      <a:pt x="0" y="213"/>
                      <a:pt x="30" y="213"/>
                    </a:cubicBezTo>
                    <a:lnTo>
                      <a:pt x="304" y="213"/>
                    </a:lnTo>
                    <a:cubicBezTo>
                      <a:pt x="365" y="213"/>
                      <a:pt x="486" y="183"/>
                      <a:pt x="578" y="183"/>
                    </a:cubicBezTo>
                    <a:cubicBezTo>
                      <a:pt x="760" y="152"/>
                      <a:pt x="912" y="152"/>
                      <a:pt x="1094" y="122"/>
                    </a:cubicBezTo>
                    <a:cubicBezTo>
                      <a:pt x="1185" y="122"/>
                      <a:pt x="1125" y="0"/>
                      <a:pt x="1064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2515;p69">
                <a:extLst>
                  <a:ext uri="{FF2B5EF4-FFF2-40B4-BE49-F238E27FC236}">
                    <a16:creationId xmlns:a16="http://schemas.microsoft.com/office/drawing/2014/main" id="{76BA803A-1152-4A79-94B5-71A5BE116383}"/>
                  </a:ext>
                </a:extLst>
              </p:cNvPr>
              <p:cNvSpPr/>
              <p:nvPr/>
            </p:nvSpPr>
            <p:spPr>
              <a:xfrm>
                <a:off x="3252925" y="7183600"/>
                <a:ext cx="11425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0" extrusionOk="0">
                    <a:moveTo>
                      <a:pt x="31" y="0"/>
                    </a:moveTo>
                    <a:cubicBezTo>
                      <a:pt x="1" y="0"/>
                      <a:pt x="1" y="0"/>
                      <a:pt x="31" y="31"/>
                    </a:cubicBezTo>
                    <a:cubicBezTo>
                      <a:pt x="62" y="122"/>
                      <a:pt x="153" y="183"/>
                      <a:pt x="183" y="274"/>
                    </a:cubicBezTo>
                    <a:cubicBezTo>
                      <a:pt x="214" y="304"/>
                      <a:pt x="214" y="335"/>
                      <a:pt x="274" y="365"/>
                    </a:cubicBezTo>
                    <a:cubicBezTo>
                      <a:pt x="305" y="426"/>
                      <a:pt x="305" y="456"/>
                      <a:pt x="335" y="486"/>
                    </a:cubicBezTo>
                    <a:cubicBezTo>
                      <a:pt x="350" y="502"/>
                      <a:pt x="358" y="509"/>
                      <a:pt x="369" y="509"/>
                    </a:cubicBezTo>
                    <a:cubicBezTo>
                      <a:pt x="381" y="509"/>
                      <a:pt x="396" y="502"/>
                      <a:pt x="426" y="486"/>
                    </a:cubicBezTo>
                    <a:cubicBezTo>
                      <a:pt x="457" y="486"/>
                      <a:pt x="457" y="456"/>
                      <a:pt x="426" y="426"/>
                    </a:cubicBezTo>
                    <a:cubicBezTo>
                      <a:pt x="366" y="365"/>
                      <a:pt x="335" y="335"/>
                      <a:pt x="335" y="304"/>
                    </a:cubicBezTo>
                    <a:cubicBezTo>
                      <a:pt x="305" y="274"/>
                      <a:pt x="274" y="213"/>
                      <a:pt x="274" y="183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2516;p69">
                <a:extLst>
                  <a:ext uri="{FF2B5EF4-FFF2-40B4-BE49-F238E27FC236}">
                    <a16:creationId xmlns:a16="http://schemas.microsoft.com/office/drawing/2014/main" id="{DA58228C-2AD3-4B87-82E1-9815A336BA1F}"/>
                  </a:ext>
                </a:extLst>
              </p:cNvPr>
              <p:cNvSpPr/>
              <p:nvPr/>
            </p:nvSpPr>
            <p:spPr>
              <a:xfrm>
                <a:off x="3268900" y="7175675"/>
                <a:ext cx="610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707" extrusionOk="0">
                    <a:moveTo>
                      <a:pt x="24" y="1"/>
                    </a:moveTo>
                    <a:cubicBezTo>
                      <a:pt x="15" y="1"/>
                      <a:pt x="0" y="22"/>
                      <a:pt x="0" y="44"/>
                    </a:cubicBezTo>
                    <a:lnTo>
                      <a:pt x="0" y="135"/>
                    </a:lnTo>
                    <a:lnTo>
                      <a:pt x="0" y="196"/>
                    </a:lnTo>
                    <a:cubicBezTo>
                      <a:pt x="0" y="256"/>
                      <a:pt x="31" y="317"/>
                      <a:pt x="31" y="348"/>
                    </a:cubicBezTo>
                    <a:cubicBezTo>
                      <a:pt x="61" y="469"/>
                      <a:pt x="61" y="560"/>
                      <a:pt x="122" y="652"/>
                    </a:cubicBezTo>
                    <a:cubicBezTo>
                      <a:pt x="134" y="690"/>
                      <a:pt x="158" y="707"/>
                      <a:pt x="181" y="707"/>
                    </a:cubicBezTo>
                    <a:cubicBezTo>
                      <a:pt x="213" y="707"/>
                      <a:pt x="243" y="674"/>
                      <a:pt x="243" y="621"/>
                    </a:cubicBezTo>
                    <a:cubicBezTo>
                      <a:pt x="183" y="500"/>
                      <a:pt x="152" y="439"/>
                      <a:pt x="152" y="317"/>
                    </a:cubicBezTo>
                    <a:cubicBezTo>
                      <a:pt x="152" y="287"/>
                      <a:pt x="122" y="256"/>
                      <a:pt x="122" y="165"/>
                    </a:cubicBezTo>
                    <a:cubicBezTo>
                      <a:pt x="122" y="135"/>
                      <a:pt x="122" y="135"/>
                      <a:pt x="91" y="104"/>
                    </a:cubicBezTo>
                    <a:lnTo>
                      <a:pt x="91" y="44"/>
                    </a:lnTo>
                    <a:cubicBezTo>
                      <a:pt x="91" y="44"/>
                      <a:pt x="91" y="13"/>
                      <a:pt x="31" y="13"/>
                    </a:cubicBezTo>
                    <a:cubicBezTo>
                      <a:pt x="31" y="4"/>
                      <a:pt x="28" y="1"/>
                      <a:pt x="24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2517;p69">
                <a:extLst>
                  <a:ext uri="{FF2B5EF4-FFF2-40B4-BE49-F238E27FC236}">
                    <a16:creationId xmlns:a16="http://schemas.microsoft.com/office/drawing/2014/main" id="{CC10CD65-1B59-4A8B-A5C8-32DE3423D113}"/>
                  </a:ext>
                </a:extLst>
              </p:cNvPr>
              <p:cNvSpPr/>
              <p:nvPr/>
            </p:nvSpPr>
            <p:spPr>
              <a:xfrm>
                <a:off x="3620725" y="6527900"/>
                <a:ext cx="112475" cy="115425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4617" extrusionOk="0">
                    <a:moveTo>
                      <a:pt x="1851" y="0"/>
                    </a:moveTo>
                    <a:cubicBezTo>
                      <a:pt x="1622" y="0"/>
                      <a:pt x="1369" y="59"/>
                      <a:pt x="1095" y="210"/>
                    </a:cubicBezTo>
                    <a:cubicBezTo>
                      <a:pt x="1095" y="210"/>
                      <a:pt x="760" y="362"/>
                      <a:pt x="365" y="1030"/>
                    </a:cubicBezTo>
                    <a:lnTo>
                      <a:pt x="0" y="1608"/>
                    </a:lnTo>
                    <a:lnTo>
                      <a:pt x="973" y="3310"/>
                    </a:lnTo>
                    <a:lnTo>
                      <a:pt x="183" y="3766"/>
                    </a:lnTo>
                    <a:lnTo>
                      <a:pt x="3800" y="4617"/>
                    </a:lnTo>
                    <a:lnTo>
                      <a:pt x="4499" y="1304"/>
                    </a:lnTo>
                    <a:lnTo>
                      <a:pt x="3739" y="1760"/>
                    </a:lnTo>
                    <a:lnTo>
                      <a:pt x="3192" y="787"/>
                    </a:lnTo>
                    <a:cubicBezTo>
                      <a:pt x="3192" y="787"/>
                      <a:pt x="2686" y="0"/>
                      <a:pt x="18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2518;p69">
                <a:extLst>
                  <a:ext uri="{FF2B5EF4-FFF2-40B4-BE49-F238E27FC236}">
                    <a16:creationId xmlns:a16="http://schemas.microsoft.com/office/drawing/2014/main" id="{74D2EE6C-78E8-49B6-B818-0055FA2193B2}"/>
                  </a:ext>
                </a:extLst>
              </p:cNvPr>
              <p:cNvSpPr/>
              <p:nvPr/>
            </p:nvSpPr>
            <p:spPr>
              <a:xfrm>
                <a:off x="3490775" y="6524750"/>
                <a:ext cx="157325" cy="125425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5017" extrusionOk="0">
                    <a:moveTo>
                      <a:pt x="6263" y="0"/>
                    </a:moveTo>
                    <a:cubicBezTo>
                      <a:pt x="6249" y="0"/>
                      <a:pt x="6231" y="1"/>
                      <a:pt x="6209" y="3"/>
                    </a:cubicBezTo>
                    <a:lnTo>
                      <a:pt x="6209" y="3"/>
                    </a:lnTo>
                    <a:lnTo>
                      <a:pt x="6293" y="1"/>
                    </a:lnTo>
                    <a:cubicBezTo>
                      <a:pt x="6293" y="1"/>
                      <a:pt x="6282" y="0"/>
                      <a:pt x="6263" y="0"/>
                    </a:cubicBezTo>
                    <a:close/>
                    <a:moveTo>
                      <a:pt x="6209" y="3"/>
                    </a:moveTo>
                    <a:lnTo>
                      <a:pt x="3101" y="62"/>
                    </a:lnTo>
                    <a:cubicBezTo>
                      <a:pt x="1946" y="62"/>
                      <a:pt x="1520" y="822"/>
                      <a:pt x="1520" y="822"/>
                    </a:cubicBezTo>
                    <a:lnTo>
                      <a:pt x="1" y="3436"/>
                    </a:lnTo>
                    <a:lnTo>
                      <a:pt x="3405" y="5016"/>
                    </a:lnTo>
                    <a:lnTo>
                      <a:pt x="5381" y="700"/>
                    </a:lnTo>
                    <a:cubicBezTo>
                      <a:pt x="5658" y="122"/>
                      <a:pt x="6042" y="19"/>
                      <a:pt x="620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2519;p69">
                <a:extLst>
                  <a:ext uri="{FF2B5EF4-FFF2-40B4-BE49-F238E27FC236}">
                    <a16:creationId xmlns:a16="http://schemas.microsoft.com/office/drawing/2014/main" id="{280F4088-5481-440E-BA94-41A6ADEEEBFD}"/>
                  </a:ext>
                </a:extLst>
              </p:cNvPr>
              <p:cNvSpPr/>
              <p:nvPr/>
            </p:nvSpPr>
            <p:spPr>
              <a:xfrm>
                <a:off x="3609325" y="6751225"/>
                <a:ext cx="137550" cy="125400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5016" extrusionOk="0">
                    <a:moveTo>
                      <a:pt x="2797" y="0"/>
                    </a:moveTo>
                    <a:lnTo>
                      <a:pt x="0" y="2523"/>
                    </a:lnTo>
                    <a:lnTo>
                      <a:pt x="2766" y="5015"/>
                    </a:lnTo>
                    <a:lnTo>
                      <a:pt x="2766" y="4164"/>
                    </a:lnTo>
                    <a:lnTo>
                      <a:pt x="3891" y="4164"/>
                    </a:lnTo>
                    <a:cubicBezTo>
                      <a:pt x="3891" y="4164"/>
                      <a:pt x="5380" y="4103"/>
                      <a:pt x="5441" y="2584"/>
                    </a:cubicBezTo>
                    <a:cubicBezTo>
                      <a:pt x="5441" y="2584"/>
                      <a:pt x="5502" y="2249"/>
                      <a:pt x="5076" y="1520"/>
                    </a:cubicBezTo>
                    <a:lnTo>
                      <a:pt x="4773" y="912"/>
                    </a:lnTo>
                    <a:lnTo>
                      <a:pt x="2797" y="912"/>
                    </a:lnTo>
                    <a:lnTo>
                      <a:pt x="27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2520;p69">
                <a:extLst>
                  <a:ext uri="{FF2B5EF4-FFF2-40B4-BE49-F238E27FC236}">
                    <a16:creationId xmlns:a16="http://schemas.microsoft.com/office/drawing/2014/main" id="{9067AEB7-609A-4DDF-934C-27A6F20C8B37}"/>
                  </a:ext>
                </a:extLst>
              </p:cNvPr>
              <p:cNvSpPr/>
              <p:nvPr/>
            </p:nvSpPr>
            <p:spPr>
              <a:xfrm>
                <a:off x="3414025" y="6650900"/>
                <a:ext cx="12540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4564" extrusionOk="0">
                    <a:moveTo>
                      <a:pt x="3739" y="1"/>
                    </a:moveTo>
                    <a:lnTo>
                      <a:pt x="669" y="822"/>
                    </a:lnTo>
                    <a:lnTo>
                      <a:pt x="1429" y="1247"/>
                    </a:lnTo>
                    <a:lnTo>
                      <a:pt x="882" y="2281"/>
                    </a:lnTo>
                    <a:cubicBezTo>
                      <a:pt x="882" y="2281"/>
                      <a:pt x="1" y="3618"/>
                      <a:pt x="1308" y="4378"/>
                    </a:cubicBezTo>
                    <a:cubicBezTo>
                      <a:pt x="1308" y="4378"/>
                      <a:pt x="1705" y="4563"/>
                      <a:pt x="2425" y="4563"/>
                    </a:cubicBezTo>
                    <a:cubicBezTo>
                      <a:pt x="2477" y="4563"/>
                      <a:pt x="2530" y="4562"/>
                      <a:pt x="2584" y="4560"/>
                    </a:cubicBezTo>
                    <a:lnTo>
                      <a:pt x="3283" y="4560"/>
                    </a:lnTo>
                    <a:lnTo>
                      <a:pt x="4226" y="2858"/>
                    </a:lnTo>
                    <a:lnTo>
                      <a:pt x="5016" y="3314"/>
                    </a:lnTo>
                    <a:lnTo>
                      <a:pt x="37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2521;p69">
                <a:extLst>
                  <a:ext uri="{FF2B5EF4-FFF2-40B4-BE49-F238E27FC236}">
                    <a16:creationId xmlns:a16="http://schemas.microsoft.com/office/drawing/2014/main" id="{A1304701-2952-4DCD-9C52-34976FCE0822}"/>
                  </a:ext>
                </a:extLst>
              </p:cNvPr>
              <p:cNvSpPr/>
              <p:nvPr/>
            </p:nvSpPr>
            <p:spPr>
              <a:xfrm>
                <a:off x="3444425" y="6764125"/>
                <a:ext cx="153525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3983" extrusionOk="0">
                    <a:moveTo>
                      <a:pt x="1" y="1"/>
                    </a:moveTo>
                    <a:cubicBezTo>
                      <a:pt x="1" y="1"/>
                      <a:pt x="4" y="8"/>
                      <a:pt x="13" y="20"/>
                    </a:cubicBezTo>
                    <a:lnTo>
                      <a:pt x="13" y="20"/>
                    </a:lnTo>
                    <a:lnTo>
                      <a:pt x="1" y="1"/>
                    </a:lnTo>
                    <a:close/>
                    <a:moveTo>
                      <a:pt x="13" y="20"/>
                    </a:moveTo>
                    <a:lnTo>
                      <a:pt x="1672" y="2676"/>
                    </a:lnTo>
                    <a:cubicBezTo>
                      <a:pt x="2217" y="3621"/>
                      <a:pt x="3032" y="3648"/>
                      <a:pt x="3123" y="3648"/>
                    </a:cubicBezTo>
                    <a:cubicBezTo>
                      <a:pt x="3128" y="3648"/>
                      <a:pt x="3131" y="3648"/>
                      <a:pt x="3131" y="3648"/>
                    </a:cubicBezTo>
                    <a:lnTo>
                      <a:pt x="6140" y="3983"/>
                    </a:lnTo>
                    <a:lnTo>
                      <a:pt x="6080" y="396"/>
                    </a:lnTo>
                    <a:lnTo>
                      <a:pt x="1125" y="396"/>
                    </a:lnTo>
                    <a:cubicBezTo>
                      <a:pt x="1070" y="400"/>
                      <a:pt x="1017" y="402"/>
                      <a:pt x="967" y="402"/>
                    </a:cubicBezTo>
                    <a:cubicBezTo>
                      <a:pt x="315" y="402"/>
                      <a:pt x="67" y="101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2522;p69">
                <a:extLst>
                  <a:ext uri="{FF2B5EF4-FFF2-40B4-BE49-F238E27FC236}">
                    <a16:creationId xmlns:a16="http://schemas.microsoft.com/office/drawing/2014/main" id="{6A4DAA18-54F3-4AC1-B94F-7A8DAEBD0D88}"/>
                  </a:ext>
                </a:extLst>
              </p:cNvPr>
              <p:cNvSpPr/>
              <p:nvPr/>
            </p:nvSpPr>
            <p:spPr>
              <a:xfrm>
                <a:off x="3704300" y="6646350"/>
                <a:ext cx="10717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7205" extrusionOk="0">
                    <a:moveTo>
                      <a:pt x="2341" y="0"/>
                    </a:moveTo>
                    <a:lnTo>
                      <a:pt x="1" y="1368"/>
                    </a:lnTo>
                    <a:lnTo>
                      <a:pt x="1977" y="6019"/>
                    </a:lnTo>
                    <a:cubicBezTo>
                      <a:pt x="2359" y="6631"/>
                      <a:pt x="2207" y="7050"/>
                      <a:pt x="2148" y="7169"/>
                    </a:cubicBezTo>
                    <a:lnTo>
                      <a:pt x="2148" y="7169"/>
                    </a:lnTo>
                    <a:lnTo>
                      <a:pt x="3709" y="4347"/>
                    </a:lnTo>
                    <a:cubicBezTo>
                      <a:pt x="4287" y="3374"/>
                      <a:pt x="3831" y="2615"/>
                      <a:pt x="3831" y="2615"/>
                    </a:cubicBezTo>
                    <a:lnTo>
                      <a:pt x="2341" y="0"/>
                    </a:lnTo>
                    <a:close/>
                    <a:moveTo>
                      <a:pt x="2148" y="7169"/>
                    </a:moveTo>
                    <a:lnTo>
                      <a:pt x="2129" y="7204"/>
                    </a:lnTo>
                    <a:cubicBezTo>
                      <a:pt x="2129" y="7204"/>
                      <a:pt x="2136" y="7192"/>
                      <a:pt x="2148" y="71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2523;p69">
                <a:extLst>
                  <a:ext uri="{FF2B5EF4-FFF2-40B4-BE49-F238E27FC236}">
                    <a16:creationId xmlns:a16="http://schemas.microsoft.com/office/drawing/2014/main" id="{E328E875-ABAD-4225-8130-115340D62D82}"/>
                  </a:ext>
                </a:extLst>
              </p:cNvPr>
              <p:cNvSpPr/>
              <p:nvPr/>
            </p:nvSpPr>
            <p:spPr>
              <a:xfrm>
                <a:off x="3587275" y="6632300"/>
                <a:ext cx="6235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5318" extrusionOk="0">
                    <a:moveTo>
                      <a:pt x="1528" y="0"/>
                    </a:moveTo>
                    <a:cubicBezTo>
                      <a:pt x="1490" y="0"/>
                      <a:pt x="1460" y="15"/>
                      <a:pt x="1460" y="46"/>
                    </a:cubicBezTo>
                    <a:cubicBezTo>
                      <a:pt x="1278" y="502"/>
                      <a:pt x="1004" y="958"/>
                      <a:pt x="761" y="1383"/>
                    </a:cubicBezTo>
                    <a:cubicBezTo>
                      <a:pt x="518" y="1778"/>
                      <a:pt x="244" y="2113"/>
                      <a:pt x="153" y="2569"/>
                    </a:cubicBezTo>
                    <a:cubicBezTo>
                      <a:pt x="1" y="3237"/>
                      <a:pt x="426" y="4058"/>
                      <a:pt x="974" y="4453"/>
                    </a:cubicBezTo>
                    <a:cubicBezTo>
                      <a:pt x="974" y="4696"/>
                      <a:pt x="974" y="4909"/>
                      <a:pt x="913" y="5183"/>
                    </a:cubicBezTo>
                    <a:cubicBezTo>
                      <a:pt x="893" y="5264"/>
                      <a:pt x="967" y="5318"/>
                      <a:pt x="1028" y="5318"/>
                    </a:cubicBezTo>
                    <a:cubicBezTo>
                      <a:pt x="1058" y="5318"/>
                      <a:pt x="1085" y="5304"/>
                      <a:pt x="1095" y="5274"/>
                    </a:cubicBezTo>
                    <a:cubicBezTo>
                      <a:pt x="1186" y="5031"/>
                      <a:pt x="1217" y="4818"/>
                      <a:pt x="1186" y="4575"/>
                    </a:cubicBezTo>
                    <a:cubicBezTo>
                      <a:pt x="1460" y="4453"/>
                      <a:pt x="1673" y="4119"/>
                      <a:pt x="1855" y="3906"/>
                    </a:cubicBezTo>
                    <a:cubicBezTo>
                      <a:pt x="2068" y="3602"/>
                      <a:pt x="2311" y="3207"/>
                      <a:pt x="2402" y="2842"/>
                    </a:cubicBezTo>
                    <a:cubicBezTo>
                      <a:pt x="2493" y="1870"/>
                      <a:pt x="2037" y="897"/>
                      <a:pt x="1642" y="46"/>
                    </a:cubicBezTo>
                    <a:cubicBezTo>
                      <a:pt x="1612" y="15"/>
                      <a:pt x="1566" y="0"/>
                      <a:pt x="1528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2524;p69">
                <a:extLst>
                  <a:ext uri="{FF2B5EF4-FFF2-40B4-BE49-F238E27FC236}">
                    <a16:creationId xmlns:a16="http://schemas.microsoft.com/office/drawing/2014/main" id="{647ABD08-17E3-4790-82BA-AA81AD9FDA60}"/>
                  </a:ext>
                </a:extLst>
              </p:cNvPr>
              <p:cNvSpPr/>
              <p:nvPr/>
            </p:nvSpPr>
            <p:spPr>
              <a:xfrm>
                <a:off x="3613125" y="6642550"/>
                <a:ext cx="12950" cy="917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671" extrusionOk="0">
                    <a:moveTo>
                      <a:pt x="396" y="1"/>
                    </a:moveTo>
                    <a:cubicBezTo>
                      <a:pt x="487" y="639"/>
                      <a:pt x="426" y="1247"/>
                      <a:pt x="365" y="1885"/>
                    </a:cubicBezTo>
                    <a:cubicBezTo>
                      <a:pt x="335" y="2189"/>
                      <a:pt x="244" y="2463"/>
                      <a:pt x="183" y="2767"/>
                    </a:cubicBezTo>
                    <a:cubicBezTo>
                      <a:pt x="92" y="3040"/>
                      <a:pt x="0" y="3344"/>
                      <a:pt x="0" y="3648"/>
                    </a:cubicBezTo>
                    <a:cubicBezTo>
                      <a:pt x="0" y="3663"/>
                      <a:pt x="16" y="3671"/>
                      <a:pt x="31" y="3671"/>
                    </a:cubicBezTo>
                    <a:cubicBezTo>
                      <a:pt x="46" y="3671"/>
                      <a:pt x="61" y="3663"/>
                      <a:pt x="61" y="3648"/>
                    </a:cubicBezTo>
                    <a:cubicBezTo>
                      <a:pt x="92" y="3283"/>
                      <a:pt x="213" y="2979"/>
                      <a:pt x="304" y="2645"/>
                    </a:cubicBezTo>
                    <a:cubicBezTo>
                      <a:pt x="365" y="2341"/>
                      <a:pt x="456" y="2067"/>
                      <a:pt x="487" y="1763"/>
                    </a:cubicBezTo>
                    <a:cubicBezTo>
                      <a:pt x="517" y="1216"/>
                      <a:pt x="517" y="608"/>
                      <a:pt x="396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2525;p69">
                <a:extLst>
                  <a:ext uri="{FF2B5EF4-FFF2-40B4-BE49-F238E27FC236}">
                    <a16:creationId xmlns:a16="http://schemas.microsoft.com/office/drawing/2014/main" id="{BC7013B0-CA4F-4541-A966-82DD4FFD56E6}"/>
                  </a:ext>
                </a:extLst>
              </p:cNvPr>
              <p:cNvSpPr/>
              <p:nvPr/>
            </p:nvSpPr>
            <p:spPr>
              <a:xfrm>
                <a:off x="3617300" y="6666300"/>
                <a:ext cx="1697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594" extrusionOk="0">
                    <a:moveTo>
                      <a:pt x="4" y="0"/>
                    </a:moveTo>
                    <a:cubicBezTo>
                      <a:pt x="1" y="0"/>
                      <a:pt x="1" y="8"/>
                      <a:pt x="16" y="23"/>
                    </a:cubicBezTo>
                    <a:cubicBezTo>
                      <a:pt x="16" y="8"/>
                      <a:pt x="8" y="0"/>
                      <a:pt x="4" y="0"/>
                    </a:cubicBezTo>
                    <a:close/>
                    <a:moveTo>
                      <a:pt x="16" y="23"/>
                    </a:moveTo>
                    <a:cubicBezTo>
                      <a:pt x="137" y="206"/>
                      <a:pt x="198" y="358"/>
                      <a:pt x="229" y="570"/>
                    </a:cubicBezTo>
                    <a:cubicBezTo>
                      <a:pt x="229" y="585"/>
                      <a:pt x="236" y="593"/>
                      <a:pt x="244" y="593"/>
                    </a:cubicBezTo>
                    <a:cubicBezTo>
                      <a:pt x="251" y="593"/>
                      <a:pt x="259" y="585"/>
                      <a:pt x="259" y="570"/>
                    </a:cubicBezTo>
                    <a:cubicBezTo>
                      <a:pt x="320" y="479"/>
                      <a:pt x="350" y="418"/>
                      <a:pt x="441" y="358"/>
                    </a:cubicBezTo>
                    <a:cubicBezTo>
                      <a:pt x="502" y="297"/>
                      <a:pt x="593" y="266"/>
                      <a:pt x="654" y="206"/>
                    </a:cubicBezTo>
                    <a:cubicBezTo>
                      <a:pt x="678" y="206"/>
                      <a:pt x="664" y="167"/>
                      <a:pt x="641" y="167"/>
                    </a:cubicBezTo>
                    <a:cubicBezTo>
                      <a:pt x="636" y="167"/>
                      <a:pt x="630" y="169"/>
                      <a:pt x="624" y="175"/>
                    </a:cubicBezTo>
                    <a:cubicBezTo>
                      <a:pt x="484" y="259"/>
                      <a:pt x="345" y="393"/>
                      <a:pt x="253" y="532"/>
                    </a:cubicBezTo>
                    <a:lnTo>
                      <a:pt x="253" y="532"/>
                    </a:lnTo>
                    <a:cubicBezTo>
                      <a:pt x="217" y="336"/>
                      <a:pt x="130" y="166"/>
                      <a:pt x="16" y="23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2526;p69">
                <a:extLst>
                  <a:ext uri="{FF2B5EF4-FFF2-40B4-BE49-F238E27FC236}">
                    <a16:creationId xmlns:a16="http://schemas.microsoft.com/office/drawing/2014/main" id="{BA530CE4-2BC2-400A-BD67-5FE5F75E03C6}"/>
                  </a:ext>
                </a:extLst>
              </p:cNvPr>
              <p:cNvSpPr/>
              <p:nvPr/>
            </p:nvSpPr>
            <p:spPr>
              <a:xfrm>
                <a:off x="3613125" y="6678275"/>
                <a:ext cx="228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2" extrusionOk="0">
                    <a:moveTo>
                      <a:pt x="0" y="0"/>
                    </a:moveTo>
                    <a:cubicBezTo>
                      <a:pt x="0" y="30"/>
                      <a:pt x="29" y="88"/>
                      <a:pt x="31" y="91"/>
                    </a:cubicBezTo>
                    <a:lnTo>
                      <a:pt x="31" y="91"/>
                    </a:lnTo>
                    <a:cubicBezTo>
                      <a:pt x="30" y="24"/>
                      <a:pt x="27" y="0"/>
                      <a:pt x="0" y="0"/>
                    </a:cubicBezTo>
                    <a:close/>
                    <a:moveTo>
                      <a:pt x="31" y="91"/>
                    </a:moveTo>
                    <a:cubicBezTo>
                      <a:pt x="31" y="101"/>
                      <a:pt x="31" y="111"/>
                      <a:pt x="31" y="122"/>
                    </a:cubicBezTo>
                    <a:cubicBezTo>
                      <a:pt x="31" y="152"/>
                      <a:pt x="61" y="182"/>
                      <a:pt x="61" y="243"/>
                    </a:cubicBezTo>
                    <a:cubicBezTo>
                      <a:pt x="61" y="304"/>
                      <a:pt x="92" y="365"/>
                      <a:pt x="152" y="456"/>
                    </a:cubicBezTo>
                    <a:cubicBezTo>
                      <a:pt x="157" y="467"/>
                      <a:pt x="161" y="478"/>
                      <a:pt x="165" y="488"/>
                    </a:cubicBezTo>
                    <a:lnTo>
                      <a:pt x="165" y="488"/>
                    </a:lnTo>
                    <a:cubicBezTo>
                      <a:pt x="161" y="467"/>
                      <a:pt x="157" y="447"/>
                      <a:pt x="152" y="426"/>
                    </a:cubicBezTo>
                    <a:cubicBezTo>
                      <a:pt x="152" y="334"/>
                      <a:pt x="92" y="274"/>
                      <a:pt x="61" y="182"/>
                    </a:cubicBezTo>
                    <a:cubicBezTo>
                      <a:pt x="61" y="152"/>
                      <a:pt x="31" y="122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lose/>
                    <a:moveTo>
                      <a:pt x="851" y="304"/>
                    </a:moveTo>
                    <a:lnTo>
                      <a:pt x="699" y="456"/>
                    </a:lnTo>
                    <a:lnTo>
                      <a:pt x="548" y="608"/>
                    </a:lnTo>
                    <a:cubicBezTo>
                      <a:pt x="464" y="720"/>
                      <a:pt x="354" y="780"/>
                      <a:pt x="242" y="860"/>
                    </a:cubicBezTo>
                    <a:lnTo>
                      <a:pt x="242" y="860"/>
                    </a:lnTo>
                    <a:cubicBezTo>
                      <a:pt x="237" y="736"/>
                      <a:pt x="211" y="612"/>
                      <a:pt x="165" y="488"/>
                    </a:cubicBezTo>
                    <a:lnTo>
                      <a:pt x="165" y="488"/>
                    </a:lnTo>
                    <a:cubicBezTo>
                      <a:pt x="191" y="619"/>
                      <a:pt x="213" y="750"/>
                      <a:pt x="213" y="882"/>
                    </a:cubicBezTo>
                    <a:cubicBezTo>
                      <a:pt x="213" y="912"/>
                      <a:pt x="244" y="912"/>
                      <a:pt x="244" y="912"/>
                    </a:cubicBezTo>
                    <a:cubicBezTo>
                      <a:pt x="365" y="821"/>
                      <a:pt x="487" y="730"/>
                      <a:pt x="608" y="638"/>
                    </a:cubicBezTo>
                    <a:lnTo>
                      <a:pt x="760" y="486"/>
                    </a:lnTo>
                    <a:lnTo>
                      <a:pt x="912" y="334"/>
                    </a:lnTo>
                    <a:cubicBezTo>
                      <a:pt x="912" y="304"/>
                      <a:pt x="912" y="304"/>
                      <a:pt x="851" y="304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2527;p69">
                <a:extLst>
                  <a:ext uri="{FF2B5EF4-FFF2-40B4-BE49-F238E27FC236}">
                    <a16:creationId xmlns:a16="http://schemas.microsoft.com/office/drawing/2014/main" id="{A03E4E5C-3A90-4DBF-B054-0ED66F02D5CC}"/>
                  </a:ext>
                </a:extLst>
              </p:cNvPr>
              <p:cNvSpPr/>
              <p:nvPr/>
            </p:nvSpPr>
            <p:spPr>
              <a:xfrm>
                <a:off x="3605525" y="6695750"/>
                <a:ext cx="27375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68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2" y="183"/>
                      <a:pt x="304" y="395"/>
                      <a:pt x="396" y="669"/>
                    </a:cubicBezTo>
                    <a:cubicBezTo>
                      <a:pt x="396" y="669"/>
                      <a:pt x="423" y="682"/>
                      <a:pt x="441" y="682"/>
                    </a:cubicBezTo>
                    <a:cubicBezTo>
                      <a:pt x="450" y="682"/>
                      <a:pt x="456" y="679"/>
                      <a:pt x="456" y="669"/>
                    </a:cubicBezTo>
                    <a:cubicBezTo>
                      <a:pt x="548" y="578"/>
                      <a:pt x="639" y="517"/>
                      <a:pt x="730" y="487"/>
                    </a:cubicBezTo>
                    <a:cubicBezTo>
                      <a:pt x="791" y="456"/>
                      <a:pt x="852" y="456"/>
                      <a:pt x="912" y="395"/>
                    </a:cubicBezTo>
                    <a:cubicBezTo>
                      <a:pt x="943" y="365"/>
                      <a:pt x="1003" y="365"/>
                      <a:pt x="1095" y="335"/>
                    </a:cubicBezTo>
                    <a:lnTo>
                      <a:pt x="1095" y="304"/>
                    </a:lnTo>
                    <a:cubicBezTo>
                      <a:pt x="1003" y="304"/>
                      <a:pt x="973" y="335"/>
                      <a:pt x="943" y="365"/>
                    </a:cubicBezTo>
                    <a:cubicBezTo>
                      <a:pt x="852" y="395"/>
                      <a:pt x="821" y="395"/>
                      <a:pt x="730" y="456"/>
                    </a:cubicBezTo>
                    <a:cubicBezTo>
                      <a:pt x="645" y="513"/>
                      <a:pt x="534" y="543"/>
                      <a:pt x="421" y="620"/>
                    </a:cubicBezTo>
                    <a:lnTo>
                      <a:pt x="421" y="620"/>
                    </a:lnTo>
                    <a:cubicBezTo>
                      <a:pt x="357" y="385"/>
                      <a:pt x="208" y="178"/>
                      <a:pt x="0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2528;p69">
                <a:extLst>
                  <a:ext uri="{FF2B5EF4-FFF2-40B4-BE49-F238E27FC236}">
                    <a16:creationId xmlns:a16="http://schemas.microsoft.com/office/drawing/2014/main" id="{64A6A7AD-E4B5-4A42-8312-EC73435ACDC7}"/>
                  </a:ext>
                </a:extLst>
              </p:cNvPr>
              <p:cNvSpPr/>
              <p:nvPr/>
            </p:nvSpPr>
            <p:spPr>
              <a:xfrm>
                <a:off x="3602475" y="6709425"/>
                <a:ext cx="304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57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2" y="122"/>
                      <a:pt x="153" y="213"/>
                      <a:pt x="274" y="304"/>
                    </a:cubicBezTo>
                    <a:lnTo>
                      <a:pt x="274" y="304"/>
                    </a:lnTo>
                    <a:lnTo>
                      <a:pt x="244" y="274"/>
                    </a:lnTo>
                    <a:cubicBezTo>
                      <a:pt x="183" y="152"/>
                      <a:pt x="122" y="92"/>
                      <a:pt x="1" y="0"/>
                    </a:cubicBezTo>
                    <a:close/>
                    <a:moveTo>
                      <a:pt x="1197" y="298"/>
                    </a:moveTo>
                    <a:cubicBezTo>
                      <a:pt x="1194" y="298"/>
                      <a:pt x="1191" y="300"/>
                      <a:pt x="1186" y="304"/>
                    </a:cubicBezTo>
                    <a:lnTo>
                      <a:pt x="822" y="426"/>
                    </a:lnTo>
                    <a:cubicBezTo>
                      <a:pt x="791" y="426"/>
                      <a:pt x="730" y="456"/>
                      <a:pt x="670" y="456"/>
                    </a:cubicBezTo>
                    <a:cubicBezTo>
                      <a:pt x="639" y="456"/>
                      <a:pt x="609" y="517"/>
                      <a:pt x="609" y="517"/>
                    </a:cubicBezTo>
                    <a:cubicBezTo>
                      <a:pt x="578" y="517"/>
                      <a:pt x="578" y="547"/>
                      <a:pt x="518" y="547"/>
                    </a:cubicBezTo>
                    <a:lnTo>
                      <a:pt x="457" y="456"/>
                    </a:lnTo>
                    <a:lnTo>
                      <a:pt x="366" y="395"/>
                    </a:lnTo>
                    <a:lnTo>
                      <a:pt x="274" y="304"/>
                    </a:lnTo>
                    <a:lnTo>
                      <a:pt x="274" y="304"/>
                    </a:lnTo>
                    <a:cubicBezTo>
                      <a:pt x="305" y="335"/>
                      <a:pt x="335" y="426"/>
                      <a:pt x="366" y="456"/>
                    </a:cubicBezTo>
                    <a:cubicBezTo>
                      <a:pt x="426" y="517"/>
                      <a:pt x="457" y="578"/>
                      <a:pt x="487" y="578"/>
                    </a:cubicBezTo>
                    <a:cubicBezTo>
                      <a:pt x="518" y="578"/>
                      <a:pt x="578" y="578"/>
                      <a:pt x="609" y="547"/>
                    </a:cubicBezTo>
                    <a:cubicBezTo>
                      <a:pt x="670" y="517"/>
                      <a:pt x="730" y="517"/>
                      <a:pt x="791" y="456"/>
                    </a:cubicBezTo>
                    <a:cubicBezTo>
                      <a:pt x="913" y="426"/>
                      <a:pt x="1065" y="395"/>
                      <a:pt x="1186" y="365"/>
                    </a:cubicBezTo>
                    <a:cubicBezTo>
                      <a:pt x="1212" y="365"/>
                      <a:pt x="1216" y="298"/>
                      <a:pt x="1197" y="298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2529;p69">
                <a:extLst>
                  <a:ext uri="{FF2B5EF4-FFF2-40B4-BE49-F238E27FC236}">
                    <a16:creationId xmlns:a16="http://schemas.microsoft.com/office/drawing/2014/main" id="{BF990B14-2597-4668-B8EC-4DAD945367F9}"/>
                  </a:ext>
                </a:extLst>
              </p:cNvPr>
              <p:cNvSpPr/>
              <p:nvPr/>
            </p:nvSpPr>
            <p:spPr>
              <a:xfrm>
                <a:off x="3425425" y="6381425"/>
                <a:ext cx="58550" cy="9170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3668" extrusionOk="0">
                    <a:moveTo>
                      <a:pt x="882" y="567"/>
                    </a:moveTo>
                    <a:cubicBezTo>
                      <a:pt x="1308" y="597"/>
                      <a:pt x="1581" y="749"/>
                      <a:pt x="1733" y="1053"/>
                    </a:cubicBezTo>
                    <a:cubicBezTo>
                      <a:pt x="1764" y="1084"/>
                      <a:pt x="1764" y="1114"/>
                      <a:pt x="1733" y="1175"/>
                    </a:cubicBezTo>
                    <a:cubicBezTo>
                      <a:pt x="1672" y="1205"/>
                      <a:pt x="1642" y="1236"/>
                      <a:pt x="1612" y="1236"/>
                    </a:cubicBezTo>
                    <a:cubicBezTo>
                      <a:pt x="1490" y="1357"/>
                      <a:pt x="1338" y="1418"/>
                      <a:pt x="1156" y="1479"/>
                    </a:cubicBezTo>
                    <a:cubicBezTo>
                      <a:pt x="1080" y="1494"/>
                      <a:pt x="996" y="1502"/>
                      <a:pt x="913" y="1502"/>
                    </a:cubicBezTo>
                    <a:cubicBezTo>
                      <a:pt x="829" y="1502"/>
                      <a:pt x="745" y="1494"/>
                      <a:pt x="669" y="1479"/>
                    </a:cubicBezTo>
                    <a:cubicBezTo>
                      <a:pt x="669" y="1479"/>
                      <a:pt x="609" y="1479"/>
                      <a:pt x="609" y="1418"/>
                    </a:cubicBezTo>
                    <a:lnTo>
                      <a:pt x="609" y="1357"/>
                    </a:lnTo>
                    <a:lnTo>
                      <a:pt x="609" y="1266"/>
                    </a:lnTo>
                    <a:cubicBezTo>
                      <a:pt x="609" y="1236"/>
                      <a:pt x="609" y="1205"/>
                      <a:pt x="669" y="1175"/>
                    </a:cubicBezTo>
                    <a:cubicBezTo>
                      <a:pt x="700" y="1114"/>
                      <a:pt x="700" y="1084"/>
                      <a:pt x="700" y="1084"/>
                    </a:cubicBezTo>
                    <a:lnTo>
                      <a:pt x="700" y="871"/>
                    </a:lnTo>
                    <a:cubicBezTo>
                      <a:pt x="700" y="780"/>
                      <a:pt x="700" y="719"/>
                      <a:pt x="730" y="628"/>
                    </a:cubicBezTo>
                    <a:cubicBezTo>
                      <a:pt x="761" y="567"/>
                      <a:pt x="821" y="567"/>
                      <a:pt x="882" y="567"/>
                    </a:cubicBezTo>
                    <a:close/>
                    <a:moveTo>
                      <a:pt x="862" y="0"/>
                    </a:moveTo>
                    <a:cubicBezTo>
                      <a:pt x="620" y="0"/>
                      <a:pt x="386" y="55"/>
                      <a:pt x="153" y="172"/>
                    </a:cubicBezTo>
                    <a:cubicBezTo>
                      <a:pt x="122" y="202"/>
                      <a:pt x="92" y="202"/>
                      <a:pt x="92" y="233"/>
                    </a:cubicBezTo>
                    <a:lnTo>
                      <a:pt x="92" y="324"/>
                    </a:lnTo>
                    <a:lnTo>
                      <a:pt x="92" y="415"/>
                    </a:lnTo>
                    <a:cubicBezTo>
                      <a:pt x="122" y="445"/>
                      <a:pt x="122" y="476"/>
                      <a:pt x="122" y="506"/>
                    </a:cubicBezTo>
                    <a:cubicBezTo>
                      <a:pt x="153" y="567"/>
                      <a:pt x="153" y="597"/>
                      <a:pt x="153" y="597"/>
                    </a:cubicBezTo>
                    <a:cubicBezTo>
                      <a:pt x="213" y="749"/>
                      <a:pt x="213" y="932"/>
                      <a:pt x="122" y="1236"/>
                    </a:cubicBezTo>
                    <a:cubicBezTo>
                      <a:pt x="61" y="1509"/>
                      <a:pt x="1" y="1692"/>
                      <a:pt x="1" y="1813"/>
                    </a:cubicBezTo>
                    <a:lnTo>
                      <a:pt x="1" y="2148"/>
                    </a:lnTo>
                    <a:lnTo>
                      <a:pt x="1" y="2603"/>
                    </a:lnTo>
                    <a:cubicBezTo>
                      <a:pt x="1" y="2695"/>
                      <a:pt x="1" y="2786"/>
                      <a:pt x="61" y="2938"/>
                    </a:cubicBezTo>
                    <a:cubicBezTo>
                      <a:pt x="92" y="3090"/>
                      <a:pt x="122" y="3242"/>
                      <a:pt x="153" y="3363"/>
                    </a:cubicBezTo>
                    <a:cubicBezTo>
                      <a:pt x="213" y="3455"/>
                      <a:pt x="244" y="3485"/>
                      <a:pt x="305" y="3515"/>
                    </a:cubicBezTo>
                    <a:cubicBezTo>
                      <a:pt x="396" y="3515"/>
                      <a:pt x="517" y="3515"/>
                      <a:pt x="578" y="3485"/>
                    </a:cubicBezTo>
                    <a:cubicBezTo>
                      <a:pt x="669" y="3455"/>
                      <a:pt x="700" y="3363"/>
                      <a:pt x="700" y="3333"/>
                    </a:cubicBezTo>
                    <a:cubicBezTo>
                      <a:pt x="700" y="3242"/>
                      <a:pt x="669" y="3059"/>
                      <a:pt x="578" y="2725"/>
                    </a:cubicBezTo>
                    <a:cubicBezTo>
                      <a:pt x="517" y="2391"/>
                      <a:pt x="517" y="2148"/>
                      <a:pt x="548" y="1965"/>
                    </a:cubicBezTo>
                    <a:cubicBezTo>
                      <a:pt x="548" y="1935"/>
                      <a:pt x="609" y="1874"/>
                      <a:pt x="730" y="1874"/>
                    </a:cubicBezTo>
                    <a:cubicBezTo>
                      <a:pt x="852" y="1874"/>
                      <a:pt x="913" y="1935"/>
                      <a:pt x="973" y="1965"/>
                    </a:cubicBezTo>
                    <a:cubicBezTo>
                      <a:pt x="1064" y="2117"/>
                      <a:pt x="1156" y="2269"/>
                      <a:pt x="1216" y="2482"/>
                    </a:cubicBezTo>
                    <a:cubicBezTo>
                      <a:pt x="1308" y="2725"/>
                      <a:pt x="1338" y="2938"/>
                      <a:pt x="1429" y="3151"/>
                    </a:cubicBezTo>
                    <a:cubicBezTo>
                      <a:pt x="1490" y="3363"/>
                      <a:pt x="1581" y="3515"/>
                      <a:pt x="1733" y="3637"/>
                    </a:cubicBezTo>
                    <a:cubicBezTo>
                      <a:pt x="1764" y="3667"/>
                      <a:pt x="1824" y="3667"/>
                      <a:pt x="1916" y="3667"/>
                    </a:cubicBezTo>
                    <a:cubicBezTo>
                      <a:pt x="1976" y="3667"/>
                      <a:pt x="2068" y="3637"/>
                      <a:pt x="2098" y="3607"/>
                    </a:cubicBezTo>
                    <a:cubicBezTo>
                      <a:pt x="2128" y="3546"/>
                      <a:pt x="2189" y="3485"/>
                      <a:pt x="2128" y="3455"/>
                    </a:cubicBezTo>
                    <a:cubicBezTo>
                      <a:pt x="1916" y="2999"/>
                      <a:pt x="1733" y="2421"/>
                      <a:pt x="1612" y="1722"/>
                    </a:cubicBezTo>
                    <a:cubicBezTo>
                      <a:pt x="2128" y="1388"/>
                      <a:pt x="2341" y="1053"/>
                      <a:pt x="2128" y="780"/>
                    </a:cubicBezTo>
                    <a:cubicBezTo>
                      <a:pt x="1946" y="445"/>
                      <a:pt x="1642" y="172"/>
                      <a:pt x="1277" y="50"/>
                    </a:cubicBezTo>
                    <a:cubicBezTo>
                      <a:pt x="1135" y="18"/>
                      <a:pt x="998" y="0"/>
                      <a:pt x="8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2530;p69">
                <a:extLst>
                  <a:ext uri="{FF2B5EF4-FFF2-40B4-BE49-F238E27FC236}">
                    <a16:creationId xmlns:a16="http://schemas.microsoft.com/office/drawing/2014/main" id="{5143BC52-2E5E-4411-B90D-FD4A5E8AF4CD}"/>
                  </a:ext>
                </a:extLst>
              </p:cNvPr>
              <p:cNvSpPr/>
              <p:nvPr/>
            </p:nvSpPr>
            <p:spPr>
              <a:xfrm>
                <a:off x="3482425" y="6389325"/>
                <a:ext cx="50925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3261" extrusionOk="0">
                    <a:moveTo>
                      <a:pt x="1026" y="0"/>
                    </a:moveTo>
                    <a:cubicBezTo>
                      <a:pt x="978" y="0"/>
                      <a:pt x="930" y="3"/>
                      <a:pt x="882" y="8"/>
                    </a:cubicBezTo>
                    <a:cubicBezTo>
                      <a:pt x="578" y="8"/>
                      <a:pt x="304" y="160"/>
                      <a:pt x="152" y="403"/>
                    </a:cubicBezTo>
                    <a:cubicBezTo>
                      <a:pt x="122" y="464"/>
                      <a:pt x="92" y="555"/>
                      <a:pt x="92" y="616"/>
                    </a:cubicBezTo>
                    <a:cubicBezTo>
                      <a:pt x="92" y="707"/>
                      <a:pt x="92" y="798"/>
                      <a:pt x="122" y="920"/>
                    </a:cubicBezTo>
                    <a:cubicBezTo>
                      <a:pt x="152" y="1041"/>
                      <a:pt x="152" y="1102"/>
                      <a:pt x="152" y="1193"/>
                    </a:cubicBezTo>
                    <a:lnTo>
                      <a:pt x="152" y="1345"/>
                    </a:lnTo>
                    <a:cubicBezTo>
                      <a:pt x="152" y="1376"/>
                      <a:pt x="122" y="1406"/>
                      <a:pt x="122" y="1436"/>
                    </a:cubicBezTo>
                    <a:cubicBezTo>
                      <a:pt x="122" y="1497"/>
                      <a:pt x="92" y="1497"/>
                      <a:pt x="92" y="1497"/>
                    </a:cubicBezTo>
                    <a:cubicBezTo>
                      <a:pt x="92" y="1528"/>
                      <a:pt x="61" y="1528"/>
                      <a:pt x="61" y="1528"/>
                    </a:cubicBezTo>
                    <a:lnTo>
                      <a:pt x="61" y="1558"/>
                    </a:lnTo>
                    <a:cubicBezTo>
                      <a:pt x="0" y="1588"/>
                      <a:pt x="0" y="1649"/>
                      <a:pt x="0" y="1680"/>
                    </a:cubicBezTo>
                    <a:cubicBezTo>
                      <a:pt x="0" y="1710"/>
                      <a:pt x="61" y="1740"/>
                      <a:pt x="61" y="1801"/>
                    </a:cubicBezTo>
                    <a:cubicBezTo>
                      <a:pt x="61" y="1832"/>
                      <a:pt x="92" y="1862"/>
                      <a:pt x="92" y="1862"/>
                    </a:cubicBezTo>
                    <a:cubicBezTo>
                      <a:pt x="122" y="2014"/>
                      <a:pt x="122" y="2257"/>
                      <a:pt x="122" y="2500"/>
                    </a:cubicBezTo>
                    <a:cubicBezTo>
                      <a:pt x="92" y="2804"/>
                      <a:pt x="122" y="3017"/>
                      <a:pt x="152" y="3169"/>
                    </a:cubicBezTo>
                    <a:cubicBezTo>
                      <a:pt x="213" y="3199"/>
                      <a:pt x="213" y="3230"/>
                      <a:pt x="243" y="3230"/>
                    </a:cubicBezTo>
                    <a:cubicBezTo>
                      <a:pt x="274" y="3260"/>
                      <a:pt x="304" y="3260"/>
                      <a:pt x="395" y="3260"/>
                    </a:cubicBezTo>
                    <a:lnTo>
                      <a:pt x="547" y="3260"/>
                    </a:lnTo>
                    <a:cubicBezTo>
                      <a:pt x="669" y="3260"/>
                      <a:pt x="760" y="3260"/>
                      <a:pt x="882" y="3230"/>
                    </a:cubicBezTo>
                    <a:cubicBezTo>
                      <a:pt x="1003" y="3199"/>
                      <a:pt x="1125" y="3199"/>
                      <a:pt x="1186" y="3169"/>
                    </a:cubicBezTo>
                    <a:cubicBezTo>
                      <a:pt x="1277" y="3108"/>
                      <a:pt x="1368" y="3078"/>
                      <a:pt x="1490" y="3047"/>
                    </a:cubicBezTo>
                    <a:cubicBezTo>
                      <a:pt x="1642" y="3017"/>
                      <a:pt x="1733" y="2956"/>
                      <a:pt x="1794" y="2926"/>
                    </a:cubicBezTo>
                    <a:cubicBezTo>
                      <a:pt x="1915" y="2895"/>
                      <a:pt x="1946" y="2865"/>
                      <a:pt x="1976" y="2774"/>
                    </a:cubicBezTo>
                    <a:cubicBezTo>
                      <a:pt x="2037" y="2743"/>
                      <a:pt x="2037" y="2622"/>
                      <a:pt x="1976" y="2561"/>
                    </a:cubicBezTo>
                    <a:cubicBezTo>
                      <a:pt x="1915" y="2500"/>
                      <a:pt x="1885" y="2500"/>
                      <a:pt x="1885" y="2500"/>
                    </a:cubicBezTo>
                    <a:cubicBezTo>
                      <a:pt x="1763" y="2561"/>
                      <a:pt x="1642" y="2591"/>
                      <a:pt x="1490" y="2652"/>
                    </a:cubicBezTo>
                    <a:cubicBezTo>
                      <a:pt x="1338" y="2743"/>
                      <a:pt x="1186" y="2774"/>
                      <a:pt x="1064" y="2804"/>
                    </a:cubicBezTo>
                    <a:cubicBezTo>
                      <a:pt x="1003" y="2804"/>
                      <a:pt x="916" y="2831"/>
                      <a:pt x="828" y="2831"/>
                    </a:cubicBezTo>
                    <a:cubicBezTo>
                      <a:pt x="784" y="2831"/>
                      <a:pt x="740" y="2824"/>
                      <a:pt x="699" y="2804"/>
                    </a:cubicBezTo>
                    <a:cubicBezTo>
                      <a:pt x="699" y="2774"/>
                      <a:pt x="669" y="2713"/>
                      <a:pt x="669" y="2591"/>
                    </a:cubicBezTo>
                    <a:cubicBezTo>
                      <a:pt x="608" y="2470"/>
                      <a:pt x="608" y="2348"/>
                      <a:pt x="608" y="2318"/>
                    </a:cubicBezTo>
                    <a:cubicBezTo>
                      <a:pt x="608" y="2287"/>
                      <a:pt x="669" y="2196"/>
                      <a:pt x="669" y="2135"/>
                    </a:cubicBezTo>
                    <a:cubicBezTo>
                      <a:pt x="669" y="2044"/>
                      <a:pt x="699" y="1984"/>
                      <a:pt x="730" y="1953"/>
                    </a:cubicBezTo>
                    <a:cubicBezTo>
                      <a:pt x="760" y="1862"/>
                      <a:pt x="882" y="1832"/>
                      <a:pt x="1003" y="1832"/>
                    </a:cubicBezTo>
                    <a:cubicBezTo>
                      <a:pt x="1125" y="1832"/>
                      <a:pt x="1277" y="1801"/>
                      <a:pt x="1368" y="1801"/>
                    </a:cubicBezTo>
                    <a:cubicBezTo>
                      <a:pt x="1490" y="1771"/>
                      <a:pt x="1581" y="1710"/>
                      <a:pt x="1642" y="1619"/>
                    </a:cubicBezTo>
                    <a:cubicBezTo>
                      <a:pt x="1611" y="1528"/>
                      <a:pt x="1520" y="1436"/>
                      <a:pt x="1459" y="1406"/>
                    </a:cubicBezTo>
                    <a:cubicBezTo>
                      <a:pt x="1368" y="1376"/>
                      <a:pt x="1277" y="1376"/>
                      <a:pt x="1186" y="1376"/>
                    </a:cubicBezTo>
                    <a:lnTo>
                      <a:pt x="882" y="1376"/>
                    </a:lnTo>
                    <a:cubicBezTo>
                      <a:pt x="760" y="1376"/>
                      <a:pt x="699" y="1345"/>
                      <a:pt x="608" y="1315"/>
                    </a:cubicBezTo>
                    <a:cubicBezTo>
                      <a:pt x="669" y="1193"/>
                      <a:pt x="669" y="1102"/>
                      <a:pt x="669" y="1011"/>
                    </a:cubicBezTo>
                    <a:cubicBezTo>
                      <a:pt x="669" y="889"/>
                      <a:pt x="608" y="798"/>
                      <a:pt x="669" y="707"/>
                    </a:cubicBezTo>
                    <a:cubicBezTo>
                      <a:pt x="699" y="585"/>
                      <a:pt x="730" y="494"/>
                      <a:pt x="821" y="464"/>
                    </a:cubicBezTo>
                    <a:cubicBezTo>
                      <a:pt x="851" y="449"/>
                      <a:pt x="905" y="441"/>
                      <a:pt x="969" y="441"/>
                    </a:cubicBezTo>
                    <a:cubicBezTo>
                      <a:pt x="1034" y="441"/>
                      <a:pt x="1110" y="449"/>
                      <a:pt x="1186" y="464"/>
                    </a:cubicBezTo>
                    <a:cubicBezTo>
                      <a:pt x="1338" y="494"/>
                      <a:pt x="1459" y="494"/>
                      <a:pt x="1520" y="494"/>
                    </a:cubicBezTo>
                    <a:cubicBezTo>
                      <a:pt x="1611" y="494"/>
                      <a:pt x="1672" y="464"/>
                      <a:pt x="1733" y="403"/>
                    </a:cubicBezTo>
                    <a:cubicBezTo>
                      <a:pt x="1794" y="312"/>
                      <a:pt x="1763" y="281"/>
                      <a:pt x="1733" y="251"/>
                    </a:cubicBezTo>
                    <a:cubicBezTo>
                      <a:pt x="1528" y="72"/>
                      <a:pt x="1280" y="0"/>
                      <a:pt x="1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2531;p69">
                <a:extLst>
                  <a:ext uri="{FF2B5EF4-FFF2-40B4-BE49-F238E27FC236}">
                    <a16:creationId xmlns:a16="http://schemas.microsoft.com/office/drawing/2014/main" id="{3053371E-88E1-4628-A7F0-73C959BB4DCE}"/>
                  </a:ext>
                </a:extLst>
              </p:cNvPr>
              <p:cNvSpPr/>
              <p:nvPr/>
            </p:nvSpPr>
            <p:spPr>
              <a:xfrm>
                <a:off x="3531825" y="6404275"/>
                <a:ext cx="646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723" extrusionOk="0">
                    <a:moveTo>
                      <a:pt x="1318" y="1"/>
                    </a:moveTo>
                    <a:cubicBezTo>
                      <a:pt x="1229" y="1"/>
                      <a:pt x="1145" y="8"/>
                      <a:pt x="1064" y="18"/>
                    </a:cubicBezTo>
                    <a:cubicBezTo>
                      <a:pt x="821" y="109"/>
                      <a:pt x="547" y="261"/>
                      <a:pt x="395" y="474"/>
                    </a:cubicBezTo>
                    <a:cubicBezTo>
                      <a:pt x="243" y="747"/>
                      <a:pt x="122" y="1021"/>
                      <a:pt x="91" y="1325"/>
                    </a:cubicBezTo>
                    <a:cubicBezTo>
                      <a:pt x="0" y="1781"/>
                      <a:pt x="122" y="2115"/>
                      <a:pt x="395" y="2328"/>
                    </a:cubicBezTo>
                    <a:cubicBezTo>
                      <a:pt x="547" y="2449"/>
                      <a:pt x="730" y="2571"/>
                      <a:pt x="1033" y="2632"/>
                    </a:cubicBezTo>
                    <a:cubicBezTo>
                      <a:pt x="1271" y="2691"/>
                      <a:pt x="1486" y="2723"/>
                      <a:pt x="1683" y="2723"/>
                    </a:cubicBezTo>
                    <a:cubicBezTo>
                      <a:pt x="1989" y="2723"/>
                      <a:pt x="2252" y="2646"/>
                      <a:pt x="2492" y="2480"/>
                    </a:cubicBezTo>
                    <a:cubicBezTo>
                      <a:pt x="2553" y="2419"/>
                      <a:pt x="2584" y="2328"/>
                      <a:pt x="2553" y="2267"/>
                    </a:cubicBezTo>
                    <a:cubicBezTo>
                      <a:pt x="2523" y="2176"/>
                      <a:pt x="2492" y="2115"/>
                      <a:pt x="2371" y="2024"/>
                    </a:cubicBezTo>
                    <a:cubicBezTo>
                      <a:pt x="2371" y="2002"/>
                      <a:pt x="2356" y="1981"/>
                      <a:pt x="2315" y="1981"/>
                    </a:cubicBezTo>
                    <a:cubicBezTo>
                      <a:pt x="2298" y="1981"/>
                      <a:pt x="2276" y="1985"/>
                      <a:pt x="2249" y="1993"/>
                    </a:cubicBezTo>
                    <a:cubicBezTo>
                      <a:pt x="2189" y="2024"/>
                      <a:pt x="2128" y="2024"/>
                      <a:pt x="2097" y="2054"/>
                    </a:cubicBezTo>
                    <a:cubicBezTo>
                      <a:pt x="2067" y="2054"/>
                      <a:pt x="2037" y="2115"/>
                      <a:pt x="1945" y="2145"/>
                    </a:cubicBezTo>
                    <a:cubicBezTo>
                      <a:pt x="1885" y="2176"/>
                      <a:pt x="1824" y="2206"/>
                      <a:pt x="1793" y="2206"/>
                    </a:cubicBezTo>
                    <a:cubicBezTo>
                      <a:pt x="1695" y="2249"/>
                      <a:pt x="1589" y="2271"/>
                      <a:pt x="1484" y="2271"/>
                    </a:cubicBezTo>
                    <a:cubicBezTo>
                      <a:pt x="1361" y="2271"/>
                      <a:pt x="1239" y="2241"/>
                      <a:pt x="1125" y="2176"/>
                    </a:cubicBezTo>
                    <a:cubicBezTo>
                      <a:pt x="882" y="2115"/>
                      <a:pt x="730" y="1902"/>
                      <a:pt x="638" y="1689"/>
                    </a:cubicBezTo>
                    <a:cubicBezTo>
                      <a:pt x="578" y="1477"/>
                      <a:pt x="578" y="1234"/>
                      <a:pt x="638" y="1021"/>
                    </a:cubicBezTo>
                    <a:cubicBezTo>
                      <a:pt x="730" y="778"/>
                      <a:pt x="882" y="626"/>
                      <a:pt x="1125" y="565"/>
                    </a:cubicBezTo>
                    <a:cubicBezTo>
                      <a:pt x="1155" y="534"/>
                      <a:pt x="1185" y="519"/>
                      <a:pt x="1227" y="519"/>
                    </a:cubicBezTo>
                    <a:cubicBezTo>
                      <a:pt x="1269" y="519"/>
                      <a:pt x="1322" y="534"/>
                      <a:pt x="1398" y="565"/>
                    </a:cubicBezTo>
                    <a:cubicBezTo>
                      <a:pt x="1489" y="580"/>
                      <a:pt x="1558" y="588"/>
                      <a:pt x="1615" y="588"/>
                    </a:cubicBezTo>
                    <a:cubicBezTo>
                      <a:pt x="1672" y="588"/>
                      <a:pt x="1717" y="580"/>
                      <a:pt x="1763" y="565"/>
                    </a:cubicBezTo>
                    <a:cubicBezTo>
                      <a:pt x="1763" y="565"/>
                      <a:pt x="1793" y="504"/>
                      <a:pt x="1885" y="504"/>
                    </a:cubicBezTo>
                    <a:cubicBezTo>
                      <a:pt x="1945" y="504"/>
                      <a:pt x="1976" y="504"/>
                      <a:pt x="2037" y="474"/>
                    </a:cubicBezTo>
                    <a:cubicBezTo>
                      <a:pt x="2067" y="474"/>
                      <a:pt x="2067" y="443"/>
                      <a:pt x="2097" y="413"/>
                    </a:cubicBezTo>
                    <a:cubicBezTo>
                      <a:pt x="2128" y="322"/>
                      <a:pt x="2128" y="291"/>
                      <a:pt x="2097" y="200"/>
                    </a:cubicBezTo>
                    <a:cubicBezTo>
                      <a:pt x="2037" y="170"/>
                      <a:pt x="1976" y="139"/>
                      <a:pt x="1915" y="109"/>
                    </a:cubicBezTo>
                    <a:cubicBezTo>
                      <a:pt x="1692" y="28"/>
                      <a:pt x="1496" y="1"/>
                      <a:pt x="13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2532;p69">
                <a:extLst>
                  <a:ext uri="{FF2B5EF4-FFF2-40B4-BE49-F238E27FC236}">
                    <a16:creationId xmlns:a16="http://schemas.microsoft.com/office/drawing/2014/main" id="{26E1AA90-3751-42FB-8F0C-163B22903F8E}"/>
                  </a:ext>
                </a:extLst>
              </p:cNvPr>
              <p:cNvSpPr/>
              <p:nvPr/>
            </p:nvSpPr>
            <p:spPr>
              <a:xfrm>
                <a:off x="3598675" y="6381025"/>
                <a:ext cx="49425" cy="101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4079" extrusionOk="0">
                    <a:moveTo>
                      <a:pt x="291" y="1"/>
                    </a:moveTo>
                    <a:cubicBezTo>
                      <a:pt x="250" y="1"/>
                      <a:pt x="204" y="10"/>
                      <a:pt x="153" y="36"/>
                    </a:cubicBezTo>
                    <a:cubicBezTo>
                      <a:pt x="31" y="127"/>
                      <a:pt x="1" y="188"/>
                      <a:pt x="1" y="279"/>
                    </a:cubicBezTo>
                    <a:cubicBezTo>
                      <a:pt x="31" y="492"/>
                      <a:pt x="153" y="796"/>
                      <a:pt x="335" y="1252"/>
                    </a:cubicBezTo>
                    <a:cubicBezTo>
                      <a:pt x="518" y="1708"/>
                      <a:pt x="639" y="2042"/>
                      <a:pt x="670" y="2255"/>
                    </a:cubicBezTo>
                    <a:cubicBezTo>
                      <a:pt x="670" y="2407"/>
                      <a:pt x="639" y="2650"/>
                      <a:pt x="518" y="3015"/>
                    </a:cubicBezTo>
                    <a:cubicBezTo>
                      <a:pt x="426" y="3379"/>
                      <a:pt x="335" y="3562"/>
                      <a:pt x="335" y="3683"/>
                    </a:cubicBezTo>
                    <a:lnTo>
                      <a:pt x="335" y="3866"/>
                    </a:lnTo>
                    <a:cubicBezTo>
                      <a:pt x="335" y="3957"/>
                      <a:pt x="366" y="3987"/>
                      <a:pt x="457" y="4018"/>
                    </a:cubicBezTo>
                    <a:cubicBezTo>
                      <a:pt x="518" y="4078"/>
                      <a:pt x="609" y="4078"/>
                      <a:pt x="670" y="4078"/>
                    </a:cubicBezTo>
                    <a:cubicBezTo>
                      <a:pt x="761" y="4018"/>
                      <a:pt x="791" y="3987"/>
                      <a:pt x="791" y="3957"/>
                    </a:cubicBezTo>
                    <a:cubicBezTo>
                      <a:pt x="822" y="3805"/>
                      <a:pt x="913" y="3410"/>
                      <a:pt x="1065" y="2741"/>
                    </a:cubicBezTo>
                    <a:cubicBezTo>
                      <a:pt x="1095" y="2711"/>
                      <a:pt x="1126" y="2650"/>
                      <a:pt x="1217" y="2619"/>
                    </a:cubicBezTo>
                    <a:cubicBezTo>
                      <a:pt x="1277" y="2589"/>
                      <a:pt x="1338" y="2559"/>
                      <a:pt x="1369" y="2559"/>
                    </a:cubicBezTo>
                    <a:cubicBezTo>
                      <a:pt x="1429" y="2437"/>
                      <a:pt x="1429" y="2346"/>
                      <a:pt x="1399" y="2316"/>
                    </a:cubicBezTo>
                    <a:cubicBezTo>
                      <a:pt x="1277" y="2164"/>
                      <a:pt x="1277" y="2012"/>
                      <a:pt x="1338" y="1860"/>
                    </a:cubicBezTo>
                    <a:cubicBezTo>
                      <a:pt x="1429" y="1586"/>
                      <a:pt x="1673" y="1069"/>
                      <a:pt x="1977" y="309"/>
                    </a:cubicBezTo>
                    <a:cubicBezTo>
                      <a:pt x="1977" y="279"/>
                      <a:pt x="1977" y="188"/>
                      <a:pt x="1946" y="157"/>
                    </a:cubicBezTo>
                    <a:cubicBezTo>
                      <a:pt x="1885" y="127"/>
                      <a:pt x="1825" y="66"/>
                      <a:pt x="1733" y="66"/>
                    </a:cubicBezTo>
                    <a:cubicBezTo>
                      <a:pt x="1673" y="66"/>
                      <a:pt x="1642" y="127"/>
                      <a:pt x="1551" y="157"/>
                    </a:cubicBezTo>
                    <a:cubicBezTo>
                      <a:pt x="1399" y="218"/>
                      <a:pt x="1338" y="461"/>
                      <a:pt x="1217" y="796"/>
                    </a:cubicBezTo>
                    <a:cubicBezTo>
                      <a:pt x="1126" y="1100"/>
                      <a:pt x="1065" y="1343"/>
                      <a:pt x="974" y="1404"/>
                    </a:cubicBezTo>
                    <a:cubicBezTo>
                      <a:pt x="913" y="1343"/>
                      <a:pt x="822" y="1191"/>
                      <a:pt x="791" y="978"/>
                    </a:cubicBezTo>
                    <a:cubicBezTo>
                      <a:pt x="761" y="796"/>
                      <a:pt x="670" y="613"/>
                      <a:pt x="639" y="431"/>
                    </a:cubicBezTo>
                    <a:cubicBezTo>
                      <a:pt x="578" y="279"/>
                      <a:pt x="487" y="127"/>
                      <a:pt x="426" y="36"/>
                    </a:cubicBezTo>
                    <a:cubicBezTo>
                      <a:pt x="391" y="18"/>
                      <a:pt x="346" y="1"/>
                      <a:pt x="2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2533;p69">
                <a:extLst>
                  <a:ext uri="{FF2B5EF4-FFF2-40B4-BE49-F238E27FC236}">
                    <a16:creationId xmlns:a16="http://schemas.microsoft.com/office/drawing/2014/main" id="{5EC1ED0A-A3AA-409A-BF17-293ED4CCC561}"/>
                  </a:ext>
                </a:extLst>
              </p:cNvPr>
              <p:cNvSpPr/>
              <p:nvPr/>
            </p:nvSpPr>
            <p:spPr>
              <a:xfrm>
                <a:off x="3648075" y="6404275"/>
                <a:ext cx="64625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723" extrusionOk="0">
                    <a:moveTo>
                      <a:pt x="1297" y="1"/>
                    </a:moveTo>
                    <a:cubicBezTo>
                      <a:pt x="1213" y="1"/>
                      <a:pt x="1135" y="8"/>
                      <a:pt x="1064" y="18"/>
                    </a:cubicBezTo>
                    <a:cubicBezTo>
                      <a:pt x="791" y="109"/>
                      <a:pt x="517" y="261"/>
                      <a:pt x="365" y="474"/>
                    </a:cubicBezTo>
                    <a:cubicBezTo>
                      <a:pt x="213" y="747"/>
                      <a:pt x="122" y="1021"/>
                      <a:pt x="61" y="1325"/>
                    </a:cubicBezTo>
                    <a:cubicBezTo>
                      <a:pt x="1" y="1781"/>
                      <a:pt x="122" y="2115"/>
                      <a:pt x="365" y="2328"/>
                    </a:cubicBezTo>
                    <a:cubicBezTo>
                      <a:pt x="517" y="2449"/>
                      <a:pt x="730" y="2571"/>
                      <a:pt x="1034" y="2632"/>
                    </a:cubicBezTo>
                    <a:cubicBezTo>
                      <a:pt x="1272" y="2691"/>
                      <a:pt x="1486" y="2723"/>
                      <a:pt x="1681" y="2723"/>
                    </a:cubicBezTo>
                    <a:cubicBezTo>
                      <a:pt x="1985" y="2723"/>
                      <a:pt x="2241" y="2646"/>
                      <a:pt x="2463" y="2480"/>
                    </a:cubicBezTo>
                    <a:cubicBezTo>
                      <a:pt x="2554" y="2419"/>
                      <a:pt x="2584" y="2328"/>
                      <a:pt x="2554" y="2267"/>
                    </a:cubicBezTo>
                    <a:cubicBezTo>
                      <a:pt x="2493" y="2176"/>
                      <a:pt x="2463" y="2115"/>
                      <a:pt x="2341" y="2024"/>
                    </a:cubicBezTo>
                    <a:cubicBezTo>
                      <a:pt x="2341" y="2002"/>
                      <a:pt x="2326" y="1981"/>
                      <a:pt x="2295" y="1981"/>
                    </a:cubicBezTo>
                    <a:cubicBezTo>
                      <a:pt x="2283" y="1981"/>
                      <a:pt x="2268" y="1985"/>
                      <a:pt x="2250" y="1993"/>
                    </a:cubicBezTo>
                    <a:cubicBezTo>
                      <a:pt x="2159" y="2024"/>
                      <a:pt x="2128" y="2024"/>
                      <a:pt x="2098" y="2054"/>
                    </a:cubicBezTo>
                    <a:cubicBezTo>
                      <a:pt x="2037" y="2054"/>
                      <a:pt x="2007" y="2115"/>
                      <a:pt x="1946" y="2145"/>
                    </a:cubicBezTo>
                    <a:cubicBezTo>
                      <a:pt x="1855" y="2176"/>
                      <a:pt x="1824" y="2206"/>
                      <a:pt x="1794" y="2206"/>
                    </a:cubicBezTo>
                    <a:cubicBezTo>
                      <a:pt x="1681" y="2249"/>
                      <a:pt x="1568" y="2271"/>
                      <a:pt x="1458" y="2271"/>
                    </a:cubicBezTo>
                    <a:cubicBezTo>
                      <a:pt x="1332" y="2271"/>
                      <a:pt x="1209" y="2241"/>
                      <a:pt x="1095" y="2176"/>
                    </a:cubicBezTo>
                    <a:cubicBezTo>
                      <a:pt x="852" y="2115"/>
                      <a:pt x="730" y="1902"/>
                      <a:pt x="639" y="1689"/>
                    </a:cubicBezTo>
                    <a:cubicBezTo>
                      <a:pt x="548" y="1477"/>
                      <a:pt x="548" y="1234"/>
                      <a:pt x="639" y="1021"/>
                    </a:cubicBezTo>
                    <a:cubicBezTo>
                      <a:pt x="730" y="778"/>
                      <a:pt x="882" y="626"/>
                      <a:pt x="1095" y="565"/>
                    </a:cubicBezTo>
                    <a:cubicBezTo>
                      <a:pt x="1140" y="534"/>
                      <a:pt x="1178" y="519"/>
                      <a:pt x="1224" y="519"/>
                    </a:cubicBezTo>
                    <a:cubicBezTo>
                      <a:pt x="1270" y="519"/>
                      <a:pt x="1323" y="534"/>
                      <a:pt x="1399" y="565"/>
                    </a:cubicBezTo>
                    <a:cubicBezTo>
                      <a:pt x="1475" y="580"/>
                      <a:pt x="1543" y="588"/>
                      <a:pt x="1600" y="588"/>
                    </a:cubicBezTo>
                    <a:cubicBezTo>
                      <a:pt x="1657" y="588"/>
                      <a:pt x="1703" y="580"/>
                      <a:pt x="1733" y="565"/>
                    </a:cubicBezTo>
                    <a:cubicBezTo>
                      <a:pt x="1733" y="565"/>
                      <a:pt x="1794" y="504"/>
                      <a:pt x="1855" y="504"/>
                    </a:cubicBezTo>
                    <a:cubicBezTo>
                      <a:pt x="1946" y="504"/>
                      <a:pt x="1976" y="504"/>
                      <a:pt x="2007" y="474"/>
                    </a:cubicBezTo>
                    <a:cubicBezTo>
                      <a:pt x="2037" y="474"/>
                      <a:pt x="2037" y="443"/>
                      <a:pt x="2098" y="413"/>
                    </a:cubicBezTo>
                    <a:cubicBezTo>
                      <a:pt x="2128" y="322"/>
                      <a:pt x="2128" y="291"/>
                      <a:pt x="2098" y="200"/>
                    </a:cubicBezTo>
                    <a:cubicBezTo>
                      <a:pt x="2007" y="170"/>
                      <a:pt x="1976" y="139"/>
                      <a:pt x="1885" y="109"/>
                    </a:cubicBezTo>
                    <a:cubicBezTo>
                      <a:pt x="1662" y="28"/>
                      <a:pt x="1466" y="1"/>
                      <a:pt x="1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2534;p69">
                <a:extLst>
                  <a:ext uri="{FF2B5EF4-FFF2-40B4-BE49-F238E27FC236}">
                    <a16:creationId xmlns:a16="http://schemas.microsoft.com/office/drawing/2014/main" id="{F803BFD7-EA0E-4B7D-A049-7660440592B9}"/>
                  </a:ext>
                </a:extLst>
              </p:cNvPr>
              <p:cNvSpPr/>
              <p:nvPr/>
            </p:nvSpPr>
            <p:spPr>
              <a:xfrm>
                <a:off x="3713425" y="6382675"/>
                <a:ext cx="6082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3618" extrusionOk="0">
                    <a:moveTo>
                      <a:pt x="578" y="0"/>
                    </a:moveTo>
                    <a:cubicBezTo>
                      <a:pt x="426" y="0"/>
                      <a:pt x="335" y="91"/>
                      <a:pt x="305" y="213"/>
                    </a:cubicBezTo>
                    <a:cubicBezTo>
                      <a:pt x="153" y="1003"/>
                      <a:pt x="92" y="1794"/>
                      <a:pt x="92" y="2584"/>
                    </a:cubicBezTo>
                    <a:cubicBezTo>
                      <a:pt x="92" y="2645"/>
                      <a:pt x="92" y="2736"/>
                      <a:pt x="31" y="2827"/>
                    </a:cubicBezTo>
                    <a:cubicBezTo>
                      <a:pt x="1" y="2949"/>
                      <a:pt x="1" y="3040"/>
                      <a:pt x="1" y="3131"/>
                    </a:cubicBezTo>
                    <a:cubicBezTo>
                      <a:pt x="1" y="3192"/>
                      <a:pt x="1" y="3283"/>
                      <a:pt x="31" y="3405"/>
                    </a:cubicBezTo>
                    <a:cubicBezTo>
                      <a:pt x="61" y="3496"/>
                      <a:pt x="153" y="3587"/>
                      <a:pt x="213" y="3617"/>
                    </a:cubicBezTo>
                    <a:cubicBezTo>
                      <a:pt x="396" y="3557"/>
                      <a:pt x="609" y="3496"/>
                      <a:pt x="791" y="3496"/>
                    </a:cubicBezTo>
                    <a:lnTo>
                      <a:pt x="1368" y="3496"/>
                    </a:lnTo>
                    <a:cubicBezTo>
                      <a:pt x="1520" y="3496"/>
                      <a:pt x="1703" y="3465"/>
                      <a:pt x="1916" y="3435"/>
                    </a:cubicBezTo>
                    <a:cubicBezTo>
                      <a:pt x="2098" y="3344"/>
                      <a:pt x="2250" y="3283"/>
                      <a:pt x="2371" y="3131"/>
                    </a:cubicBezTo>
                    <a:cubicBezTo>
                      <a:pt x="2432" y="3101"/>
                      <a:pt x="2371" y="2979"/>
                      <a:pt x="2159" y="2797"/>
                    </a:cubicBezTo>
                    <a:cubicBezTo>
                      <a:pt x="2134" y="2771"/>
                      <a:pt x="2098" y="2757"/>
                      <a:pt x="2054" y="2757"/>
                    </a:cubicBezTo>
                    <a:cubicBezTo>
                      <a:pt x="1992" y="2757"/>
                      <a:pt x="1913" y="2786"/>
                      <a:pt x="1824" y="2857"/>
                    </a:cubicBezTo>
                    <a:cubicBezTo>
                      <a:pt x="1703" y="2888"/>
                      <a:pt x="1612" y="2949"/>
                      <a:pt x="1460" y="2979"/>
                    </a:cubicBezTo>
                    <a:cubicBezTo>
                      <a:pt x="1277" y="3009"/>
                      <a:pt x="1186" y="3009"/>
                      <a:pt x="1095" y="3009"/>
                    </a:cubicBezTo>
                    <a:lnTo>
                      <a:pt x="700" y="3009"/>
                    </a:lnTo>
                    <a:cubicBezTo>
                      <a:pt x="639" y="2797"/>
                      <a:pt x="639" y="2553"/>
                      <a:pt x="639" y="2280"/>
                    </a:cubicBezTo>
                    <a:cubicBezTo>
                      <a:pt x="639" y="2037"/>
                      <a:pt x="700" y="1794"/>
                      <a:pt x="730" y="1581"/>
                    </a:cubicBezTo>
                    <a:cubicBezTo>
                      <a:pt x="761" y="1338"/>
                      <a:pt x="791" y="1125"/>
                      <a:pt x="852" y="851"/>
                    </a:cubicBezTo>
                    <a:cubicBezTo>
                      <a:pt x="882" y="608"/>
                      <a:pt x="882" y="365"/>
                      <a:pt x="852" y="152"/>
                    </a:cubicBezTo>
                    <a:cubicBezTo>
                      <a:pt x="852" y="61"/>
                      <a:pt x="730" y="0"/>
                      <a:pt x="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2535;p69">
                <a:extLst>
                  <a:ext uri="{FF2B5EF4-FFF2-40B4-BE49-F238E27FC236}">
                    <a16:creationId xmlns:a16="http://schemas.microsoft.com/office/drawing/2014/main" id="{C608B443-BD03-4476-BA9C-4CA5FF31B40C}"/>
                  </a:ext>
                </a:extLst>
              </p:cNvPr>
              <p:cNvSpPr/>
              <p:nvPr/>
            </p:nvSpPr>
            <p:spPr>
              <a:xfrm>
                <a:off x="3774975" y="6389325"/>
                <a:ext cx="50950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3261" extrusionOk="0">
                    <a:moveTo>
                      <a:pt x="1026" y="0"/>
                    </a:moveTo>
                    <a:cubicBezTo>
                      <a:pt x="978" y="0"/>
                      <a:pt x="930" y="3"/>
                      <a:pt x="882" y="8"/>
                    </a:cubicBezTo>
                    <a:cubicBezTo>
                      <a:pt x="578" y="8"/>
                      <a:pt x="305" y="160"/>
                      <a:pt x="153" y="403"/>
                    </a:cubicBezTo>
                    <a:cubicBezTo>
                      <a:pt x="122" y="464"/>
                      <a:pt x="92" y="555"/>
                      <a:pt x="92" y="616"/>
                    </a:cubicBezTo>
                    <a:cubicBezTo>
                      <a:pt x="92" y="707"/>
                      <a:pt x="92" y="798"/>
                      <a:pt x="122" y="920"/>
                    </a:cubicBezTo>
                    <a:cubicBezTo>
                      <a:pt x="153" y="1041"/>
                      <a:pt x="153" y="1102"/>
                      <a:pt x="153" y="1193"/>
                    </a:cubicBezTo>
                    <a:lnTo>
                      <a:pt x="153" y="1345"/>
                    </a:lnTo>
                    <a:cubicBezTo>
                      <a:pt x="153" y="1376"/>
                      <a:pt x="122" y="1406"/>
                      <a:pt x="122" y="1436"/>
                    </a:cubicBezTo>
                    <a:cubicBezTo>
                      <a:pt x="122" y="1497"/>
                      <a:pt x="92" y="1497"/>
                      <a:pt x="92" y="1497"/>
                    </a:cubicBezTo>
                    <a:cubicBezTo>
                      <a:pt x="92" y="1512"/>
                      <a:pt x="84" y="1512"/>
                      <a:pt x="77" y="1512"/>
                    </a:cubicBezTo>
                    <a:cubicBezTo>
                      <a:pt x="69" y="1512"/>
                      <a:pt x="61" y="1512"/>
                      <a:pt x="61" y="1528"/>
                    </a:cubicBezTo>
                    <a:lnTo>
                      <a:pt x="61" y="1558"/>
                    </a:lnTo>
                    <a:cubicBezTo>
                      <a:pt x="1" y="1588"/>
                      <a:pt x="1" y="1649"/>
                      <a:pt x="1" y="1680"/>
                    </a:cubicBezTo>
                    <a:cubicBezTo>
                      <a:pt x="1" y="1710"/>
                      <a:pt x="1" y="1740"/>
                      <a:pt x="61" y="1801"/>
                    </a:cubicBezTo>
                    <a:cubicBezTo>
                      <a:pt x="61" y="1832"/>
                      <a:pt x="92" y="1862"/>
                      <a:pt x="92" y="1862"/>
                    </a:cubicBezTo>
                    <a:cubicBezTo>
                      <a:pt x="122" y="2014"/>
                      <a:pt x="122" y="2257"/>
                      <a:pt x="122" y="2500"/>
                    </a:cubicBezTo>
                    <a:cubicBezTo>
                      <a:pt x="92" y="2804"/>
                      <a:pt x="122" y="3017"/>
                      <a:pt x="153" y="3169"/>
                    </a:cubicBezTo>
                    <a:lnTo>
                      <a:pt x="244" y="3230"/>
                    </a:lnTo>
                    <a:cubicBezTo>
                      <a:pt x="274" y="3260"/>
                      <a:pt x="305" y="3260"/>
                      <a:pt x="396" y="3260"/>
                    </a:cubicBezTo>
                    <a:lnTo>
                      <a:pt x="548" y="3260"/>
                    </a:lnTo>
                    <a:cubicBezTo>
                      <a:pt x="669" y="3260"/>
                      <a:pt x="761" y="3260"/>
                      <a:pt x="882" y="3230"/>
                    </a:cubicBezTo>
                    <a:cubicBezTo>
                      <a:pt x="1004" y="3199"/>
                      <a:pt x="1125" y="3199"/>
                      <a:pt x="1186" y="3169"/>
                    </a:cubicBezTo>
                    <a:cubicBezTo>
                      <a:pt x="1277" y="3108"/>
                      <a:pt x="1368" y="3078"/>
                      <a:pt x="1490" y="3047"/>
                    </a:cubicBezTo>
                    <a:cubicBezTo>
                      <a:pt x="1642" y="3017"/>
                      <a:pt x="1733" y="2956"/>
                      <a:pt x="1794" y="2926"/>
                    </a:cubicBezTo>
                    <a:cubicBezTo>
                      <a:pt x="1916" y="2895"/>
                      <a:pt x="1946" y="2865"/>
                      <a:pt x="1976" y="2774"/>
                    </a:cubicBezTo>
                    <a:cubicBezTo>
                      <a:pt x="2037" y="2743"/>
                      <a:pt x="2037" y="2622"/>
                      <a:pt x="1976" y="2561"/>
                    </a:cubicBezTo>
                    <a:cubicBezTo>
                      <a:pt x="1916" y="2500"/>
                      <a:pt x="1885" y="2500"/>
                      <a:pt x="1885" y="2500"/>
                    </a:cubicBezTo>
                    <a:cubicBezTo>
                      <a:pt x="1764" y="2561"/>
                      <a:pt x="1642" y="2591"/>
                      <a:pt x="1490" y="2652"/>
                    </a:cubicBezTo>
                    <a:cubicBezTo>
                      <a:pt x="1338" y="2743"/>
                      <a:pt x="1186" y="2774"/>
                      <a:pt x="1065" y="2804"/>
                    </a:cubicBezTo>
                    <a:cubicBezTo>
                      <a:pt x="1004" y="2804"/>
                      <a:pt x="916" y="2831"/>
                      <a:pt x="828" y="2831"/>
                    </a:cubicBezTo>
                    <a:cubicBezTo>
                      <a:pt x="784" y="2831"/>
                      <a:pt x="740" y="2824"/>
                      <a:pt x="700" y="2804"/>
                    </a:cubicBezTo>
                    <a:cubicBezTo>
                      <a:pt x="700" y="2774"/>
                      <a:pt x="669" y="2713"/>
                      <a:pt x="669" y="2591"/>
                    </a:cubicBezTo>
                    <a:cubicBezTo>
                      <a:pt x="609" y="2470"/>
                      <a:pt x="609" y="2348"/>
                      <a:pt x="609" y="2318"/>
                    </a:cubicBezTo>
                    <a:cubicBezTo>
                      <a:pt x="609" y="2287"/>
                      <a:pt x="669" y="2196"/>
                      <a:pt x="669" y="2135"/>
                    </a:cubicBezTo>
                    <a:cubicBezTo>
                      <a:pt x="669" y="2044"/>
                      <a:pt x="700" y="1984"/>
                      <a:pt x="730" y="1953"/>
                    </a:cubicBezTo>
                    <a:cubicBezTo>
                      <a:pt x="761" y="1862"/>
                      <a:pt x="882" y="1832"/>
                      <a:pt x="1004" y="1832"/>
                    </a:cubicBezTo>
                    <a:cubicBezTo>
                      <a:pt x="1125" y="1832"/>
                      <a:pt x="1277" y="1832"/>
                      <a:pt x="1368" y="1801"/>
                    </a:cubicBezTo>
                    <a:cubicBezTo>
                      <a:pt x="1490" y="1771"/>
                      <a:pt x="1581" y="1710"/>
                      <a:pt x="1642" y="1619"/>
                    </a:cubicBezTo>
                    <a:cubicBezTo>
                      <a:pt x="1612" y="1528"/>
                      <a:pt x="1520" y="1436"/>
                      <a:pt x="1460" y="1406"/>
                    </a:cubicBezTo>
                    <a:cubicBezTo>
                      <a:pt x="1368" y="1376"/>
                      <a:pt x="1277" y="1376"/>
                      <a:pt x="1186" y="1376"/>
                    </a:cubicBezTo>
                    <a:lnTo>
                      <a:pt x="882" y="1376"/>
                    </a:lnTo>
                    <a:cubicBezTo>
                      <a:pt x="761" y="1376"/>
                      <a:pt x="700" y="1345"/>
                      <a:pt x="609" y="1315"/>
                    </a:cubicBezTo>
                    <a:cubicBezTo>
                      <a:pt x="669" y="1193"/>
                      <a:pt x="669" y="1102"/>
                      <a:pt x="669" y="1011"/>
                    </a:cubicBezTo>
                    <a:cubicBezTo>
                      <a:pt x="669" y="889"/>
                      <a:pt x="609" y="798"/>
                      <a:pt x="669" y="707"/>
                    </a:cubicBezTo>
                    <a:cubicBezTo>
                      <a:pt x="700" y="585"/>
                      <a:pt x="730" y="494"/>
                      <a:pt x="821" y="464"/>
                    </a:cubicBezTo>
                    <a:cubicBezTo>
                      <a:pt x="852" y="449"/>
                      <a:pt x="905" y="441"/>
                      <a:pt x="970" y="441"/>
                    </a:cubicBezTo>
                    <a:cubicBezTo>
                      <a:pt x="1034" y="441"/>
                      <a:pt x="1110" y="449"/>
                      <a:pt x="1186" y="464"/>
                    </a:cubicBezTo>
                    <a:cubicBezTo>
                      <a:pt x="1338" y="494"/>
                      <a:pt x="1460" y="494"/>
                      <a:pt x="1520" y="494"/>
                    </a:cubicBezTo>
                    <a:cubicBezTo>
                      <a:pt x="1612" y="494"/>
                      <a:pt x="1672" y="464"/>
                      <a:pt x="1733" y="403"/>
                    </a:cubicBezTo>
                    <a:cubicBezTo>
                      <a:pt x="1794" y="312"/>
                      <a:pt x="1764" y="281"/>
                      <a:pt x="1733" y="251"/>
                    </a:cubicBezTo>
                    <a:cubicBezTo>
                      <a:pt x="1529" y="72"/>
                      <a:pt x="1281" y="0"/>
                      <a:pt x="1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2536;p69">
                <a:extLst>
                  <a:ext uri="{FF2B5EF4-FFF2-40B4-BE49-F238E27FC236}">
                    <a16:creationId xmlns:a16="http://schemas.microsoft.com/office/drawing/2014/main" id="{18C68CCB-4EFE-4BCB-8D3D-8F80B101BA6A}"/>
                  </a:ext>
                </a:extLst>
              </p:cNvPr>
              <p:cNvSpPr/>
              <p:nvPr/>
            </p:nvSpPr>
            <p:spPr>
              <a:xfrm>
                <a:off x="3423900" y="6933450"/>
                <a:ext cx="39550" cy="678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2712" extrusionOk="0">
                    <a:moveTo>
                      <a:pt x="742" y="0"/>
                    </a:moveTo>
                    <a:cubicBezTo>
                      <a:pt x="709" y="0"/>
                      <a:pt x="675" y="2"/>
                      <a:pt x="639" y="6"/>
                    </a:cubicBezTo>
                    <a:cubicBezTo>
                      <a:pt x="426" y="6"/>
                      <a:pt x="183" y="128"/>
                      <a:pt x="62" y="310"/>
                    </a:cubicBezTo>
                    <a:cubicBezTo>
                      <a:pt x="31" y="371"/>
                      <a:pt x="31" y="432"/>
                      <a:pt x="31" y="523"/>
                    </a:cubicBezTo>
                    <a:cubicBezTo>
                      <a:pt x="31" y="584"/>
                      <a:pt x="62" y="705"/>
                      <a:pt x="62" y="766"/>
                    </a:cubicBezTo>
                    <a:cubicBezTo>
                      <a:pt x="122" y="887"/>
                      <a:pt x="122" y="979"/>
                      <a:pt x="122" y="1009"/>
                    </a:cubicBezTo>
                    <a:lnTo>
                      <a:pt x="122" y="1039"/>
                    </a:lnTo>
                    <a:lnTo>
                      <a:pt x="122" y="1161"/>
                    </a:lnTo>
                    <a:cubicBezTo>
                      <a:pt x="122" y="1191"/>
                      <a:pt x="62" y="1191"/>
                      <a:pt x="62" y="1222"/>
                    </a:cubicBezTo>
                    <a:cubicBezTo>
                      <a:pt x="62" y="1252"/>
                      <a:pt x="31" y="1252"/>
                      <a:pt x="31" y="1252"/>
                    </a:cubicBezTo>
                    <a:cubicBezTo>
                      <a:pt x="16" y="1283"/>
                      <a:pt x="8" y="1283"/>
                      <a:pt x="5" y="1283"/>
                    </a:cubicBezTo>
                    <a:cubicBezTo>
                      <a:pt x="1" y="1283"/>
                      <a:pt x="1" y="1283"/>
                      <a:pt x="1" y="1313"/>
                    </a:cubicBezTo>
                    <a:lnTo>
                      <a:pt x="1" y="1343"/>
                    </a:lnTo>
                    <a:lnTo>
                      <a:pt x="1" y="1404"/>
                    </a:lnTo>
                    <a:cubicBezTo>
                      <a:pt x="1" y="1404"/>
                      <a:pt x="1" y="1465"/>
                      <a:pt x="31" y="1495"/>
                    </a:cubicBezTo>
                    <a:cubicBezTo>
                      <a:pt x="62" y="1526"/>
                      <a:pt x="62" y="1556"/>
                      <a:pt x="62" y="1556"/>
                    </a:cubicBezTo>
                    <a:cubicBezTo>
                      <a:pt x="122" y="1708"/>
                      <a:pt x="122" y="1891"/>
                      <a:pt x="122" y="2103"/>
                    </a:cubicBezTo>
                    <a:cubicBezTo>
                      <a:pt x="122" y="2346"/>
                      <a:pt x="122" y="2529"/>
                      <a:pt x="153" y="2650"/>
                    </a:cubicBezTo>
                    <a:cubicBezTo>
                      <a:pt x="153" y="2681"/>
                      <a:pt x="153" y="2711"/>
                      <a:pt x="183" y="2711"/>
                    </a:cubicBezTo>
                    <a:lnTo>
                      <a:pt x="426" y="2711"/>
                    </a:lnTo>
                    <a:cubicBezTo>
                      <a:pt x="487" y="2711"/>
                      <a:pt x="609" y="2711"/>
                      <a:pt x="670" y="2681"/>
                    </a:cubicBezTo>
                    <a:cubicBezTo>
                      <a:pt x="761" y="2650"/>
                      <a:pt x="822" y="2650"/>
                      <a:pt x="913" y="2590"/>
                    </a:cubicBezTo>
                    <a:cubicBezTo>
                      <a:pt x="974" y="2559"/>
                      <a:pt x="1095" y="2529"/>
                      <a:pt x="1186" y="2498"/>
                    </a:cubicBezTo>
                    <a:cubicBezTo>
                      <a:pt x="1247" y="2438"/>
                      <a:pt x="1369" y="2407"/>
                      <a:pt x="1399" y="2407"/>
                    </a:cubicBezTo>
                    <a:cubicBezTo>
                      <a:pt x="1490" y="2407"/>
                      <a:pt x="1521" y="2377"/>
                      <a:pt x="1551" y="2286"/>
                    </a:cubicBezTo>
                    <a:cubicBezTo>
                      <a:pt x="1551" y="2255"/>
                      <a:pt x="1581" y="2195"/>
                      <a:pt x="1551" y="2103"/>
                    </a:cubicBezTo>
                    <a:cubicBezTo>
                      <a:pt x="1521" y="2073"/>
                      <a:pt x="1490" y="2073"/>
                      <a:pt x="1490" y="2073"/>
                    </a:cubicBezTo>
                    <a:cubicBezTo>
                      <a:pt x="1399" y="2073"/>
                      <a:pt x="1277" y="2103"/>
                      <a:pt x="1186" y="2195"/>
                    </a:cubicBezTo>
                    <a:cubicBezTo>
                      <a:pt x="1065" y="2225"/>
                      <a:pt x="943" y="2286"/>
                      <a:pt x="822" y="2286"/>
                    </a:cubicBezTo>
                    <a:lnTo>
                      <a:pt x="518" y="2286"/>
                    </a:lnTo>
                    <a:cubicBezTo>
                      <a:pt x="518" y="2255"/>
                      <a:pt x="487" y="2225"/>
                      <a:pt x="487" y="2103"/>
                    </a:cubicBezTo>
                    <a:cubicBezTo>
                      <a:pt x="457" y="1982"/>
                      <a:pt x="457" y="1921"/>
                      <a:pt x="457" y="1891"/>
                    </a:cubicBezTo>
                    <a:lnTo>
                      <a:pt x="457" y="1739"/>
                    </a:lnTo>
                    <a:cubicBezTo>
                      <a:pt x="457" y="1647"/>
                      <a:pt x="487" y="1617"/>
                      <a:pt x="518" y="1587"/>
                    </a:cubicBezTo>
                    <a:cubicBezTo>
                      <a:pt x="578" y="1526"/>
                      <a:pt x="639" y="1495"/>
                      <a:pt x="761" y="1495"/>
                    </a:cubicBezTo>
                    <a:cubicBezTo>
                      <a:pt x="882" y="1495"/>
                      <a:pt x="943" y="1465"/>
                      <a:pt x="1065" y="1465"/>
                    </a:cubicBezTo>
                    <a:cubicBezTo>
                      <a:pt x="1186" y="1465"/>
                      <a:pt x="1247" y="1374"/>
                      <a:pt x="1277" y="1313"/>
                    </a:cubicBezTo>
                    <a:cubicBezTo>
                      <a:pt x="1247" y="1222"/>
                      <a:pt x="1217" y="1191"/>
                      <a:pt x="1125" y="1161"/>
                    </a:cubicBezTo>
                    <a:cubicBezTo>
                      <a:pt x="1065" y="1131"/>
                      <a:pt x="974" y="1131"/>
                      <a:pt x="913" y="1131"/>
                    </a:cubicBezTo>
                    <a:lnTo>
                      <a:pt x="670" y="1131"/>
                    </a:lnTo>
                    <a:cubicBezTo>
                      <a:pt x="609" y="1131"/>
                      <a:pt x="518" y="1131"/>
                      <a:pt x="457" y="1070"/>
                    </a:cubicBezTo>
                    <a:cubicBezTo>
                      <a:pt x="487" y="1009"/>
                      <a:pt x="487" y="918"/>
                      <a:pt x="487" y="857"/>
                    </a:cubicBezTo>
                    <a:lnTo>
                      <a:pt x="487" y="584"/>
                    </a:lnTo>
                    <a:cubicBezTo>
                      <a:pt x="487" y="462"/>
                      <a:pt x="518" y="432"/>
                      <a:pt x="609" y="401"/>
                    </a:cubicBezTo>
                    <a:cubicBezTo>
                      <a:pt x="639" y="386"/>
                      <a:pt x="685" y="378"/>
                      <a:pt x="738" y="378"/>
                    </a:cubicBezTo>
                    <a:cubicBezTo>
                      <a:pt x="791" y="378"/>
                      <a:pt x="852" y="386"/>
                      <a:pt x="913" y="401"/>
                    </a:cubicBezTo>
                    <a:cubicBezTo>
                      <a:pt x="1034" y="432"/>
                      <a:pt x="1125" y="432"/>
                      <a:pt x="1186" y="432"/>
                    </a:cubicBezTo>
                    <a:cubicBezTo>
                      <a:pt x="1247" y="401"/>
                      <a:pt x="1277" y="371"/>
                      <a:pt x="1338" y="310"/>
                    </a:cubicBezTo>
                    <a:cubicBezTo>
                      <a:pt x="1369" y="280"/>
                      <a:pt x="1369" y="249"/>
                      <a:pt x="1338" y="219"/>
                    </a:cubicBezTo>
                    <a:cubicBezTo>
                      <a:pt x="1153" y="86"/>
                      <a:pt x="968" y="0"/>
                      <a:pt x="7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2537;p69">
                <a:extLst>
                  <a:ext uri="{FF2B5EF4-FFF2-40B4-BE49-F238E27FC236}">
                    <a16:creationId xmlns:a16="http://schemas.microsoft.com/office/drawing/2014/main" id="{88D58595-E018-429A-A3F2-250B6A3D3021}"/>
                  </a:ext>
                </a:extLst>
              </p:cNvPr>
              <p:cNvSpPr/>
              <p:nvPr/>
            </p:nvSpPr>
            <p:spPr>
              <a:xfrm>
                <a:off x="3465700" y="6928450"/>
                <a:ext cx="47150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3003" extrusionOk="0">
                    <a:moveTo>
                      <a:pt x="1703" y="1"/>
                    </a:moveTo>
                    <a:cubicBezTo>
                      <a:pt x="1665" y="1"/>
                      <a:pt x="1627" y="8"/>
                      <a:pt x="1581" y="24"/>
                    </a:cubicBezTo>
                    <a:cubicBezTo>
                      <a:pt x="1520" y="54"/>
                      <a:pt x="1429" y="115"/>
                      <a:pt x="1429" y="145"/>
                    </a:cubicBezTo>
                    <a:cubicBezTo>
                      <a:pt x="1368" y="297"/>
                      <a:pt x="1277" y="601"/>
                      <a:pt x="1216" y="1057"/>
                    </a:cubicBezTo>
                    <a:cubicBezTo>
                      <a:pt x="1125" y="1513"/>
                      <a:pt x="1064" y="1817"/>
                      <a:pt x="943" y="2030"/>
                    </a:cubicBezTo>
                    <a:cubicBezTo>
                      <a:pt x="821" y="1878"/>
                      <a:pt x="730" y="1665"/>
                      <a:pt x="639" y="1331"/>
                    </a:cubicBezTo>
                    <a:cubicBezTo>
                      <a:pt x="578" y="966"/>
                      <a:pt x="487" y="784"/>
                      <a:pt x="457" y="662"/>
                    </a:cubicBezTo>
                    <a:cubicBezTo>
                      <a:pt x="426" y="601"/>
                      <a:pt x="365" y="601"/>
                      <a:pt x="305" y="601"/>
                    </a:cubicBezTo>
                    <a:cubicBezTo>
                      <a:pt x="213" y="601"/>
                      <a:pt x="183" y="632"/>
                      <a:pt x="122" y="662"/>
                    </a:cubicBezTo>
                    <a:cubicBezTo>
                      <a:pt x="31" y="692"/>
                      <a:pt x="1" y="753"/>
                      <a:pt x="1" y="784"/>
                    </a:cubicBezTo>
                    <a:cubicBezTo>
                      <a:pt x="1" y="936"/>
                      <a:pt x="1" y="1087"/>
                      <a:pt x="31" y="1239"/>
                    </a:cubicBezTo>
                    <a:cubicBezTo>
                      <a:pt x="61" y="1391"/>
                      <a:pt x="122" y="1543"/>
                      <a:pt x="213" y="1787"/>
                    </a:cubicBezTo>
                    <a:cubicBezTo>
                      <a:pt x="335" y="1999"/>
                      <a:pt x="365" y="2121"/>
                      <a:pt x="426" y="2243"/>
                    </a:cubicBezTo>
                    <a:cubicBezTo>
                      <a:pt x="426" y="2273"/>
                      <a:pt x="457" y="2395"/>
                      <a:pt x="578" y="2546"/>
                    </a:cubicBezTo>
                    <a:cubicBezTo>
                      <a:pt x="669" y="2698"/>
                      <a:pt x="730" y="2790"/>
                      <a:pt x="761" y="2911"/>
                    </a:cubicBezTo>
                    <a:cubicBezTo>
                      <a:pt x="791" y="2942"/>
                      <a:pt x="821" y="3002"/>
                      <a:pt x="943" y="3002"/>
                    </a:cubicBezTo>
                    <a:cubicBezTo>
                      <a:pt x="1034" y="3002"/>
                      <a:pt x="1064" y="2942"/>
                      <a:pt x="1186" y="2942"/>
                    </a:cubicBezTo>
                    <a:cubicBezTo>
                      <a:pt x="1247" y="2911"/>
                      <a:pt x="1277" y="2881"/>
                      <a:pt x="1277" y="2850"/>
                    </a:cubicBezTo>
                    <a:cubicBezTo>
                      <a:pt x="1338" y="2486"/>
                      <a:pt x="1399" y="2182"/>
                      <a:pt x="1490" y="1969"/>
                    </a:cubicBezTo>
                    <a:cubicBezTo>
                      <a:pt x="1703" y="1209"/>
                      <a:pt x="1824" y="601"/>
                      <a:pt x="1885" y="176"/>
                    </a:cubicBezTo>
                    <a:cubicBezTo>
                      <a:pt x="1885" y="115"/>
                      <a:pt x="1885" y="54"/>
                      <a:pt x="1824" y="24"/>
                    </a:cubicBezTo>
                    <a:cubicBezTo>
                      <a:pt x="1779" y="8"/>
                      <a:pt x="1741" y="1"/>
                      <a:pt x="17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2538;p69">
                <a:extLst>
                  <a:ext uri="{FF2B5EF4-FFF2-40B4-BE49-F238E27FC236}">
                    <a16:creationId xmlns:a16="http://schemas.microsoft.com/office/drawing/2014/main" id="{C8FEC437-C40D-4B6F-86C8-23E8CBB9852F}"/>
                  </a:ext>
                </a:extLst>
              </p:cNvPr>
              <p:cNvSpPr/>
              <p:nvPr/>
            </p:nvSpPr>
            <p:spPr>
              <a:xfrm>
                <a:off x="3512825" y="6933450"/>
                <a:ext cx="40300" cy="6780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712" extrusionOk="0">
                    <a:moveTo>
                      <a:pt x="763" y="0"/>
                    </a:moveTo>
                    <a:cubicBezTo>
                      <a:pt x="732" y="0"/>
                      <a:pt x="700" y="2"/>
                      <a:pt x="669" y="6"/>
                    </a:cubicBezTo>
                    <a:cubicBezTo>
                      <a:pt x="426" y="6"/>
                      <a:pt x="213" y="128"/>
                      <a:pt x="91" y="310"/>
                    </a:cubicBezTo>
                    <a:cubicBezTo>
                      <a:pt x="61" y="371"/>
                      <a:pt x="61" y="432"/>
                      <a:pt x="61" y="523"/>
                    </a:cubicBezTo>
                    <a:cubicBezTo>
                      <a:pt x="61" y="584"/>
                      <a:pt x="91" y="705"/>
                      <a:pt x="91" y="766"/>
                    </a:cubicBezTo>
                    <a:cubicBezTo>
                      <a:pt x="122" y="887"/>
                      <a:pt x="122" y="979"/>
                      <a:pt x="122" y="1009"/>
                    </a:cubicBezTo>
                    <a:lnTo>
                      <a:pt x="122" y="1039"/>
                    </a:lnTo>
                    <a:lnTo>
                      <a:pt x="122" y="1161"/>
                    </a:lnTo>
                    <a:cubicBezTo>
                      <a:pt x="122" y="1191"/>
                      <a:pt x="91" y="1191"/>
                      <a:pt x="91" y="1222"/>
                    </a:cubicBezTo>
                    <a:cubicBezTo>
                      <a:pt x="91" y="1252"/>
                      <a:pt x="61" y="1252"/>
                      <a:pt x="61" y="1252"/>
                    </a:cubicBezTo>
                    <a:cubicBezTo>
                      <a:pt x="31" y="1283"/>
                      <a:pt x="15" y="1283"/>
                      <a:pt x="8" y="1283"/>
                    </a:cubicBezTo>
                    <a:cubicBezTo>
                      <a:pt x="0" y="1283"/>
                      <a:pt x="0" y="1283"/>
                      <a:pt x="0" y="1313"/>
                    </a:cubicBezTo>
                    <a:lnTo>
                      <a:pt x="0" y="1343"/>
                    </a:lnTo>
                    <a:lnTo>
                      <a:pt x="0" y="1404"/>
                    </a:lnTo>
                    <a:cubicBezTo>
                      <a:pt x="0" y="1404"/>
                      <a:pt x="0" y="1465"/>
                      <a:pt x="61" y="1495"/>
                    </a:cubicBezTo>
                    <a:cubicBezTo>
                      <a:pt x="91" y="1526"/>
                      <a:pt x="91" y="1556"/>
                      <a:pt x="91" y="1556"/>
                    </a:cubicBezTo>
                    <a:cubicBezTo>
                      <a:pt x="122" y="1708"/>
                      <a:pt x="122" y="1891"/>
                      <a:pt x="122" y="2103"/>
                    </a:cubicBezTo>
                    <a:cubicBezTo>
                      <a:pt x="122" y="2346"/>
                      <a:pt x="122" y="2529"/>
                      <a:pt x="152" y="2650"/>
                    </a:cubicBezTo>
                    <a:cubicBezTo>
                      <a:pt x="152" y="2681"/>
                      <a:pt x="152" y="2711"/>
                      <a:pt x="213" y="2711"/>
                    </a:cubicBezTo>
                    <a:lnTo>
                      <a:pt x="426" y="2711"/>
                    </a:lnTo>
                    <a:cubicBezTo>
                      <a:pt x="517" y="2711"/>
                      <a:pt x="608" y="2711"/>
                      <a:pt x="699" y="2681"/>
                    </a:cubicBezTo>
                    <a:cubicBezTo>
                      <a:pt x="760" y="2650"/>
                      <a:pt x="851" y="2650"/>
                      <a:pt x="912" y="2590"/>
                    </a:cubicBezTo>
                    <a:cubicBezTo>
                      <a:pt x="1003" y="2559"/>
                      <a:pt x="1125" y="2529"/>
                      <a:pt x="1186" y="2498"/>
                    </a:cubicBezTo>
                    <a:cubicBezTo>
                      <a:pt x="1246" y="2438"/>
                      <a:pt x="1368" y="2407"/>
                      <a:pt x="1398" y="2407"/>
                    </a:cubicBezTo>
                    <a:cubicBezTo>
                      <a:pt x="1490" y="2407"/>
                      <a:pt x="1520" y="2377"/>
                      <a:pt x="1581" y="2286"/>
                    </a:cubicBezTo>
                    <a:cubicBezTo>
                      <a:pt x="1581" y="2255"/>
                      <a:pt x="1611" y="2195"/>
                      <a:pt x="1581" y="2103"/>
                    </a:cubicBezTo>
                    <a:cubicBezTo>
                      <a:pt x="1520" y="2073"/>
                      <a:pt x="1490" y="2073"/>
                      <a:pt x="1490" y="2073"/>
                    </a:cubicBezTo>
                    <a:cubicBezTo>
                      <a:pt x="1398" y="2073"/>
                      <a:pt x="1307" y="2103"/>
                      <a:pt x="1186" y="2195"/>
                    </a:cubicBezTo>
                    <a:cubicBezTo>
                      <a:pt x="1064" y="2225"/>
                      <a:pt x="942" y="2286"/>
                      <a:pt x="851" y="2286"/>
                    </a:cubicBezTo>
                    <a:lnTo>
                      <a:pt x="547" y="2286"/>
                    </a:lnTo>
                    <a:cubicBezTo>
                      <a:pt x="547" y="2255"/>
                      <a:pt x="517" y="2225"/>
                      <a:pt x="517" y="2103"/>
                    </a:cubicBezTo>
                    <a:cubicBezTo>
                      <a:pt x="456" y="1982"/>
                      <a:pt x="456" y="1921"/>
                      <a:pt x="456" y="1891"/>
                    </a:cubicBezTo>
                    <a:lnTo>
                      <a:pt x="456" y="1739"/>
                    </a:lnTo>
                    <a:cubicBezTo>
                      <a:pt x="456" y="1647"/>
                      <a:pt x="517" y="1617"/>
                      <a:pt x="547" y="1587"/>
                    </a:cubicBezTo>
                    <a:cubicBezTo>
                      <a:pt x="578" y="1526"/>
                      <a:pt x="669" y="1495"/>
                      <a:pt x="760" y="1495"/>
                    </a:cubicBezTo>
                    <a:cubicBezTo>
                      <a:pt x="882" y="1495"/>
                      <a:pt x="973" y="1465"/>
                      <a:pt x="1064" y="1465"/>
                    </a:cubicBezTo>
                    <a:cubicBezTo>
                      <a:pt x="1186" y="1465"/>
                      <a:pt x="1277" y="1374"/>
                      <a:pt x="1307" y="1313"/>
                    </a:cubicBezTo>
                    <a:cubicBezTo>
                      <a:pt x="1246" y="1222"/>
                      <a:pt x="1216" y="1191"/>
                      <a:pt x="1155" y="1161"/>
                    </a:cubicBezTo>
                    <a:cubicBezTo>
                      <a:pt x="1064" y="1131"/>
                      <a:pt x="1003" y="1131"/>
                      <a:pt x="912" y="1131"/>
                    </a:cubicBezTo>
                    <a:lnTo>
                      <a:pt x="699" y="1131"/>
                    </a:lnTo>
                    <a:cubicBezTo>
                      <a:pt x="608" y="1131"/>
                      <a:pt x="547" y="1131"/>
                      <a:pt x="456" y="1070"/>
                    </a:cubicBezTo>
                    <a:cubicBezTo>
                      <a:pt x="517" y="1009"/>
                      <a:pt x="517" y="918"/>
                      <a:pt x="517" y="857"/>
                    </a:cubicBezTo>
                    <a:lnTo>
                      <a:pt x="517" y="584"/>
                    </a:lnTo>
                    <a:cubicBezTo>
                      <a:pt x="517" y="462"/>
                      <a:pt x="547" y="432"/>
                      <a:pt x="608" y="401"/>
                    </a:cubicBezTo>
                    <a:cubicBezTo>
                      <a:pt x="654" y="386"/>
                      <a:pt x="707" y="378"/>
                      <a:pt x="760" y="378"/>
                    </a:cubicBezTo>
                    <a:cubicBezTo>
                      <a:pt x="813" y="378"/>
                      <a:pt x="866" y="386"/>
                      <a:pt x="912" y="401"/>
                    </a:cubicBezTo>
                    <a:cubicBezTo>
                      <a:pt x="1034" y="432"/>
                      <a:pt x="1155" y="432"/>
                      <a:pt x="1186" y="432"/>
                    </a:cubicBezTo>
                    <a:cubicBezTo>
                      <a:pt x="1277" y="401"/>
                      <a:pt x="1307" y="371"/>
                      <a:pt x="1338" y="310"/>
                    </a:cubicBezTo>
                    <a:cubicBezTo>
                      <a:pt x="1368" y="280"/>
                      <a:pt x="1368" y="249"/>
                      <a:pt x="1338" y="219"/>
                    </a:cubicBezTo>
                    <a:cubicBezTo>
                      <a:pt x="1179" y="86"/>
                      <a:pt x="974" y="0"/>
                      <a:pt x="7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2539;p69">
                <a:extLst>
                  <a:ext uri="{FF2B5EF4-FFF2-40B4-BE49-F238E27FC236}">
                    <a16:creationId xmlns:a16="http://schemas.microsoft.com/office/drawing/2014/main" id="{633397DD-4294-4D66-86E0-7592F21387C1}"/>
                  </a:ext>
                </a:extLst>
              </p:cNvPr>
              <p:cNvSpPr/>
              <p:nvPr/>
            </p:nvSpPr>
            <p:spPr>
              <a:xfrm>
                <a:off x="3554600" y="6928175"/>
                <a:ext cx="48675" cy="7382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953" extrusionOk="0">
                    <a:moveTo>
                      <a:pt x="730" y="460"/>
                    </a:moveTo>
                    <a:cubicBezTo>
                      <a:pt x="1065" y="491"/>
                      <a:pt x="1308" y="643"/>
                      <a:pt x="1430" y="886"/>
                    </a:cubicBezTo>
                    <a:cubicBezTo>
                      <a:pt x="1460" y="886"/>
                      <a:pt x="1460" y="916"/>
                      <a:pt x="1430" y="947"/>
                    </a:cubicBezTo>
                    <a:cubicBezTo>
                      <a:pt x="1430" y="977"/>
                      <a:pt x="1369" y="1038"/>
                      <a:pt x="1338" y="1038"/>
                    </a:cubicBezTo>
                    <a:cubicBezTo>
                      <a:pt x="1217" y="1098"/>
                      <a:pt x="1126" y="1190"/>
                      <a:pt x="974" y="1220"/>
                    </a:cubicBezTo>
                    <a:cubicBezTo>
                      <a:pt x="898" y="1235"/>
                      <a:pt x="829" y="1243"/>
                      <a:pt x="761" y="1243"/>
                    </a:cubicBezTo>
                    <a:cubicBezTo>
                      <a:pt x="692" y="1243"/>
                      <a:pt x="624" y="1235"/>
                      <a:pt x="548" y="1220"/>
                    </a:cubicBezTo>
                    <a:lnTo>
                      <a:pt x="518" y="1190"/>
                    </a:lnTo>
                    <a:lnTo>
                      <a:pt x="518" y="1098"/>
                    </a:lnTo>
                    <a:lnTo>
                      <a:pt x="518" y="1038"/>
                    </a:lnTo>
                    <a:cubicBezTo>
                      <a:pt x="518" y="1038"/>
                      <a:pt x="548" y="977"/>
                      <a:pt x="548" y="947"/>
                    </a:cubicBezTo>
                    <a:cubicBezTo>
                      <a:pt x="578" y="916"/>
                      <a:pt x="578" y="886"/>
                      <a:pt x="578" y="886"/>
                    </a:cubicBezTo>
                    <a:cubicBezTo>
                      <a:pt x="578" y="886"/>
                      <a:pt x="609" y="795"/>
                      <a:pt x="578" y="734"/>
                    </a:cubicBezTo>
                    <a:cubicBezTo>
                      <a:pt x="578" y="643"/>
                      <a:pt x="578" y="582"/>
                      <a:pt x="609" y="521"/>
                    </a:cubicBezTo>
                    <a:cubicBezTo>
                      <a:pt x="670" y="460"/>
                      <a:pt x="700" y="460"/>
                      <a:pt x="730" y="460"/>
                    </a:cubicBezTo>
                    <a:close/>
                    <a:moveTo>
                      <a:pt x="741" y="0"/>
                    </a:moveTo>
                    <a:cubicBezTo>
                      <a:pt x="560" y="0"/>
                      <a:pt x="387" y="60"/>
                      <a:pt x="214" y="156"/>
                    </a:cubicBezTo>
                    <a:cubicBezTo>
                      <a:pt x="214" y="156"/>
                      <a:pt x="153" y="156"/>
                      <a:pt x="153" y="187"/>
                    </a:cubicBezTo>
                    <a:lnTo>
                      <a:pt x="153" y="247"/>
                    </a:lnTo>
                    <a:lnTo>
                      <a:pt x="153" y="339"/>
                    </a:lnTo>
                    <a:lnTo>
                      <a:pt x="153" y="399"/>
                    </a:lnTo>
                    <a:lnTo>
                      <a:pt x="153" y="491"/>
                    </a:lnTo>
                    <a:cubicBezTo>
                      <a:pt x="214" y="612"/>
                      <a:pt x="153" y="795"/>
                      <a:pt x="122" y="1038"/>
                    </a:cubicBezTo>
                    <a:cubicBezTo>
                      <a:pt x="92" y="1250"/>
                      <a:pt x="62" y="1402"/>
                      <a:pt x="62" y="1494"/>
                    </a:cubicBezTo>
                    <a:cubicBezTo>
                      <a:pt x="62" y="1524"/>
                      <a:pt x="62" y="1585"/>
                      <a:pt x="1" y="1767"/>
                    </a:cubicBezTo>
                    <a:lnTo>
                      <a:pt x="1" y="2162"/>
                    </a:lnTo>
                    <a:cubicBezTo>
                      <a:pt x="1" y="2193"/>
                      <a:pt x="31" y="2314"/>
                      <a:pt x="31" y="2436"/>
                    </a:cubicBezTo>
                    <a:cubicBezTo>
                      <a:pt x="31" y="2588"/>
                      <a:pt x="92" y="2649"/>
                      <a:pt x="122" y="2770"/>
                    </a:cubicBezTo>
                    <a:cubicBezTo>
                      <a:pt x="153" y="2831"/>
                      <a:pt x="244" y="2922"/>
                      <a:pt x="274" y="2922"/>
                    </a:cubicBezTo>
                    <a:cubicBezTo>
                      <a:pt x="305" y="2922"/>
                      <a:pt x="396" y="2922"/>
                      <a:pt x="457" y="2892"/>
                    </a:cubicBezTo>
                    <a:cubicBezTo>
                      <a:pt x="548" y="2831"/>
                      <a:pt x="578" y="2801"/>
                      <a:pt x="578" y="2770"/>
                    </a:cubicBezTo>
                    <a:cubicBezTo>
                      <a:pt x="578" y="2679"/>
                      <a:pt x="578" y="2527"/>
                      <a:pt x="487" y="2284"/>
                    </a:cubicBezTo>
                    <a:cubicBezTo>
                      <a:pt x="426" y="2010"/>
                      <a:pt x="426" y="1828"/>
                      <a:pt x="457" y="1676"/>
                    </a:cubicBezTo>
                    <a:cubicBezTo>
                      <a:pt x="457" y="1615"/>
                      <a:pt x="548" y="1585"/>
                      <a:pt x="609" y="1585"/>
                    </a:cubicBezTo>
                    <a:cubicBezTo>
                      <a:pt x="730" y="1585"/>
                      <a:pt x="761" y="1585"/>
                      <a:pt x="791" y="1615"/>
                    </a:cubicBezTo>
                    <a:cubicBezTo>
                      <a:pt x="913" y="1737"/>
                      <a:pt x="1004" y="1858"/>
                      <a:pt x="1034" y="2041"/>
                    </a:cubicBezTo>
                    <a:cubicBezTo>
                      <a:pt x="1065" y="2193"/>
                      <a:pt x="1156" y="2375"/>
                      <a:pt x="1186" y="2527"/>
                    </a:cubicBezTo>
                    <a:cubicBezTo>
                      <a:pt x="1247" y="2679"/>
                      <a:pt x="1338" y="2801"/>
                      <a:pt x="1460" y="2922"/>
                    </a:cubicBezTo>
                    <a:cubicBezTo>
                      <a:pt x="1490" y="2953"/>
                      <a:pt x="1521" y="2953"/>
                      <a:pt x="1612" y="2953"/>
                    </a:cubicBezTo>
                    <a:cubicBezTo>
                      <a:pt x="1673" y="2953"/>
                      <a:pt x="1733" y="2953"/>
                      <a:pt x="1764" y="2922"/>
                    </a:cubicBezTo>
                    <a:cubicBezTo>
                      <a:pt x="1794" y="2892"/>
                      <a:pt x="1825" y="2831"/>
                      <a:pt x="1794" y="2801"/>
                    </a:cubicBezTo>
                    <a:cubicBezTo>
                      <a:pt x="1612" y="2436"/>
                      <a:pt x="1460" y="1980"/>
                      <a:pt x="1338" y="1433"/>
                    </a:cubicBezTo>
                    <a:cubicBezTo>
                      <a:pt x="1794" y="1129"/>
                      <a:pt x="1946" y="855"/>
                      <a:pt x="1794" y="643"/>
                    </a:cubicBezTo>
                    <a:cubicBezTo>
                      <a:pt x="1612" y="369"/>
                      <a:pt x="1369" y="187"/>
                      <a:pt x="1065" y="65"/>
                    </a:cubicBezTo>
                    <a:cubicBezTo>
                      <a:pt x="953" y="20"/>
                      <a:pt x="846" y="0"/>
                      <a:pt x="7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2540;p69">
                <a:extLst>
                  <a:ext uri="{FF2B5EF4-FFF2-40B4-BE49-F238E27FC236}">
                    <a16:creationId xmlns:a16="http://schemas.microsoft.com/office/drawing/2014/main" id="{64D4D5CF-CD76-4171-9F0F-54D13575AD87}"/>
                  </a:ext>
                </a:extLst>
              </p:cNvPr>
              <p:cNvSpPr/>
              <p:nvPr/>
            </p:nvSpPr>
            <p:spPr>
              <a:xfrm>
                <a:off x="3603250" y="6929225"/>
                <a:ext cx="40300" cy="814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257" extrusionOk="0">
                    <a:moveTo>
                      <a:pt x="251" y="0"/>
                    </a:moveTo>
                    <a:cubicBezTo>
                      <a:pt x="221" y="0"/>
                      <a:pt x="183" y="8"/>
                      <a:pt x="122" y="23"/>
                    </a:cubicBezTo>
                    <a:cubicBezTo>
                      <a:pt x="31" y="114"/>
                      <a:pt x="0" y="145"/>
                      <a:pt x="0" y="236"/>
                    </a:cubicBezTo>
                    <a:cubicBezTo>
                      <a:pt x="0" y="388"/>
                      <a:pt x="122" y="631"/>
                      <a:pt x="274" y="1026"/>
                    </a:cubicBezTo>
                    <a:cubicBezTo>
                      <a:pt x="426" y="1391"/>
                      <a:pt x="487" y="1664"/>
                      <a:pt x="547" y="1816"/>
                    </a:cubicBezTo>
                    <a:cubicBezTo>
                      <a:pt x="547" y="1938"/>
                      <a:pt x="487" y="2151"/>
                      <a:pt x="426" y="2424"/>
                    </a:cubicBezTo>
                    <a:cubicBezTo>
                      <a:pt x="335" y="2698"/>
                      <a:pt x="274" y="2880"/>
                      <a:pt x="274" y="2971"/>
                    </a:cubicBezTo>
                    <a:lnTo>
                      <a:pt x="274" y="3123"/>
                    </a:lnTo>
                    <a:cubicBezTo>
                      <a:pt x="274" y="3154"/>
                      <a:pt x="304" y="3184"/>
                      <a:pt x="335" y="3215"/>
                    </a:cubicBezTo>
                    <a:cubicBezTo>
                      <a:pt x="376" y="3242"/>
                      <a:pt x="404" y="3257"/>
                      <a:pt x="435" y="3257"/>
                    </a:cubicBezTo>
                    <a:cubicBezTo>
                      <a:pt x="472" y="3257"/>
                      <a:pt x="511" y="3234"/>
                      <a:pt x="578" y="3184"/>
                    </a:cubicBezTo>
                    <a:cubicBezTo>
                      <a:pt x="639" y="3184"/>
                      <a:pt x="699" y="3154"/>
                      <a:pt x="699" y="3123"/>
                    </a:cubicBezTo>
                    <a:cubicBezTo>
                      <a:pt x="730" y="3002"/>
                      <a:pt x="791" y="2698"/>
                      <a:pt x="912" y="2120"/>
                    </a:cubicBezTo>
                    <a:cubicBezTo>
                      <a:pt x="912" y="2090"/>
                      <a:pt x="943" y="2090"/>
                      <a:pt x="1034" y="2060"/>
                    </a:cubicBezTo>
                    <a:cubicBezTo>
                      <a:pt x="1094" y="2060"/>
                      <a:pt x="1155" y="1999"/>
                      <a:pt x="1155" y="1999"/>
                    </a:cubicBezTo>
                    <a:cubicBezTo>
                      <a:pt x="1186" y="1908"/>
                      <a:pt x="1186" y="1847"/>
                      <a:pt x="1155" y="1816"/>
                    </a:cubicBezTo>
                    <a:cubicBezTo>
                      <a:pt x="1034" y="1756"/>
                      <a:pt x="1034" y="1604"/>
                      <a:pt x="1064" y="1482"/>
                    </a:cubicBezTo>
                    <a:cubicBezTo>
                      <a:pt x="1186" y="1300"/>
                      <a:pt x="1338" y="874"/>
                      <a:pt x="1611" y="236"/>
                    </a:cubicBezTo>
                    <a:cubicBezTo>
                      <a:pt x="1611" y="175"/>
                      <a:pt x="1611" y="145"/>
                      <a:pt x="1550" y="114"/>
                    </a:cubicBezTo>
                    <a:cubicBezTo>
                      <a:pt x="1520" y="84"/>
                      <a:pt x="1490" y="84"/>
                      <a:pt x="1398" y="84"/>
                    </a:cubicBezTo>
                    <a:cubicBezTo>
                      <a:pt x="1368" y="84"/>
                      <a:pt x="1307" y="84"/>
                      <a:pt x="1246" y="114"/>
                    </a:cubicBezTo>
                    <a:cubicBezTo>
                      <a:pt x="1155" y="175"/>
                      <a:pt x="1064" y="388"/>
                      <a:pt x="1003" y="631"/>
                    </a:cubicBezTo>
                    <a:cubicBezTo>
                      <a:pt x="912" y="905"/>
                      <a:pt x="821" y="1056"/>
                      <a:pt x="791" y="1148"/>
                    </a:cubicBezTo>
                    <a:cubicBezTo>
                      <a:pt x="730" y="1056"/>
                      <a:pt x="669" y="935"/>
                      <a:pt x="639" y="783"/>
                    </a:cubicBezTo>
                    <a:lnTo>
                      <a:pt x="547" y="327"/>
                    </a:lnTo>
                    <a:cubicBezTo>
                      <a:pt x="456" y="236"/>
                      <a:pt x="426" y="114"/>
                      <a:pt x="335" y="23"/>
                    </a:cubicBezTo>
                    <a:cubicBezTo>
                      <a:pt x="304" y="8"/>
                      <a:pt x="281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2541;p69">
                <a:extLst>
                  <a:ext uri="{FF2B5EF4-FFF2-40B4-BE49-F238E27FC236}">
                    <a16:creationId xmlns:a16="http://schemas.microsoft.com/office/drawing/2014/main" id="{DA078EEE-B9F7-4D09-A9C3-AAA341808F86}"/>
                  </a:ext>
                </a:extLst>
              </p:cNvPr>
              <p:cNvSpPr/>
              <p:nvPr/>
            </p:nvSpPr>
            <p:spPr>
              <a:xfrm>
                <a:off x="3644275" y="6929025"/>
                <a:ext cx="501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980" extrusionOk="0">
                    <a:moveTo>
                      <a:pt x="973" y="1"/>
                    </a:moveTo>
                    <a:cubicBezTo>
                      <a:pt x="821" y="1"/>
                      <a:pt x="730" y="31"/>
                      <a:pt x="578" y="92"/>
                    </a:cubicBezTo>
                    <a:cubicBezTo>
                      <a:pt x="457" y="122"/>
                      <a:pt x="274" y="183"/>
                      <a:pt x="122" y="274"/>
                    </a:cubicBezTo>
                    <a:cubicBezTo>
                      <a:pt x="31" y="305"/>
                      <a:pt x="1" y="396"/>
                      <a:pt x="1" y="457"/>
                    </a:cubicBezTo>
                    <a:cubicBezTo>
                      <a:pt x="1" y="578"/>
                      <a:pt x="31" y="609"/>
                      <a:pt x="122" y="639"/>
                    </a:cubicBezTo>
                    <a:cubicBezTo>
                      <a:pt x="132" y="658"/>
                      <a:pt x="144" y="665"/>
                      <a:pt x="160" y="665"/>
                    </a:cubicBezTo>
                    <a:cubicBezTo>
                      <a:pt x="196" y="665"/>
                      <a:pt x="251" y="630"/>
                      <a:pt x="335" y="609"/>
                    </a:cubicBezTo>
                    <a:cubicBezTo>
                      <a:pt x="457" y="578"/>
                      <a:pt x="517" y="548"/>
                      <a:pt x="517" y="548"/>
                    </a:cubicBezTo>
                    <a:lnTo>
                      <a:pt x="578" y="548"/>
                    </a:lnTo>
                    <a:cubicBezTo>
                      <a:pt x="609" y="487"/>
                      <a:pt x="639" y="487"/>
                      <a:pt x="639" y="487"/>
                    </a:cubicBezTo>
                    <a:lnTo>
                      <a:pt x="730" y="487"/>
                    </a:lnTo>
                    <a:lnTo>
                      <a:pt x="730" y="548"/>
                    </a:lnTo>
                    <a:cubicBezTo>
                      <a:pt x="730" y="761"/>
                      <a:pt x="669" y="1156"/>
                      <a:pt x="639" y="1642"/>
                    </a:cubicBezTo>
                    <a:cubicBezTo>
                      <a:pt x="609" y="2128"/>
                      <a:pt x="609" y="2554"/>
                      <a:pt x="609" y="2827"/>
                    </a:cubicBezTo>
                    <a:cubicBezTo>
                      <a:pt x="609" y="2858"/>
                      <a:pt x="609" y="2888"/>
                      <a:pt x="639" y="2919"/>
                    </a:cubicBezTo>
                    <a:cubicBezTo>
                      <a:pt x="669" y="2979"/>
                      <a:pt x="730" y="2979"/>
                      <a:pt x="761" y="2979"/>
                    </a:cubicBezTo>
                    <a:cubicBezTo>
                      <a:pt x="943" y="2888"/>
                      <a:pt x="1034" y="2827"/>
                      <a:pt x="1064" y="2736"/>
                    </a:cubicBezTo>
                    <a:cubicBezTo>
                      <a:pt x="1064" y="1733"/>
                      <a:pt x="1125" y="943"/>
                      <a:pt x="1247" y="426"/>
                    </a:cubicBezTo>
                    <a:lnTo>
                      <a:pt x="1490" y="426"/>
                    </a:lnTo>
                    <a:cubicBezTo>
                      <a:pt x="1520" y="426"/>
                      <a:pt x="1642" y="426"/>
                      <a:pt x="1733" y="365"/>
                    </a:cubicBezTo>
                    <a:cubicBezTo>
                      <a:pt x="1824" y="335"/>
                      <a:pt x="1885" y="335"/>
                      <a:pt x="1946" y="274"/>
                    </a:cubicBezTo>
                    <a:cubicBezTo>
                      <a:pt x="1976" y="183"/>
                      <a:pt x="2007" y="153"/>
                      <a:pt x="1976" y="92"/>
                    </a:cubicBezTo>
                    <a:cubicBezTo>
                      <a:pt x="1976" y="92"/>
                      <a:pt x="2007" y="31"/>
                      <a:pt x="1976" y="31"/>
                    </a:cubicBezTo>
                    <a:cubicBezTo>
                      <a:pt x="1946" y="31"/>
                      <a:pt x="1946" y="1"/>
                      <a:pt x="1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2542;p69">
                <a:extLst>
                  <a:ext uri="{FF2B5EF4-FFF2-40B4-BE49-F238E27FC236}">
                    <a16:creationId xmlns:a16="http://schemas.microsoft.com/office/drawing/2014/main" id="{12754C5A-D021-4947-B274-9014DD849879}"/>
                  </a:ext>
                </a:extLst>
              </p:cNvPr>
              <p:cNvSpPr/>
              <p:nvPr/>
            </p:nvSpPr>
            <p:spPr>
              <a:xfrm>
                <a:off x="3694425" y="6932075"/>
                <a:ext cx="44100" cy="7512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005" extrusionOk="0">
                    <a:moveTo>
                      <a:pt x="1429" y="0"/>
                    </a:moveTo>
                    <a:cubicBezTo>
                      <a:pt x="1369" y="0"/>
                      <a:pt x="1338" y="0"/>
                      <a:pt x="1247" y="31"/>
                    </a:cubicBezTo>
                    <a:cubicBezTo>
                      <a:pt x="1186" y="61"/>
                      <a:pt x="1125" y="91"/>
                      <a:pt x="1125" y="183"/>
                    </a:cubicBezTo>
                    <a:lnTo>
                      <a:pt x="1125" y="760"/>
                    </a:lnTo>
                    <a:cubicBezTo>
                      <a:pt x="1125" y="973"/>
                      <a:pt x="1095" y="1186"/>
                      <a:pt x="1065" y="1277"/>
                    </a:cubicBezTo>
                    <a:cubicBezTo>
                      <a:pt x="1065" y="1298"/>
                      <a:pt x="1021" y="1333"/>
                      <a:pt x="964" y="1333"/>
                    </a:cubicBezTo>
                    <a:cubicBezTo>
                      <a:pt x="939" y="1333"/>
                      <a:pt x="910" y="1326"/>
                      <a:pt x="882" y="1307"/>
                    </a:cubicBezTo>
                    <a:cubicBezTo>
                      <a:pt x="761" y="1277"/>
                      <a:pt x="669" y="1246"/>
                      <a:pt x="639" y="1216"/>
                    </a:cubicBezTo>
                    <a:cubicBezTo>
                      <a:pt x="639" y="1125"/>
                      <a:pt x="639" y="1064"/>
                      <a:pt x="609" y="973"/>
                    </a:cubicBezTo>
                    <a:cubicBezTo>
                      <a:pt x="578" y="912"/>
                      <a:pt x="609" y="821"/>
                      <a:pt x="609" y="760"/>
                    </a:cubicBezTo>
                    <a:cubicBezTo>
                      <a:pt x="639" y="669"/>
                      <a:pt x="700" y="608"/>
                      <a:pt x="700" y="487"/>
                    </a:cubicBezTo>
                    <a:cubicBezTo>
                      <a:pt x="700" y="365"/>
                      <a:pt x="730" y="304"/>
                      <a:pt x="730" y="274"/>
                    </a:cubicBezTo>
                    <a:cubicBezTo>
                      <a:pt x="730" y="213"/>
                      <a:pt x="700" y="152"/>
                      <a:pt x="609" y="61"/>
                    </a:cubicBezTo>
                    <a:cubicBezTo>
                      <a:pt x="548" y="31"/>
                      <a:pt x="457" y="31"/>
                      <a:pt x="396" y="31"/>
                    </a:cubicBezTo>
                    <a:cubicBezTo>
                      <a:pt x="274" y="31"/>
                      <a:pt x="213" y="61"/>
                      <a:pt x="183" y="122"/>
                    </a:cubicBezTo>
                    <a:cubicBezTo>
                      <a:pt x="153" y="183"/>
                      <a:pt x="122" y="304"/>
                      <a:pt x="122" y="426"/>
                    </a:cubicBezTo>
                    <a:lnTo>
                      <a:pt x="122" y="821"/>
                    </a:lnTo>
                    <a:lnTo>
                      <a:pt x="122" y="1186"/>
                    </a:lnTo>
                    <a:cubicBezTo>
                      <a:pt x="122" y="1186"/>
                      <a:pt x="92" y="1216"/>
                      <a:pt x="92" y="1277"/>
                    </a:cubicBezTo>
                    <a:cubicBezTo>
                      <a:pt x="31" y="1338"/>
                      <a:pt x="31" y="1368"/>
                      <a:pt x="31" y="1398"/>
                    </a:cubicBezTo>
                    <a:cubicBezTo>
                      <a:pt x="31" y="1429"/>
                      <a:pt x="1" y="1429"/>
                      <a:pt x="31" y="1520"/>
                    </a:cubicBezTo>
                    <a:cubicBezTo>
                      <a:pt x="92" y="1581"/>
                      <a:pt x="92" y="1642"/>
                      <a:pt x="92" y="1642"/>
                    </a:cubicBezTo>
                    <a:cubicBezTo>
                      <a:pt x="92" y="1672"/>
                      <a:pt x="122" y="1733"/>
                      <a:pt x="92" y="1976"/>
                    </a:cubicBezTo>
                    <a:lnTo>
                      <a:pt x="92" y="2280"/>
                    </a:lnTo>
                    <a:cubicBezTo>
                      <a:pt x="122" y="2341"/>
                      <a:pt x="122" y="2462"/>
                      <a:pt x="153" y="2523"/>
                    </a:cubicBezTo>
                    <a:cubicBezTo>
                      <a:pt x="183" y="2614"/>
                      <a:pt x="244" y="2675"/>
                      <a:pt x="305" y="2736"/>
                    </a:cubicBezTo>
                    <a:cubicBezTo>
                      <a:pt x="396" y="2766"/>
                      <a:pt x="487" y="2797"/>
                      <a:pt x="609" y="2797"/>
                    </a:cubicBezTo>
                    <a:cubicBezTo>
                      <a:pt x="639" y="2675"/>
                      <a:pt x="639" y="2493"/>
                      <a:pt x="609" y="2219"/>
                    </a:cubicBezTo>
                    <a:cubicBezTo>
                      <a:pt x="578" y="1976"/>
                      <a:pt x="578" y="1824"/>
                      <a:pt x="639" y="1733"/>
                    </a:cubicBezTo>
                    <a:cubicBezTo>
                      <a:pt x="639" y="1702"/>
                      <a:pt x="700" y="1672"/>
                      <a:pt x="761" y="1672"/>
                    </a:cubicBezTo>
                    <a:cubicBezTo>
                      <a:pt x="791" y="1652"/>
                      <a:pt x="815" y="1645"/>
                      <a:pt x="835" y="1645"/>
                    </a:cubicBezTo>
                    <a:cubicBezTo>
                      <a:pt x="875" y="1645"/>
                      <a:pt x="902" y="1672"/>
                      <a:pt x="943" y="1672"/>
                    </a:cubicBezTo>
                    <a:cubicBezTo>
                      <a:pt x="1034" y="1672"/>
                      <a:pt x="1065" y="1702"/>
                      <a:pt x="1095" y="1763"/>
                    </a:cubicBezTo>
                    <a:cubicBezTo>
                      <a:pt x="1156" y="1854"/>
                      <a:pt x="1186" y="1976"/>
                      <a:pt x="1186" y="2067"/>
                    </a:cubicBezTo>
                    <a:cubicBezTo>
                      <a:pt x="1186" y="2189"/>
                      <a:pt x="1217" y="2310"/>
                      <a:pt x="1217" y="2432"/>
                    </a:cubicBezTo>
                    <a:cubicBezTo>
                      <a:pt x="1217" y="2523"/>
                      <a:pt x="1308" y="2614"/>
                      <a:pt x="1308" y="2736"/>
                    </a:cubicBezTo>
                    <a:cubicBezTo>
                      <a:pt x="1308" y="2827"/>
                      <a:pt x="1369" y="2918"/>
                      <a:pt x="1460" y="2949"/>
                    </a:cubicBezTo>
                    <a:cubicBezTo>
                      <a:pt x="1502" y="2970"/>
                      <a:pt x="1573" y="3005"/>
                      <a:pt x="1652" y="3005"/>
                    </a:cubicBezTo>
                    <a:cubicBezTo>
                      <a:pt x="1688" y="3005"/>
                      <a:pt x="1726" y="2998"/>
                      <a:pt x="1764" y="2979"/>
                    </a:cubicBezTo>
                    <a:cubicBezTo>
                      <a:pt x="1764" y="2888"/>
                      <a:pt x="1703" y="2675"/>
                      <a:pt x="1672" y="2371"/>
                    </a:cubicBezTo>
                    <a:cubicBezTo>
                      <a:pt x="1612" y="2067"/>
                      <a:pt x="1612" y="1854"/>
                      <a:pt x="1642" y="1702"/>
                    </a:cubicBezTo>
                    <a:cubicBezTo>
                      <a:pt x="1642" y="1672"/>
                      <a:pt x="1642" y="1672"/>
                      <a:pt x="1672" y="1611"/>
                    </a:cubicBezTo>
                    <a:cubicBezTo>
                      <a:pt x="1703" y="1611"/>
                      <a:pt x="1703" y="1581"/>
                      <a:pt x="1703" y="1550"/>
                    </a:cubicBezTo>
                    <a:cubicBezTo>
                      <a:pt x="1703" y="1520"/>
                      <a:pt x="1672" y="1459"/>
                      <a:pt x="1642" y="1429"/>
                    </a:cubicBezTo>
                    <a:cubicBezTo>
                      <a:pt x="1581" y="1398"/>
                      <a:pt x="1551" y="1368"/>
                      <a:pt x="1551" y="1307"/>
                    </a:cubicBezTo>
                    <a:cubicBezTo>
                      <a:pt x="1551" y="1246"/>
                      <a:pt x="1551" y="1094"/>
                      <a:pt x="1581" y="912"/>
                    </a:cubicBezTo>
                    <a:cubicBezTo>
                      <a:pt x="1642" y="760"/>
                      <a:pt x="1642" y="608"/>
                      <a:pt x="1642" y="487"/>
                    </a:cubicBezTo>
                    <a:cubicBezTo>
                      <a:pt x="1642" y="365"/>
                      <a:pt x="1581" y="243"/>
                      <a:pt x="1551" y="61"/>
                    </a:cubicBezTo>
                    <a:cubicBezTo>
                      <a:pt x="1551" y="31"/>
                      <a:pt x="1521" y="0"/>
                      <a:pt x="14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2543;p69">
                <a:extLst>
                  <a:ext uri="{FF2B5EF4-FFF2-40B4-BE49-F238E27FC236}">
                    <a16:creationId xmlns:a16="http://schemas.microsoft.com/office/drawing/2014/main" id="{EF5CDC52-D505-4DD0-A6CA-55AF556F72D0}"/>
                  </a:ext>
                </a:extLst>
              </p:cNvPr>
              <p:cNvSpPr/>
              <p:nvPr/>
            </p:nvSpPr>
            <p:spPr>
              <a:xfrm>
                <a:off x="3742300" y="6937100"/>
                <a:ext cx="15975" cy="6415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566" extrusionOk="0">
                    <a:moveTo>
                      <a:pt x="300" y="1"/>
                    </a:moveTo>
                    <a:cubicBezTo>
                      <a:pt x="272" y="1"/>
                      <a:pt x="244" y="4"/>
                      <a:pt x="213" y="12"/>
                    </a:cubicBezTo>
                    <a:cubicBezTo>
                      <a:pt x="92" y="73"/>
                      <a:pt x="31" y="134"/>
                      <a:pt x="31" y="255"/>
                    </a:cubicBezTo>
                    <a:cubicBezTo>
                      <a:pt x="31" y="377"/>
                      <a:pt x="1" y="529"/>
                      <a:pt x="1" y="681"/>
                    </a:cubicBezTo>
                    <a:lnTo>
                      <a:pt x="1" y="1045"/>
                    </a:lnTo>
                    <a:lnTo>
                      <a:pt x="1" y="1471"/>
                    </a:lnTo>
                    <a:lnTo>
                      <a:pt x="1" y="1836"/>
                    </a:lnTo>
                    <a:lnTo>
                      <a:pt x="1" y="1988"/>
                    </a:lnTo>
                    <a:lnTo>
                      <a:pt x="1" y="2079"/>
                    </a:lnTo>
                    <a:lnTo>
                      <a:pt x="1" y="2140"/>
                    </a:lnTo>
                    <a:lnTo>
                      <a:pt x="1" y="2231"/>
                    </a:lnTo>
                    <a:lnTo>
                      <a:pt x="1" y="2292"/>
                    </a:lnTo>
                    <a:cubicBezTo>
                      <a:pt x="1" y="2352"/>
                      <a:pt x="31" y="2383"/>
                      <a:pt x="31" y="2383"/>
                    </a:cubicBezTo>
                    <a:cubicBezTo>
                      <a:pt x="31" y="2413"/>
                      <a:pt x="61" y="2444"/>
                      <a:pt x="61" y="2444"/>
                    </a:cubicBezTo>
                    <a:cubicBezTo>
                      <a:pt x="61" y="2444"/>
                      <a:pt x="61" y="2504"/>
                      <a:pt x="92" y="2504"/>
                    </a:cubicBezTo>
                    <a:cubicBezTo>
                      <a:pt x="122" y="2504"/>
                      <a:pt x="122" y="2535"/>
                      <a:pt x="183" y="2535"/>
                    </a:cubicBezTo>
                    <a:cubicBezTo>
                      <a:pt x="244" y="2565"/>
                      <a:pt x="274" y="2565"/>
                      <a:pt x="365" y="2565"/>
                    </a:cubicBezTo>
                    <a:cubicBezTo>
                      <a:pt x="426" y="2565"/>
                      <a:pt x="487" y="2535"/>
                      <a:pt x="487" y="2504"/>
                    </a:cubicBezTo>
                    <a:cubicBezTo>
                      <a:pt x="487" y="2292"/>
                      <a:pt x="426" y="2079"/>
                      <a:pt x="426" y="1775"/>
                    </a:cubicBezTo>
                    <a:lnTo>
                      <a:pt x="426" y="924"/>
                    </a:lnTo>
                    <a:cubicBezTo>
                      <a:pt x="487" y="711"/>
                      <a:pt x="517" y="468"/>
                      <a:pt x="578" y="255"/>
                    </a:cubicBezTo>
                    <a:cubicBezTo>
                      <a:pt x="639" y="225"/>
                      <a:pt x="578" y="134"/>
                      <a:pt x="548" y="103"/>
                    </a:cubicBezTo>
                    <a:cubicBezTo>
                      <a:pt x="457" y="35"/>
                      <a:pt x="382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2544;p69">
                <a:extLst>
                  <a:ext uri="{FF2B5EF4-FFF2-40B4-BE49-F238E27FC236}">
                    <a16:creationId xmlns:a16="http://schemas.microsoft.com/office/drawing/2014/main" id="{6B58E341-6045-4598-B421-74A9C35D0F82}"/>
                  </a:ext>
                </a:extLst>
              </p:cNvPr>
              <p:cNvSpPr/>
              <p:nvPr/>
            </p:nvSpPr>
            <p:spPr>
              <a:xfrm>
                <a:off x="3759775" y="6932075"/>
                <a:ext cx="37275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604" extrusionOk="0">
                    <a:moveTo>
                      <a:pt x="1156" y="0"/>
                    </a:moveTo>
                    <a:cubicBezTo>
                      <a:pt x="1065" y="0"/>
                      <a:pt x="1004" y="31"/>
                      <a:pt x="1004" y="122"/>
                    </a:cubicBezTo>
                    <a:cubicBezTo>
                      <a:pt x="943" y="274"/>
                      <a:pt x="1004" y="456"/>
                      <a:pt x="1034" y="669"/>
                    </a:cubicBezTo>
                    <a:cubicBezTo>
                      <a:pt x="1065" y="942"/>
                      <a:pt x="1125" y="1094"/>
                      <a:pt x="1125" y="1216"/>
                    </a:cubicBezTo>
                    <a:lnTo>
                      <a:pt x="1125" y="1398"/>
                    </a:lnTo>
                    <a:lnTo>
                      <a:pt x="1125" y="1642"/>
                    </a:lnTo>
                    <a:cubicBezTo>
                      <a:pt x="1125" y="1702"/>
                      <a:pt x="1125" y="1733"/>
                      <a:pt x="1065" y="1824"/>
                    </a:cubicBezTo>
                    <a:cubicBezTo>
                      <a:pt x="973" y="1672"/>
                      <a:pt x="882" y="1490"/>
                      <a:pt x="761" y="1186"/>
                    </a:cubicBezTo>
                    <a:cubicBezTo>
                      <a:pt x="669" y="882"/>
                      <a:pt x="578" y="639"/>
                      <a:pt x="457" y="517"/>
                    </a:cubicBezTo>
                    <a:cubicBezTo>
                      <a:pt x="457" y="487"/>
                      <a:pt x="396" y="487"/>
                      <a:pt x="305" y="487"/>
                    </a:cubicBezTo>
                    <a:cubicBezTo>
                      <a:pt x="183" y="487"/>
                      <a:pt x="153" y="517"/>
                      <a:pt x="153" y="578"/>
                    </a:cubicBezTo>
                    <a:cubicBezTo>
                      <a:pt x="92" y="791"/>
                      <a:pt x="62" y="1094"/>
                      <a:pt x="62" y="1550"/>
                    </a:cubicBezTo>
                    <a:cubicBezTo>
                      <a:pt x="62" y="2006"/>
                      <a:pt x="1" y="2280"/>
                      <a:pt x="1" y="2432"/>
                    </a:cubicBezTo>
                    <a:cubicBezTo>
                      <a:pt x="1" y="2462"/>
                      <a:pt x="1" y="2493"/>
                      <a:pt x="62" y="2553"/>
                    </a:cubicBezTo>
                    <a:cubicBezTo>
                      <a:pt x="79" y="2589"/>
                      <a:pt x="108" y="2604"/>
                      <a:pt x="146" y="2604"/>
                    </a:cubicBezTo>
                    <a:cubicBezTo>
                      <a:pt x="174" y="2604"/>
                      <a:pt x="206" y="2596"/>
                      <a:pt x="244" y="2584"/>
                    </a:cubicBezTo>
                    <a:cubicBezTo>
                      <a:pt x="305" y="2553"/>
                      <a:pt x="396" y="2553"/>
                      <a:pt x="396" y="2462"/>
                    </a:cubicBezTo>
                    <a:cubicBezTo>
                      <a:pt x="426" y="2341"/>
                      <a:pt x="457" y="2189"/>
                      <a:pt x="426" y="2006"/>
                    </a:cubicBezTo>
                    <a:cubicBezTo>
                      <a:pt x="396" y="1824"/>
                      <a:pt x="426" y="1672"/>
                      <a:pt x="457" y="1550"/>
                    </a:cubicBezTo>
                    <a:cubicBezTo>
                      <a:pt x="517" y="1581"/>
                      <a:pt x="548" y="1672"/>
                      <a:pt x="578" y="1733"/>
                    </a:cubicBezTo>
                    <a:cubicBezTo>
                      <a:pt x="609" y="1824"/>
                      <a:pt x="669" y="1885"/>
                      <a:pt x="700" y="1946"/>
                    </a:cubicBezTo>
                    <a:cubicBezTo>
                      <a:pt x="730" y="2006"/>
                      <a:pt x="761" y="2037"/>
                      <a:pt x="821" y="2128"/>
                    </a:cubicBezTo>
                    <a:cubicBezTo>
                      <a:pt x="852" y="2189"/>
                      <a:pt x="882" y="2280"/>
                      <a:pt x="913" y="2310"/>
                    </a:cubicBezTo>
                    <a:cubicBezTo>
                      <a:pt x="1004" y="2401"/>
                      <a:pt x="1034" y="2401"/>
                      <a:pt x="1125" y="2401"/>
                    </a:cubicBezTo>
                    <a:cubicBezTo>
                      <a:pt x="1186" y="2401"/>
                      <a:pt x="1277" y="2341"/>
                      <a:pt x="1308" y="2310"/>
                    </a:cubicBezTo>
                    <a:cubicBezTo>
                      <a:pt x="1399" y="2158"/>
                      <a:pt x="1490" y="1946"/>
                      <a:pt x="1490" y="1642"/>
                    </a:cubicBezTo>
                    <a:lnTo>
                      <a:pt x="1490" y="1520"/>
                    </a:lnTo>
                    <a:lnTo>
                      <a:pt x="1490" y="1034"/>
                    </a:lnTo>
                    <a:cubicBezTo>
                      <a:pt x="1490" y="912"/>
                      <a:pt x="1490" y="760"/>
                      <a:pt x="1460" y="578"/>
                    </a:cubicBezTo>
                    <a:cubicBezTo>
                      <a:pt x="1429" y="365"/>
                      <a:pt x="1369" y="213"/>
                      <a:pt x="1338" y="61"/>
                    </a:cubicBezTo>
                    <a:cubicBezTo>
                      <a:pt x="1308" y="0"/>
                      <a:pt x="1277" y="0"/>
                      <a:pt x="1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2545;p69">
                <a:extLst>
                  <a:ext uri="{FF2B5EF4-FFF2-40B4-BE49-F238E27FC236}">
                    <a16:creationId xmlns:a16="http://schemas.microsoft.com/office/drawing/2014/main" id="{F0C23500-684A-4D97-B7C5-5F46F3D0931D}"/>
                  </a:ext>
                </a:extLst>
              </p:cNvPr>
              <p:cNvSpPr/>
              <p:nvPr/>
            </p:nvSpPr>
            <p:spPr>
              <a:xfrm>
                <a:off x="3797775" y="6939675"/>
                <a:ext cx="44100" cy="6395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2558" extrusionOk="0">
                    <a:moveTo>
                      <a:pt x="1156" y="0"/>
                    </a:moveTo>
                    <a:cubicBezTo>
                      <a:pt x="973" y="0"/>
                      <a:pt x="821" y="61"/>
                      <a:pt x="608" y="183"/>
                    </a:cubicBezTo>
                    <a:cubicBezTo>
                      <a:pt x="365" y="365"/>
                      <a:pt x="153" y="638"/>
                      <a:pt x="92" y="942"/>
                    </a:cubicBezTo>
                    <a:cubicBezTo>
                      <a:pt x="1" y="1246"/>
                      <a:pt x="1" y="1581"/>
                      <a:pt x="92" y="1946"/>
                    </a:cubicBezTo>
                    <a:cubicBezTo>
                      <a:pt x="122" y="2158"/>
                      <a:pt x="244" y="2310"/>
                      <a:pt x="365" y="2462"/>
                    </a:cubicBezTo>
                    <a:cubicBezTo>
                      <a:pt x="479" y="2527"/>
                      <a:pt x="585" y="2558"/>
                      <a:pt x="695" y="2558"/>
                    </a:cubicBezTo>
                    <a:cubicBezTo>
                      <a:pt x="791" y="2558"/>
                      <a:pt x="891" y="2535"/>
                      <a:pt x="1004" y="2493"/>
                    </a:cubicBezTo>
                    <a:cubicBezTo>
                      <a:pt x="1034" y="2493"/>
                      <a:pt x="1064" y="2462"/>
                      <a:pt x="1156" y="2462"/>
                    </a:cubicBezTo>
                    <a:cubicBezTo>
                      <a:pt x="1216" y="2462"/>
                      <a:pt x="1277" y="2462"/>
                      <a:pt x="1308" y="2432"/>
                    </a:cubicBezTo>
                    <a:cubicBezTo>
                      <a:pt x="1338" y="2401"/>
                      <a:pt x="1338" y="2341"/>
                      <a:pt x="1429" y="2310"/>
                    </a:cubicBezTo>
                    <a:cubicBezTo>
                      <a:pt x="1490" y="2249"/>
                      <a:pt x="1520" y="2189"/>
                      <a:pt x="1520" y="2158"/>
                    </a:cubicBezTo>
                    <a:cubicBezTo>
                      <a:pt x="1520" y="2128"/>
                      <a:pt x="1520" y="2097"/>
                      <a:pt x="1581" y="1976"/>
                    </a:cubicBezTo>
                    <a:cubicBezTo>
                      <a:pt x="1612" y="1854"/>
                      <a:pt x="1612" y="1794"/>
                      <a:pt x="1612" y="1702"/>
                    </a:cubicBezTo>
                    <a:cubicBezTo>
                      <a:pt x="1612" y="1702"/>
                      <a:pt x="1612" y="1672"/>
                      <a:pt x="1642" y="1672"/>
                    </a:cubicBezTo>
                    <a:lnTo>
                      <a:pt x="1672" y="1642"/>
                    </a:lnTo>
                    <a:cubicBezTo>
                      <a:pt x="1763" y="1520"/>
                      <a:pt x="1703" y="1398"/>
                      <a:pt x="1612" y="1338"/>
                    </a:cubicBezTo>
                    <a:cubicBezTo>
                      <a:pt x="1534" y="1280"/>
                      <a:pt x="1445" y="1259"/>
                      <a:pt x="1359" y="1259"/>
                    </a:cubicBezTo>
                    <a:cubicBezTo>
                      <a:pt x="1309" y="1259"/>
                      <a:pt x="1261" y="1266"/>
                      <a:pt x="1216" y="1277"/>
                    </a:cubicBezTo>
                    <a:lnTo>
                      <a:pt x="1004" y="1398"/>
                    </a:lnTo>
                    <a:cubicBezTo>
                      <a:pt x="943" y="1429"/>
                      <a:pt x="943" y="1520"/>
                      <a:pt x="1004" y="1581"/>
                    </a:cubicBezTo>
                    <a:lnTo>
                      <a:pt x="1156" y="1672"/>
                    </a:lnTo>
                    <a:cubicBezTo>
                      <a:pt x="1186" y="1702"/>
                      <a:pt x="1216" y="1733"/>
                      <a:pt x="1216" y="1794"/>
                    </a:cubicBezTo>
                    <a:cubicBezTo>
                      <a:pt x="1216" y="1824"/>
                      <a:pt x="1186" y="1946"/>
                      <a:pt x="1125" y="2097"/>
                    </a:cubicBezTo>
                    <a:cubicBezTo>
                      <a:pt x="1125" y="2128"/>
                      <a:pt x="1064" y="2158"/>
                      <a:pt x="1004" y="2158"/>
                    </a:cubicBezTo>
                    <a:cubicBezTo>
                      <a:pt x="973" y="2173"/>
                      <a:pt x="943" y="2181"/>
                      <a:pt x="916" y="2181"/>
                    </a:cubicBezTo>
                    <a:cubicBezTo>
                      <a:pt x="890" y="2181"/>
                      <a:pt x="867" y="2173"/>
                      <a:pt x="852" y="2158"/>
                    </a:cubicBezTo>
                    <a:cubicBezTo>
                      <a:pt x="700" y="2097"/>
                      <a:pt x="578" y="1976"/>
                      <a:pt x="548" y="1824"/>
                    </a:cubicBezTo>
                    <a:cubicBezTo>
                      <a:pt x="517" y="1672"/>
                      <a:pt x="517" y="1550"/>
                      <a:pt x="517" y="1368"/>
                    </a:cubicBezTo>
                    <a:cubicBezTo>
                      <a:pt x="517" y="1186"/>
                      <a:pt x="548" y="1034"/>
                      <a:pt x="608" y="882"/>
                    </a:cubicBezTo>
                    <a:cubicBezTo>
                      <a:pt x="669" y="790"/>
                      <a:pt x="669" y="730"/>
                      <a:pt x="700" y="669"/>
                    </a:cubicBezTo>
                    <a:cubicBezTo>
                      <a:pt x="730" y="638"/>
                      <a:pt x="760" y="608"/>
                      <a:pt x="821" y="517"/>
                    </a:cubicBezTo>
                    <a:cubicBezTo>
                      <a:pt x="852" y="456"/>
                      <a:pt x="882" y="426"/>
                      <a:pt x="973" y="426"/>
                    </a:cubicBezTo>
                    <a:cubicBezTo>
                      <a:pt x="1004" y="395"/>
                      <a:pt x="1049" y="380"/>
                      <a:pt x="1106" y="380"/>
                    </a:cubicBezTo>
                    <a:cubicBezTo>
                      <a:pt x="1163" y="380"/>
                      <a:pt x="1232" y="395"/>
                      <a:pt x="1308" y="426"/>
                    </a:cubicBezTo>
                    <a:cubicBezTo>
                      <a:pt x="1384" y="441"/>
                      <a:pt x="1452" y="449"/>
                      <a:pt x="1509" y="449"/>
                    </a:cubicBezTo>
                    <a:cubicBezTo>
                      <a:pt x="1566" y="449"/>
                      <a:pt x="1612" y="441"/>
                      <a:pt x="1642" y="426"/>
                    </a:cubicBezTo>
                    <a:cubicBezTo>
                      <a:pt x="1672" y="365"/>
                      <a:pt x="1672" y="335"/>
                      <a:pt x="1733" y="304"/>
                    </a:cubicBezTo>
                    <a:cubicBezTo>
                      <a:pt x="1763" y="274"/>
                      <a:pt x="1733" y="213"/>
                      <a:pt x="1672" y="183"/>
                    </a:cubicBezTo>
                    <a:cubicBezTo>
                      <a:pt x="1520" y="61"/>
                      <a:pt x="1338" y="0"/>
                      <a:pt x="1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62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solidFill>
                  <a:schemeClr val="tx1"/>
                </a:solidFill>
              </a:rPr>
              <a:t>The 4 R strategy</a:t>
            </a:r>
          </a:p>
        </p:txBody>
      </p:sp>
      <p:sp>
        <p:nvSpPr>
          <p:cNvPr id="1434" name="Google Shape;1434;p62"/>
          <p:cNvSpPr/>
          <p:nvPr/>
        </p:nvSpPr>
        <p:spPr>
          <a:xfrm>
            <a:off x="3359450" y="3487500"/>
            <a:ext cx="2421900" cy="837000"/>
          </a:xfrm>
          <a:prstGeom prst="roundRect">
            <a:avLst>
              <a:gd name="adj" fmla="val 231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5" name="Google Shape;1435;p62"/>
          <p:cNvSpPr/>
          <p:nvPr/>
        </p:nvSpPr>
        <p:spPr>
          <a:xfrm>
            <a:off x="5904824" y="2555350"/>
            <a:ext cx="2419500" cy="837000"/>
          </a:xfrm>
          <a:prstGeom prst="roundRect">
            <a:avLst>
              <a:gd name="adj" fmla="val 231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6" name="Google Shape;1436;p62"/>
          <p:cNvSpPr/>
          <p:nvPr/>
        </p:nvSpPr>
        <p:spPr>
          <a:xfrm>
            <a:off x="817677" y="2555350"/>
            <a:ext cx="2422200" cy="837000"/>
          </a:xfrm>
          <a:prstGeom prst="roundRect">
            <a:avLst>
              <a:gd name="adj" fmla="val 231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7" name="Google Shape;1437;p62"/>
          <p:cNvSpPr/>
          <p:nvPr/>
        </p:nvSpPr>
        <p:spPr>
          <a:xfrm>
            <a:off x="3359450" y="1623200"/>
            <a:ext cx="2421900" cy="837000"/>
          </a:xfrm>
          <a:prstGeom prst="roundRect">
            <a:avLst>
              <a:gd name="adj" fmla="val 231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8" name="Google Shape;1438;p62"/>
          <p:cNvSpPr/>
          <p:nvPr/>
        </p:nvSpPr>
        <p:spPr>
          <a:xfrm>
            <a:off x="6271575" y="1892000"/>
            <a:ext cx="1685100" cy="2994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err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Recycle</a:t>
            </a:r>
            <a:endParaRPr dirty="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9" name="Google Shape;1439;p62"/>
          <p:cNvSpPr/>
          <p:nvPr/>
        </p:nvSpPr>
        <p:spPr>
          <a:xfrm>
            <a:off x="1184200" y="1892000"/>
            <a:ext cx="1685100" cy="2994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err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Reuse</a:t>
            </a:r>
            <a:endParaRPr dirty="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0" name="Google Shape;1440;p62"/>
          <p:cNvSpPr/>
          <p:nvPr/>
        </p:nvSpPr>
        <p:spPr>
          <a:xfrm>
            <a:off x="1184200" y="3756300"/>
            <a:ext cx="1685100" cy="2994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Reduce</a:t>
            </a:r>
            <a:endParaRPr dirty="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1" name="Google Shape;1441;p62"/>
          <p:cNvSpPr/>
          <p:nvPr/>
        </p:nvSpPr>
        <p:spPr>
          <a:xfrm>
            <a:off x="6273225" y="3756300"/>
            <a:ext cx="1685100" cy="2994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Recreate</a:t>
            </a:r>
            <a:endParaRPr dirty="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2" name="Google Shape;1442;p62"/>
          <p:cNvSpPr/>
          <p:nvPr/>
        </p:nvSpPr>
        <p:spPr>
          <a:xfrm>
            <a:off x="815150" y="2609989"/>
            <a:ext cx="2424600" cy="299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cxnSp>
        <p:nvCxnSpPr>
          <p:cNvPr id="1446" name="Google Shape;1446;p62"/>
          <p:cNvCxnSpPr>
            <a:stCxn id="1435" idx="2"/>
            <a:endCxn id="1441" idx="0"/>
          </p:cNvCxnSpPr>
          <p:nvPr/>
        </p:nvCxnSpPr>
        <p:spPr>
          <a:xfrm rot="-5400000" flipH="1">
            <a:off x="6933224" y="3573700"/>
            <a:ext cx="363900" cy="1200"/>
          </a:xfrm>
          <a:prstGeom prst="curvedConnector3">
            <a:avLst>
              <a:gd name="adj1" fmla="val 50007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447" name="Google Shape;1447;p62"/>
          <p:cNvCxnSpPr>
            <a:stCxn id="1441" idx="1"/>
            <a:endCxn id="1434" idx="3"/>
          </p:cNvCxnSpPr>
          <p:nvPr/>
        </p:nvCxnSpPr>
        <p:spPr>
          <a:xfrm rot="10800000">
            <a:off x="5781225" y="3906000"/>
            <a:ext cx="492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448" name="Google Shape;1448;p62"/>
          <p:cNvCxnSpPr>
            <a:stCxn id="1436" idx="0"/>
            <a:endCxn id="1439" idx="2"/>
          </p:cNvCxnSpPr>
          <p:nvPr/>
        </p:nvCxnSpPr>
        <p:spPr>
          <a:xfrm rot="10800000">
            <a:off x="2026677" y="2191450"/>
            <a:ext cx="2100" cy="3639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449" name="Google Shape;1449;p62"/>
          <p:cNvCxnSpPr>
            <a:stCxn id="1439" idx="3"/>
            <a:endCxn id="1437" idx="1"/>
          </p:cNvCxnSpPr>
          <p:nvPr/>
        </p:nvCxnSpPr>
        <p:spPr>
          <a:xfrm>
            <a:off x="2869300" y="2041700"/>
            <a:ext cx="490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450" name="Google Shape;1450;p62"/>
          <p:cNvCxnSpPr>
            <a:stCxn id="1437" idx="3"/>
            <a:endCxn id="1438" idx="1"/>
          </p:cNvCxnSpPr>
          <p:nvPr/>
        </p:nvCxnSpPr>
        <p:spPr>
          <a:xfrm>
            <a:off x="5781350" y="2041700"/>
            <a:ext cx="490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451" name="Google Shape;1451;p62"/>
          <p:cNvCxnSpPr>
            <a:stCxn id="1438" idx="2"/>
            <a:endCxn id="1435" idx="0"/>
          </p:cNvCxnSpPr>
          <p:nvPr/>
        </p:nvCxnSpPr>
        <p:spPr>
          <a:xfrm>
            <a:off x="7114125" y="2191400"/>
            <a:ext cx="300" cy="3639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452" name="Google Shape;1452;p62"/>
          <p:cNvCxnSpPr>
            <a:stCxn id="1436" idx="2"/>
            <a:endCxn id="1440" idx="0"/>
          </p:cNvCxnSpPr>
          <p:nvPr/>
        </p:nvCxnSpPr>
        <p:spPr>
          <a:xfrm flipH="1">
            <a:off x="2026677" y="3392350"/>
            <a:ext cx="2100" cy="3639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453" name="Google Shape;1453;p62"/>
          <p:cNvCxnSpPr>
            <a:stCxn id="1440" idx="3"/>
            <a:endCxn id="1434" idx="1"/>
          </p:cNvCxnSpPr>
          <p:nvPr/>
        </p:nvCxnSpPr>
        <p:spPr>
          <a:xfrm>
            <a:off x="2869300" y="3906000"/>
            <a:ext cx="490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454" name="Google Shape;1454;p62"/>
          <p:cNvSpPr/>
          <p:nvPr/>
        </p:nvSpPr>
        <p:spPr>
          <a:xfrm rot="10800000">
            <a:off x="5755400" y="630611"/>
            <a:ext cx="99300" cy="2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5" name="Google Shape;1455;p62"/>
          <p:cNvSpPr/>
          <p:nvPr/>
        </p:nvSpPr>
        <p:spPr>
          <a:xfrm rot="10800000" flipH="1">
            <a:off x="5755211" y="485089"/>
            <a:ext cx="99300" cy="2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56" name="Google Shape;1456;p62"/>
          <p:cNvGrpSpPr/>
          <p:nvPr/>
        </p:nvGrpSpPr>
        <p:grpSpPr>
          <a:xfrm rot="-796981">
            <a:off x="3899594" y="2515049"/>
            <a:ext cx="1280520" cy="827033"/>
            <a:chOff x="3294538" y="4564350"/>
            <a:chExt cx="2551725" cy="1648050"/>
          </a:xfrm>
        </p:grpSpPr>
        <p:sp>
          <p:nvSpPr>
            <p:cNvPr id="1457" name="Google Shape;1457;p62"/>
            <p:cNvSpPr/>
            <p:nvPr/>
          </p:nvSpPr>
          <p:spPr>
            <a:xfrm>
              <a:off x="3294538" y="4564350"/>
              <a:ext cx="2551725" cy="1648050"/>
            </a:xfrm>
            <a:custGeom>
              <a:avLst/>
              <a:gdLst/>
              <a:ahLst/>
              <a:cxnLst/>
              <a:rect l="l" t="t" r="r" b="b"/>
              <a:pathLst>
                <a:path w="102069" h="65922" extrusionOk="0">
                  <a:moveTo>
                    <a:pt x="18089" y="0"/>
                  </a:moveTo>
                  <a:cubicBezTo>
                    <a:pt x="16323" y="0"/>
                    <a:pt x="14499" y="441"/>
                    <a:pt x="12888" y="1125"/>
                  </a:cubicBezTo>
                  <a:cubicBezTo>
                    <a:pt x="9575" y="2523"/>
                    <a:pt x="6323" y="5714"/>
                    <a:pt x="7143" y="9210"/>
                  </a:cubicBezTo>
                  <a:cubicBezTo>
                    <a:pt x="7599" y="11094"/>
                    <a:pt x="9210" y="12614"/>
                    <a:pt x="9453" y="14529"/>
                  </a:cubicBezTo>
                  <a:cubicBezTo>
                    <a:pt x="9848" y="17326"/>
                    <a:pt x="7386" y="20274"/>
                    <a:pt x="8663" y="22766"/>
                  </a:cubicBezTo>
                  <a:cubicBezTo>
                    <a:pt x="9119" y="23678"/>
                    <a:pt x="10031" y="24317"/>
                    <a:pt x="10365" y="25289"/>
                  </a:cubicBezTo>
                  <a:cubicBezTo>
                    <a:pt x="11216" y="27478"/>
                    <a:pt x="8754" y="29423"/>
                    <a:pt x="6839" y="30821"/>
                  </a:cubicBezTo>
                  <a:cubicBezTo>
                    <a:pt x="5016" y="32159"/>
                    <a:pt x="3435" y="33830"/>
                    <a:pt x="2128" y="35654"/>
                  </a:cubicBezTo>
                  <a:cubicBezTo>
                    <a:pt x="943" y="37356"/>
                    <a:pt x="0" y="39514"/>
                    <a:pt x="760" y="41429"/>
                  </a:cubicBezTo>
                  <a:cubicBezTo>
                    <a:pt x="1307" y="42797"/>
                    <a:pt x="2614" y="43679"/>
                    <a:pt x="3891" y="44438"/>
                  </a:cubicBezTo>
                  <a:cubicBezTo>
                    <a:pt x="6930" y="46171"/>
                    <a:pt x="10213" y="47508"/>
                    <a:pt x="13648" y="48299"/>
                  </a:cubicBezTo>
                  <a:cubicBezTo>
                    <a:pt x="16505" y="48998"/>
                    <a:pt x="19575" y="49362"/>
                    <a:pt x="21733" y="51308"/>
                  </a:cubicBezTo>
                  <a:cubicBezTo>
                    <a:pt x="23587" y="52949"/>
                    <a:pt x="24499" y="55472"/>
                    <a:pt x="26414" y="57083"/>
                  </a:cubicBezTo>
                  <a:cubicBezTo>
                    <a:pt x="29150" y="59393"/>
                    <a:pt x="33162" y="59211"/>
                    <a:pt x="36749" y="59241"/>
                  </a:cubicBezTo>
                  <a:cubicBezTo>
                    <a:pt x="52346" y="59388"/>
                    <a:pt x="67376" y="65922"/>
                    <a:pt x="82964" y="65922"/>
                  </a:cubicBezTo>
                  <a:cubicBezTo>
                    <a:pt x="83505" y="65922"/>
                    <a:pt x="84048" y="65914"/>
                    <a:pt x="84591" y="65898"/>
                  </a:cubicBezTo>
                  <a:cubicBezTo>
                    <a:pt x="87357" y="65806"/>
                    <a:pt x="90519" y="65320"/>
                    <a:pt x="92130" y="63071"/>
                  </a:cubicBezTo>
                  <a:cubicBezTo>
                    <a:pt x="93953" y="60578"/>
                    <a:pt x="93193" y="57053"/>
                    <a:pt x="94470" y="54195"/>
                  </a:cubicBezTo>
                  <a:cubicBezTo>
                    <a:pt x="96020" y="50669"/>
                    <a:pt x="100428" y="48785"/>
                    <a:pt x="101370" y="45046"/>
                  </a:cubicBezTo>
                  <a:cubicBezTo>
                    <a:pt x="102069" y="42311"/>
                    <a:pt x="100610" y="39575"/>
                    <a:pt x="100397" y="36748"/>
                  </a:cubicBezTo>
                  <a:cubicBezTo>
                    <a:pt x="100276" y="35320"/>
                    <a:pt x="100428" y="33830"/>
                    <a:pt x="100336" y="32371"/>
                  </a:cubicBezTo>
                  <a:cubicBezTo>
                    <a:pt x="100124" y="29332"/>
                    <a:pt x="98573" y="26414"/>
                    <a:pt x="96172" y="24560"/>
                  </a:cubicBezTo>
                  <a:cubicBezTo>
                    <a:pt x="93254" y="22280"/>
                    <a:pt x="89394" y="21642"/>
                    <a:pt x="85716" y="21064"/>
                  </a:cubicBezTo>
                  <a:cubicBezTo>
                    <a:pt x="74713" y="19362"/>
                    <a:pt x="63649" y="17599"/>
                    <a:pt x="52615" y="15897"/>
                  </a:cubicBezTo>
                  <a:cubicBezTo>
                    <a:pt x="48421" y="15259"/>
                    <a:pt x="44196" y="14560"/>
                    <a:pt x="39940" y="14499"/>
                  </a:cubicBezTo>
                  <a:cubicBezTo>
                    <a:pt x="39889" y="14497"/>
                    <a:pt x="39836" y="14497"/>
                    <a:pt x="39781" y="14497"/>
                  </a:cubicBezTo>
                  <a:cubicBezTo>
                    <a:pt x="38919" y="14497"/>
                    <a:pt x="37618" y="14660"/>
                    <a:pt x="36349" y="14660"/>
                  </a:cubicBezTo>
                  <a:cubicBezTo>
                    <a:pt x="34201" y="14660"/>
                    <a:pt x="32145" y="14192"/>
                    <a:pt x="32463" y="11672"/>
                  </a:cubicBezTo>
                  <a:cubicBezTo>
                    <a:pt x="32554" y="10851"/>
                    <a:pt x="33071" y="10091"/>
                    <a:pt x="33101" y="9210"/>
                  </a:cubicBezTo>
                  <a:cubicBezTo>
                    <a:pt x="33162" y="7690"/>
                    <a:pt x="31764" y="6474"/>
                    <a:pt x="30335" y="5897"/>
                  </a:cubicBezTo>
                  <a:cubicBezTo>
                    <a:pt x="28876" y="5319"/>
                    <a:pt x="27326" y="5137"/>
                    <a:pt x="26019" y="4316"/>
                  </a:cubicBezTo>
                  <a:cubicBezTo>
                    <a:pt x="24864" y="3556"/>
                    <a:pt x="24043" y="2371"/>
                    <a:pt x="22949" y="1520"/>
                  </a:cubicBezTo>
                  <a:cubicBezTo>
                    <a:pt x="21566" y="441"/>
                    <a:pt x="19856" y="0"/>
                    <a:pt x="180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58" name="Google Shape;1458;p62"/>
            <p:cNvGrpSpPr/>
            <p:nvPr/>
          </p:nvGrpSpPr>
          <p:grpSpPr>
            <a:xfrm>
              <a:off x="3372788" y="4622425"/>
              <a:ext cx="2357225" cy="1450775"/>
              <a:chOff x="3372788" y="4622425"/>
              <a:chExt cx="2357225" cy="1450775"/>
            </a:xfrm>
          </p:grpSpPr>
          <p:sp>
            <p:nvSpPr>
              <p:cNvPr id="1459" name="Google Shape;1459;p62"/>
              <p:cNvSpPr/>
              <p:nvPr/>
            </p:nvSpPr>
            <p:spPr>
              <a:xfrm>
                <a:off x="3614438" y="4654000"/>
                <a:ext cx="313100" cy="76905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30762" extrusionOk="0">
                    <a:moveTo>
                      <a:pt x="1" y="1"/>
                    </a:moveTo>
                    <a:cubicBezTo>
                      <a:pt x="2493" y="4621"/>
                      <a:pt x="4682" y="9454"/>
                      <a:pt x="5776" y="14591"/>
                    </a:cubicBezTo>
                    <a:cubicBezTo>
                      <a:pt x="6445" y="17661"/>
                      <a:pt x="6688" y="20852"/>
                      <a:pt x="6323" y="24013"/>
                    </a:cubicBezTo>
                    <a:cubicBezTo>
                      <a:pt x="6171" y="25563"/>
                      <a:pt x="5746" y="27053"/>
                      <a:pt x="5381" y="28603"/>
                    </a:cubicBezTo>
                    <a:cubicBezTo>
                      <a:pt x="5229" y="29241"/>
                      <a:pt x="4803" y="29758"/>
                      <a:pt x="5229" y="30275"/>
                    </a:cubicBezTo>
                    <a:cubicBezTo>
                      <a:pt x="5440" y="30546"/>
                      <a:pt x="7112" y="30548"/>
                      <a:pt x="7143" y="30755"/>
                    </a:cubicBezTo>
                    <a:lnTo>
                      <a:pt x="7143" y="30755"/>
                    </a:lnTo>
                    <a:cubicBezTo>
                      <a:pt x="6476" y="21912"/>
                      <a:pt x="9485" y="13251"/>
                      <a:pt x="12524" y="4925"/>
                    </a:cubicBezTo>
                    <a:lnTo>
                      <a:pt x="12524" y="4925"/>
                    </a:lnTo>
                    <a:cubicBezTo>
                      <a:pt x="9697" y="8724"/>
                      <a:pt x="7904" y="13314"/>
                      <a:pt x="7448" y="18056"/>
                    </a:cubicBezTo>
                    <a:cubicBezTo>
                      <a:pt x="6171" y="12645"/>
                      <a:pt x="4803" y="7174"/>
                      <a:pt x="2068" y="2402"/>
                    </a:cubicBezTo>
                    <a:cubicBezTo>
                      <a:pt x="1521" y="1490"/>
                      <a:pt x="913" y="517"/>
                      <a:pt x="1" y="1"/>
                    </a:cubicBezTo>
                    <a:close/>
                    <a:moveTo>
                      <a:pt x="7143" y="30755"/>
                    </a:moveTo>
                    <a:lnTo>
                      <a:pt x="7143" y="30755"/>
                    </a:lnTo>
                    <a:cubicBezTo>
                      <a:pt x="7144" y="30757"/>
                      <a:pt x="7144" y="30759"/>
                      <a:pt x="7144" y="30761"/>
                    </a:cubicBezTo>
                    <a:cubicBezTo>
                      <a:pt x="7144" y="30759"/>
                      <a:pt x="7144" y="30757"/>
                      <a:pt x="7143" y="30755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60" name="Google Shape;1460;p62"/>
              <p:cNvSpPr/>
              <p:nvPr/>
            </p:nvSpPr>
            <p:spPr>
              <a:xfrm>
                <a:off x="3568863" y="5010200"/>
                <a:ext cx="212025" cy="140800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632" extrusionOk="0">
                    <a:moveTo>
                      <a:pt x="1496" y="1"/>
                    </a:moveTo>
                    <a:cubicBezTo>
                      <a:pt x="993" y="1"/>
                      <a:pt x="491" y="53"/>
                      <a:pt x="0" y="160"/>
                    </a:cubicBezTo>
                    <a:cubicBezTo>
                      <a:pt x="304" y="1315"/>
                      <a:pt x="1125" y="2379"/>
                      <a:pt x="2189" y="3048"/>
                    </a:cubicBezTo>
                    <a:cubicBezTo>
                      <a:pt x="3617" y="3899"/>
                      <a:pt x="5411" y="3960"/>
                      <a:pt x="6991" y="4476"/>
                    </a:cubicBezTo>
                    <a:cubicBezTo>
                      <a:pt x="7599" y="4659"/>
                      <a:pt x="8268" y="5024"/>
                      <a:pt x="8480" y="5631"/>
                    </a:cubicBezTo>
                    <a:cubicBezTo>
                      <a:pt x="8480" y="5084"/>
                      <a:pt x="8450" y="4659"/>
                      <a:pt x="8298" y="4264"/>
                    </a:cubicBezTo>
                    <a:cubicBezTo>
                      <a:pt x="8146" y="3808"/>
                      <a:pt x="7751" y="3291"/>
                      <a:pt x="7447" y="2926"/>
                    </a:cubicBezTo>
                    <a:cubicBezTo>
                      <a:pt x="6748" y="2075"/>
                      <a:pt x="5897" y="1376"/>
                      <a:pt x="4985" y="859"/>
                    </a:cubicBezTo>
                    <a:cubicBezTo>
                      <a:pt x="3912" y="301"/>
                      <a:pt x="2702" y="1"/>
                      <a:pt x="1496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61" name="Google Shape;1461;p62"/>
              <p:cNvSpPr/>
              <p:nvPr/>
            </p:nvSpPr>
            <p:spPr>
              <a:xfrm>
                <a:off x="3822663" y="4972625"/>
                <a:ext cx="2165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4217" extrusionOk="0">
                    <a:moveTo>
                      <a:pt x="5270" y="1"/>
                    </a:moveTo>
                    <a:cubicBezTo>
                      <a:pt x="4835" y="1"/>
                      <a:pt x="4400" y="58"/>
                      <a:pt x="3982" y="174"/>
                    </a:cubicBezTo>
                    <a:cubicBezTo>
                      <a:pt x="2067" y="691"/>
                      <a:pt x="547" y="2302"/>
                      <a:pt x="0" y="4216"/>
                    </a:cubicBezTo>
                    <a:cubicBezTo>
                      <a:pt x="487" y="3913"/>
                      <a:pt x="1094" y="3852"/>
                      <a:pt x="1702" y="3730"/>
                    </a:cubicBezTo>
                    <a:cubicBezTo>
                      <a:pt x="3313" y="3457"/>
                      <a:pt x="4864" y="2940"/>
                      <a:pt x="6323" y="2210"/>
                    </a:cubicBezTo>
                    <a:cubicBezTo>
                      <a:pt x="6999" y="1857"/>
                      <a:pt x="7790" y="1419"/>
                      <a:pt x="8585" y="1419"/>
                    </a:cubicBezTo>
                    <a:cubicBezTo>
                      <a:pt x="8611" y="1419"/>
                      <a:pt x="8637" y="1419"/>
                      <a:pt x="8663" y="1420"/>
                    </a:cubicBezTo>
                    <a:cubicBezTo>
                      <a:pt x="7824" y="491"/>
                      <a:pt x="6546" y="1"/>
                      <a:pt x="5270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62" name="Google Shape;1462;p62"/>
              <p:cNvSpPr/>
              <p:nvPr/>
            </p:nvSpPr>
            <p:spPr>
              <a:xfrm>
                <a:off x="3742863" y="4755825"/>
                <a:ext cx="114775" cy="191525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7661" extrusionOk="0">
                    <a:moveTo>
                      <a:pt x="4590" y="1"/>
                    </a:moveTo>
                    <a:lnTo>
                      <a:pt x="4590" y="1"/>
                    </a:lnTo>
                    <a:cubicBezTo>
                      <a:pt x="3192" y="214"/>
                      <a:pt x="1946" y="1156"/>
                      <a:pt x="1186" y="2372"/>
                    </a:cubicBezTo>
                    <a:cubicBezTo>
                      <a:pt x="639" y="3192"/>
                      <a:pt x="335" y="4135"/>
                      <a:pt x="183" y="5107"/>
                    </a:cubicBezTo>
                    <a:cubicBezTo>
                      <a:pt x="122" y="5563"/>
                      <a:pt x="31" y="6019"/>
                      <a:pt x="31" y="6445"/>
                    </a:cubicBezTo>
                    <a:cubicBezTo>
                      <a:pt x="1" y="6779"/>
                      <a:pt x="92" y="7448"/>
                      <a:pt x="122" y="7660"/>
                    </a:cubicBezTo>
                    <a:cubicBezTo>
                      <a:pt x="578" y="6384"/>
                      <a:pt x="2098" y="5320"/>
                      <a:pt x="3040" y="4043"/>
                    </a:cubicBezTo>
                    <a:cubicBezTo>
                      <a:pt x="3922" y="2888"/>
                      <a:pt x="4256" y="1399"/>
                      <a:pt x="4590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63" name="Google Shape;1463;p62"/>
              <p:cNvSpPr/>
              <p:nvPr/>
            </p:nvSpPr>
            <p:spPr>
              <a:xfrm>
                <a:off x="3504263" y="4729550"/>
                <a:ext cx="199875" cy="69625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2785" extrusionOk="0">
                    <a:moveTo>
                      <a:pt x="2624" y="1"/>
                    </a:moveTo>
                    <a:cubicBezTo>
                      <a:pt x="2356" y="1"/>
                      <a:pt x="2088" y="24"/>
                      <a:pt x="1824" y="79"/>
                    </a:cubicBezTo>
                    <a:cubicBezTo>
                      <a:pt x="1125" y="231"/>
                      <a:pt x="396" y="626"/>
                      <a:pt x="0" y="1234"/>
                    </a:cubicBezTo>
                    <a:cubicBezTo>
                      <a:pt x="700" y="1751"/>
                      <a:pt x="1490" y="2116"/>
                      <a:pt x="2371" y="2207"/>
                    </a:cubicBezTo>
                    <a:cubicBezTo>
                      <a:pt x="2636" y="2249"/>
                      <a:pt x="2905" y="2262"/>
                      <a:pt x="3177" y="2262"/>
                    </a:cubicBezTo>
                    <a:cubicBezTo>
                      <a:pt x="3591" y="2262"/>
                      <a:pt x="4011" y="2232"/>
                      <a:pt x="4432" y="2232"/>
                    </a:cubicBezTo>
                    <a:cubicBezTo>
                      <a:pt x="4525" y="2232"/>
                      <a:pt x="4618" y="2234"/>
                      <a:pt x="4712" y="2237"/>
                    </a:cubicBezTo>
                    <a:cubicBezTo>
                      <a:pt x="5836" y="2298"/>
                      <a:pt x="6900" y="2511"/>
                      <a:pt x="7995" y="2784"/>
                    </a:cubicBezTo>
                    <a:cubicBezTo>
                      <a:pt x="7843" y="2450"/>
                      <a:pt x="6991" y="1447"/>
                      <a:pt x="6627" y="1143"/>
                    </a:cubicBezTo>
                    <a:cubicBezTo>
                      <a:pt x="5836" y="596"/>
                      <a:pt x="4925" y="322"/>
                      <a:pt x="4043" y="170"/>
                    </a:cubicBezTo>
                    <a:cubicBezTo>
                      <a:pt x="3577" y="73"/>
                      <a:pt x="3099" y="1"/>
                      <a:pt x="2624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64" name="Google Shape;1464;p62"/>
              <p:cNvSpPr/>
              <p:nvPr/>
            </p:nvSpPr>
            <p:spPr>
              <a:xfrm>
                <a:off x="3890288" y="4774400"/>
                <a:ext cx="180875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7235" h="3270" extrusionOk="0">
                    <a:moveTo>
                      <a:pt x="5026" y="1"/>
                    </a:moveTo>
                    <a:cubicBezTo>
                      <a:pt x="4483" y="1"/>
                      <a:pt x="3936" y="79"/>
                      <a:pt x="3405" y="230"/>
                    </a:cubicBezTo>
                    <a:cubicBezTo>
                      <a:pt x="2645" y="474"/>
                      <a:pt x="1885" y="869"/>
                      <a:pt x="1247" y="1416"/>
                    </a:cubicBezTo>
                    <a:cubicBezTo>
                      <a:pt x="943" y="1659"/>
                      <a:pt x="639" y="1963"/>
                      <a:pt x="396" y="2328"/>
                    </a:cubicBezTo>
                    <a:cubicBezTo>
                      <a:pt x="274" y="2601"/>
                      <a:pt x="122" y="2966"/>
                      <a:pt x="0" y="3270"/>
                    </a:cubicBezTo>
                    <a:cubicBezTo>
                      <a:pt x="426" y="2844"/>
                      <a:pt x="1034" y="2692"/>
                      <a:pt x="1581" y="2632"/>
                    </a:cubicBezTo>
                    <a:cubicBezTo>
                      <a:pt x="2159" y="2601"/>
                      <a:pt x="2736" y="2601"/>
                      <a:pt x="3314" y="2419"/>
                    </a:cubicBezTo>
                    <a:cubicBezTo>
                      <a:pt x="4013" y="2237"/>
                      <a:pt x="4681" y="1841"/>
                      <a:pt x="5320" y="1446"/>
                    </a:cubicBezTo>
                    <a:cubicBezTo>
                      <a:pt x="5958" y="1081"/>
                      <a:pt x="6596" y="778"/>
                      <a:pt x="7235" y="474"/>
                    </a:cubicBezTo>
                    <a:cubicBezTo>
                      <a:pt x="6543" y="154"/>
                      <a:pt x="5788" y="1"/>
                      <a:pt x="5026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65" name="Google Shape;1465;p62"/>
              <p:cNvSpPr/>
              <p:nvPr/>
            </p:nvSpPr>
            <p:spPr>
              <a:xfrm>
                <a:off x="3654713" y="4622425"/>
                <a:ext cx="9652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4577" extrusionOk="0">
                    <a:moveTo>
                      <a:pt x="3588" y="0"/>
                    </a:moveTo>
                    <a:cubicBezTo>
                      <a:pt x="2957" y="0"/>
                      <a:pt x="2275" y="266"/>
                      <a:pt x="1825" y="717"/>
                    </a:cubicBezTo>
                    <a:cubicBezTo>
                      <a:pt x="1551" y="960"/>
                      <a:pt x="1369" y="1264"/>
                      <a:pt x="1186" y="1537"/>
                    </a:cubicBezTo>
                    <a:cubicBezTo>
                      <a:pt x="578" y="2480"/>
                      <a:pt x="1" y="3543"/>
                      <a:pt x="730" y="4577"/>
                    </a:cubicBezTo>
                    <a:cubicBezTo>
                      <a:pt x="730" y="4121"/>
                      <a:pt x="943" y="3726"/>
                      <a:pt x="1247" y="3422"/>
                    </a:cubicBezTo>
                    <a:cubicBezTo>
                      <a:pt x="1581" y="3118"/>
                      <a:pt x="1977" y="2905"/>
                      <a:pt x="2280" y="2601"/>
                    </a:cubicBezTo>
                    <a:cubicBezTo>
                      <a:pt x="3010" y="1872"/>
                      <a:pt x="3253" y="838"/>
                      <a:pt x="3861" y="18"/>
                    </a:cubicBezTo>
                    <a:cubicBezTo>
                      <a:pt x="3772" y="6"/>
                      <a:pt x="3680" y="0"/>
                      <a:pt x="3588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66" name="Google Shape;1466;p62"/>
              <p:cNvSpPr/>
              <p:nvPr/>
            </p:nvSpPr>
            <p:spPr>
              <a:xfrm>
                <a:off x="3390288" y="5341500"/>
                <a:ext cx="661125" cy="394325"/>
              </a:xfrm>
              <a:custGeom>
                <a:avLst/>
                <a:gdLst/>
                <a:ahLst/>
                <a:cxnLst/>
                <a:rect l="l" t="t" r="r" b="b"/>
                <a:pathLst>
                  <a:path w="26445" h="15773" extrusionOk="0">
                    <a:moveTo>
                      <a:pt x="15824" y="0"/>
                    </a:moveTo>
                    <a:cubicBezTo>
                      <a:pt x="14423" y="0"/>
                      <a:pt x="13003" y="645"/>
                      <a:pt x="12098" y="1711"/>
                    </a:cubicBezTo>
                    <a:cubicBezTo>
                      <a:pt x="11323" y="787"/>
                      <a:pt x="10078" y="232"/>
                      <a:pt x="8848" y="232"/>
                    </a:cubicBezTo>
                    <a:cubicBezTo>
                      <a:pt x="8581" y="232"/>
                      <a:pt x="8315" y="258"/>
                      <a:pt x="8055" y="313"/>
                    </a:cubicBezTo>
                    <a:cubicBezTo>
                      <a:pt x="6626" y="617"/>
                      <a:pt x="5380" y="1802"/>
                      <a:pt x="4955" y="3231"/>
                    </a:cubicBezTo>
                    <a:cubicBezTo>
                      <a:pt x="4689" y="3167"/>
                      <a:pt x="4416" y="3137"/>
                      <a:pt x="4141" y="3137"/>
                    </a:cubicBezTo>
                    <a:cubicBezTo>
                      <a:pt x="2971" y="3137"/>
                      <a:pt x="1778" y="3693"/>
                      <a:pt x="1064" y="4629"/>
                    </a:cubicBezTo>
                    <a:cubicBezTo>
                      <a:pt x="122" y="5966"/>
                      <a:pt x="0" y="8398"/>
                      <a:pt x="1489" y="9340"/>
                    </a:cubicBezTo>
                    <a:cubicBezTo>
                      <a:pt x="3404" y="10617"/>
                      <a:pt x="6292" y="11225"/>
                      <a:pt x="8450" y="11924"/>
                    </a:cubicBezTo>
                    <a:cubicBezTo>
                      <a:pt x="13131" y="13504"/>
                      <a:pt x="17903" y="14751"/>
                      <a:pt x="22736" y="15662"/>
                    </a:cubicBezTo>
                    <a:cubicBezTo>
                      <a:pt x="22974" y="15726"/>
                      <a:pt x="23221" y="15773"/>
                      <a:pt x="23463" y="15773"/>
                    </a:cubicBezTo>
                    <a:cubicBezTo>
                      <a:pt x="23684" y="15773"/>
                      <a:pt x="23901" y="15734"/>
                      <a:pt x="24104" y="15632"/>
                    </a:cubicBezTo>
                    <a:cubicBezTo>
                      <a:pt x="24438" y="15419"/>
                      <a:pt x="24681" y="15115"/>
                      <a:pt x="24864" y="14781"/>
                    </a:cubicBezTo>
                    <a:cubicBezTo>
                      <a:pt x="25928" y="12957"/>
                      <a:pt x="26444" y="10830"/>
                      <a:pt x="26414" y="8702"/>
                    </a:cubicBezTo>
                    <a:cubicBezTo>
                      <a:pt x="26384" y="7000"/>
                      <a:pt x="25928" y="5237"/>
                      <a:pt x="24773" y="3991"/>
                    </a:cubicBezTo>
                    <a:cubicBezTo>
                      <a:pt x="23959" y="3089"/>
                      <a:pt x="22731" y="2505"/>
                      <a:pt x="21527" y="2505"/>
                    </a:cubicBezTo>
                    <a:cubicBezTo>
                      <a:pt x="21067" y="2505"/>
                      <a:pt x="20611" y="2590"/>
                      <a:pt x="20183" y="2775"/>
                    </a:cubicBezTo>
                    <a:cubicBezTo>
                      <a:pt x="19514" y="1346"/>
                      <a:pt x="18025" y="252"/>
                      <a:pt x="16414" y="39"/>
                    </a:cubicBezTo>
                    <a:cubicBezTo>
                      <a:pt x="16218" y="13"/>
                      <a:pt x="16021" y="0"/>
                      <a:pt x="15824" y="0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67" name="Google Shape;1467;p62"/>
              <p:cNvSpPr/>
              <p:nvPr/>
            </p:nvSpPr>
            <p:spPr>
              <a:xfrm>
                <a:off x="3752738" y="5388250"/>
                <a:ext cx="915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92" extrusionOk="0">
                    <a:moveTo>
                      <a:pt x="233" y="0"/>
                    </a:moveTo>
                    <a:cubicBezTo>
                      <a:pt x="214" y="0"/>
                      <a:pt x="198" y="8"/>
                      <a:pt x="183" y="23"/>
                    </a:cubicBezTo>
                    <a:cubicBezTo>
                      <a:pt x="92" y="114"/>
                      <a:pt x="62" y="175"/>
                      <a:pt x="31" y="297"/>
                    </a:cubicBezTo>
                    <a:cubicBezTo>
                      <a:pt x="31" y="327"/>
                      <a:pt x="1" y="388"/>
                      <a:pt x="1" y="449"/>
                    </a:cubicBezTo>
                    <a:lnTo>
                      <a:pt x="1" y="601"/>
                    </a:lnTo>
                    <a:cubicBezTo>
                      <a:pt x="1" y="631"/>
                      <a:pt x="62" y="692"/>
                      <a:pt x="92" y="692"/>
                    </a:cubicBezTo>
                    <a:cubicBezTo>
                      <a:pt x="122" y="692"/>
                      <a:pt x="214" y="631"/>
                      <a:pt x="214" y="601"/>
                    </a:cubicBezTo>
                    <a:lnTo>
                      <a:pt x="214" y="570"/>
                    </a:lnTo>
                    <a:lnTo>
                      <a:pt x="214" y="540"/>
                    </a:lnTo>
                    <a:lnTo>
                      <a:pt x="214" y="479"/>
                    </a:lnTo>
                    <a:cubicBezTo>
                      <a:pt x="214" y="449"/>
                      <a:pt x="244" y="418"/>
                      <a:pt x="244" y="388"/>
                    </a:cubicBezTo>
                    <a:cubicBezTo>
                      <a:pt x="244" y="297"/>
                      <a:pt x="274" y="236"/>
                      <a:pt x="335" y="145"/>
                    </a:cubicBezTo>
                    <a:cubicBezTo>
                      <a:pt x="366" y="114"/>
                      <a:pt x="335" y="84"/>
                      <a:pt x="305" y="23"/>
                    </a:cubicBezTo>
                    <a:cubicBezTo>
                      <a:pt x="274" y="8"/>
                      <a:pt x="252" y="0"/>
                      <a:pt x="233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68" name="Google Shape;1468;p62"/>
              <p:cNvSpPr/>
              <p:nvPr/>
            </p:nvSpPr>
            <p:spPr>
              <a:xfrm>
                <a:off x="3793013" y="5387850"/>
                <a:ext cx="10675" cy="253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012" extrusionOk="0">
                    <a:moveTo>
                      <a:pt x="248" y="1"/>
                    </a:moveTo>
                    <a:cubicBezTo>
                      <a:pt x="236" y="1"/>
                      <a:pt x="224" y="3"/>
                      <a:pt x="214" y="9"/>
                    </a:cubicBezTo>
                    <a:cubicBezTo>
                      <a:pt x="92" y="9"/>
                      <a:pt x="1" y="39"/>
                      <a:pt x="1" y="161"/>
                    </a:cubicBezTo>
                    <a:lnTo>
                      <a:pt x="1" y="282"/>
                    </a:lnTo>
                    <a:lnTo>
                      <a:pt x="1" y="313"/>
                    </a:lnTo>
                    <a:lnTo>
                      <a:pt x="1" y="404"/>
                    </a:lnTo>
                    <a:lnTo>
                      <a:pt x="1" y="586"/>
                    </a:lnTo>
                    <a:lnTo>
                      <a:pt x="1" y="769"/>
                    </a:lnTo>
                    <a:lnTo>
                      <a:pt x="1" y="860"/>
                    </a:lnTo>
                    <a:lnTo>
                      <a:pt x="1" y="921"/>
                    </a:lnTo>
                    <a:cubicBezTo>
                      <a:pt x="62" y="951"/>
                      <a:pt x="92" y="1012"/>
                      <a:pt x="153" y="1012"/>
                    </a:cubicBezTo>
                    <a:cubicBezTo>
                      <a:pt x="214" y="1012"/>
                      <a:pt x="274" y="1012"/>
                      <a:pt x="305" y="951"/>
                    </a:cubicBezTo>
                    <a:cubicBezTo>
                      <a:pt x="366" y="921"/>
                      <a:pt x="366" y="890"/>
                      <a:pt x="366" y="860"/>
                    </a:cubicBezTo>
                    <a:cubicBezTo>
                      <a:pt x="366" y="799"/>
                      <a:pt x="366" y="769"/>
                      <a:pt x="396" y="738"/>
                    </a:cubicBezTo>
                    <a:cubicBezTo>
                      <a:pt x="396" y="647"/>
                      <a:pt x="426" y="617"/>
                      <a:pt x="426" y="556"/>
                    </a:cubicBezTo>
                    <a:cubicBezTo>
                      <a:pt x="426" y="404"/>
                      <a:pt x="396" y="252"/>
                      <a:pt x="396" y="130"/>
                    </a:cubicBezTo>
                    <a:cubicBezTo>
                      <a:pt x="371" y="55"/>
                      <a:pt x="305" y="1"/>
                      <a:pt x="248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69" name="Google Shape;1469;p62"/>
              <p:cNvSpPr/>
              <p:nvPr/>
            </p:nvSpPr>
            <p:spPr>
              <a:xfrm>
                <a:off x="3761863" y="5436400"/>
                <a:ext cx="1522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803" extrusionOk="0">
                    <a:moveTo>
                      <a:pt x="372" y="0"/>
                    </a:moveTo>
                    <a:cubicBezTo>
                      <a:pt x="307" y="0"/>
                      <a:pt x="274" y="28"/>
                      <a:pt x="274" y="73"/>
                    </a:cubicBezTo>
                    <a:lnTo>
                      <a:pt x="31" y="650"/>
                    </a:lnTo>
                    <a:cubicBezTo>
                      <a:pt x="1" y="742"/>
                      <a:pt x="92" y="802"/>
                      <a:pt x="153" y="802"/>
                    </a:cubicBezTo>
                    <a:cubicBezTo>
                      <a:pt x="244" y="802"/>
                      <a:pt x="305" y="802"/>
                      <a:pt x="335" y="742"/>
                    </a:cubicBezTo>
                    <a:cubicBezTo>
                      <a:pt x="396" y="620"/>
                      <a:pt x="426" y="529"/>
                      <a:pt x="457" y="438"/>
                    </a:cubicBezTo>
                    <a:cubicBezTo>
                      <a:pt x="487" y="347"/>
                      <a:pt x="548" y="225"/>
                      <a:pt x="578" y="164"/>
                    </a:cubicBezTo>
                    <a:cubicBezTo>
                      <a:pt x="609" y="73"/>
                      <a:pt x="548" y="12"/>
                      <a:pt x="457" y="12"/>
                    </a:cubicBezTo>
                    <a:cubicBezTo>
                      <a:pt x="424" y="4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70" name="Google Shape;1470;p62"/>
              <p:cNvSpPr/>
              <p:nvPr/>
            </p:nvSpPr>
            <p:spPr>
              <a:xfrm>
                <a:off x="3709438" y="5387675"/>
                <a:ext cx="1825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867" extrusionOk="0">
                    <a:moveTo>
                      <a:pt x="604" y="1"/>
                    </a:moveTo>
                    <a:cubicBezTo>
                      <a:pt x="570" y="1"/>
                      <a:pt x="517" y="16"/>
                      <a:pt x="456" y="46"/>
                    </a:cubicBezTo>
                    <a:cubicBezTo>
                      <a:pt x="243" y="198"/>
                      <a:pt x="91" y="441"/>
                      <a:pt x="0" y="654"/>
                    </a:cubicBezTo>
                    <a:cubicBezTo>
                      <a:pt x="0" y="685"/>
                      <a:pt x="0" y="745"/>
                      <a:pt x="31" y="776"/>
                    </a:cubicBezTo>
                    <a:cubicBezTo>
                      <a:pt x="91" y="806"/>
                      <a:pt x="122" y="867"/>
                      <a:pt x="152" y="867"/>
                    </a:cubicBezTo>
                    <a:cubicBezTo>
                      <a:pt x="274" y="867"/>
                      <a:pt x="395" y="867"/>
                      <a:pt x="395" y="745"/>
                    </a:cubicBezTo>
                    <a:cubicBezTo>
                      <a:pt x="395" y="715"/>
                      <a:pt x="426" y="654"/>
                      <a:pt x="426" y="624"/>
                    </a:cubicBezTo>
                    <a:lnTo>
                      <a:pt x="426" y="624"/>
                    </a:lnTo>
                    <a:cubicBezTo>
                      <a:pt x="426" y="625"/>
                      <a:pt x="425" y="654"/>
                      <a:pt x="395" y="654"/>
                    </a:cubicBezTo>
                    <a:cubicBezTo>
                      <a:pt x="395" y="624"/>
                      <a:pt x="426" y="624"/>
                      <a:pt x="426" y="593"/>
                    </a:cubicBezTo>
                    <a:lnTo>
                      <a:pt x="426" y="624"/>
                    </a:lnTo>
                    <a:cubicBezTo>
                      <a:pt x="455" y="506"/>
                      <a:pt x="542" y="445"/>
                      <a:pt x="603" y="330"/>
                    </a:cubicBezTo>
                    <a:lnTo>
                      <a:pt x="603" y="330"/>
                    </a:lnTo>
                    <a:cubicBezTo>
                      <a:pt x="623" y="317"/>
                      <a:pt x="639" y="311"/>
                      <a:pt x="639" y="289"/>
                    </a:cubicBezTo>
                    <a:cubicBezTo>
                      <a:pt x="730" y="229"/>
                      <a:pt x="730" y="137"/>
                      <a:pt x="639" y="46"/>
                    </a:cubicBezTo>
                    <a:cubicBezTo>
                      <a:pt x="654" y="16"/>
                      <a:pt x="639" y="1"/>
                      <a:pt x="604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71" name="Google Shape;1471;p62"/>
              <p:cNvSpPr/>
              <p:nvPr/>
            </p:nvSpPr>
            <p:spPr>
              <a:xfrm>
                <a:off x="3714763" y="5433325"/>
                <a:ext cx="13700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804" extrusionOk="0">
                    <a:moveTo>
                      <a:pt x="366" y="0"/>
                    </a:moveTo>
                    <a:cubicBezTo>
                      <a:pt x="355" y="0"/>
                      <a:pt x="345" y="3"/>
                      <a:pt x="334" y="14"/>
                    </a:cubicBezTo>
                    <a:lnTo>
                      <a:pt x="243" y="105"/>
                    </a:lnTo>
                    <a:cubicBezTo>
                      <a:pt x="182" y="287"/>
                      <a:pt x="91" y="439"/>
                      <a:pt x="30" y="622"/>
                    </a:cubicBezTo>
                    <a:cubicBezTo>
                      <a:pt x="0" y="713"/>
                      <a:pt x="30" y="773"/>
                      <a:pt x="152" y="804"/>
                    </a:cubicBezTo>
                    <a:lnTo>
                      <a:pt x="243" y="804"/>
                    </a:lnTo>
                    <a:cubicBezTo>
                      <a:pt x="304" y="804"/>
                      <a:pt x="334" y="773"/>
                      <a:pt x="334" y="743"/>
                    </a:cubicBezTo>
                    <a:cubicBezTo>
                      <a:pt x="395" y="561"/>
                      <a:pt x="456" y="409"/>
                      <a:pt x="517" y="196"/>
                    </a:cubicBezTo>
                    <a:cubicBezTo>
                      <a:pt x="517" y="166"/>
                      <a:pt x="547" y="135"/>
                      <a:pt x="517" y="105"/>
                    </a:cubicBezTo>
                    <a:cubicBezTo>
                      <a:pt x="517" y="44"/>
                      <a:pt x="486" y="14"/>
                      <a:pt x="456" y="14"/>
                    </a:cubicBezTo>
                    <a:cubicBezTo>
                      <a:pt x="415" y="14"/>
                      <a:pt x="388" y="0"/>
                      <a:pt x="366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72" name="Google Shape;1472;p62"/>
              <p:cNvSpPr/>
              <p:nvPr/>
            </p:nvSpPr>
            <p:spPr>
              <a:xfrm>
                <a:off x="3729938" y="5483125"/>
                <a:ext cx="992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97" h="1073" extrusionOk="0">
                    <a:moveTo>
                      <a:pt x="203" y="1"/>
                    </a:moveTo>
                    <a:cubicBezTo>
                      <a:pt x="116" y="1"/>
                      <a:pt x="31" y="47"/>
                      <a:pt x="31" y="149"/>
                    </a:cubicBezTo>
                    <a:cubicBezTo>
                      <a:pt x="31" y="301"/>
                      <a:pt x="1" y="423"/>
                      <a:pt x="1" y="575"/>
                    </a:cubicBezTo>
                    <a:lnTo>
                      <a:pt x="1" y="757"/>
                    </a:lnTo>
                    <a:cubicBezTo>
                      <a:pt x="1" y="848"/>
                      <a:pt x="31" y="909"/>
                      <a:pt x="62" y="970"/>
                    </a:cubicBezTo>
                    <a:cubicBezTo>
                      <a:pt x="85" y="1038"/>
                      <a:pt x="142" y="1073"/>
                      <a:pt x="194" y="1073"/>
                    </a:cubicBezTo>
                    <a:cubicBezTo>
                      <a:pt x="212" y="1073"/>
                      <a:pt x="229" y="1069"/>
                      <a:pt x="244" y="1061"/>
                    </a:cubicBezTo>
                    <a:cubicBezTo>
                      <a:pt x="335" y="1061"/>
                      <a:pt x="396" y="1031"/>
                      <a:pt x="396" y="940"/>
                    </a:cubicBezTo>
                    <a:lnTo>
                      <a:pt x="396" y="788"/>
                    </a:lnTo>
                    <a:lnTo>
                      <a:pt x="396" y="727"/>
                    </a:lnTo>
                    <a:lnTo>
                      <a:pt x="396" y="514"/>
                    </a:lnTo>
                    <a:lnTo>
                      <a:pt x="396" y="149"/>
                    </a:lnTo>
                    <a:cubicBezTo>
                      <a:pt x="396" y="55"/>
                      <a:pt x="298" y="1"/>
                      <a:pt x="203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73" name="Google Shape;1473;p62"/>
              <p:cNvSpPr/>
              <p:nvPr/>
            </p:nvSpPr>
            <p:spPr>
              <a:xfrm>
                <a:off x="3829488" y="5396425"/>
                <a:ext cx="106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86" extrusionOk="0">
                    <a:moveTo>
                      <a:pt x="225" y="0"/>
                    </a:moveTo>
                    <a:cubicBezTo>
                      <a:pt x="160" y="0"/>
                      <a:pt x="92" y="31"/>
                      <a:pt x="62" y="91"/>
                    </a:cubicBezTo>
                    <a:cubicBezTo>
                      <a:pt x="31" y="122"/>
                      <a:pt x="31" y="213"/>
                      <a:pt x="31" y="243"/>
                    </a:cubicBezTo>
                    <a:lnTo>
                      <a:pt x="31" y="395"/>
                    </a:lnTo>
                    <a:lnTo>
                      <a:pt x="31" y="608"/>
                    </a:lnTo>
                    <a:cubicBezTo>
                      <a:pt x="31" y="760"/>
                      <a:pt x="31" y="912"/>
                      <a:pt x="1" y="1034"/>
                    </a:cubicBezTo>
                    <a:cubicBezTo>
                      <a:pt x="1" y="1155"/>
                      <a:pt x="122" y="1186"/>
                      <a:pt x="183" y="1186"/>
                    </a:cubicBezTo>
                    <a:cubicBezTo>
                      <a:pt x="305" y="1186"/>
                      <a:pt x="366" y="1125"/>
                      <a:pt x="366" y="1034"/>
                    </a:cubicBezTo>
                    <a:cubicBezTo>
                      <a:pt x="426" y="882"/>
                      <a:pt x="426" y="730"/>
                      <a:pt x="426" y="578"/>
                    </a:cubicBezTo>
                    <a:lnTo>
                      <a:pt x="426" y="395"/>
                    </a:lnTo>
                    <a:lnTo>
                      <a:pt x="426" y="274"/>
                    </a:lnTo>
                    <a:cubicBezTo>
                      <a:pt x="426" y="213"/>
                      <a:pt x="426" y="152"/>
                      <a:pt x="366" y="91"/>
                    </a:cubicBezTo>
                    <a:cubicBezTo>
                      <a:pt x="350" y="31"/>
                      <a:pt x="290" y="0"/>
                      <a:pt x="225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74" name="Google Shape;1474;p62"/>
              <p:cNvSpPr/>
              <p:nvPr/>
            </p:nvSpPr>
            <p:spPr>
              <a:xfrm>
                <a:off x="3860663" y="5418450"/>
                <a:ext cx="760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304" h="366" extrusionOk="0">
                    <a:moveTo>
                      <a:pt x="61" y="1"/>
                    </a:moveTo>
                    <a:cubicBezTo>
                      <a:pt x="61" y="1"/>
                      <a:pt x="30" y="1"/>
                      <a:pt x="30" y="31"/>
                    </a:cubicBezTo>
                    <a:cubicBezTo>
                      <a:pt x="91" y="92"/>
                      <a:pt x="30" y="92"/>
                      <a:pt x="30" y="122"/>
                    </a:cubicBezTo>
                    <a:cubicBezTo>
                      <a:pt x="30" y="153"/>
                      <a:pt x="30" y="183"/>
                      <a:pt x="0" y="244"/>
                    </a:cubicBezTo>
                    <a:lnTo>
                      <a:pt x="0" y="274"/>
                    </a:lnTo>
                    <a:cubicBezTo>
                      <a:pt x="0" y="274"/>
                      <a:pt x="0" y="305"/>
                      <a:pt x="30" y="305"/>
                    </a:cubicBezTo>
                    <a:lnTo>
                      <a:pt x="61" y="335"/>
                    </a:lnTo>
                    <a:lnTo>
                      <a:pt x="122" y="365"/>
                    </a:lnTo>
                    <a:lnTo>
                      <a:pt x="213" y="365"/>
                    </a:lnTo>
                    <a:cubicBezTo>
                      <a:pt x="213" y="365"/>
                      <a:pt x="274" y="365"/>
                      <a:pt x="274" y="335"/>
                    </a:cubicBezTo>
                    <a:cubicBezTo>
                      <a:pt x="274" y="335"/>
                      <a:pt x="304" y="305"/>
                      <a:pt x="304" y="274"/>
                    </a:cubicBezTo>
                    <a:lnTo>
                      <a:pt x="304" y="153"/>
                    </a:lnTo>
                    <a:lnTo>
                      <a:pt x="304" y="122"/>
                    </a:lnTo>
                    <a:cubicBezTo>
                      <a:pt x="304" y="122"/>
                      <a:pt x="304" y="92"/>
                      <a:pt x="274" y="92"/>
                    </a:cubicBezTo>
                    <a:lnTo>
                      <a:pt x="213" y="31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75" name="Google Shape;1475;p62"/>
              <p:cNvSpPr/>
              <p:nvPr/>
            </p:nvSpPr>
            <p:spPr>
              <a:xfrm>
                <a:off x="3805938" y="5452450"/>
                <a:ext cx="12175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860" extrusionOk="0">
                    <a:moveTo>
                      <a:pt x="260" y="1"/>
                    </a:moveTo>
                    <a:cubicBezTo>
                      <a:pt x="153" y="1"/>
                      <a:pt x="92" y="55"/>
                      <a:pt x="92" y="130"/>
                    </a:cubicBezTo>
                    <a:cubicBezTo>
                      <a:pt x="61" y="312"/>
                      <a:pt x="31" y="464"/>
                      <a:pt x="1" y="647"/>
                    </a:cubicBezTo>
                    <a:cubicBezTo>
                      <a:pt x="1" y="708"/>
                      <a:pt x="1" y="738"/>
                      <a:pt x="31" y="768"/>
                    </a:cubicBezTo>
                    <a:cubicBezTo>
                      <a:pt x="61" y="799"/>
                      <a:pt x="92" y="860"/>
                      <a:pt x="183" y="860"/>
                    </a:cubicBezTo>
                    <a:cubicBezTo>
                      <a:pt x="213" y="860"/>
                      <a:pt x="304" y="860"/>
                      <a:pt x="335" y="799"/>
                    </a:cubicBezTo>
                    <a:cubicBezTo>
                      <a:pt x="365" y="799"/>
                      <a:pt x="365" y="768"/>
                      <a:pt x="365" y="768"/>
                    </a:cubicBezTo>
                    <a:cubicBezTo>
                      <a:pt x="365" y="738"/>
                      <a:pt x="396" y="738"/>
                      <a:pt x="396" y="708"/>
                    </a:cubicBezTo>
                    <a:cubicBezTo>
                      <a:pt x="456" y="495"/>
                      <a:pt x="456" y="343"/>
                      <a:pt x="487" y="160"/>
                    </a:cubicBezTo>
                    <a:cubicBezTo>
                      <a:pt x="487" y="100"/>
                      <a:pt x="396" y="8"/>
                      <a:pt x="335" y="8"/>
                    </a:cubicBezTo>
                    <a:cubicBezTo>
                      <a:pt x="308" y="3"/>
                      <a:pt x="283" y="1"/>
                      <a:pt x="260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76" name="Google Shape;1476;p62"/>
              <p:cNvSpPr/>
              <p:nvPr/>
            </p:nvSpPr>
            <p:spPr>
              <a:xfrm>
                <a:off x="3840888" y="5456450"/>
                <a:ext cx="1977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218" extrusionOk="0">
                    <a:moveTo>
                      <a:pt x="609" y="0"/>
                    </a:moveTo>
                    <a:cubicBezTo>
                      <a:pt x="426" y="0"/>
                      <a:pt x="335" y="92"/>
                      <a:pt x="335" y="152"/>
                    </a:cubicBezTo>
                    <a:lnTo>
                      <a:pt x="335" y="274"/>
                    </a:lnTo>
                    <a:lnTo>
                      <a:pt x="335" y="304"/>
                    </a:lnTo>
                    <a:lnTo>
                      <a:pt x="335" y="396"/>
                    </a:lnTo>
                    <a:cubicBezTo>
                      <a:pt x="335" y="426"/>
                      <a:pt x="305" y="456"/>
                      <a:pt x="305" y="487"/>
                    </a:cubicBezTo>
                    <a:lnTo>
                      <a:pt x="305" y="517"/>
                    </a:lnTo>
                    <a:lnTo>
                      <a:pt x="305" y="578"/>
                    </a:lnTo>
                    <a:cubicBezTo>
                      <a:pt x="305" y="578"/>
                      <a:pt x="305" y="608"/>
                      <a:pt x="274" y="608"/>
                    </a:cubicBezTo>
                    <a:cubicBezTo>
                      <a:pt x="274" y="608"/>
                      <a:pt x="274" y="639"/>
                      <a:pt x="214" y="639"/>
                    </a:cubicBezTo>
                    <a:cubicBezTo>
                      <a:pt x="214" y="669"/>
                      <a:pt x="183" y="730"/>
                      <a:pt x="183" y="760"/>
                    </a:cubicBezTo>
                    <a:lnTo>
                      <a:pt x="153" y="791"/>
                    </a:lnTo>
                    <a:lnTo>
                      <a:pt x="153" y="821"/>
                    </a:lnTo>
                    <a:cubicBezTo>
                      <a:pt x="122" y="882"/>
                      <a:pt x="122" y="912"/>
                      <a:pt x="62" y="912"/>
                    </a:cubicBezTo>
                    <a:cubicBezTo>
                      <a:pt x="1" y="973"/>
                      <a:pt x="1" y="1095"/>
                      <a:pt x="122" y="1186"/>
                    </a:cubicBezTo>
                    <a:cubicBezTo>
                      <a:pt x="144" y="1207"/>
                      <a:pt x="177" y="1218"/>
                      <a:pt x="215" y="1218"/>
                    </a:cubicBezTo>
                    <a:cubicBezTo>
                      <a:pt x="283" y="1218"/>
                      <a:pt x="367" y="1184"/>
                      <a:pt x="426" y="1125"/>
                    </a:cubicBezTo>
                    <a:cubicBezTo>
                      <a:pt x="517" y="1034"/>
                      <a:pt x="639" y="882"/>
                      <a:pt x="730" y="730"/>
                    </a:cubicBezTo>
                    <a:cubicBezTo>
                      <a:pt x="761" y="639"/>
                      <a:pt x="791" y="578"/>
                      <a:pt x="791" y="456"/>
                    </a:cubicBezTo>
                    <a:lnTo>
                      <a:pt x="791" y="122"/>
                    </a:lnTo>
                    <a:cubicBezTo>
                      <a:pt x="791" y="31"/>
                      <a:pt x="669" y="0"/>
                      <a:pt x="609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77" name="Google Shape;1477;p62"/>
              <p:cNvSpPr/>
              <p:nvPr/>
            </p:nvSpPr>
            <p:spPr>
              <a:xfrm>
                <a:off x="3773263" y="5500525"/>
                <a:ext cx="106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639" extrusionOk="0">
                    <a:moveTo>
                      <a:pt x="274" y="0"/>
                    </a:moveTo>
                    <a:cubicBezTo>
                      <a:pt x="183" y="0"/>
                      <a:pt x="122" y="31"/>
                      <a:pt x="92" y="92"/>
                    </a:cubicBezTo>
                    <a:cubicBezTo>
                      <a:pt x="31" y="213"/>
                      <a:pt x="31" y="335"/>
                      <a:pt x="1" y="487"/>
                    </a:cubicBezTo>
                    <a:cubicBezTo>
                      <a:pt x="1" y="548"/>
                      <a:pt x="92" y="639"/>
                      <a:pt x="153" y="639"/>
                    </a:cubicBezTo>
                    <a:cubicBezTo>
                      <a:pt x="244" y="639"/>
                      <a:pt x="335" y="608"/>
                      <a:pt x="335" y="517"/>
                    </a:cubicBezTo>
                    <a:cubicBezTo>
                      <a:pt x="396" y="396"/>
                      <a:pt x="396" y="304"/>
                      <a:pt x="426" y="152"/>
                    </a:cubicBezTo>
                    <a:cubicBezTo>
                      <a:pt x="426" y="61"/>
                      <a:pt x="335" y="0"/>
                      <a:pt x="274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78" name="Google Shape;1478;p62"/>
              <p:cNvSpPr/>
              <p:nvPr/>
            </p:nvSpPr>
            <p:spPr>
              <a:xfrm>
                <a:off x="3819613" y="5511300"/>
                <a:ext cx="15225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816" extrusionOk="0">
                    <a:moveTo>
                      <a:pt x="376" y="1"/>
                    </a:moveTo>
                    <a:cubicBezTo>
                      <a:pt x="305" y="1"/>
                      <a:pt x="235" y="51"/>
                      <a:pt x="213" y="117"/>
                    </a:cubicBezTo>
                    <a:cubicBezTo>
                      <a:pt x="122" y="269"/>
                      <a:pt x="61" y="481"/>
                      <a:pt x="1" y="633"/>
                    </a:cubicBezTo>
                    <a:cubicBezTo>
                      <a:pt x="1" y="664"/>
                      <a:pt x="1" y="724"/>
                      <a:pt x="61" y="724"/>
                    </a:cubicBezTo>
                    <a:cubicBezTo>
                      <a:pt x="92" y="785"/>
                      <a:pt x="122" y="816"/>
                      <a:pt x="153" y="816"/>
                    </a:cubicBezTo>
                    <a:cubicBezTo>
                      <a:pt x="274" y="816"/>
                      <a:pt x="365" y="785"/>
                      <a:pt x="396" y="694"/>
                    </a:cubicBezTo>
                    <a:cubicBezTo>
                      <a:pt x="457" y="542"/>
                      <a:pt x="487" y="360"/>
                      <a:pt x="578" y="208"/>
                    </a:cubicBezTo>
                    <a:cubicBezTo>
                      <a:pt x="609" y="117"/>
                      <a:pt x="548" y="25"/>
                      <a:pt x="457" y="25"/>
                    </a:cubicBezTo>
                    <a:cubicBezTo>
                      <a:pt x="431" y="8"/>
                      <a:pt x="403" y="1"/>
                      <a:pt x="376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79" name="Google Shape;1479;p62"/>
              <p:cNvSpPr/>
              <p:nvPr/>
            </p:nvSpPr>
            <p:spPr>
              <a:xfrm>
                <a:off x="3688163" y="5472875"/>
                <a:ext cx="7625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985" extrusionOk="0">
                    <a:moveTo>
                      <a:pt x="156" y="0"/>
                    </a:moveTo>
                    <a:cubicBezTo>
                      <a:pt x="92" y="0"/>
                      <a:pt x="31" y="32"/>
                      <a:pt x="31" y="103"/>
                    </a:cubicBezTo>
                    <a:cubicBezTo>
                      <a:pt x="31" y="377"/>
                      <a:pt x="0" y="590"/>
                      <a:pt x="0" y="863"/>
                    </a:cubicBezTo>
                    <a:cubicBezTo>
                      <a:pt x="0" y="954"/>
                      <a:pt x="61" y="985"/>
                      <a:pt x="152" y="985"/>
                    </a:cubicBezTo>
                    <a:cubicBezTo>
                      <a:pt x="213" y="985"/>
                      <a:pt x="304" y="954"/>
                      <a:pt x="304" y="863"/>
                    </a:cubicBezTo>
                    <a:lnTo>
                      <a:pt x="304" y="103"/>
                    </a:lnTo>
                    <a:cubicBezTo>
                      <a:pt x="304" y="39"/>
                      <a:pt x="228" y="0"/>
                      <a:pt x="156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0" name="Google Shape;1480;p62"/>
              <p:cNvSpPr/>
              <p:nvPr/>
            </p:nvSpPr>
            <p:spPr>
              <a:xfrm>
                <a:off x="3745913" y="5533050"/>
                <a:ext cx="91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980" extrusionOk="0">
                    <a:moveTo>
                      <a:pt x="187" y="0"/>
                    </a:moveTo>
                    <a:cubicBezTo>
                      <a:pt x="128" y="0"/>
                      <a:pt x="57" y="76"/>
                      <a:pt x="31" y="128"/>
                    </a:cubicBezTo>
                    <a:cubicBezTo>
                      <a:pt x="31" y="250"/>
                      <a:pt x="0" y="371"/>
                      <a:pt x="0" y="462"/>
                    </a:cubicBezTo>
                    <a:lnTo>
                      <a:pt x="0" y="675"/>
                    </a:lnTo>
                    <a:cubicBezTo>
                      <a:pt x="0" y="736"/>
                      <a:pt x="31" y="766"/>
                      <a:pt x="31" y="858"/>
                    </a:cubicBezTo>
                    <a:cubicBezTo>
                      <a:pt x="31" y="888"/>
                      <a:pt x="61" y="918"/>
                      <a:pt x="122" y="918"/>
                    </a:cubicBezTo>
                    <a:cubicBezTo>
                      <a:pt x="152" y="979"/>
                      <a:pt x="183" y="979"/>
                      <a:pt x="213" y="979"/>
                    </a:cubicBezTo>
                    <a:cubicBezTo>
                      <a:pt x="304" y="979"/>
                      <a:pt x="365" y="918"/>
                      <a:pt x="365" y="858"/>
                    </a:cubicBezTo>
                    <a:lnTo>
                      <a:pt x="365" y="675"/>
                    </a:lnTo>
                    <a:lnTo>
                      <a:pt x="365" y="523"/>
                    </a:lnTo>
                    <a:lnTo>
                      <a:pt x="365" y="158"/>
                    </a:lnTo>
                    <a:cubicBezTo>
                      <a:pt x="365" y="98"/>
                      <a:pt x="304" y="6"/>
                      <a:pt x="213" y="6"/>
                    </a:cubicBezTo>
                    <a:cubicBezTo>
                      <a:pt x="205" y="2"/>
                      <a:pt x="196" y="0"/>
                      <a:pt x="187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1" name="Google Shape;1481;p62"/>
              <p:cNvSpPr/>
              <p:nvPr/>
            </p:nvSpPr>
            <p:spPr>
              <a:xfrm>
                <a:off x="3793013" y="5546875"/>
                <a:ext cx="11425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715" extrusionOk="0">
                    <a:moveTo>
                      <a:pt x="305" y="1"/>
                    </a:moveTo>
                    <a:cubicBezTo>
                      <a:pt x="122" y="1"/>
                      <a:pt x="62" y="61"/>
                      <a:pt x="62" y="153"/>
                    </a:cubicBezTo>
                    <a:cubicBezTo>
                      <a:pt x="62" y="213"/>
                      <a:pt x="62" y="305"/>
                      <a:pt x="1" y="365"/>
                    </a:cubicBezTo>
                    <a:lnTo>
                      <a:pt x="1" y="396"/>
                    </a:lnTo>
                    <a:lnTo>
                      <a:pt x="1" y="456"/>
                    </a:lnTo>
                    <a:lnTo>
                      <a:pt x="1" y="517"/>
                    </a:lnTo>
                    <a:lnTo>
                      <a:pt x="1" y="608"/>
                    </a:lnTo>
                    <a:cubicBezTo>
                      <a:pt x="1" y="668"/>
                      <a:pt x="65" y="714"/>
                      <a:pt x="135" y="714"/>
                    </a:cubicBezTo>
                    <a:cubicBezTo>
                      <a:pt x="173" y="714"/>
                      <a:pt x="212" y="701"/>
                      <a:pt x="244" y="669"/>
                    </a:cubicBezTo>
                    <a:cubicBezTo>
                      <a:pt x="274" y="639"/>
                      <a:pt x="305" y="578"/>
                      <a:pt x="366" y="517"/>
                    </a:cubicBezTo>
                    <a:cubicBezTo>
                      <a:pt x="366" y="517"/>
                      <a:pt x="366" y="487"/>
                      <a:pt x="396" y="487"/>
                    </a:cubicBezTo>
                    <a:cubicBezTo>
                      <a:pt x="396" y="456"/>
                      <a:pt x="396" y="396"/>
                      <a:pt x="426" y="365"/>
                    </a:cubicBezTo>
                    <a:cubicBezTo>
                      <a:pt x="426" y="305"/>
                      <a:pt x="457" y="213"/>
                      <a:pt x="457" y="153"/>
                    </a:cubicBezTo>
                    <a:cubicBezTo>
                      <a:pt x="457" y="61"/>
                      <a:pt x="396" y="1"/>
                      <a:pt x="305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2" name="Google Shape;1482;p62"/>
              <p:cNvSpPr/>
              <p:nvPr/>
            </p:nvSpPr>
            <p:spPr>
              <a:xfrm>
                <a:off x="3659563" y="5397525"/>
                <a:ext cx="12650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1286" extrusionOk="0">
                    <a:moveTo>
                      <a:pt x="119" y="1"/>
                    </a:moveTo>
                    <a:cubicBezTo>
                      <a:pt x="54" y="1"/>
                      <a:pt x="0" y="39"/>
                      <a:pt x="20" y="78"/>
                    </a:cubicBezTo>
                    <a:cubicBezTo>
                      <a:pt x="111" y="473"/>
                      <a:pt x="172" y="807"/>
                      <a:pt x="232" y="1172"/>
                    </a:cubicBezTo>
                    <a:cubicBezTo>
                      <a:pt x="232" y="1248"/>
                      <a:pt x="308" y="1286"/>
                      <a:pt x="377" y="1286"/>
                    </a:cubicBezTo>
                    <a:cubicBezTo>
                      <a:pt x="445" y="1286"/>
                      <a:pt x="506" y="1248"/>
                      <a:pt x="476" y="1172"/>
                    </a:cubicBezTo>
                    <a:cubicBezTo>
                      <a:pt x="415" y="807"/>
                      <a:pt x="324" y="412"/>
                      <a:pt x="232" y="47"/>
                    </a:cubicBezTo>
                    <a:cubicBezTo>
                      <a:pt x="199" y="14"/>
                      <a:pt x="157" y="1"/>
                      <a:pt x="119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3" name="Google Shape;1483;p62"/>
              <p:cNvSpPr/>
              <p:nvPr/>
            </p:nvSpPr>
            <p:spPr>
              <a:xfrm>
                <a:off x="3619763" y="5373325"/>
                <a:ext cx="1370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198" extrusionOk="0">
                    <a:moveTo>
                      <a:pt x="164" y="1"/>
                    </a:moveTo>
                    <a:cubicBezTo>
                      <a:pt x="139" y="1"/>
                      <a:pt x="115" y="5"/>
                      <a:pt x="92" y="12"/>
                    </a:cubicBezTo>
                    <a:cubicBezTo>
                      <a:pt x="31" y="73"/>
                      <a:pt x="1" y="134"/>
                      <a:pt x="31" y="225"/>
                    </a:cubicBezTo>
                    <a:cubicBezTo>
                      <a:pt x="61" y="286"/>
                      <a:pt x="61" y="377"/>
                      <a:pt x="92" y="438"/>
                    </a:cubicBezTo>
                    <a:lnTo>
                      <a:pt x="92" y="468"/>
                    </a:lnTo>
                    <a:lnTo>
                      <a:pt x="92" y="499"/>
                    </a:lnTo>
                    <a:lnTo>
                      <a:pt x="92" y="620"/>
                    </a:lnTo>
                    <a:cubicBezTo>
                      <a:pt x="92" y="772"/>
                      <a:pt x="153" y="894"/>
                      <a:pt x="92" y="1046"/>
                    </a:cubicBezTo>
                    <a:cubicBezTo>
                      <a:pt x="92" y="1107"/>
                      <a:pt x="213" y="1198"/>
                      <a:pt x="305" y="1198"/>
                    </a:cubicBezTo>
                    <a:cubicBezTo>
                      <a:pt x="365" y="1198"/>
                      <a:pt x="487" y="1167"/>
                      <a:pt x="517" y="1076"/>
                    </a:cubicBezTo>
                    <a:cubicBezTo>
                      <a:pt x="548" y="894"/>
                      <a:pt x="548" y="742"/>
                      <a:pt x="517" y="559"/>
                    </a:cubicBezTo>
                    <a:cubicBezTo>
                      <a:pt x="517" y="468"/>
                      <a:pt x="487" y="407"/>
                      <a:pt x="457" y="316"/>
                    </a:cubicBezTo>
                    <a:lnTo>
                      <a:pt x="335" y="104"/>
                    </a:lnTo>
                    <a:cubicBezTo>
                      <a:pt x="312" y="35"/>
                      <a:pt x="238" y="1"/>
                      <a:pt x="164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4" name="Google Shape;1484;p62"/>
              <p:cNvSpPr/>
              <p:nvPr/>
            </p:nvSpPr>
            <p:spPr>
              <a:xfrm>
                <a:off x="3561263" y="5377275"/>
                <a:ext cx="19000" cy="419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679" extrusionOk="0">
                    <a:moveTo>
                      <a:pt x="636" y="0"/>
                    </a:moveTo>
                    <a:cubicBezTo>
                      <a:pt x="626" y="0"/>
                      <a:pt x="617" y="2"/>
                      <a:pt x="608" y="6"/>
                    </a:cubicBezTo>
                    <a:cubicBezTo>
                      <a:pt x="456" y="67"/>
                      <a:pt x="456" y="6"/>
                      <a:pt x="365" y="98"/>
                    </a:cubicBezTo>
                    <a:cubicBezTo>
                      <a:pt x="304" y="128"/>
                      <a:pt x="304" y="158"/>
                      <a:pt x="274" y="158"/>
                    </a:cubicBezTo>
                    <a:cubicBezTo>
                      <a:pt x="243" y="219"/>
                      <a:pt x="183" y="280"/>
                      <a:pt x="183" y="310"/>
                    </a:cubicBezTo>
                    <a:cubicBezTo>
                      <a:pt x="152" y="432"/>
                      <a:pt x="122" y="584"/>
                      <a:pt x="91" y="705"/>
                    </a:cubicBezTo>
                    <a:cubicBezTo>
                      <a:pt x="61" y="827"/>
                      <a:pt x="61" y="979"/>
                      <a:pt x="0" y="1070"/>
                    </a:cubicBezTo>
                    <a:lnTo>
                      <a:pt x="0" y="1283"/>
                    </a:lnTo>
                    <a:cubicBezTo>
                      <a:pt x="0" y="1374"/>
                      <a:pt x="31" y="1465"/>
                      <a:pt x="31" y="1587"/>
                    </a:cubicBezTo>
                    <a:cubicBezTo>
                      <a:pt x="91" y="1648"/>
                      <a:pt x="183" y="1678"/>
                      <a:pt x="274" y="1678"/>
                    </a:cubicBezTo>
                    <a:cubicBezTo>
                      <a:pt x="395" y="1678"/>
                      <a:pt x="426" y="1617"/>
                      <a:pt x="426" y="1496"/>
                    </a:cubicBezTo>
                    <a:cubicBezTo>
                      <a:pt x="426" y="1374"/>
                      <a:pt x="456" y="1222"/>
                      <a:pt x="456" y="1131"/>
                    </a:cubicBezTo>
                    <a:cubicBezTo>
                      <a:pt x="456" y="1009"/>
                      <a:pt x="456" y="918"/>
                      <a:pt x="486" y="827"/>
                    </a:cubicBezTo>
                    <a:cubicBezTo>
                      <a:pt x="486" y="736"/>
                      <a:pt x="547" y="614"/>
                      <a:pt x="578" y="553"/>
                    </a:cubicBezTo>
                    <a:cubicBezTo>
                      <a:pt x="578" y="523"/>
                      <a:pt x="608" y="462"/>
                      <a:pt x="608" y="401"/>
                    </a:cubicBezTo>
                    <a:cubicBezTo>
                      <a:pt x="638" y="310"/>
                      <a:pt x="638" y="249"/>
                      <a:pt x="730" y="158"/>
                    </a:cubicBezTo>
                    <a:cubicBezTo>
                      <a:pt x="699" y="158"/>
                      <a:pt x="699" y="219"/>
                      <a:pt x="638" y="219"/>
                    </a:cubicBezTo>
                    <a:cubicBezTo>
                      <a:pt x="730" y="158"/>
                      <a:pt x="760" y="128"/>
                      <a:pt x="760" y="67"/>
                    </a:cubicBezTo>
                    <a:cubicBezTo>
                      <a:pt x="760" y="67"/>
                      <a:pt x="693" y="0"/>
                      <a:pt x="636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5" name="Google Shape;1485;p62"/>
              <p:cNvSpPr/>
              <p:nvPr/>
            </p:nvSpPr>
            <p:spPr>
              <a:xfrm>
                <a:off x="3540738" y="5436400"/>
                <a:ext cx="1217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651" extrusionOk="0">
                    <a:moveTo>
                      <a:pt x="152" y="0"/>
                    </a:moveTo>
                    <a:cubicBezTo>
                      <a:pt x="140" y="0"/>
                      <a:pt x="130" y="4"/>
                      <a:pt x="122" y="12"/>
                    </a:cubicBezTo>
                    <a:cubicBezTo>
                      <a:pt x="105" y="6"/>
                      <a:pt x="89" y="4"/>
                      <a:pt x="76" y="4"/>
                    </a:cubicBezTo>
                    <a:cubicBezTo>
                      <a:pt x="20" y="4"/>
                      <a:pt x="0" y="48"/>
                      <a:pt x="0" y="73"/>
                    </a:cubicBezTo>
                    <a:cubicBezTo>
                      <a:pt x="31" y="286"/>
                      <a:pt x="122" y="438"/>
                      <a:pt x="213" y="590"/>
                    </a:cubicBezTo>
                    <a:lnTo>
                      <a:pt x="304" y="650"/>
                    </a:lnTo>
                    <a:lnTo>
                      <a:pt x="426" y="650"/>
                    </a:lnTo>
                    <a:cubicBezTo>
                      <a:pt x="456" y="650"/>
                      <a:pt x="456" y="620"/>
                      <a:pt x="487" y="590"/>
                    </a:cubicBezTo>
                    <a:lnTo>
                      <a:pt x="487" y="499"/>
                    </a:lnTo>
                    <a:cubicBezTo>
                      <a:pt x="487" y="468"/>
                      <a:pt x="456" y="468"/>
                      <a:pt x="456" y="438"/>
                    </a:cubicBezTo>
                    <a:lnTo>
                      <a:pt x="456" y="468"/>
                    </a:lnTo>
                    <a:cubicBezTo>
                      <a:pt x="426" y="377"/>
                      <a:pt x="365" y="347"/>
                      <a:pt x="335" y="255"/>
                    </a:cubicBezTo>
                    <a:cubicBezTo>
                      <a:pt x="304" y="195"/>
                      <a:pt x="274" y="164"/>
                      <a:pt x="274" y="73"/>
                    </a:cubicBezTo>
                    <a:cubicBezTo>
                      <a:pt x="230" y="28"/>
                      <a:pt x="185" y="0"/>
                      <a:pt x="152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6" name="Google Shape;1486;p62"/>
              <p:cNvSpPr/>
              <p:nvPr/>
            </p:nvSpPr>
            <p:spPr>
              <a:xfrm>
                <a:off x="3592263" y="5427525"/>
                <a:ext cx="1310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1056" extrusionOk="0">
                    <a:moveTo>
                      <a:pt x="228" y="1"/>
                    </a:moveTo>
                    <a:cubicBezTo>
                      <a:pt x="116" y="1"/>
                      <a:pt x="0" y="70"/>
                      <a:pt x="37" y="215"/>
                    </a:cubicBezTo>
                    <a:cubicBezTo>
                      <a:pt x="37" y="276"/>
                      <a:pt x="67" y="337"/>
                      <a:pt x="67" y="398"/>
                    </a:cubicBezTo>
                    <a:lnTo>
                      <a:pt x="67" y="489"/>
                    </a:lnTo>
                    <a:lnTo>
                      <a:pt x="67" y="550"/>
                    </a:lnTo>
                    <a:cubicBezTo>
                      <a:pt x="67" y="671"/>
                      <a:pt x="98" y="793"/>
                      <a:pt x="98" y="884"/>
                    </a:cubicBezTo>
                    <a:cubicBezTo>
                      <a:pt x="98" y="979"/>
                      <a:pt x="172" y="1055"/>
                      <a:pt x="248" y="1055"/>
                    </a:cubicBezTo>
                    <a:cubicBezTo>
                      <a:pt x="269" y="1055"/>
                      <a:pt x="290" y="1049"/>
                      <a:pt x="310" y="1036"/>
                    </a:cubicBezTo>
                    <a:cubicBezTo>
                      <a:pt x="432" y="1036"/>
                      <a:pt x="523" y="975"/>
                      <a:pt x="523" y="854"/>
                    </a:cubicBezTo>
                    <a:cubicBezTo>
                      <a:pt x="523" y="580"/>
                      <a:pt x="432" y="367"/>
                      <a:pt x="401" y="94"/>
                    </a:cubicBezTo>
                    <a:cubicBezTo>
                      <a:pt x="377" y="32"/>
                      <a:pt x="303" y="1"/>
                      <a:pt x="228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7" name="Google Shape;1487;p62"/>
              <p:cNvSpPr/>
              <p:nvPr/>
            </p:nvSpPr>
            <p:spPr>
              <a:xfrm>
                <a:off x="3636488" y="5445800"/>
                <a:ext cx="121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933" extrusionOk="0">
                    <a:moveTo>
                      <a:pt x="152" y="1"/>
                    </a:moveTo>
                    <a:cubicBezTo>
                      <a:pt x="122" y="1"/>
                      <a:pt x="0" y="92"/>
                      <a:pt x="0" y="153"/>
                    </a:cubicBezTo>
                    <a:cubicBezTo>
                      <a:pt x="0" y="366"/>
                      <a:pt x="31" y="578"/>
                      <a:pt x="31" y="761"/>
                    </a:cubicBezTo>
                    <a:cubicBezTo>
                      <a:pt x="31" y="856"/>
                      <a:pt x="123" y="932"/>
                      <a:pt x="207" y="932"/>
                    </a:cubicBezTo>
                    <a:cubicBezTo>
                      <a:pt x="231" y="932"/>
                      <a:pt x="254" y="926"/>
                      <a:pt x="274" y="913"/>
                    </a:cubicBezTo>
                    <a:cubicBezTo>
                      <a:pt x="395" y="913"/>
                      <a:pt x="487" y="852"/>
                      <a:pt x="456" y="730"/>
                    </a:cubicBezTo>
                    <a:cubicBezTo>
                      <a:pt x="426" y="548"/>
                      <a:pt x="426" y="366"/>
                      <a:pt x="395" y="153"/>
                    </a:cubicBezTo>
                    <a:cubicBezTo>
                      <a:pt x="395" y="123"/>
                      <a:pt x="335" y="92"/>
                      <a:pt x="304" y="62"/>
                    </a:cubicBezTo>
                    <a:cubicBezTo>
                      <a:pt x="274" y="1"/>
                      <a:pt x="213" y="1"/>
                      <a:pt x="152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8" name="Google Shape;1488;p62"/>
              <p:cNvSpPr/>
              <p:nvPr/>
            </p:nvSpPr>
            <p:spPr>
              <a:xfrm>
                <a:off x="3612938" y="5490350"/>
                <a:ext cx="1140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137" extrusionOk="0">
                    <a:moveTo>
                      <a:pt x="97" y="0"/>
                    </a:moveTo>
                    <a:cubicBezTo>
                      <a:pt x="77" y="0"/>
                      <a:pt x="55" y="4"/>
                      <a:pt x="30" y="12"/>
                    </a:cubicBezTo>
                    <a:cubicBezTo>
                      <a:pt x="30" y="12"/>
                      <a:pt x="0" y="103"/>
                      <a:pt x="0" y="164"/>
                    </a:cubicBezTo>
                    <a:cubicBezTo>
                      <a:pt x="30" y="255"/>
                      <a:pt x="30" y="316"/>
                      <a:pt x="30" y="438"/>
                    </a:cubicBezTo>
                    <a:lnTo>
                      <a:pt x="30" y="499"/>
                    </a:lnTo>
                    <a:lnTo>
                      <a:pt x="30" y="559"/>
                    </a:lnTo>
                    <a:lnTo>
                      <a:pt x="30" y="590"/>
                    </a:lnTo>
                    <a:cubicBezTo>
                      <a:pt x="61" y="742"/>
                      <a:pt x="61" y="863"/>
                      <a:pt x="61" y="985"/>
                    </a:cubicBezTo>
                    <a:cubicBezTo>
                      <a:pt x="61" y="1107"/>
                      <a:pt x="182" y="1137"/>
                      <a:pt x="274" y="1137"/>
                    </a:cubicBezTo>
                    <a:cubicBezTo>
                      <a:pt x="365" y="1137"/>
                      <a:pt x="456" y="1076"/>
                      <a:pt x="456" y="985"/>
                    </a:cubicBezTo>
                    <a:cubicBezTo>
                      <a:pt x="456" y="833"/>
                      <a:pt x="456" y="681"/>
                      <a:pt x="426" y="529"/>
                    </a:cubicBezTo>
                    <a:cubicBezTo>
                      <a:pt x="365" y="377"/>
                      <a:pt x="304" y="225"/>
                      <a:pt x="213" y="73"/>
                    </a:cubicBezTo>
                    <a:cubicBezTo>
                      <a:pt x="191" y="29"/>
                      <a:pt x="152" y="0"/>
                      <a:pt x="97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89" name="Google Shape;1489;p62"/>
              <p:cNvSpPr/>
              <p:nvPr/>
            </p:nvSpPr>
            <p:spPr>
              <a:xfrm>
                <a:off x="3663088" y="5524825"/>
                <a:ext cx="10650" cy="25300"/>
              </a:xfrm>
              <a:custGeom>
                <a:avLst/>
                <a:gdLst/>
                <a:ahLst/>
                <a:cxnLst/>
                <a:rect l="l" t="t" r="r" b="b"/>
                <a:pathLst>
                  <a:path w="426" h="1012" extrusionOk="0">
                    <a:moveTo>
                      <a:pt x="228" y="0"/>
                    </a:moveTo>
                    <a:cubicBezTo>
                      <a:pt x="144" y="0"/>
                      <a:pt x="58" y="39"/>
                      <a:pt x="31" y="123"/>
                    </a:cubicBezTo>
                    <a:cubicBezTo>
                      <a:pt x="31" y="244"/>
                      <a:pt x="0" y="335"/>
                      <a:pt x="0" y="487"/>
                    </a:cubicBezTo>
                    <a:lnTo>
                      <a:pt x="0" y="700"/>
                    </a:lnTo>
                    <a:lnTo>
                      <a:pt x="0" y="852"/>
                    </a:lnTo>
                    <a:cubicBezTo>
                      <a:pt x="0" y="959"/>
                      <a:pt x="84" y="1012"/>
                      <a:pt x="175" y="1012"/>
                    </a:cubicBezTo>
                    <a:cubicBezTo>
                      <a:pt x="266" y="1012"/>
                      <a:pt x="365" y="959"/>
                      <a:pt x="395" y="852"/>
                    </a:cubicBezTo>
                    <a:cubicBezTo>
                      <a:pt x="395" y="761"/>
                      <a:pt x="395" y="731"/>
                      <a:pt x="426" y="639"/>
                    </a:cubicBezTo>
                    <a:lnTo>
                      <a:pt x="426" y="487"/>
                    </a:lnTo>
                    <a:lnTo>
                      <a:pt x="426" y="153"/>
                    </a:lnTo>
                    <a:cubicBezTo>
                      <a:pt x="426" y="54"/>
                      <a:pt x="328" y="0"/>
                      <a:pt x="228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0" name="Google Shape;1490;p62"/>
              <p:cNvSpPr/>
              <p:nvPr/>
            </p:nvSpPr>
            <p:spPr>
              <a:xfrm>
                <a:off x="3544538" y="5566825"/>
                <a:ext cx="27375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743" extrusionOk="0">
                    <a:moveTo>
                      <a:pt x="76" y="0"/>
                    </a:moveTo>
                    <a:cubicBezTo>
                      <a:pt x="46" y="0"/>
                      <a:pt x="16" y="8"/>
                      <a:pt x="0" y="23"/>
                    </a:cubicBezTo>
                    <a:cubicBezTo>
                      <a:pt x="0" y="84"/>
                      <a:pt x="31" y="145"/>
                      <a:pt x="61" y="175"/>
                    </a:cubicBezTo>
                    <a:cubicBezTo>
                      <a:pt x="183" y="297"/>
                      <a:pt x="335" y="418"/>
                      <a:pt x="456" y="479"/>
                    </a:cubicBezTo>
                    <a:cubicBezTo>
                      <a:pt x="608" y="570"/>
                      <a:pt x="730" y="631"/>
                      <a:pt x="882" y="722"/>
                    </a:cubicBezTo>
                    <a:cubicBezTo>
                      <a:pt x="907" y="735"/>
                      <a:pt x="937" y="742"/>
                      <a:pt x="967" y="742"/>
                    </a:cubicBezTo>
                    <a:cubicBezTo>
                      <a:pt x="1008" y="742"/>
                      <a:pt x="1046" y="728"/>
                      <a:pt x="1064" y="692"/>
                    </a:cubicBezTo>
                    <a:cubicBezTo>
                      <a:pt x="1095" y="601"/>
                      <a:pt x="1064" y="540"/>
                      <a:pt x="973" y="479"/>
                    </a:cubicBezTo>
                    <a:cubicBezTo>
                      <a:pt x="821" y="418"/>
                      <a:pt x="669" y="327"/>
                      <a:pt x="578" y="297"/>
                    </a:cubicBezTo>
                    <a:cubicBezTo>
                      <a:pt x="426" y="236"/>
                      <a:pt x="304" y="145"/>
                      <a:pt x="152" y="23"/>
                    </a:cubicBezTo>
                    <a:cubicBezTo>
                      <a:pt x="137" y="8"/>
                      <a:pt x="107" y="0"/>
                      <a:pt x="76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1" name="Google Shape;1491;p62"/>
              <p:cNvSpPr/>
              <p:nvPr/>
            </p:nvSpPr>
            <p:spPr>
              <a:xfrm>
                <a:off x="3828738" y="5568925"/>
                <a:ext cx="213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935" extrusionOk="0">
                    <a:moveTo>
                      <a:pt x="791" y="0"/>
                    </a:moveTo>
                    <a:cubicBezTo>
                      <a:pt x="700" y="0"/>
                      <a:pt x="669" y="0"/>
                      <a:pt x="639" y="30"/>
                    </a:cubicBezTo>
                    <a:cubicBezTo>
                      <a:pt x="548" y="152"/>
                      <a:pt x="456" y="304"/>
                      <a:pt x="365" y="395"/>
                    </a:cubicBezTo>
                    <a:cubicBezTo>
                      <a:pt x="335" y="486"/>
                      <a:pt x="244" y="517"/>
                      <a:pt x="183" y="547"/>
                    </a:cubicBezTo>
                    <a:lnTo>
                      <a:pt x="31" y="699"/>
                    </a:lnTo>
                    <a:cubicBezTo>
                      <a:pt x="0" y="760"/>
                      <a:pt x="0" y="851"/>
                      <a:pt x="31" y="912"/>
                    </a:cubicBezTo>
                    <a:cubicBezTo>
                      <a:pt x="61" y="927"/>
                      <a:pt x="99" y="935"/>
                      <a:pt x="137" y="935"/>
                    </a:cubicBezTo>
                    <a:cubicBezTo>
                      <a:pt x="175" y="935"/>
                      <a:pt x="213" y="927"/>
                      <a:pt x="244" y="912"/>
                    </a:cubicBezTo>
                    <a:lnTo>
                      <a:pt x="365" y="790"/>
                    </a:lnTo>
                    <a:cubicBezTo>
                      <a:pt x="396" y="760"/>
                      <a:pt x="396" y="699"/>
                      <a:pt x="426" y="699"/>
                    </a:cubicBezTo>
                    <a:cubicBezTo>
                      <a:pt x="517" y="638"/>
                      <a:pt x="548" y="547"/>
                      <a:pt x="639" y="486"/>
                    </a:cubicBezTo>
                    <a:cubicBezTo>
                      <a:pt x="669" y="395"/>
                      <a:pt x="730" y="334"/>
                      <a:pt x="791" y="213"/>
                    </a:cubicBezTo>
                    <a:cubicBezTo>
                      <a:pt x="821" y="182"/>
                      <a:pt x="851" y="152"/>
                      <a:pt x="851" y="91"/>
                    </a:cubicBezTo>
                    <a:cubicBezTo>
                      <a:pt x="851" y="61"/>
                      <a:pt x="821" y="30"/>
                      <a:pt x="791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2" name="Google Shape;1492;p62"/>
              <p:cNvSpPr/>
              <p:nvPr/>
            </p:nvSpPr>
            <p:spPr>
              <a:xfrm>
                <a:off x="3871288" y="5532750"/>
                <a:ext cx="14475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738" extrusionOk="0">
                    <a:moveTo>
                      <a:pt x="175" y="172"/>
                    </a:moveTo>
                    <a:cubicBezTo>
                      <a:pt x="153" y="182"/>
                      <a:pt x="153" y="231"/>
                      <a:pt x="153" y="231"/>
                    </a:cubicBezTo>
                    <a:cubicBezTo>
                      <a:pt x="163" y="211"/>
                      <a:pt x="169" y="191"/>
                      <a:pt x="175" y="172"/>
                    </a:cubicBezTo>
                    <a:close/>
                    <a:moveTo>
                      <a:pt x="329" y="0"/>
                    </a:moveTo>
                    <a:cubicBezTo>
                      <a:pt x="262" y="0"/>
                      <a:pt x="213" y="21"/>
                      <a:pt x="213" y="79"/>
                    </a:cubicBezTo>
                    <a:cubicBezTo>
                      <a:pt x="193" y="100"/>
                      <a:pt x="186" y="134"/>
                      <a:pt x="175" y="172"/>
                    </a:cubicBezTo>
                    <a:lnTo>
                      <a:pt x="175" y="172"/>
                    </a:lnTo>
                    <a:cubicBezTo>
                      <a:pt x="177" y="171"/>
                      <a:pt x="180" y="170"/>
                      <a:pt x="183" y="170"/>
                    </a:cubicBezTo>
                    <a:cubicBezTo>
                      <a:pt x="183" y="231"/>
                      <a:pt x="153" y="262"/>
                      <a:pt x="153" y="292"/>
                    </a:cubicBezTo>
                    <a:lnTo>
                      <a:pt x="153" y="292"/>
                    </a:lnTo>
                    <a:cubicBezTo>
                      <a:pt x="153" y="292"/>
                      <a:pt x="153" y="262"/>
                      <a:pt x="183" y="262"/>
                    </a:cubicBezTo>
                    <a:cubicBezTo>
                      <a:pt x="153" y="322"/>
                      <a:pt x="61" y="414"/>
                      <a:pt x="31" y="474"/>
                    </a:cubicBezTo>
                    <a:cubicBezTo>
                      <a:pt x="1" y="535"/>
                      <a:pt x="1" y="596"/>
                      <a:pt x="31" y="626"/>
                    </a:cubicBezTo>
                    <a:cubicBezTo>
                      <a:pt x="31" y="687"/>
                      <a:pt x="61" y="718"/>
                      <a:pt x="122" y="718"/>
                    </a:cubicBezTo>
                    <a:cubicBezTo>
                      <a:pt x="147" y="730"/>
                      <a:pt x="183" y="737"/>
                      <a:pt x="220" y="737"/>
                    </a:cubicBezTo>
                    <a:cubicBezTo>
                      <a:pt x="273" y="737"/>
                      <a:pt x="330" y="723"/>
                      <a:pt x="365" y="687"/>
                    </a:cubicBezTo>
                    <a:lnTo>
                      <a:pt x="457" y="596"/>
                    </a:lnTo>
                    <a:cubicBezTo>
                      <a:pt x="457" y="566"/>
                      <a:pt x="487" y="566"/>
                      <a:pt x="487" y="535"/>
                    </a:cubicBezTo>
                    <a:cubicBezTo>
                      <a:pt x="517" y="474"/>
                      <a:pt x="517" y="444"/>
                      <a:pt x="578" y="414"/>
                    </a:cubicBezTo>
                    <a:lnTo>
                      <a:pt x="578" y="383"/>
                    </a:lnTo>
                    <a:lnTo>
                      <a:pt x="578" y="322"/>
                    </a:lnTo>
                    <a:lnTo>
                      <a:pt x="578" y="170"/>
                    </a:lnTo>
                    <a:cubicBezTo>
                      <a:pt x="578" y="140"/>
                      <a:pt x="578" y="110"/>
                      <a:pt x="517" y="79"/>
                    </a:cubicBezTo>
                    <a:cubicBezTo>
                      <a:pt x="487" y="18"/>
                      <a:pt x="487" y="18"/>
                      <a:pt x="457" y="18"/>
                    </a:cubicBezTo>
                    <a:cubicBezTo>
                      <a:pt x="412" y="7"/>
                      <a:pt x="368" y="0"/>
                      <a:pt x="329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3" name="Google Shape;1493;p62"/>
              <p:cNvSpPr/>
              <p:nvPr/>
            </p:nvSpPr>
            <p:spPr>
              <a:xfrm>
                <a:off x="3906338" y="5554950"/>
                <a:ext cx="25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386" extrusionOk="0">
                    <a:moveTo>
                      <a:pt x="810" y="1"/>
                    </a:moveTo>
                    <a:cubicBezTo>
                      <a:pt x="743" y="1"/>
                      <a:pt x="681" y="35"/>
                      <a:pt x="635" y="103"/>
                    </a:cubicBezTo>
                    <a:cubicBezTo>
                      <a:pt x="544" y="316"/>
                      <a:pt x="422" y="498"/>
                      <a:pt x="301" y="741"/>
                    </a:cubicBezTo>
                    <a:cubicBezTo>
                      <a:pt x="240" y="863"/>
                      <a:pt x="179" y="954"/>
                      <a:pt x="118" y="1076"/>
                    </a:cubicBezTo>
                    <a:cubicBezTo>
                      <a:pt x="88" y="1106"/>
                      <a:pt x="88" y="1167"/>
                      <a:pt x="27" y="1197"/>
                    </a:cubicBezTo>
                    <a:cubicBezTo>
                      <a:pt x="1" y="1303"/>
                      <a:pt x="89" y="1386"/>
                      <a:pt x="192" y="1386"/>
                    </a:cubicBezTo>
                    <a:cubicBezTo>
                      <a:pt x="208" y="1386"/>
                      <a:pt x="224" y="1384"/>
                      <a:pt x="240" y="1380"/>
                    </a:cubicBezTo>
                    <a:cubicBezTo>
                      <a:pt x="301" y="1380"/>
                      <a:pt x="392" y="1319"/>
                      <a:pt x="422" y="1228"/>
                    </a:cubicBezTo>
                    <a:cubicBezTo>
                      <a:pt x="453" y="1197"/>
                      <a:pt x="483" y="1106"/>
                      <a:pt x="514" y="1076"/>
                    </a:cubicBezTo>
                    <a:cubicBezTo>
                      <a:pt x="605" y="1015"/>
                      <a:pt x="635" y="893"/>
                      <a:pt x="696" y="802"/>
                    </a:cubicBezTo>
                    <a:cubicBezTo>
                      <a:pt x="787" y="620"/>
                      <a:pt x="878" y="407"/>
                      <a:pt x="939" y="194"/>
                    </a:cubicBezTo>
                    <a:cubicBezTo>
                      <a:pt x="1000" y="133"/>
                      <a:pt x="939" y="42"/>
                      <a:pt x="878" y="12"/>
                    </a:cubicBezTo>
                    <a:cubicBezTo>
                      <a:pt x="855" y="4"/>
                      <a:pt x="833" y="1"/>
                      <a:pt x="810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4" name="Google Shape;1494;p62"/>
              <p:cNvSpPr/>
              <p:nvPr/>
            </p:nvSpPr>
            <p:spPr>
              <a:xfrm>
                <a:off x="3938913" y="5584875"/>
                <a:ext cx="243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143" extrusionOk="0">
                    <a:moveTo>
                      <a:pt x="882" y="0"/>
                    </a:moveTo>
                    <a:cubicBezTo>
                      <a:pt x="821" y="61"/>
                      <a:pt x="700" y="61"/>
                      <a:pt x="669" y="122"/>
                    </a:cubicBezTo>
                    <a:cubicBezTo>
                      <a:pt x="639" y="152"/>
                      <a:pt x="609" y="183"/>
                      <a:pt x="548" y="274"/>
                    </a:cubicBezTo>
                    <a:cubicBezTo>
                      <a:pt x="518" y="304"/>
                      <a:pt x="518" y="335"/>
                      <a:pt x="487" y="365"/>
                    </a:cubicBezTo>
                    <a:cubicBezTo>
                      <a:pt x="457" y="456"/>
                      <a:pt x="366" y="517"/>
                      <a:pt x="335" y="578"/>
                    </a:cubicBezTo>
                    <a:lnTo>
                      <a:pt x="335" y="608"/>
                    </a:lnTo>
                    <a:lnTo>
                      <a:pt x="305" y="639"/>
                    </a:lnTo>
                    <a:lnTo>
                      <a:pt x="183" y="760"/>
                    </a:lnTo>
                    <a:cubicBezTo>
                      <a:pt x="153" y="821"/>
                      <a:pt x="62" y="882"/>
                      <a:pt x="31" y="912"/>
                    </a:cubicBezTo>
                    <a:cubicBezTo>
                      <a:pt x="1" y="973"/>
                      <a:pt x="1" y="1064"/>
                      <a:pt x="62" y="1095"/>
                    </a:cubicBezTo>
                    <a:cubicBezTo>
                      <a:pt x="117" y="1113"/>
                      <a:pt x="161" y="1143"/>
                      <a:pt x="201" y="1143"/>
                    </a:cubicBezTo>
                    <a:cubicBezTo>
                      <a:pt x="227" y="1143"/>
                      <a:pt x="250" y="1130"/>
                      <a:pt x="274" y="1095"/>
                    </a:cubicBezTo>
                    <a:cubicBezTo>
                      <a:pt x="366" y="1064"/>
                      <a:pt x="457" y="973"/>
                      <a:pt x="518" y="912"/>
                    </a:cubicBezTo>
                    <a:cubicBezTo>
                      <a:pt x="578" y="821"/>
                      <a:pt x="669" y="760"/>
                      <a:pt x="700" y="669"/>
                    </a:cubicBezTo>
                    <a:cubicBezTo>
                      <a:pt x="730" y="608"/>
                      <a:pt x="821" y="517"/>
                      <a:pt x="852" y="456"/>
                    </a:cubicBezTo>
                    <a:cubicBezTo>
                      <a:pt x="882" y="365"/>
                      <a:pt x="973" y="274"/>
                      <a:pt x="973" y="152"/>
                    </a:cubicBezTo>
                    <a:cubicBezTo>
                      <a:pt x="973" y="61"/>
                      <a:pt x="943" y="31"/>
                      <a:pt x="882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5" name="Google Shape;1495;p62"/>
              <p:cNvSpPr/>
              <p:nvPr/>
            </p:nvSpPr>
            <p:spPr>
              <a:xfrm>
                <a:off x="3930638" y="5430875"/>
                <a:ext cx="212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849" h="980" extrusionOk="0">
                    <a:moveTo>
                      <a:pt x="714" y="0"/>
                    </a:moveTo>
                    <a:cubicBezTo>
                      <a:pt x="682" y="0"/>
                      <a:pt x="654" y="15"/>
                      <a:pt x="636" y="51"/>
                    </a:cubicBezTo>
                    <a:cubicBezTo>
                      <a:pt x="393" y="264"/>
                      <a:pt x="180" y="507"/>
                      <a:pt x="58" y="811"/>
                    </a:cubicBezTo>
                    <a:cubicBezTo>
                      <a:pt x="0" y="908"/>
                      <a:pt x="90" y="980"/>
                      <a:pt x="187" y="980"/>
                    </a:cubicBezTo>
                    <a:cubicBezTo>
                      <a:pt x="242" y="980"/>
                      <a:pt x="299" y="957"/>
                      <a:pt x="332" y="902"/>
                    </a:cubicBezTo>
                    <a:cubicBezTo>
                      <a:pt x="393" y="811"/>
                      <a:pt x="484" y="659"/>
                      <a:pt x="545" y="537"/>
                    </a:cubicBezTo>
                    <a:cubicBezTo>
                      <a:pt x="636" y="416"/>
                      <a:pt x="697" y="294"/>
                      <a:pt x="818" y="203"/>
                    </a:cubicBezTo>
                    <a:cubicBezTo>
                      <a:pt x="849" y="142"/>
                      <a:pt x="818" y="81"/>
                      <a:pt x="788" y="20"/>
                    </a:cubicBezTo>
                    <a:cubicBezTo>
                      <a:pt x="763" y="8"/>
                      <a:pt x="737" y="0"/>
                      <a:pt x="714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6" name="Google Shape;1496;p62"/>
              <p:cNvSpPr/>
              <p:nvPr/>
            </p:nvSpPr>
            <p:spPr>
              <a:xfrm>
                <a:off x="3969313" y="5453400"/>
                <a:ext cx="19775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242" extrusionOk="0">
                    <a:moveTo>
                      <a:pt x="639" y="1"/>
                    </a:moveTo>
                    <a:cubicBezTo>
                      <a:pt x="517" y="1"/>
                      <a:pt x="396" y="62"/>
                      <a:pt x="365" y="122"/>
                    </a:cubicBezTo>
                    <a:lnTo>
                      <a:pt x="31" y="1034"/>
                    </a:lnTo>
                    <a:cubicBezTo>
                      <a:pt x="1" y="1126"/>
                      <a:pt x="61" y="1186"/>
                      <a:pt x="153" y="1217"/>
                    </a:cubicBezTo>
                    <a:cubicBezTo>
                      <a:pt x="170" y="1235"/>
                      <a:pt x="193" y="1242"/>
                      <a:pt x="218" y="1242"/>
                    </a:cubicBezTo>
                    <a:cubicBezTo>
                      <a:pt x="277" y="1242"/>
                      <a:pt x="344" y="1199"/>
                      <a:pt x="365" y="1156"/>
                    </a:cubicBezTo>
                    <a:cubicBezTo>
                      <a:pt x="396" y="1034"/>
                      <a:pt x="487" y="974"/>
                      <a:pt x="517" y="852"/>
                    </a:cubicBezTo>
                    <a:cubicBezTo>
                      <a:pt x="548" y="761"/>
                      <a:pt x="548" y="700"/>
                      <a:pt x="609" y="670"/>
                    </a:cubicBezTo>
                    <a:cubicBezTo>
                      <a:pt x="639" y="518"/>
                      <a:pt x="700" y="366"/>
                      <a:pt x="761" y="214"/>
                    </a:cubicBezTo>
                    <a:cubicBezTo>
                      <a:pt x="791" y="122"/>
                      <a:pt x="700" y="1"/>
                      <a:pt x="639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7" name="Google Shape;1497;p62"/>
              <p:cNvSpPr/>
              <p:nvPr/>
            </p:nvSpPr>
            <p:spPr>
              <a:xfrm>
                <a:off x="4005038" y="5486075"/>
                <a:ext cx="1445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999" extrusionOk="0">
                    <a:moveTo>
                      <a:pt x="395" y="1"/>
                    </a:moveTo>
                    <a:cubicBezTo>
                      <a:pt x="335" y="1"/>
                      <a:pt x="243" y="31"/>
                      <a:pt x="183" y="153"/>
                    </a:cubicBezTo>
                    <a:cubicBezTo>
                      <a:pt x="183" y="274"/>
                      <a:pt x="152" y="366"/>
                      <a:pt x="122" y="487"/>
                    </a:cubicBezTo>
                    <a:cubicBezTo>
                      <a:pt x="122" y="518"/>
                      <a:pt x="91" y="609"/>
                      <a:pt x="91" y="639"/>
                    </a:cubicBezTo>
                    <a:cubicBezTo>
                      <a:pt x="91" y="670"/>
                      <a:pt x="31" y="761"/>
                      <a:pt x="31" y="791"/>
                    </a:cubicBezTo>
                    <a:cubicBezTo>
                      <a:pt x="0" y="913"/>
                      <a:pt x="91" y="974"/>
                      <a:pt x="152" y="974"/>
                    </a:cubicBezTo>
                    <a:cubicBezTo>
                      <a:pt x="179" y="991"/>
                      <a:pt x="211" y="999"/>
                      <a:pt x="243" y="999"/>
                    </a:cubicBezTo>
                    <a:cubicBezTo>
                      <a:pt x="322" y="999"/>
                      <a:pt x="404" y="956"/>
                      <a:pt x="426" y="913"/>
                    </a:cubicBezTo>
                    <a:lnTo>
                      <a:pt x="547" y="578"/>
                    </a:lnTo>
                    <a:cubicBezTo>
                      <a:pt x="578" y="457"/>
                      <a:pt x="578" y="335"/>
                      <a:pt x="578" y="274"/>
                    </a:cubicBezTo>
                    <a:lnTo>
                      <a:pt x="578" y="153"/>
                    </a:lnTo>
                    <a:cubicBezTo>
                      <a:pt x="578" y="122"/>
                      <a:pt x="547" y="31"/>
                      <a:pt x="487" y="31"/>
                    </a:cubicBezTo>
                    <a:cubicBezTo>
                      <a:pt x="456" y="1"/>
                      <a:pt x="426" y="1"/>
                      <a:pt x="395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8" name="Google Shape;1498;p62"/>
              <p:cNvSpPr/>
              <p:nvPr/>
            </p:nvSpPr>
            <p:spPr>
              <a:xfrm>
                <a:off x="3373563" y="5430625"/>
                <a:ext cx="856425" cy="541950"/>
              </a:xfrm>
              <a:custGeom>
                <a:avLst/>
                <a:gdLst/>
                <a:ahLst/>
                <a:cxnLst/>
                <a:rect l="l" t="t" r="r" b="b"/>
                <a:pathLst>
                  <a:path w="34257" h="21678" extrusionOk="0">
                    <a:moveTo>
                      <a:pt x="21733" y="0"/>
                    </a:moveTo>
                    <a:cubicBezTo>
                      <a:pt x="20730" y="243"/>
                      <a:pt x="20274" y="1489"/>
                      <a:pt x="20578" y="2492"/>
                    </a:cubicBezTo>
                    <a:cubicBezTo>
                      <a:pt x="20852" y="3465"/>
                      <a:pt x="21642" y="4195"/>
                      <a:pt x="22372" y="4863"/>
                    </a:cubicBezTo>
                    <a:cubicBezTo>
                      <a:pt x="23010" y="5471"/>
                      <a:pt x="23679" y="6079"/>
                      <a:pt x="24317" y="6657"/>
                    </a:cubicBezTo>
                    <a:cubicBezTo>
                      <a:pt x="24530" y="6839"/>
                      <a:pt x="24773" y="7143"/>
                      <a:pt x="24621" y="7417"/>
                    </a:cubicBezTo>
                    <a:cubicBezTo>
                      <a:pt x="24499" y="7569"/>
                      <a:pt x="24256" y="7599"/>
                      <a:pt x="24074" y="7629"/>
                    </a:cubicBezTo>
                    <a:cubicBezTo>
                      <a:pt x="23761" y="7651"/>
                      <a:pt x="23450" y="7661"/>
                      <a:pt x="23139" y="7661"/>
                    </a:cubicBezTo>
                    <a:cubicBezTo>
                      <a:pt x="20363" y="7661"/>
                      <a:pt x="17643" y="6838"/>
                      <a:pt x="15046" y="5745"/>
                    </a:cubicBezTo>
                    <a:cubicBezTo>
                      <a:pt x="12189" y="4529"/>
                      <a:pt x="9453" y="3009"/>
                      <a:pt x="6596" y="1824"/>
                    </a:cubicBezTo>
                    <a:cubicBezTo>
                      <a:pt x="5958" y="1550"/>
                      <a:pt x="5320" y="1337"/>
                      <a:pt x="4621" y="1337"/>
                    </a:cubicBezTo>
                    <a:cubicBezTo>
                      <a:pt x="3952" y="1337"/>
                      <a:pt x="3222" y="1641"/>
                      <a:pt x="2918" y="2249"/>
                    </a:cubicBezTo>
                    <a:lnTo>
                      <a:pt x="6687" y="4863"/>
                    </a:lnTo>
                    <a:lnTo>
                      <a:pt x="9970" y="7143"/>
                    </a:lnTo>
                    <a:cubicBezTo>
                      <a:pt x="7447" y="6018"/>
                      <a:pt x="4712" y="5258"/>
                      <a:pt x="1915" y="4924"/>
                    </a:cubicBezTo>
                    <a:cubicBezTo>
                      <a:pt x="1776" y="4907"/>
                      <a:pt x="1629" y="4898"/>
                      <a:pt x="1480" y="4898"/>
                    </a:cubicBezTo>
                    <a:cubicBezTo>
                      <a:pt x="817" y="4898"/>
                      <a:pt x="125" y="5088"/>
                      <a:pt x="0" y="5684"/>
                    </a:cubicBezTo>
                    <a:cubicBezTo>
                      <a:pt x="3192" y="6991"/>
                      <a:pt x="6414" y="8328"/>
                      <a:pt x="9605" y="9635"/>
                    </a:cubicBezTo>
                    <a:cubicBezTo>
                      <a:pt x="10396" y="9970"/>
                      <a:pt x="11247" y="10304"/>
                      <a:pt x="12007" y="10730"/>
                    </a:cubicBezTo>
                    <a:cubicBezTo>
                      <a:pt x="12949" y="11246"/>
                      <a:pt x="13830" y="11915"/>
                      <a:pt x="14803" y="12401"/>
                    </a:cubicBezTo>
                    <a:cubicBezTo>
                      <a:pt x="15806" y="12857"/>
                      <a:pt x="16900" y="13070"/>
                      <a:pt x="17964" y="13313"/>
                    </a:cubicBezTo>
                    <a:cubicBezTo>
                      <a:pt x="21308" y="13921"/>
                      <a:pt x="25989" y="14347"/>
                      <a:pt x="27995" y="17569"/>
                    </a:cubicBezTo>
                    <a:cubicBezTo>
                      <a:pt x="28724" y="18754"/>
                      <a:pt x="28907" y="20152"/>
                      <a:pt x="28785" y="21520"/>
                    </a:cubicBezTo>
                    <a:cubicBezTo>
                      <a:pt x="28997" y="21629"/>
                      <a:pt x="29219" y="21677"/>
                      <a:pt x="29445" y="21677"/>
                    </a:cubicBezTo>
                    <a:cubicBezTo>
                      <a:pt x="30225" y="21677"/>
                      <a:pt x="31046" y="21106"/>
                      <a:pt x="31612" y="20517"/>
                    </a:cubicBezTo>
                    <a:cubicBezTo>
                      <a:pt x="32524" y="19575"/>
                      <a:pt x="33861" y="18146"/>
                      <a:pt x="34074" y="16778"/>
                    </a:cubicBezTo>
                    <a:cubicBezTo>
                      <a:pt x="34256" y="15015"/>
                      <a:pt x="33709" y="12736"/>
                      <a:pt x="33588" y="10912"/>
                    </a:cubicBezTo>
                    <a:cubicBezTo>
                      <a:pt x="33496" y="10091"/>
                      <a:pt x="33436" y="9210"/>
                      <a:pt x="33101" y="8450"/>
                    </a:cubicBezTo>
                    <a:cubicBezTo>
                      <a:pt x="32493" y="7052"/>
                      <a:pt x="31065" y="6201"/>
                      <a:pt x="29788" y="5410"/>
                    </a:cubicBezTo>
                    <a:cubicBezTo>
                      <a:pt x="26961" y="3769"/>
                      <a:pt x="24074" y="2219"/>
                      <a:pt x="21733" y="0"/>
                    </a:cubicBezTo>
                    <a:close/>
                  </a:path>
                </a:pathLst>
              </a:custGeom>
              <a:solidFill>
                <a:srgbClr val="FFC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99" name="Google Shape;1499;p62"/>
              <p:cNvSpPr/>
              <p:nvPr/>
            </p:nvSpPr>
            <p:spPr>
              <a:xfrm>
                <a:off x="3445738" y="5487600"/>
                <a:ext cx="316900" cy="172525"/>
              </a:xfrm>
              <a:custGeom>
                <a:avLst/>
                <a:gdLst/>
                <a:ahLst/>
                <a:cxnLst/>
                <a:rect l="l" t="t" r="r" b="b"/>
                <a:pathLst>
                  <a:path w="12676" h="6901" extrusionOk="0">
                    <a:moveTo>
                      <a:pt x="1" y="1"/>
                    </a:moveTo>
                    <a:lnTo>
                      <a:pt x="3770" y="2645"/>
                    </a:lnTo>
                    <a:lnTo>
                      <a:pt x="7053" y="4925"/>
                    </a:lnTo>
                    <a:cubicBezTo>
                      <a:pt x="8785" y="6049"/>
                      <a:pt x="10700" y="6688"/>
                      <a:pt x="12676" y="6900"/>
                    </a:cubicBezTo>
                    <a:cubicBezTo>
                      <a:pt x="10670" y="6171"/>
                      <a:pt x="8664" y="5411"/>
                      <a:pt x="6962" y="4165"/>
                    </a:cubicBezTo>
                    <a:cubicBezTo>
                      <a:pt x="6445" y="3800"/>
                      <a:pt x="5959" y="3405"/>
                      <a:pt x="5472" y="3010"/>
                    </a:cubicBezTo>
                    <a:cubicBezTo>
                      <a:pt x="4834" y="2554"/>
                      <a:pt x="4135" y="2128"/>
                      <a:pt x="3405" y="1733"/>
                    </a:cubicBezTo>
                    <a:cubicBezTo>
                      <a:pt x="2311" y="1065"/>
                      <a:pt x="1186" y="487"/>
                      <a:pt x="1" y="1"/>
                    </a:cubicBezTo>
                    <a:close/>
                  </a:path>
                </a:pathLst>
              </a:custGeom>
              <a:solidFill>
                <a:srgbClr val="E5A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0" name="Google Shape;1500;p62"/>
              <p:cNvSpPr/>
              <p:nvPr/>
            </p:nvSpPr>
            <p:spPr>
              <a:xfrm>
                <a:off x="3880413" y="5430625"/>
                <a:ext cx="125400" cy="193200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7728" extrusionOk="0">
                    <a:moveTo>
                      <a:pt x="1429" y="0"/>
                    </a:moveTo>
                    <a:cubicBezTo>
                      <a:pt x="426" y="243"/>
                      <a:pt x="0" y="1489"/>
                      <a:pt x="274" y="2492"/>
                    </a:cubicBezTo>
                    <a:cubicBezTo>
                      <a:pt x="547" y="3435"/>
                      <a:pt x="1307" y="4195"/>
                      <a:pt x="2067" y="4863"/>
                    </a:cubicBezTo>
                    <a:cubicBezTo>
                      <a:pt x="2706" y="5441"/>
                      <a:pt x="3344" y="6049"/>
                      <a:pt x="4013" y="6657"/>
                    </a:cubicBezTo>
                    <a:cubicBezTo>
                      <a:pt x="4225" y="6839"/>
                      <a:pt x="4468" y="7143"/>
                      <a:pt x="4317" y="7417"/>
                    </a:cubicBezTo>
                    <a:cubicBezTo>
                      <a:pt x="4195" y="7599"/>
                      <a:pt x="3952" y="7660"/>
                      <a:pt x="3769" y="7660"/>
                    </a:cubicBezTo>
                    <a:cubicBezTo>
                      <a:pt x="3845" y="7707"/>
                      <a:pt x="3933" y="7727"/>
                      <a:pt x="4025" y="7727"/>
                    </a:cubicBezTo>
                    <a:cubicBezTo>
                      <a:pt x="4410" y="7727"/>
                      <a:pt x="4875" y="7359"/>
                      <a:pt x="4924" y="6991"/>
                    </a:cubicBezTo>
                    <a:cubicBezTo>
                      <a:pt x="5016" y="6535"/>
                      <a:pt x="4772" y="6140"/>
                      <a:pt x="4529" y="5745"/>
                    </a:cubicBezTo>
                    <a:cubicBezTo>
                      <a:pt x="4347" y="5441"/>
                      <a:pt x="4104" y="5106"/>
                      <a:pt x="3861" y="4833"/>
                    </a:cubicBezTo>
                    <a:cubicBezTo>
                      <a:pt x="3465" y="4468"/>
                      <a:pt x="3040" y="4195"/>
                      <a:pt x="2645" y="3891"/>
                    </a:cubicBezTo>
                    <a:cubicBezTo>
                      <a:pt x="2037" y="3435"/>
                      <a:pt x="1429" y="2888"/>
                      <a:pt x="1125" y="2219"/>
                    </a:cubicBezTo>
                    <a:cubicBezTo>
                      <a:pt x="760" y="1520"/>
                      <a:pt x="851" y="547"/>
                      <a:pt x="1429" y="0"/>
                    </a:cubicBezTo>
                    <a:close/>
                  </a:path>
                </a:pathLst>
              </a:custGeom>
              <a:solidFill>
                <a:srgbClr val="E5A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1" name="Google Shape;1501;p62"/>
              <p:cNvSpPr/>
              <p:nvPr/>
            </p:nvSpPr>
            <p:spPr>
              <a:xfrm>
                <a:off x="3372788" y="5573475"/>
                <a:ext cx="740925" cy="395925"/>
              </a:xfrm>
              <a:custGeom>
                <a:avLst/>
                <a:gdLst/>
                <a:ahLst/>
                <a:cxnLst/>
                <a:rect l="l" t="t" r="r" b="b"/>
                <a:pathLst>
                  <a:path w="29637" h="1583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84" y="395"/>
                      <a:pt x="1784" y="758"/>
                      <a:pt x="2697" y="1089"/>
                    </a:cubicBezTo>
                    <a:lnTo>
                      <a:pt x="2697" y="1089"/>
                    </a:lnTo>
                    <a:cubicBezTo>
                      <a:pt x="1797" y="723"/>
                      <a:pt x="898" y="359"/>
                      <a:pt x="1" y="0"/>
                    </a:cubicBezTo>
                    <a:close/>
                    <a:moveTo>
                      <a:pt x="2697" y="1089"/>
                    </a:moveTo>
                    <a:cubicBezTo>
                      <a:pt x="5001" y="2029"/>
                      <a:pt x="7311" y="2990"/>
                      <a:pt x="9606" y="3952"/>
                    </a:cubicBezTo>
                    <a:cubicBezTo>
                      <a:pt x="10427" y="4286"/>
                      <a:pt x="11247" y="4621"/>
                      <a:pt x="12007" y="5046"/>
                    </a:cubicBezTo>
                    <a:cubicBezTo>
                      <a:pt x="12950" y="5563"/>
                      <a:pt x="13831" y="6262"/>
                      <a:pt x="14804" y="6718"/>
                    </a:cubicBezTo>
                    <a:cubicBezTo>
                      <a:pt x="15807" y="7174"/>
                      <a:pt x="16901" y="7447"/>
                      <a:pt x="17965" y="7630"/>
                    </a:cubicBezTo>
                    <a:cubicBezTo>
                      <a:pt x="21308" y="8238"/>
                      <a:pt x="25989" y="8663"/>
                      <a:pt x="27995" y="11885"/>
                    </a:cubicBezTo>
                    <a:cubicBezTo>
                      <a:pt x="28725" y="13010"/>
                      <a:pt x="28907" y="14469"/>
                      <a:pt x="28786" y="15836"/>
                    </a:cubicBezTo>
                    <a:cubicBezTo>
                      <a:pt x="29242" y="14347"/>
                      <a:pt x="29637" y="12736"/>
                      <a:pt x="29120" y="11186"/>
                    </a:cubicBezTo>
                    <a:cubicBezTo>
                      <a:pt x="28634" y="9757"/>
                      <a:pt x="27357" y="8694"/>
                      <a:pt x="25898" y="8116"/>
                    </a:cubicBezTo>
                    <a:cubicBezTo>
                      <a:pt x="24470" y="7538"/>
                      <a:pt x="22950" y="7356"/>
                      <a:pt x="21430" y="7143"/>
                    </a:cubicBezTo>
                    <a:cubicBezTo>
                      <a:pt x="18755" y="6748"/>
                      <a:pt x="16050" y="6171"/>
                      <a:pt x="13679" y="4924"/>
                    </a:cubicBezTo>
                    <a:cubicBezTo>
                      <a:pt x="12767" y="4469"/>
                      <a:pt x="11916" y="3891"/>
                      <a:pt x="11004" y="3526"/>
                    </a:cubicBezTo>
                    <a:cubicBezTo>
                      <a:pt x="10062" y="3131"/>
                      <a:pt x="9059" y="2918"/>
                      <a:pt x="8086" y="2675"/>
                    </a:cubicBezTo>
                    <a:cubicBezTo>
                      <a:pt x="6265" y="2255"/>
                      <a:pt x="4457" y="1729"/>
                      <a:pt x="2697" y="1089"/>
                    </a:cubicBezTo>
                    <a:close/>
                  </a:path>
                </a:pathLst>
              </a:custGeom>
              <a:solidFill>
                <a:srgbClr val="E5A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2" name="Google Shape;1502;p62"/>
              <p:cNvSpPr/>
              <p:nvPr/>
            </p:nvSpPr>
            <p:spPr>
              <a:xfrm>
                <a:off x="4008063" y="4974675"/>
                <a:ext cx="175575" cy="457875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18315" extrusionOk="0">
                    <a:moveTo>
                      <a:pt x="4780" y="1"/>
                    </a:moveTo>
                    <a:cubicBezTo>
                      <a:pt x="4523" y="1"/>
                      <a:pt x="4266" y="41"/>
                      <a:pt x="3983" y="122"/>
                    </a:cubicBezTo>
                    <a:cubicBezTo>
                      <a:pt x="3071" y="365"/>
                      <a:pt x="2311" y="882"/>
                      <a:pt x="1703" y="1733"/>
                    </a:cubicBezTo>
                    <a:cubicBezTo>
                      <a:pt x="1156" y="2432"/>
                      <a:pt x="821" y="3283"/>
                      <a:pt x="670" y="4256"/>
                    </a:cubicBezTo>
                    <a:cubicBezTo>
                      <a:pt x="487" y="5441"/>
                      <a:pt x="791" y="7144"/>
                      <a:pt x="1551" y="9332"/>
                    </a:cubicBezTo>
                    <a:cubicBezTo>
                      <a:pt x="2341" y="11521"/>
                      <a:pt x="2615" y="13132"/>
                      <a:pt x="2463" y="14165"/>
                    </a:cubicBezTo>
                    <a:cubicBezTo>
                      <a:pt x="2341" y="14895"/>
                      <a:pt x="2037" y="15624"/>
                      <a:pt x="1581" y="16262"/>
                    </a:cubicBezTo>
                    <a:cubicBezTo>
                      <a:pt x="1490" y="16445"/>
                      <a:pt x="1247" y="16505"/>
                      <a:pt x="1004" y="16505"/>
                    </a:cubicBezTo>
                    <a:cubicBezTo>
                      <a:pt x="791" y="16505"/>
                      <a:pt x="609" y="16505"/>
                      <a:pt x="518" y="16566"/>
                    </a:cubicBezTo>
                    <a:cubicBezTo>
                      <a:pt x="214" y="16809"/>
                      <a:pt x="62" y="17022"/>
                      <a:pt x="31" y="17205"/>
                    </a:cubicBezTo>
                    <a:cubicBezTo>
                      <a:pt x="1" y="17539"/>
                      <a:pt x="183" y="17843"/>
                      <a:pt x="670" y="18147"/>
                    </a:cubicBezTo>
                    <a:cubicBezTo>
                      <a:pt x="791" y="18208"/>
                      <a:pt x="943" y="18238"/>
                      <a:pt x="1095" y="18299"/>
                    </a:cubicBezTo>
                    <a:cubicBezTo>
                      <a:pt x="1163" y="18309"/>
                      <a:pt x="1233" y="18314"/>
                      <a:pt x="1306" y="18314"/>
                    </a:cubicBezTo>
                    <a:cubicBezTo>
                      <a:pt x="1658" y="18314"/>
                      <a:pt x="2065" y="18196"/>
                      <a:pt x="2493" y="17995"/>
                    </a:cubicBezTo>
                    <a:cubicBezTo>
                      <a:pt x="3192" y="17630"/>
                      <a:pt x="3648" y="17387"/>
                      <a:pt x="3831" y="17113"/>
                    </a:cubicBezTo>
                    <a:cubicBezTo>
                      <a:pt x="4439" y="16353"/>
                      <a:pt x="4773" y="15502"/>
                      <a:pt x="4925" y="14651"/>
                    </a:cubicBezTo>
                    <a:cubicBezTo>
                      <a:pt x="5138" y="13527"/>
                      <a:pt x="4925" y="12129"/>
                      <a:pt x="4378" y="10457"/>
                    </a:cubicBezTo>
                    <a:cubicBezTo>
                      <a:pt x="3527" y="7964"/>
                      <a:pt x="3071" y="6597"/>
                      <a:pt x="3040" y="6384"/>
                    </a:cubicBezTo>
                    <a:cubicBezTo>
                      <a:pt x="2949" y="5928"/>
                      <a:pt x="2949" y="5472"/>
                      <a:pt x="3040" y="5016"/>
                    </a:cubicBezTo>
                    <a:cubicBezTo>
                      <a:pt x="3253" y="3739"/>
                      <a:pt x="3861" y="2736"/>
                      <a:pt x="4925" y="2037"/>
                    </a:cubicBezTo>
                    <a:cubicBezTo>
                      <a:pt x="5046" y="1916"/>
                      <a:pt x="5168" y="1916"/>
                      <a:pt x="5290" y="1916"/>
                    </a:cubicBezTo>
                    <a:cubicBezTo>
                      <a:pt x="5320" y="1916"/>
                      <a:pt x="5442" y="1946"/>
                      <a:pt x="5654" y="2068"/>
                    </a:cubicBezTo>
                    <a:cubicBezTo>
                      <a:pt x="5743" y="2103"/>
                      <a:pt x="5832" y="2118"/>
                      <a:pt x="5921" y="2118"/>
                    </a:cubicBezTo>
                    <a:cubicBezTo>
                      <a:pt x="5984" y="2118"/>
                      <a:pt x="6047" y="2111"/>
                      <a:pt x="6110" y="2098"/>
                    </a:cubicBezTo>
                    <a:cubicBezTo>
                      <a:pt x="6657" y="1946"/>
                      <a:pt x="6961" y="1733"/>
                      <a:pt x="6992" y="1368"/>
                    </a:cubicBezTo>
                    <a:cubicBezTo>
                      <a:pt x="7022" y="1186"/>
                      <a:pt x="6992" y="1004"/>
                      <a:pt x="6688" y="882"/>
                    </a:cubicBezTo>
                    <a:cubicBezTo>
                      <a:pt x="6384" y="426"/>
                      <a:pt x="5867" y="153"/>
                      <a:pt x="5168" y="31"/>
                    </a:cubicBezTo>
                    <a:cubicBezTo>
                      <a:pt x="5036" y="11"/>
                      <a:pt x="4908" y="1"/>
                      <a:pt x="4780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3" name="Google Shape;1503;p62"/>
              <p:cNvSpPr/>
              <p:nvPr/>
            </p:nvSpPr>
            <p:spPr>
              <a:xfrm>
                <a:off x="4140288" y="5037950"/>
                <a:ext cx="259900" cy="40165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6066" extrusionOk="0">
                    <a:moveTo>
                      <a:pt x="7174" y="4765"/>
                    </a:moveTo>
                    <a:cubicBezTo>
                      <a:pt x="7235" y="5433"/>
                      <a:pt x="7296" y="6102"/>
                      <a:pt x="7356" y="6801"/>
                    </a:cubicBezTo>
                    <a:cubicBezTo>
                      <a:pt x="7387" y="7591"/>
                      <a:pt x="7387" y="8260"/>
                      <a:pt x="7356" y="8868"/>
                    </a:cubicBezTo>
                    <a:cubicBezTo>
                      <a:pt x="6232" y="8716"/>
                      <a:pt x="5502" y="8625"/>
                      <a:pt x="5198" y="8625"/>
                    </a:cubicBezTo>
                    <a:cubicBezTo>
                      <a:pt x="5806" y="7318"/>
                      <a:pt x="6445" y="6041"/>
                      <a:pt x="7174" y="4765"/>
                    </a:cubicBezTo>
                    <a:close/>
                    <a:moveTo>
                      <a:pt x="7729" y="1"/>
                    </a:moveTo>
                    <a:cubicBezTo>
                      <a:pt x="7520" y="1"/>
                      <a:pt x="7351" y="80"/>
                      <a:pt x="7235" y="266"/>
                    </a:cubicBezTo>
                    <a:cubicBezTo>
                      <a:pt x="6627" y="1208"/>
                      <a:pt x="5897" y="2607"/>
                      <a:pt x="5046" y="4430"/>
                    </a:cubicBezTo>
                    <a:cubicBezTo>
                      <a:pt x="4043" y="6528"/>
                      <a:pt x="3283" y="7956"/>
                      <a:pt x="2858" y="8716"/>
                    </a:cubicBezTo>
                    <a:cubicBezTo>
                      <a:pt x="2827" y="8838"/>
                      <a:pt x="2675" y="8929"/>
                      <a:pt x="2372" y="8929"/>
                    </a:cubicBezTo>
                    <a:cubicBezTo>
                      <a:pt x="2068" y="8959"/>
                      <a:pt x="1885" y="8990"/>
                      <a:pt x="1794" y="9081"/>
                    </a:cubicBezTo>
                    <a:cubicBezTo>
                      <a:pt x="1733" y="9142"/>
                      <a:pt x="1642" y="9233"/>
                      <a:pt x="1642" y="9294"/>
                    </a:cubicBezTo>
                    <a:cubicBezTo>
                      <a:pt x="1642" y="9385"/>
                      <a:pt x="1733" y="9537"/>
                      <a:pt x="1946" y="9749"/>
                    </a:cubicBezTo>
                    <a:cubicBezTo>
                      <a:pt x="2189" y="9932"/>
                      <a:pt x="2250" y="10145"/>
                      <a:pt x="2220" y="10297"/>
                    </a:cubicBezTo>
                    <a:cubicBezTo>
                      <a:pt x="2068" y="10783"/>
                      <a:pt x="1642" y="11573"/>
                      <a:pt x="973" y="12667"/>
                    </a:cubicBezTo>
                    <a:cubicBezTo>
                      <a:pt x="396" y="13671"/>
                      <a:pt x="61" y="14461"/>
                      <a:pt x="31" y="15069"/>
                    </a:cubicBezTo>
                    <a:cubicBezTo>
                      <a:pt x="1" y="15373"/>
                      <a:pt x="244" y="15677"/>
                      <a:pt x="791" y="15950"/>
                    </a:cubicBezTo>
                    <a:cubicBezTo>
                      <a:pt x="968" y="16026"/>
                      <a:pt x="1124" y="16065"/>
                      <a:pt x="1259" y="16065"/>
                    </a:cubicBezTo>
                    <a:cubicBezTo>
                      <a:pt x="1448" y="16065"/>
                      <a:pt x="1596" y="15988"/>
                      <a:pt x="1703" y="15829"/>
                    </a:cubicBezTo>
                    <a:cubicBezTo>
                      <a:pt x="2068" y="15221"/>
                      <a:pt x="2493" y="14400"/>
                      <a:pt x="2979" y="13245"/>
                    </a:cubicBezTo>
                    <a:cubicBezTo>
                      <a:pt x="3527" y="12029"/>
                      <a:pt x="3891" y="11148"/>
                      <a:pt x="4165" y="10692"/>
                    </a:cubicBezTo>
                    <a:cubicBezTo>
                      <a:pt x="4547" y="10473"/>
                      <a:pt x="5004" y="10353"/>
                      <a:pt x="5600" y="10353"/>
                    </a:cubicBezTo>
                    <a:cubicBezTo>
                      <a:pt x="5667" y="10353"/>
                      <a:pt x="5736" y="10354"/>
                      <a:pt x="5806" y="10357"/>
                    </a:cubicBezTo>
                    <a:cubicBezTo>
                      <a:pt x="6353" y="10388"/>
                      <a:pt x="6961" y="10449"/>
                      <a:pt x="7539" y="10479"/>
                    </a:cubicBezTo>
                    <a:cubicBezTo>
                      <a:pt x="7721" y="11360"/>
                      <a:pt x="7843" y="12455"/>
                      <a:pt x="7873" y="13701"/>
                    </a:cubicBezTo>
                    <a:cubicBezTo>
                      <a:pt x="7934" y="14886"/>
                      <a:pt x="8359" y="15616"/>
                      <a:pt x="9150" y="15859"/>
                    </a:cubicBezTo>
                    <a:cubicBezTo>
                      <a:pt x="9172" y="15874"/>
                      <a:pt x="9201" y="15881"/>
                      <a:pt x="9238" y="15881"/>
                    </a:cubicBezTo>
                    <a:cubicBezTo>
                      <a:pt x="9351" y="15881"/>
                      <a:pt x="9535" y="15807"/>
                      <a:pt x="9788" y="15646"/>
                    </a:cubicBezTo>
                    <a:cubicBezTo>
                      <a:pt x="10122" y="15403"/>
                      <a:pt x="10335" y="15190"/>
                      <a:pt x="10366" y="14856"/>
                    </a:cubicBezTo>
                    <a:cubicBezTo>
                      <a:pt x="10396" y="14613"/>
                      <a:pt x="10396" y="14400"/>
                      <a:pt x="10335" y="14126"/>
                    </a:cubicBezTo>
                    <a:cubicBezTo>
                      <a:pt x="9818" y="11512"/>
                      <a:pt x="9454" y="8199"/>
                      <a:pt x="9150" y="4278"/>
                    </a:cubicBezTo>
                    <a:cubicBezTo>
                      <a:pt x="9180" y="3610"/>
                      <a:pt x="9180" y="2910"/>
                      <a:pt x="9180" y="2242"/>
                    </a:cubicBezTo>
                    <a:cubicBezTo>
                      <a:pt x="9150" y="1421"/>
                      <a:pt x="8937" y="783"/>
                      <a:pt x="8542" y="327"/>
                    </a:cubicBezTo>
                    <a:cubicBezTo>
                      <a:pt x="8390" y="175"/>
                      <a:pt x="8147" y="53"/>
                      <a:pt x="7934" y="23"/>
                    </a:cubicBezTo>
                    <a:cubicBezTo>
                      <a:pt x="7862" y="9"/>
                      <a:pt x="7794" y="1"/>
                      <a:pt x="7729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4" name="Google Shape;1504;p62"/>
              <p:cNvSpPr/>
              <p:nvPr/>
            </p:nvSpPr>
            <p:spPr>
              <a:xfrm>
                <a:off x="4455638" y="5083175"/>
                <a:ext cx="304000" cy="424025"/>
              </a:xfrm>
              <a:custGeom>
                <a:avLst/>
                <a:gdLst/>
                <a:ahLst/>
                <a:cxnLst/>
                <a:rect l="l" t="t" r="r" b="b"/>
                <a:pathLst>
                  <a:path w="12160" h="16961" extrusionOk="0">
                    <a:moveTo>
                      <a:pt x="10680" y="0"/>
                    </a:moveTo>
                    <a:cubicBezTo>
                      <a:pt x="10375" y="0"/>
                      <a:pt x="10124" y="121"/>
                      <a:pt x="9940" y="342"/>
                    </a:cubicBezTo>
                    <a:cubicBezTo>
                      <a:pt x="8876" y="1861"/>
                      <a:pt x="7813" y="3655"/>
                      <a:pt x="6718" y="5782"/>
                    </a:cubicBezTo>
                    <a:cubicBezTo>
                      <a:pt x="5776" y="7667"/>
                      <a:pt x="4803" y="9582"/>
                      <a:pt x="3861" y="11436"/>
                    </a:cubicBezTo>
                    <a:cubicBezTo>
                      <a:pt x="3679" y="9734"/>
                      <a:pt x="3527" y="7971"/>
                      <a:pt x="3344" y="6238"/>
                    </a:cubicBezTo>
                    <a:cubicBezTo>
                      <a:pt x="3071" y="4232"/>
                      <a:pt x="2736" y="2500"/>
                      <a:pt x="2341" y="1071"/>
                    </a:cubicBezTo>
                    <a:cubicBezTo>
                      <a:pt x="1764" y="494"/>
                      <a:pt x="1308" y="159"/>
                      <a:pt x="1065" y="129"/>
                    </a:cubicBezTo>
                    <a:cubicBezTo>
                      <a:pt x="1010" y="102"/>
                      <a:pt x="949" y="86"/>
                      <a:pt x="885" y="86"/>
                    </a:cubicBezTo>
                    <a:cubicBezTo>
                      <a:pt x="807" y="86"/>
                      <a:pt x="723" y="109"/>
                      <a:pt x="639" y="159"/>
                    </a:cubicBezTo>
                    <a:cubicBezTo>
                      <a:pt x="487" y="159"/>
                      <a:pt x="305" y="311"/>
                      <a:pt x="1" y="676"/>
                    </a:cubicBezTo>
                    <a:cubicBezTo>
                      <a:pt x="548" y="2560"/>
                      <a:pt x="974" y="5205"/>
                      <a:pt x="1277" y="8640"/>
                    </a:cubicBezTo>
                    <a:cubicBezTo>
                      <a:pt x="1612" y="12226"/>
                      <a:pt x="2007" y="14810"/>
                      <a:pt x="2433" y="16451"/>
                    </a:cubicBezTo>
                    <a:cubicBezTo>
                      <a:pt x="2767" y="16725"/>
                      <a:pt x="3071" y="16907"/>
                      <a:pt x="3284" y="16938"/>
                    </a:cubicBezTo>
                    <a:cubicBezTo>
                      <a:pt x="3339" y="16953"/>
                      <a:pt x="3392" y="16961"/>
                      <a:pt x="3443" y="16961"/>
                    </a:cubicBezTo>
                    <a:cubicBezTo>
                      <a:pt x="3591" y="16961"/>
                      <a:pt x="3726" y="16898"/>
                      <a:pt x="3861" y="16786"/>
                    </a:cubicBezTo>
                    <a:cubicBezTo>
                      <a:pt x="4499" y="15813"/>
                      <a:pt x="5229" y="14293"/>
                      <a:pt x="6019" y="12226"/>
                    </a:cubicBezTo>
                    <a:cubicBezTo>
                      <a:pt x="6901" y="10099"/>
                      <a:pt x="7600" y="8579"/>
                      <a:pt x="8086" y="7667"/>
                    </a:cubicBezTo>
                    <a:cubicBezTo>
                      <a:pt x="9819" y="4627"/>
                      <a:pt x="11156" y="2560"/>
                      <a:pt x="12007" y="1497"/>
                    </a:cubicBezTo>
                    <a:cubicBezTo>
                      <a:pt x="12098" y="1345"/>
                      <a:pt x="12159" y="1193"/>
                      <a:pt x="12098" y="980"/>
                    </a:cubicBezTo>
                    <a:cubicBezTo>
                      <a:pt x="12098" y="767"/>
                      <a:pt x="12068" y="646"/>
                      <a:pt x="11916" y="615"/>
                    </a:cubicBezTo>
                    <a:cubicBezTo>
                      <a:pt x="11764" y="585"/>
                      <a:pt x="11642" y="494"/>
                      <a:pt x="11582" y="372"/>
                    </a:cubicBezTo>
                    <a:cubicBezTo>
                      <a:pt x="11490" y="281"/>
                      <a:pt x="11430" y="190"/>
                      <a:pt x="11338" y="159"/>
                    </a:cubicBezTo>
                    <a:cubicBezTo>
                      <a:pt x="11099" y="51"/>
                      <a:pt x="10878" y="0"/>
                      <a:pt x="10680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5" name="Google Shape;1505;p62"/>
              <p:cNvSpPr/>
              <p:nvPr/>
            </p:nvSpPr>
            <p:spPr>
              <a:xfrm>
                <a:off x="4726163" y="5157050"/>
                <a:ext cx="258400" cy="367825"/>
              </a:xfrm>
              <a:custGeom>
                <a:avLst/>
                <a:gdLst/>
                <a:ahLst/>
                <a:cxnLst/>
                <a:rect l="l" t="t" r="r" b="b"/>
                <a:pathLst>
                  <a:path w="10336" h="14713" extrusionOk="0">
                    <a:moveTo>
                      <a:pt x="8360" y="1"/>
                    </a:moveTo>
                    <a:cubicBezTo>
                      <a:pt x="7478" y="92"/>
                      <a:pt x="6597" y="153"/>
                      <a:pt x="5776" y="244"/>
                    </a:cubicBezTo>
                    <a:cubicBezTo>
                      <a:pt x="4742" y="335"/>
                      <a:pt x="3891" y="487"/>
                      <a:pt x="3223" y="700"/>
                    </a:cubicBezTo>
                    <a:cubicBezTo>
                      <a:pt x="2615" y="791"/>
                      <a:pt x="2037" y="943"/>
                      <a:pt x="1460" y="1064"/>
                    </a:cubicBezTo>
                    <a:cubicBezTo>
                      <a:pt x="882" y="1247"/>
                      <a:pt x="487" y="1612"/>
                      <a:pt x="396" y="2068"/>
                    </a:cubicBezTo>
                    <a:cubicBezTo>
                      <a:pt x="335" y="2554"/>
                      <a:pt x="761" y="2979"/>
                      <a:pt x="1673" y="3314"/>
                    </a:cubicBezTo>
                    <a:cubicBezTo>
                      <a:pt x="1369" y="4712"/>
                      <a:pt x="1125" y="5472"/>
                      <a:pt x="1095" y="5593"/>
                    </a:cubicBezTo>
                    <a:cubicBezTo>
                      <a:pt x="1004" y="5715"/>
                      <a:pt x="882" y="5806"/>
                      <a:pt x="609" y="5897"/>
                    </a:cubicBezTo>
                    <a:cubicBezTo>
                      <a:pt x="335" y="5958"/>
                      <a:pt x="183" y="6080"/>
                      <a:pt x="153" y="6232"/>
                    </a:cubicBezTo>
                    <a:cubicBezTo>
                      <a:pt x="31" y="6505"/>
                      <a:pt x="214" y="6840"/>
                      <a:pt x="639" y="7235"/>
                    </a:cubicBezTo>
                    <a:cubicBezTo>
                      <a:pt x="305" y="8329"/>
                      <a:pt x="122" y="9575"/>
                      <a:pt x="31" y="11034"/>
                    </a:cubicBezTo>
                    <a:cubicBezTo>
                      <a:pt x="1" y="11521"/>
                      <a:pt x="153" y="11976"/>
                      <a:pt x="487" y="12432"/>
                    </a:cubicBezTo>
                    <a:cubicBezTo>
                      <a:pt x="821" y="12888"/>
                      <a:pt x="1217" y="13192"/>
                      <a:pt x="1673" y="13375"/>
                    </a:cubicBezTo>
                    <a:cubicBezTo>
                      <a:pt x="3101" y="13983"/>
                      <a:pt x="4894" y="14439"/>
                      <a:pt x="6961" y="14712"/>
                    </a:cubicBezTo>
                    <a:cubicBezTo>
                      <a:pt x="7205" y="14712"/>
                      <a:pt x="7448" y="14621"/>
                      <a:pt x="7630" y="14439"/>
                    </a:cubicBezTo>
                    <a:cubicBezTo>
                      <a:pt x="7812" y="14256"/>
                      <a:pt x="7904" y="14013"/>
                      <a:pt x="7904" y="13770"/>
                    </a:cubicBezTo>
                    <a:cubicBezTo>
                      <a:pt x="7904" y="12978"/>
                      <a:pt x="7649" y="12583"/>
                      <a:pt x="7195" y="12583"/>
                    </a:cubicBezTo>
                    <a:cubicBezTo>
                      <a:pt x="7178" y="12583"/>
                      <a:pt x="7161" y="12583"/>
                      <a:pt x="7144" y="12584"/>
                    </a:cubicBezTo>
                    <a:cubicBezTo>
                      <a:pt x="7115" y="12577"/>
                      <a:pt x="7086" y="12573"/>
                      <a:pt x="7057" y="12573"/>
                    </a:cubicBezTo>
                    <a:cubicBezTo>
                      <a:pt x="6961" y="12573"/>
                      <a:pt x="6858" y="12613"/>
                      <a:pt x="6718" y="12706"/>
                    </a:cubicBezTo>
                    <a:cubicBezTo>
                      <a:pt x="6609" y="12772"/>
                      <a:pt x="6499" y="12822"/>
                      <a:pt x="6390" y="12822"/>
                    </a:cubicBezTo>
                    <a:cubicBezTo>
                      <a:pt x="6347" y="12822"/>
                      <a:pt x="6305" y="12814"/>
                      <a:pt x="6262" y="12797"/>
                    </a:cubicBezTo>
                    <a:cubicBezTo>
                      <a:pt x="4287" y="12554"/>
                      <a:pt x="2949" y="12098"/>
                      <a:pt x="2250" y="11429"/>
                    </a:cubicBezTo>
                    <a:cubicBezTo>
                      <a:pt x="2128" y="11125"/>
                      <a:pt x="2128" y="10761"/>
                      <a:pt x="2189" y="10305"/>
                    </a:cubicBezTo>
                    <a:cubicBezTo>
                      <a:pt x="2311" y="9606"/>
                      <a:pt x="2615" y="8663"/>
                      <a:pt x="3162" y="7539"/>
                    </a:cubicBezTo>
                    <a:cubicBezTo>
                      <a:pt x="3420" y="7478"/>
                      <a:pt x="3709" y="7448"/>
                      <a:pt x="4036" y="7448"/>
                    </a:cubicBezTo>
                    <a:cubicBezTo>
                      <a:pt x="4363" y="7448"/>
                      <a:pt x="4727" y="7478"/>
                      <a:pt x="5138" y="7539"/>
                    </a:cubicBezTo>
                    <a:cubicBezTo>
                      <a:pt x="5954" y="7618"/>
                      <a:pt x="6542" y="7697"/>
                      <a:pt x="6941" y="7697"/>
                    </a:cubicBezTo>
                    <a:cubicBezTo>
                      <a:pt x="7003" y="7697"/>
                      <a:pt x="7060" y="7695"/>
                      <a:pt x="7113" y="7691"/>
                    </a:cubicBezTo>
                    <a:cubicBezTo>
                      <a:pt x="7156" y="7698"/>
                      <a:pt x="7199" y="7702"/>
                      <a:pt x="7242" y="7702"/>
                    </a:cubicBezTo>
                    <a:cubicBezTo>
                      <a:pt x="7380" y="7702"/>
                      <a:pt x="7514" y="7662"/>
                      <a:pt x="7630" y="7569"/>
                    </a:cubicBezTo>
                    <a:cubicBezTo>
                      <a:pt x="7873" y="7417"/>
                      <a:pt x="8025" y="7296"/>
                      <a:pt x="8056" y="7296"/>
                    </a:cubicBezTo>
                    <a:cubicBezTo>
                      <a:pt x="8208" y="7265"/>
                      <a:pt x="8268" y="7174"/>
                      <a:pt x="8268" y="7083"/>
                    </a:cubicBezTo>
                    <a:cubicBezTo>
                      <a:pt x="8268" y="6992"/>
                      <a:pt x="8208" y="6779"/>
                      <a:pt x="8025" y="6384"/>
                    </a:cubicBezTo>
                    <a:cubicBezTo>
                      <a:pt x="7721" y="6110"/>
                      <a:pt x="7326" y="5989"/>
                      <a:pt x="6840" y="5897"/>
                    </a:cubicBezTo>
                    <a:cubicBezTo>
                      <a:pt x="6566" y="5867"/>
                      <a:pt x="6201" y="5837"/>
                      <a:pt x="5624" y="5837"/>
                    </a:cubicBezTo>
                    <a:cubicBezTo>
                      <a:pt x="5046" y="5837"/>
                      <a:pt x="4682" y="5776"/>
                      <a:pt x="4408" y="5745"/>
                    </a:cubicBezTo>
                    <a:cubicBezTo>
                      <a:pt x="4074" y="5654"/>
                      <a:pt x="3770" y="5593"/>
                      <a:pt x="3496" y="5441"/>
                    </a:cubicBezTo>
                    <a:cubicBezTo>
                      <a:pt x="3800" y="4013"/>
                      <a:pt x="4074" y="3040"/>
                      <a:pt x="4287" y="2675"/>
                    </a:cubicBezTo>
                    <a:cubicBezTo>
                      <a:pt x="4955" y="2523"/>
                      <a:pt x="5928" y="2371"/>
                      <a:pt x="7205" y="2250"/>
                    </a:cubicBezTo>
                    <a:cubicBezTo>
                      <a:pt x="8512" y="2098"/>
                      <a:pt x="9454" y="1976"/>
                      <a:pt x="10153" y="1824"/>
                    </a:cubicBezTo>
                    <a:cubicBezTo>
                      <a:pt x="10244" y="1764"/>
                      <a:pt x="10335" y="1672"/>
                      <a:pt x="10274" y="1612"/>
                    </a:cubicBezTo>
                    <a:cubicBezTo>
                      <a:pt x="10274" y="1520"/>
                      <a:pt x="10274" y="1368"/>
                      <a:pt x="10244" y="1186"/>
                    </a:cubicBezTo>
                    <a:cubicBezTo>
                      <a:pt x="10214" y="1004"/>
                      <a:pt x="10183" y="882"/>
                      <a:pt x="10183" y="791"/>
                    </a:cubicBezTo>
                    <a:cubicBezTo>
                      <a:pt x="9606" y="396"/>
                      <a:pt x="9119" y="122"/>
                      <a:pt x="8664" y="31"/>
                    </a:cubicBezTo>
                    <a:cubicBezTo>
                      <a:pt x="8542" y="1"/>
                      <a:pt x="8420" y="1"/>
                      <a:pt x="8360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6" name="Google Shape;1506;p62"/>
              <p:cNvSpPr/>
              <p:nvPr/>
            </p:nvSpPr>
            <p:spPr>
              <a:xfrm>
                <a:off x="4989863" y="5236550"/>
                <a:ext cx="239375" cy="26020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10408" extrusionOk="0">
                    <a:moveTo>
                      <a:pt x="6295" y="3047"/>
                    </a:moveTo>
                    <a:cubicBezTo>
                      <a:pt x="6315" y="3047"/>
                      <a:pt x="6335" y="3049"/>
                      <a:pt x="6353" y="3052"/>
                    </a:cubicBezTo>
                    <a:cubicBezTo>
                      <a:pt x="6444" y="3052"/>
                      <a:pt x="6505" y="3113"/>
                      <a:pt x="6596" y="3143"/>
                    </a:cubicBezTo>
                    <a:cubicBezTo>
                      <a:pt x="7082" y="3447"/>
                      <a:pt x="7295" y="4207"/>
                      <a:pt x="7234" y="5423"/>
                    </a:cubicBezTo>
                    <a:cubicBezTo>
                      <a:pt x="7204" y="6182"/>
                      <a:pt x="6778" y="6912"/>
                      <a:pt x="5988" y="7672"/>
                    </a:cubicBezTo>
                    <a:cubicBezTo>
                      <a:pt x="5251" y="8330"/>
                      <a:pt x="4559" y="8669"/>
                      <a:pt x="3894" y="8669"/>
                    </a:cubicBezTo>
                    <a:cubicBezTo>
                      <a:pt x="3791" y="8669"/>
                      <a:pt x="3689" y="8661"/>
                      <a:pt x="3587" y="8644"/>
                    </a:cubicBezTo>
                    <a:cubicBezTo>
                      <a:pt x="3283" y="8614"/>
                      <a:pt x="2948" y="8219"/>
                      <a:pt x="2553" y="7459"/>
                    </a:cubicBezTo>
                    <a:cubicBezTo>
                      <a:pt x="2280" y="6942"/>
                      <a:pt x="2219" y="6304"/>
                      <a:pt x="2341" y="5605"/>
                    </a:cubicBezTo>
                    <a:cubicBezTo>
                      <a:pt x="2492" y="4571"/>
                      <a:pt x="2888" y="3872"/>
                      <a:pt x="3587" y="3477"/>
                    </a:cubicBezTo>
                    <a:cubicBezTo>
                      <a:pt x="3617" y="3447"/>
                      <a:pt x="3708" y="3447"/>
                      <a:pt x="3739" y="3447"/>
                    </a:cubicBezTo>
                    <a:cubicBezTo>
                      <a:pt x="3769" y="3477"/>
                      <a:pt x="3921" y="3568"/>
                      <a:pt x="4103" y="3751"/>
                    </a:cubicBezTo>
                    <a:cubicBezTo>
                      <a:pt x="4272" y="3895"/>
                      <a:pt x="4421" y="3982"/>
                      <a:pt x="4536" y="3982"/>
                    </a:cubicBezTo>
                    <a:cubicBezTo>
                      <a:pt x="4567" y="3982"/>
                      <a:pt x="4595" y="3976"/>
                      <a:pt x="4620" y="3964"/>
                    </a:cubicBezTo>
                    <a:cubicBezTo>
                      <a:pt x="4833" y="3933"/>
                      <a:pt x="5107" y="3751"/>
                      <a:pt x="5532" y="3447"/>
                    </a:cubicBezTo>
                    <a:cubicBezTo>
                      <a:pt x="5833" y="3173"/>
                      <a:pt x="6110" y="3047"/>
                      <a:pt x="6295" y="3047"/>
                    </a:cubicBezTo>
                    <a:close/>
                    <a:moveTo>
                      <a:pt x="4800" y="1"/>
                    </a:moveTo>
                    <a:cubicBezTo>
                      <a:pt x="4361" y="1"/>
                      <a:pt x="3875" y="187"/>
                      <a:pt x="3344" y="559"/>
                    </a:cubicBezTo>
                    <a:cubicBezTo>
                      <a:pt x="2827" y="894"/>
                      <a:pt x="2371" y="1350"/>
                      <a:pt x="1945" y="1897"/>
                    </a:cubicBezTo>
                    <a:cubicBezTo>
                      <a:pt x="973" y="3143"/>
                      <a:pt x="395" y="4359"/>
                      <a:pt x="213" y="5575"/>
                    </a:cubicBezTo>
                    <a:cubicBezTo>
                      <a:pt x="0" y="6669"/>
                      <a:pt x="213" y="7581"/>
                      <a:pt x="760" y="8371"/>
                    </a:cubicBezTo>
                    <a:cubicBezTo>
                      <a:pt x="1611" y="9556"/>
                      <a:pt x="2523" y="10195"/>
                      <a:pt x="3465" y="10347"/>
                    </a:cubicBezTo>
                    <a:cubicBezTo>
                      <a:pt x="3708" y="10407"/>
                      <a:pt x="3921" y="10407"/>
                      <a:pt x="4164" y="10407"/>
                    </a:cubicBezTo>
                    <a:cubicBezTo>
                      <a:pt x="6049" y="10286"/>
                      <a:pt x="7660" y="9252"/>
                      <a:pt x="9028" y="7246"/>
                    </a:cubicBezTo>
                    <a:cubicBezTo>
                      <a:pt x="9240" y="6942"/>
                      <a:pt x="9392" y="6547"/>
                      <a:pt x="9484" y="6061"/>
                    </a:cubicBezTo>
                    <a:cubicBezTo>
                      <a:pt x="9575" y="5301"/>
                      <a:pt x="9423" y="4298"/>
                      <a:pt x="9028" y="3143"/>
                    </a:cubicBezTo>
                    <a:cubicBezTo>
                      <a:pt x="8784" y="2444"/>
                      <a:pt x="8268" y="1927"/>
                      <a:pt x="7508" y="1532"/>
                    </a:cubicBezTo>
                    <a:cubicBezTo>
                      <a:pt x="6505" y="1046"/>
                      <a:pt x="5897" y="650"/>
                      <a:pt x="5714" y="438"/>
                    </a:cubicBezTo>
                    <a:cubicBezTo>
                      <a:pt x="5471" y="195"/>
                      <a:pt x="5259" y="43"/>
                      <a:pt x="4985" y="12"/>
                    </a:cubicBezTo>
                    <a:cubicBezTo>
                      <a:pt x="4924" y="5"/>
                      <a:pt x="4862" y="1"/>
                      <a:pt x="4800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7" name="Google Shape;1507;p62"/>
              <p:cNvSpPr/>
              <p:nvPr/>
            </p:nvSpPr>
            <p:spPr>
              <a:xfrm>
                <a:off x="5228463" y="5238475"/>
                <a:ext cx="276625" cy="367125"/>
              </a:xfrm>
              <a:custGeom>
                <a:avLst/>
                <a:gdLst/>
                <a:ahLst/>
                <a:cxnLst/>
                <a:rect l="l" t="t" r="r" b="b"/>
                <a:pathLst>
                  <a:path w="11065" h="14685" extrusionOk="0">
                    <a:moveTo>
                      <a:pt x="9754" y="0"/>
                    </a:moveTo>
                    <a:cubicBezTo>
                      <a:pt x="9420" y="0"/>
                      <a:pt x="9158" y="156"/>
                      <a:pt x="8937" y="452"/>
                    </a:cubicBezTo>
                    <a:cubicBezTo>
                      <a:pt x="8754" y="665"/>
                      <a:pt x="8602" y="1090"/>
                      <a:pt x="8390" y="1698"/>
                    </a:cubicBezTo>
                    <a:cubicBezTo>
                      <a:pt x="8207" y="2336"/>
                      <a:pt x="8025" y="2762"/>
                      <a:pt x="7873" y="2944"/>
                    </a:cubicBezTo>
                    <a:cubicBezTo>
                      <a:pt x="7326" y="3704"/>
                      <a:pt x="6809" y="4768"/>
                      <a:pt x="6231" y="6136"/>
                    </a:cubicBezTo>
                    <a:cubicBezTo>
                      <a:pt x="5502" y="7960"/>
                      <a:pt x="5046" y="9054"/>
                      <a:pt x="4864" y="9479"/>
                    </a:cubicBezTo>
                    <a:cubicBezTo>
                      <a:pt x="4256" y="10695"/>
                      <a:pt x="3526" y="11607"/>
                      <a:pt x="2706" y="12245"/>
                    </a:cubicBezTo>
                    <a:cubicBezTo>
                      <a:pt x="2584" y="11273"/>
                      <a:pt x="2523" y="10574"/>
                      <a:pt x="2554" y="10239"/>
                    </a:cubicBezTo>
                    <a:cubicBezTo>
                      <a:pt x="2584" y="9540"/>
                      <a:pt x="2706" y="8780"/>
                      <a:pt x="2827" y="7990"/>
                    </a:cubicBezTo>
                    <a:cubicBezTo>
                      <a:pt x="2918" y="7230"/>
                      <a:pt x="3161" y="6014"/>
                      <a:pt x="3526" y="4312"/>
                    </a:cubicBezTo>
                    <a:cubicBezTo>
                      <a:pt x="3830" y="2732"/>
                      <a:pt x="4073" y="1516"/>
                      <a:pt x="4195" y="665"/>
                    </a:cubicBezTo>
                    <a:cubicBezTo>
                      <a:pt x="3982" y="513"/>
                      <a:pt x="3830" y="391"/>
                      <a:pt x="3648" y="300"/>
                    </a:cubicBezTo>
                    <a:cubicBezTo>
                      <a:pt x="3465" y="178"/>
                      <a:pt x="3283" y="87"/>
                      <a:pt x="3131" y="57"/>
                    </a:cubicBezTo>
                    <a:cubicBezTo>
                      <a:pt x="3041" y="44"/>
                      <a:pt x="2955" y="38"/>
                      <a:pt x="2874" y="38"/>
                    </a:cubicBezTo>
                    <a:cubicBezTo>
                      <a:pt x="2181" y="38"/>
                      <a:pt x="1778" y="497"/>
                      <a:pt x="1642" y="1394"/>
                    </a:cubicBezTo>
                    <a:cubicBezTo>
                      <a:pt x="1496" y="2339"/>
                      <a:pt x="1409" y="2840"/>
                      <a:pt x="1395" y="2927"/>
                    </a:cubicBezTo>
                    <a:lnTo>
                      <a:pt x="1395" y="2927"/>
                    </a:lnTo>
                    <a:cubicBezTo>
                      <a:pt x="880" y="4745"/>
                      <a:pt x="486" y="6260"/>
                      <a:pt x="304" y="7443"/>
                    </a:cubicBezTo>
                    <a:cubicBezTo>
                      <a:pt x="0" y="9510"/>
                      <a:pt x="0" y="11333"/>
                      <a:pt x="426" y="12975"/>
                    </a:cubicBezTo>
                    <a:cubicBezTo>
                      <a:pt x="639" y="13978"/>
                      <a:pt x="1155" y="14495"/>
                      <a:pt x="1915" y="14647"/>
                    </a:cubicBezTo>
                    <a:cubicBezTo>
                      <a:pt x="2057" y="14672"/>
                      <a:pt x="2199" y="14685"/>
                      <a:pt x="2340" y="14685"/>
                    </a:cubicBezTo>
                    <a:cubicBezTo>
                      <a:pt x="3048" y="14685"/>
                      <a:pt x="3749" y="14368"/>
                      <a:pt x="4408" y="13735"/>
                    </a:cubicBezTo>
                    <a:cubicBezTo>
                      <a:pt x="5654" y="12549"/>
                      <a:pt x="6627" y="11182"/>
                      <a:pt x="7265" y="9601"/>
                    </a:cubicBezTo>
                    <a:cubicBezTo>
                      <a:pt x="7447" y="9115"/>
                      <a:pt x="8146" y="7625"/>
                      <a:pt x="9301" y="5194"/>
                    </a:cubicBezTo>
                    <a:cubicBezTo>
                      <a:pt x="10183" y="3400"/>
                      <a:pt x="10760" y="1911"/>
                      <a:pt x="11064" y="817"/>
                    </a:cubicBezTo>
                    <a:cubicBezTo>
                      <a:pt x="10882" y="452"/>
                      <a:pt x="10456" y="178"/>
                      <a:pt x="10000" y="26"/>
                    </a:cubicBezTo>
                    <a:cubicBezTo>
                      <a:pt x="9914" y="9"/>
                      <a:pt x="9832" y="0"/>
                      <a:pt x="9754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8" name="Google Shape;1508;p62"/>
              <p:cNvSpPr/>
              <p:nvPr/>
            </p:nvSpPr>
            <p:spPr>
              <a:xfrm>
                <a:off x="5463263" y="5237675"/>
                <a:ext cx="266750" cy="423975"/>
              </a:xfrm>
              <a:custGeom>
                <a:avLst/>
                <a:gdLst/>
                <a:ahLst/>
                <a:cxnLst/>
                <a:rect l="l" t="t" r="r" b="b"/>
                <a:pathLst>
                  <a:path w="10670" h="16959" extrusionOk="0">
                    <a:moveTo>
                      <a:pt x="5534" y="1891"/>
                    </a:moveTo>
                    <a:cubicBezTo>
                      <a:pt x="5615" y="1891"/>
                      <a:pt x="5706" y="1898"/>
                      <a:pt x="5806" y="1912"/>
                    </a:cubicBezTo>
                    <a:cubicBezTo>
                      <a:pt x="6353" y="2004"/>
                      <a:pt x="6718" y="2216"/>
                      <a:pt x="6900" y="2520"/>
                    </a:cubicBezTo>
                    <a:cubicBezTo>
                      <a:pt x="7113" y="2824"/>
                      <a:pt x="7204" y="3159"/>
                      <a:pt x="7204" y="3523"/>
                    </a:cubicBezTo>
                    <a:cubicBezTo>
                      <a:pt x="7174" y="3736"/>
                      <a:pt x="7144" y="4010"/>
                      <a:pt x="7022" y="4283"/>
                    </a:cubicBezTo>
                    <a:cubicBezTo>
                      <a:pt x="6688" y="5195"/>
                      <a:pt x="5745" y="6016"/>
                      <a:pt x="4165" y="6776"/>
                    </a:cubicBezTo>
                    <a:cubicBezTo>
                      <a:pt x="4286" y="6350"/>
                      <a:pt x="4347" y="5833"/>
                      <a:pt x="4438" y="5134"/>
                    </a:cubicBezTo>
                    <a:cubicBezTo>
                      <a:pt x="4530" y="4283"/>
                      <a:pt x="4590" y="3736"/>
                      <a:pt x="4621" y="3523"/>
                    </a:cubicBezTo>
                    <a:cubicBezTo>
                      <a:pt x="4712" y="2976"/>
                      <a:pt x="4833" y="2520"/>
                      <a:pt x="4985" y="2156"/>
                    </a:cubicBezTo>
                    <a:cubicBezTo>
                      <a:pt x="5102" y="1970"/>
                      <a:pt x="5271" y="1891"/>
                      <a:pt x="5534" y="1891"/>
                    </a:cubicBezTo>
                    <a:close/>
                    <a:moveTo>
                      <a:pt x="4965" y="1"/>
                    </a:moveTo>
                    <a:cubicBezTo>
                      <a:pt x="3946" y="1"/>
                      <a:pt x="3314" y="361"/>
                      <a:pt x="3071" y="1092"/>
                    </a:cubicBezTo>
                    <a:cubicBezTo>
                      <a:pt x="2584" y="2551"/>
                      <a:pt x="2128" y="4375"/>
                      <a:pt x="1794" y="6593"/>
                    </a:cubicBezTo>
                    <a:lnTo>
                      <a:pt x="1368" y="9238"/>
                    </a:lnTo>
                    <a:cubicBezTo>
                      <a:pt x="1125" y="10545"/>
                      <a:pt x="912" y="11669"/>
                      <a:pt x="669" y="12581"/>
                    </a:cubicBezTo>
                    <a:cubicBezTo>
                      <a:pt x="639" y="12703"/>
                      <a:pt x="578" y="13007"/>
                      <a:pt x="426" y="13463"/>
                    </a:cubicBezTo>
                    <a:cubicBezTo>
                      <a:pt x="274" y="13828"/>
                      <a:pt x="183" y="14192"/>
                      <a:pt x="153" y="14405"/>
                    </a:cubicBezTo>
                    <a:cubicBezTo>
                      <a:pt x="1" y="15256"/>
                      <a:pt x="305" y="15803"/>
                      <a:pt x="1034" y="16077"/>
                    </a:cubicBezTo>
                    <a:cubicBezTo>
                      <a:pt x="1080" y="16092"/>
                      <a:pt x="1140" y="16100"/>
                      <a:pt x="1216" y="16100"/>
                    </a:cubicBezTo>
                    <a:cubicBezTo>
                      <a:pt x="1292" y="16100"/>
                      <a:pt x="1384" y="16092"/>
                      <a:pt x="1490" y="16077"/>
                    </a:cubicBezTo>
                    <a:cubicBezTo>
                      <a:pt x="1672" y="16016"/>
                      <a:pt x="1794" y="16016"/>
                      <a:pt x="1824" y="16016"/>
                    </a:cubicBezTo>
                    <a:cubicBezTo>
                      <a:pt x="2159" y="15256"/>
                      <a:pt x="2493" y="14192"/>
                      <a:pt x="2797" y="12855"/>
                    </a:cubicBezTo>
                    <a:cubicBezTo>
                      <a:pt x="3223" y="11122"/>
                      <a:pt x="3496" y="9998"/>
                      <a:pt x="3618" y="9603"/>
                    </a:cubicBezTo>
                    <a:cubicBezTo>
                      <a:pt x="4226" y="10302"/>
                      <a:pt x="5168" y="11578"/>
                      <a:pt x="6414" y="13341"/>
                    </a:cubicBezTo>
                    <a:cubicBezTo>
                      <a:pt x="7569" y="14952"/>
                      <a:pt x="8511" y="16168"/>
                      <a:pt x="9302" y="16958"/>
                    </a:cubicBezTo>
                    <a:cubicBezTo>
                      <a:pt x="10153" y="16928"/>
                      <a:pt x="10609" y="16685"/>
                      <a:pt x="10669" y="16320"/>
                    </a:cubicBezTo>
                    <a:cubicBezTo>
                      <a:pt x="10669" y="16229"/>
                      <a:pt x="10669" y="16168"/>
                      <a:pt x="10639" y="16077"/>
                    </a:cubicBezTo>
                    <a:cubicBezTo>
                      <a:pt x="10244" y="15226"/>
                      <a:pt x="9575" y="14192"/>
                      <a:pt x="8572" y="12916"/>
                    </a:cubicBezTo>
                    <a:cubicBezTo>
                      <a:pt x="7022" y="11031"/>
                      <a:pt x="6201" y="10028"/>
                      <a:pt x="6201" y="10028"/>
                    </a:cubicBezTo>
                    <a:cubicBezTo>
                      <a:pt x="5958" y="9785"/>
                      <a:pt x="5685" y="9542"/>
                      <a:pt x="5472" y="9268"/>
                    </a:cubicBezTo>
                    <a:cubicBezTo>
                      <a:pt x="5168" y="8934"/>
                      <a:pt x="5016" y="8660"/>
                      <a:pt x="5046" y="8448"/>
                    </a:cubicBezTo>
                    <a:cubicBezTo>
                      <a:pt x="5046" y="8265"/>
                      <a:pt x="5229" y="8113"/>
                      <a:pt x="5593" y="7992"/>
                    </a:cubicBezTo>
                    <a:cubicBezTo>
                      <a:pt x="6384" y="7718"/>
                      <a:pt x="7113" y="7292"/>
                      <a:pt x="7721" y="6685"/>
                    </a:cubicBezTo>
                    <a:cubicBezTo>
                      <a:pt x="8420" y="6046"/>
                      <a:pt x="8846" y="5317"/>
                      <a:pt x="8967" y="4557"/>
                    </a:cubicBezTo>
                    <a:cubicBezTo>
                      <a:pt x="9119" y="3645"/>
                      <a:pt x="8937" y="2733"/>
                      <a:pt x="8420" y="1882"/>
                    </a:cubicBezTo>
                    <a:cubicBezTo>
                      <a:pt x="7903" y="909"/>
                      <a:pt x="7174" y="362"/>
                      <a:pt x="6262" y="150"/>
                    </a:cubicBezTo>
                    <a:cubicBezTo>
                      <a:pt x="5776" y="51"/>
                      <a:pt x="5343" y="1"/>
                      <a:pt x="4965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9" name="Google Shape;1509;p62"/>
              <p:cNvSpPr/>
              <p:nvPr/>
            </p:nvSpPr>
            <p:spPr>
              <a:xfrm>
                <a:off x="4274038" y="5517850"/>
                <a:ext cx="198350" cy="396825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15873" extrusionOk="0">
                    <a:moveTo>
                      <a:pt x="3830" y="2286"/>
                    </a:moveTo>
                    <a:cubicBezTo>
                      <a:pt x="4833" y="2894"/>
                      <a:pt x="5350" y="3198"/>
                      <a:pt x="5380" y="3198"/>
                    </a:cubicBezTo>
                    <a:cubicBezTo>
                      <a:pt x="5958" y="3624"/>
                      <a:pt x="6140" y="4171"/>
                      <a:pt x="5958" y="4718"/>
                    </a:cubicBezTo>
                    <a:cubicBezTo>
                      <a:pt x="5624" y="5903"/>
                      <a:pt x="4681" y="7058"/>
                      <a:pt x="3070" y="8061"/>
                    </a:cubicBezTo>
                    <a:cubicBezTo>
                      <a:pt x="3313" y="6967"/>
                      <a:pt x="3557" y="5083"/>
                      <a:pt x="3830" y="2286"/>
                    </a:cubicBezTo>
                    <a:close/>
                    <a:moveTo>
                      <a:pt x="2109" y="1"/>
                    </a:moveTo>
                    <a:cubicBezTo>
                      <a:pt x="2071" y="1"/>
                      <a:pt x="2037" y="3"/>
                      <a:pt x="2006" y="7"/>
                    </a:cubicBezTo>
                    <a:cubicBezTo>
                      <a:pt x="1998" y="5"/>
                      <a:pt x="1989" y="4"/>
                      <a:pt x="1981" y="4"/>
                    </a:cubicBezTo>
                    <a:cubicBezTo>
                      <a:pt x="1834" y="4"/>
                      <a:pt x="1664" y="245"/>
                      <a:pt x="1520" y="675"/>
                    </a:cubicBezTo>
                    <a:cubicBezTo>
                      <a:pt x="1581" y="706"/>
                      <a:pt x="1672" y="827"/>
                      <a:pt x="1733" y="1040"/>
                    </a:cubicBezTo>
                    <a:cubicBezTo>
                      <a:pt x="1815" y="1204"/>
                      <a:pt x="1921" y="1318"/>
                      <a:pt x="2008" y="1318"/>
                    </a:cubicBezTo>
                    <a:cubicBezTo>
                      <a:pt x="2018" y="1318"/>
                      <a:pt x="2027" y="1317"/>
                      <a:pt x="2037" y="1314"/>
                    </a:cubicBezTo>
                    <a:lnTo>
                      <a:pt x="2037" y="1314"/>
                    </a:lnTo>
                    <a:cubicBezTo>
                      <a:pt x="2037" y="2286"/>
                      <a:pt x="1946" y="3411"/>
                      <a:pt x="1733" y="4535"/>
                    </a:cubicBezTo>
                    <a:cubicBezTo>
                      <a:pt x="1581" y="5387"/>
                      <a:pt x="1368" y="6511"/>
                      <a:pt x="1034" y="8061"/>
                    </a:cubicBezTo>
                    <a:cubicBezTo>
                      <a:pt x="669" y="9642"/>
                      <a:pt x="426" y="10767"/>
                      <a:pt x="304" y="11557"/>
                    </a:cubicBezTo>
                    <a:cubicBezTo>
                      <a:pt x="122" y="12742"/>
                      <a:pt x="0" y="13837"/>
                      <a:pt x="0" y="14840"/>
                    </a:cubicBezTo>
                    <a:cubicBezTo>
                      <a:pt x="0" y="15022"/>
                      <a:pt x="152" y="15204"/>
                      <a:pt x="365" y="15417"/>
                    </a:cubicBezTo>
                    <a:lnTo>
                      <a:pt x="973" y="15873"/>
                    </a:lnTo>
                    <a:cubicBezTo>
                      <a:pt x="1550" y="15417"/>
                      <a:pt x="1946" y="14718"/>
                      <a:pt x="2098" y="13685"/>
                    </a:cubicBezTo>
                    <a:cubicBezTo>
                      <a:pt x="2128" y="13441"/>
                      <a:pt x="2158" y="13016"/>
                      <a:pt x="2189" y="12438"/>
                    </a:cubicBezTo>
                    <a:cubicBezTo>
                      <a:pt x="2280" y="11861"/>
                      <a:pt x="2310" y="11405"/>
                      <a:pt x="2341" y="11162"/>
                    </a:cubicBezTo>
                    <a:cubicBezTo>
                      <a:pt x="2432" y="10767"/>
                      <a:pt x="2493" y="10432"/>
                      <a:pt x="2614" y="10128"/>
                    </a:cubicBezTo>
                    <a:cubicBezTo>
                      <a:pt x="3070" y="10128"/>
                      <a:pt x="3557" y="9976"/>
                      <a:pt x="4073" y="9703"/>
                    </a:cubicBezTo>
                    <a:cubicBezTo>
                      <a:pt x="4134" y="9672"/>
                      <a:pt x="4560" y="9399"/>
                      <a:pt x="5320" y="8882"/>
                    </a:cubicBezTo>
                    <a:cubicBezTo>
                      <a:pt x="5806" y="8578"/>
                      <a:pt x="6414" y="7849"/>
                      <a:pt x="7204" y="6694"/>
                    </a:cubicBezTo>
                    <a:cubicBezTo>
                      <a:pt x="7569" y="6207"/>
                      <a:pt x="7751" y="5721"/>
                      <a:pt x="7812" y="5143"/>
                    </a:cubicBezTo>
                    <a:cubicBezTo>
                      <a:pt x="7934" y="4566"/>
                      <a:pt x="7873" y="4049"/>
                      <a:pt x="7599" y="3563"/>
                    </a:cubicBezTo>
                    <a:cubicBezTo>
                      <a:pt x="6809" y="1982"/>
                      <a:pt x="5441" y="918"/>
                      <a:pt x="3465" y="280"/>
                    </a:cubicBezTo>
                    <a:cubicBezTo>
                      <a:pt x="2827" y="94"/>
                      <a:pt x="2375" y="1"/>
                      <a:pt x="2109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0" name="Google Shape;1510;p62"/>
              <p:cNvSpPr/>
              <p:nvPr/>
            </p:nvSpPr>
            <p:spPr>
              <a:xfrm>
                <a:off x="4457938" y="5554650"/>
                <a:ext cx="188475" cy="356225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14249" extrusionOk="0">
                    <a:moveTo>
                      <a:pt x="3206" y="1"/>
                    </a:moveTo>
                    <a:cubicBezTo>
                      <a:pt x="2994" y="1"/>
                      <a:pt x="2802" y="63"/>
                      <a:pt x="2644" y="176"/>
                    </a:cubicBezTo>
                    <a:cubicBezTo>
                      <a:pt x="2553" y="845"/>
                      <a:pt x="2493" y="1574"/>
                      <a:pt x="2371" y="2334"/>
                    </a:cubicBezTo>
                    <a:cubicBezTo>
                      <a:pt x="2189" y="3459"/>
                      <a:pt x="1793" y="5222"/>
                      <a:pt x="1155" y="7653"/>
                    </a:cubicBezTo>
                    <a:cubicBezTo>
                      <a:pt x="578" y="9963"/>
                      <a:pt x="213" y="11757"/>
                      <a:pt x="0" y="13094"/>
                    </a:cubicBezTo>
                    <a:cubicBezTo>
                      <a:pt x="0" y="13124"/>
                      <a:pt x="122" y="13337"/>
                      <a:pt x="365" y="13732"/>
                    </a:cubicBezTo>
                    <a:cubicBezTo>
                      <a:pt x="517" y="14036"/>
                      <a:pt x="669" y="14188"/>
                      <a:pt x="882" y="14249"/>
                    </a:cubicBezTo>
                    <a:cubicBezTo>
                      <a:pt x="1003" y="14249"/>
                      <a:pt x="1064" y="14249"/>
                      <a:pt x="1185" y="14188"/>
                    </a:cubicBezTo>
                    <a:cubicBezTo>
                      <a:pt x="2067" y="13975"/>
                      <a:pt x="3100" y="13580"/>
                      <a:pt x="4225" y="13064"/>
                    </a:cubicBezTo>
                    <a:cubicBezTo>
                      <a:pt x="6231" y="12152"/>
                      <a:pt x="7234" y="11665"/>
                      <a:pt x="7265" y="11665"/>
                    </a:cubicBezTo>
                    <a:cubicBezTo>
                      <a:pt x="7508" y="11453"/>
                      <a:pt x="7538" y="11209"/>
                      <a:pt x="7417" y="10845"/>
                    </a:cubicBezTo>
                    <a:cubicBezTo>
                      <a:pt x="7356" y="10571"/>
                      <a:pt x="7113" y="10419"/>
                      <a:pt x="6809" y="10389"/>
                    </a:cubicBezTo>
                    <a:cubicBezTo>
                      <a:pt x="6687" y="10358"/>
                      <a:pt x="6535" y="10358"/>
                      <a:pt x="6353" y="10358"/>
                    </a:cubicBezTo>
                    <a:cubicBezTo>
                      <a:pt x="6170" y="10358"/>
                      <a:pt x="6018" y="10328"/>
                      <a:pt x="5927" y="10328"/>
                    </a:cubicBezTo>
                    <a:cubicBezTo>
                      <a:pt x="5562" y="10389"/>
                      <a:pt x="4955" y="10662"/>
                      <a:pt x="4103" y="11027"/>
                    </a:cubicBezTo>
                    <a:cubicBezTo>
                      <a:pt x="3313" y="11331"/>
                      <a:pt x="2705" y="11574"/>
                      <a:pt x="2249" y="11696"/>
                    </a:cubicBezTo>
                    <a:cubicBezTo>
                      <a:pt x="2401" y="10480"/>
                      <a:pt x="2766" y="8656"/>
                      <a:pt x="3313" y="6255"/>
                    </a:cubicBezTo>
                    <a:cubicBezTo>
                      <a:pt x="3860" y="3854"/>
                      <a:pt x="4195" y="2030"/>
                      <a:pt x="4347" y="814"/>
                    </a:cubicBezTo>
                    <a:cubicBezTo>
                      <a:pt x="4347" y="358"/>
                      <a:pt x="4043" y="85"/>
                      <a:pt x="3435" y="24"/>
                    </a:cubicBezTo>
                    <a:cubicBezTo>
                      <a:pt x="3356" y="8"/>
                      <a:pt x="3280" y="1"/>
                      <a:pt x="3206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1" name="Google Shape;1511;p62"/>
              <p:cNvSpPr/>
              <p:nvPr/>
            </p:nvSpPr>
            <p:spPr>
              <a:xfrm>
                <a:off x="4623588" y="5597650"/>
                <a:ext cx="238625" cy="366700"/>
              </a:xfrm>
              <a:custGeom>
                <a:avLst/>
                <a:gdLst/>
                <a:ahLst/>
                <a:cxnLst/>
                <a:rect l="l" t="t" r="r" b="b"/>
                <a:pathLst>
                  <a:path w="9545" h="14668" extrusionOk="0">
                    <a:moveTo>
                      <a:pt x="6566" y="4353"/>
                    </a:moveTo>
                    <a:cubicBezTo>
                      <a:pt x="6596" y="4961"/>
                      <a:pt x="6657" y="5599"/>
                      <a:pt x="6718" y="6207"/>
                    </a:cubicBezTo>
                    <a:cubicBezTo>
                      <a:pt x="6748" y="6936"/>
                      <a:pt x="6748" y="7544"/>
                      <a:pt x="6718" y="8122"/>
                    </a:cubicBezTo>
                    <a:cubicBezTo>
                      <a:pt x="5684" y="7970"/>
                      <a:pt x="5016" y="7848"/>
                      <a:pt x="4742" y="7848"/>
                    </a:cubicBezTo>
                    <a:cubicBezTo>
                      <a:pt x="5320" y="6663"/>
                      <a:pt x="5927" y="5477"/>
                      <a:pt x="6566" y="4353"/>
                    </a:cubicBezTo>
                    <a:close/>
                    <a:moveTo>
                      <a:pt x="7183" y="0"/>
                    </a:moveTo>
                    <a:cubicBezTo>
                      <a:pt x="6932" y="0"/>
                      <a:pt x="6737" y="90"/>
                      <a:pt x="6657" y="249"/>
                    </a:cubicBezTo>
                    <a:cubicBezTo>
                      <a:pt x="6110" y="1131"/>
                      <a:pt x="5441" y="2377"/>
                      <a:pt x="4620" y="4049"/>
                    </a:cubicBezTo>
                    <a:cubicBezTo>
                      <a:pt x="3709" y="5933"/>
                      <a:pt x="3040" y="7271"/>
                      <a:pt x="2645" y="7970"/>
                    </a:cubicBezTo>
                    <a:cubicBezTo>
                      <a:pt x="2614" y="8030"/>
                      <a:pt x="2462" y="8122"/>
                      <a:pt x="2189" y="8122"/>
                    </a:cubicBezTo>
                    <a:cubicBezTo>
                      <a:pt x="1946" y="8122"/>
                      <a:pt x="1733" y="8152"/>
                      <a:pt x="1672" y="8213"/>
                    </a:cubicBezTo>
                    <a:cubicBezTo>
                      <a:pt x="1581" y="8304"/>
                      <a:pt x="1520" y="8365"/>
                      <a:pt x="1520" y="8456"/>
                    </a:cubicBezTo>
                    <a:cubicBezTo>
                      <a:pt x="1520" y="8517"/>
                      <a:pt x="1581" y="8669"/>
                      <a:pt x="1794" y="8882"/>
                    </a:cubicBezTo>
                    <a:cubicBezTo>
                      <a:pt x="1976" y="9064"/>
                      <a:pt x="2037" y="9246"/>
                      <a:pt x="2006" y="9368"/>
                    </a:cubicBezTo>
                    <a:cubicBezTo>
                      <a:pt x="1885" y="9824"/>
                      <a:pt x="1520" y="10553"/>
                      <a:pt x="882" y="11556"/>
                    </a:cubicBezTo>
                    <a:cubicBezTo>
                      <a:pt x="335" y="12468"/>
                      <a:pt x="31" y="13198"/>
                      <a:pt x="0" y="13775"/>
                    </a:cubicBezTo>
                    <a:cubicBezTo>
                      <a:pt x="0" y="14079"/>
                      <a:pt x="213" y="14353"/>
                      <a:pt x="730" y="14566"/>
                    </a:cubicBezTo>
                    <a:cubicBezTo>
                      <a:pt x="886" y="14630"/>
                      <a:pt x="1030" y="14668"/>
                      <a:pt x="1157" y="14668"/>
                    </a:cubicBezTo>
                    <a:cubicBezTo>
                      <a:pt x="1326" y="14668"/>
                      <a:pt x="1463" y="14601"/>
                      <a:pt x="1550" y="14444"/>
                    </a:cubicBezTo>
                    <a:cubicBezTo>
                      <a:pt x="1885" y="13927"/>
                      <a:pt x="2280" y="13137"/>
                      <a:pt x="2736" y="12103"/>
                    </a:cubicBezTo>
                    <a:cubicBezTo>
                      <a:pt x="3192" y="10948"/>
                      <a:pt x="3557" y="10158"/>
                      <a:pt x="3800" y="9733"/>
                    </a:cubicBezTo>
                    <a:cubicBezTo>
                      <a:pt x="4182" y="9542"/>
                      <a:pt x="4613" y="9424"/>
                      <a:pt x="5137" y="9424"/>
                    </a:cubicBezTo>
                    <a:cubicBezTo>
                      <a:pt x="5197" y="9424"/>
                      <a:pt x="5258" y="9426"/>
                      <a:pt x="5320" y="9429"/>
                    </a:cubicBezTo>
                    <a:lnTo>
                      <a:pt x="6900" y="9550"/>
                    </a:lnTo>
                    <a:cubicBezTo>
                      <a:pt x="7052" y="10401"/>
                      <a:pt x="7174" y="11344"/>
                      <a:pt x="7204" y="12529"/>
                    </a:cubicBezTo>
                    <a:cubicBezTo>
                      <a:pt x="7265" y="13593"/>
                      <a:pt x="7660" y="14231"/>
                      <a:pt x="8390" y="14505"/>
                    </a:cubicBezTo>
                    <a:cubicBezTo>
                      <a:pt x="8401" y="14509"/>
                      <a:pt x="8414" y="14511"/>
                      <a:pt x="8429" y="14511"/>
                    </a:cubicBezTo>
                    <a:cubicBezTo>
                      <a:pt x="8529" y="14511"/>
                      <a:pt x="8702" y="14421"/>
                      <a:pt x="8967" y="14262"/>
                    </a:cubicBezTo>
                    <a:cubicBezTo>
                      <a:pt x="9271" y="14079"/>
                      <a:pt x="9453" y="13836"/>
                      <a:pt x="9484" y="13532"/>
                    </a:cubicBezTo>
                    <a:cubicBezTo>
                      <a:pt x="9545" y="13350"/>
                      <a:pt x="9484" y="13167"/>
                      <a:pt x="9453" y="12894"/>
                    </a:cubicBezTo>
                    <a:cubicBezTo>
                      <a:pt x="8997" y="10493"/>
                      <a:pt x="8633" y="7514"/>
                      <a:pt x="8359" y="3927"/>
                    </a:cubicBezTo>
                    <a:cubicBezTo>
                      <a:pt x="8390" y="3319"/>
                      <a:pt x="8390" y="2681"/>
                      <a:pt x="8390" y="2073"/>
                    </a:cubicBezTo>
                    <a:cubicBezTo>
                      <a:pt x="8390" y="1313"/>
                      <a:pt x="8207" y="736"/>
                      <a:pt x="7812" y="310"/>
                    </a:cubicBezTo>
                    <a:cubicBezTo>
                      <a:pt x="7721" y="128"/>
                      <a:pt x="7508" y="67"/>
                      <a:pt x="7295" y="6"/>
                    </a:cubicBezTo>
                    <a:cubicBezTo>
                      <a:pt x="7257" y="2"/>
                      <a:pt x="7219" y="0"/>
                      <a:pt x="7183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2" name="Google Shape;1512;p62"/>
              <p:cNvSpPr/>
              <p:nvPr/>
            </p:nvSpPr>
            <p:spPr>
              <a:xfrm>
                <a:off x="4878138" y="5608025"/>
                <a:ext cx="299425" cy="414575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16583" extrusionOk="0">
                    <a:moveTo>
                      <a:pt x="3643" y="1"/>
                    </a:moveTo>
                    <a:cubicBezTo>
                      <a:pt x="3325" y="1"/>
                      <a:pt x="3139" y="132"/>
                      <a:pt x="3071" y="381"/>
                    </a:cubicBezTo>
                    <a:cubicBezTo>
                      <a:pt x="3010" y="776"/>
                      <a:pt x="2493" y="2752"/>
                      <a:pt x="1642" y="6278"/>
                    </a:cubicBezTo>
                    <a:cubicBezTo>
                      <a:pt x="1065" y="8588"/>
                      <a:pt x="670" y="10594"/>
                      <a:pt x="426" y="12144"/>
                    </a:cubicBezTo>
                    <a:cubicBezTo>
                      <a:pt x="274" y="13056"/>
                      <a:pt x="153" y="13907"/>
                      <a:pt x="62" y="14758"/>
                    </a:cubicBezTo>
                    <a:cubicBezTo>
                      <a:pt x="31" y="15032"/>
                      <a:pt x="31" y="15306"/>
                      <a:pt x="1" y="15518"/>
                    </a:cubicBezTo>
                    <a:cubicBezTo>
                      <a:pt x="1" y="15822"/>
                      <a:pt x="122" y="16035"/>
                      <a:pt x="305" y="16126"/>
                    </a:cubicBezTo>
                    <a:cubicBezTo>
                      <a:pt x="366" y="16157"/>
                      <a:pt x="487" y="16248"/>
                      <a:pt x="700" y="16400"/>
                    </a:cubicBezTo>
                    <a:cubicBezTo>
                      <a:pt x="882" y="16491"/>
                      <a:pt x="974" y="16582"/>
                      <a:pt x="1095" y="16582"/>
                    </a:cubicBezTo>
                    <a:cubicBezTo>
                      <a:pt x="1217" y="16582"/>
                      <a:pt x="1369" y="16552"/>
                      <a:pt x="1460" y="16461"/>
                    </a:cubicBezTo>
                    <a:cubicBezTo>
                      <a:pt x="1794" y="16369"/>
                      <a:pt x="1977" y="16035"/>
                      <a:pt x="2007" y="15640"/>
                    </a:cubicBezTo>
                    <a:cubicBezTo>
                      <a:pt x="2129" y="14454"/>
                      <a:pt x="2281" y="13330"/>
                      <a:pt x="2463" y="12175"/>
                    </a:cubicBezTo>
                    <a:cubicBezTo>
                      <a:pt x="2858" y="9834"/>
                      <a:pt x="3344" y="7615"/>
                      <a:pt x="3952" y="5518"/>
                    </a:cubicBezTo>
                    <a:cubicBezTo>
                      <a:pt x="4013" y="5336"/>
                      <a:pt x="4104" y="5275"/>
                      <a:pt x="4226" y="5275"/>
                    </a:cubicBezTo>
                    <a:cubicBezTo>
                      <a:pt x="4287" y="5275"/>
                      <a:pt x="4317" y="5336"/>
                      <a:pt x="4317" y="5427"/>
                    </a:cubicBezTo>
                    <a:cubicBezTo>
                      <a:pt x="5168" y="9591"/>
                      <a:pt x="5958" y="12722"/>
                      <a:pt x="6658" y="14728"/>
                    </a:cubicBezTo>
                    <a:cubicBezTo>
                      <a:pt x="6870" y="15397"/>
                      <a:pt x="7205" y="15792"/>
                      <a:pt x="7721" y="15853"/>
                    </a:cubicBezTo>
                    <a:cubicBezTo>
                      <a:pt x="7784" y="15868"/>
                      <a:pt x="7847" y="15876"/>
                      <a:pt x="7909" y="15876"/>
                    </a:cubicBezTo>
                    <a:cubicBezTo>
                      <a:pt x="8088" y="15876"/>
                      <a:pt x="8263" y="15813"/>
                      <a:pt x="8420" y="15701"/>
                    </a:cubicBezTo>
                    <a:cubicBezTo>
                      <a:pt x="8664" y="15549"/>
                      <a:pt x="8785" y="15366"/>
                      <a:pt x="8816" y="15154"/>
                    </a:cubicBezTo>
                    <a:cubicBezTo>
                      <a:pt x="8846" y="14606"/>
                      <a:pt x="8937" y="14120"/>
                      <a:pt x="8998" y="13573"/>
                    </a:cubicBezTo>
                    <a:cubicBezTo>
                      <a:pt x="9272" y="11992"/>
                      <a:pt x="9728" y="10017"/>
                      <a:pt x="10366" y="7707"/>
                    </a:cubicBezTo>
                    <a:cubicBezTo>
                      <a:pt x="10913" y="5731"/>
                      <a:pt x="11430" y="3755"/>
                      <a:pt x="11977" y="1810"/>
                    </a:cubicBezTo>
                    <a:cubicBezTo>
                      <a:pt x="11977" y="1658"/>
                      <a:pt x="11855" y="1506"/>
                      <a:pt x="11673" y="1506"/>
                    </a:cubicBezTo>
                    <a:cubicBezTo>
                      <a:pt x="11612" y="1476"/>
                      <a:pt x="11460" y="1415"/>
                      <a:pt x="11247" y="1293"/>
                    </a:cubicBezTo>
                    <a:cubicBezTo>
                      <a:pt x="11065" y="1232"/>
                      <a:pt x="10913" y="1202"/>
                      <a:pt x="10761" y="1141"/>
                    </a:cubicBezTo>
                    <a:cubicBezTo>
                      <a:pt x="10690" y="1131"/>
                      <a:pt x="10623" y="1126"/>
                      <a:pt x="10561" y="1126"/>
                    </a:cubicBezTo>
                    <a:cubicBezTo>
                      <a:pt x="10250" y="1126"/>
                      <a:pt x="10052" y="1253"/>
                      <a:pt x="10001" y="1506"/>
                    </a:cubicBezTo>
                    <a:cubicBezTo>
                      <a:pt x="8846" y="5397"/>
                      <a:pt x="7965" y="8345"/>
                      <a:pt x="7448" y="10260"/>
                    </a:cubicBezTo>
                    <a:cubicBezTo>
                      <a:pt x="7022" y="9166"/>
                      <a:pt x="6597" y="7585"/>
                      <a:pt x="6232" y="5518"/>
                    </a:cubicBezTo>
                    <a:cubicBezTo>
                      <a:pt x="5806" y="3360"/>
                      <a:pt x="5442" y="1810"/>
                      <a:pt x="5077" y="807"/>
                    </a:cubicBezTo>
                    <a:cubicBezTo>
                      <a:pt x="4682" y="321"/>
                      <a:pt x="4287" y="47"/>
                      <a:pt x="4013" y="47"/>
                    </a:cubicBezTo>
                    <a:cubicBezTo>
                      <a:pt x="3874" y="16"/>
                      <a:pt x="3751" y="1"/>
                      <a:pt x="3643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3" name="Google Shape;1513;p62"/>
              <p:cNvSpPr/>
              <p:nvPr/>
            </p:nvSpPr>
            <p:spPr>
              <a:xfrm>
                <a:off x="5167663" y="5710250"/>
                <a:ext cx="236350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13382" extrusionOk="0">
                    <a:moveTo>
                      <a:pt x="7691" y="1"/>
                    </a:moveTo>
                    <a:cubicBezTo>
                      <a:pt x="6870" y="31"/>
                      <a:pt x="6080" y="122"/>
                      <a:pt x="5320" y="183"/>
                    </a:cubicBezTo>
                    <a:cubicBezTo>
                      <a:pt x="4408" y="305"/>
                      <a:pt x="3648" y="426"/>
                      <a:pt x="3010" y="609"/>
                    </a:cubicBezTo>
                    <a:lnTo>
                      <a:pt x="1399" y="943"/>
                    </a:lnTo>
                    <a:cubicBezTo>
                      <a:pt x="852" y="1095"/>
                      <a:pt x="487" y="1399"/>
                      <a:pt x="426" y="1824"/>
                    </a:cubicBezTo>
                    <a:cubicBezTo>
                      <a:pt x="335" y="2280"/>
                      <a:pt x="730" y="2645"/>
                      <a:pt x="1551" y="2949"/>
                    </a:cubicBezTo>
                    <a:cubicBezTo>
                      <a:pt x="1247" y="4256"/>
                      <a:pt x="1064" y="4925"/>
                      <a:pt x="1034" y="5046"/>
                    </a:cubicBezTo>
                    <a:cubicBezTo>
                      <a:pt x="943" y="5168"/>
                      <a:pt x="791" y="5229"/>
                      <a:pt x="578" y="5320"/>
                    </a:cubicBezTo>
                    <a:cubicBezTo>
                      <a:pt x="335" y="5381"/>
                      <a:pt x="183" y="5502"/>
                      <a:pt x="153" y="5624"/>
                    </a:cubicBezTo>
                    <a:cubicBezTo>
                      <a:pt x="92" y="5897"/>
                      <a:pt x="244" y="6201"/>
                      <a:pt x="609" y="6536"/>
                    </a:cubicBezTo>
                    <a:cubicBezTo>
                      <a:pt x="305" y="7508"/>
                      <a:pt x="122" y="8663"/>
                      <a:pt x="31" y="10001"/>
                    </a:cubicBezTo>
                    <a:cubicBezTo>
                      <a:pt x="1" y="10457"/>
                      <a:pt x="153" y="10852"/>
                      <a:pt x="457" y="11277"/>
                    </a:cubicBezTo>
                    <a:cubicBezTo>
                      <a:pt x="761" y="11703"/>
                      <a:pt x="1095" y="11976"/>
                      <a:pt x="1520" y="12159"/>
                    </a:cubicBezTo>
                    <a:cubicBezTo>
                      <a:pt x="2858" y="12736"/>
                      <a:pt x="4438" y="13131"/>
                      <a:pt x="6353" y="13375"/>
                    </a:cubicBezTo>
                    <a:cubicBezTo>
                      <a:pt x="6387" y="13379"/>
                      <a:pt x="6421" y="13382"/>
                      <a:pt x="6456" y="13382"/>
                    </a:cubicBezTo>
                    <a:cubicBezTo>
                      <a:pt x="6641" y="13382"/>
                      <a:pt x="6833" y="13311"/>
                      <a:pt x="6961" y="13131"/>
                    </a:cubicBezTo>
                    <a:cubicBezTo>
                      <a:pt x="7113" y="12949"/>
                      <a:pt x="7174" y="12736"/>
                      <a:pt x="7174" y="12493"/>
                    </a:cubicBezTo>
                    <a:cubicBezTo>
                      <a:pt x="7144" y="11764"/>
                      <a:pt x="6931" y="11429"/>
                      <a:pt x="6475" y="11429"/>
                    </a:cubicBezTo>
                    <a:cubicBezTo>
                      <a:pt x="6353" y="11429"/>
                      <a:pt x="6232" y="11460"/>
                      <a:pt x="6080" y="11551"/>
                    </a:cubicBezTo>
                    <a:cubicBezTo>
                      <a:pt x="5964" y="11644"/>
                      <a:pt x="5848" y="11683"/>
                      <a:pt x="5745" y="11683"/>
                    </a:cubicBezTo>
                    <a:cubicBezTo>
                      <a:pt x="5713" y="11683"/>
                      <a:pt x="5683" y="11680"/>
                      <a:pt x="5654" y="11672"/>
                    </a:cubicBezTo>
                    <a:cubicBezTo>
                      <a:pt x="3891" y="11460"/>
                      <a:pt x="2615" y="11065"/>
                      <a:pt x="1976" y="10457"/>
                    </a:cubicBezTo>
                    <a:cubicBezTo>
                      <a:pt x="1855" y="10183"/>
                      <a:pt x="1855" y="9788"/>
                      <a:pt x="1946" y="9393"/>
                    </a:cubicBezTo>
                    <a:cubicBezTo>
                      <a:pt x="2068" y="8724"/>
                      <a:pt x="2372" y="7903"/>
                      <a:pt x="2827" y="6840"/>
                    </a:cubicBezTo>
                    <a:cubicBezTo>
                      <a:pt x="3055" y="6779"/>
                      <a:pt x="3321" y="6748"/>
                      <a:pt x="3618" y="6748"/>
                    </a:cubicBezTo>
                    <a:cubicBezTo>
                      <a:pt x="3914" y="6748"/>
                      <a:pt x="4241" y="6779"/>
                      <a:pt x="4590" y="6840"/>
                    </a:cubicBezTo>
                    <a:cubicBezTo>
                      <a:pt x="5321" y="6940"/>
                      <a:pt x="5863" y="6999"/>
                      <a:pt x="6218" y="6999"/>
                    </a:cubicBezTo>
                    <a:cubicBezTo>
                      <a:pt x="6291" y="6999"/>
                      <a:pt x="6357" y="6997"/>
                      <a:pt x="6414" y="6992"/>
                    </a:cubicBezTo>
                    <a:cubicBezTo>
                      <a:pt x="6464" y="6999"/>
                      <a:pt x="6511" y="7003"/>
                      <a:pt x="6555" y="7003"/>
                    </a:cubicBezTo>
                    <a:cubicBezTo>
                      <a:pt x="6699" y="7003"/>
                      <a:pt x="6815" y="6963"/>
                      <a:pt x="6931" y="6870"/>
                    </a:cubicBezTo>
                    <a:cubicBezTo>
                      <a:pt x="7144" y="6718"/>
                      <a:pt x="7265" y="6596"/>
                      <a:pt x="7296" y="6596"/>
                    </a:cubicBezTo>
                    <a:cubicBezTo>
                      <a:pt x="7417" y="6566"/>
                      <a:pt x="7478" y="6505"/>
                      <a:pt x="7478" y="6384"/>
                    </a:cubicBezTo>
                    <a:cubicBezTo>
                      <a:pt x="7539" y="6262"/>
                      <a:pt x="7417" y="6080"/>
                      <a:pt x="7265" y="5745"/>
                    </a:cubicBezTo>
                    <a:cubicBezTo>
                      <a:pt x="6992" y="5502"/>
                      <a:pt x="6627" y="5350"/>
                      <a:pt x="6201" y="5289"/>
                    </a:cubicBezTo>
                    <a:cubicBezTo>
                      <a:pt x="5958" y="5229"/>
                      <a:pt x="5593" y="5198"/>
                      <a:pt x="5107" y="5198"/>
                    </a:cubicBezTo>
                    <a:cubicBezTo>
                      <a:pt x="4590" y="5198"/>
                      <a:pt x="4226" y="5168"/>
                      <a:pt x="3982" y="5137"/>
                    </a:cubicBezTo>
                    <a:cubicBezTo>
                      <a:pt x="3679" y="5077"/>
                      <a:pt x="3375" y="4985"/>
                      <a:pt x="3162" y="4864"/>
                    </a:cubicBezTo>
                    <a:cubicBezTo>
                      <a:pt x="3435" y="3526"/>
                      <a:pt x="3679" y="2706"/>
                      <a:pt x="3891" y="2311"/>
                    </a:cubicBezTo>
                    <a:cubicBezTo>
                      <a:pt x="4499" y="2159"/>
                      <a:pt x="5350" y="2037"/>
                      <a:pt x="6536" y="1946"/>
                    </a:cubicBezTo>
                    <a:cubicBezTo>
                      <a:pt x="7721" y="1824"/>
                      <a:pt x="8603" y="1672"/>
                      <a:pt x="9211" y="1551"/>
                    </a:cubicBezTo>
                    <a:cubicBezTo>
                      <a:pt x="9316" y="1508"/>
                      <a:pt x="9363" y="1451"/>
                      <a:pt x="9402" y="1451"/>
                    </a:cubicBezTo>
                    <a:cubicBezTo>
                      <a:pt x="9420" y="1451"/>
                      <a:pt x="9435" y="1462"/>
                      <a:pt x="9454" y="1490"/>
                    </a:cubicBezTo>
                    <a:cubicBezTo>
                      <a:pt x="9454" y="1399"/>
                      <a:pt x="9454" y="1277"/>
                      <a:pt x="9423" y="1095"/>
                    </a:cubicBezTo>
                    <a:cubicBezTo>
                      <a:pt x="9393" y="943"/>
                      <a:pt x="9363" y="821"/>
                      <a:pt x="9363" y="760"/>
                    </a:cubicBezTo>
                    <a:cubicBezTo>
                      <a:pt x="8815" y="335"/>
                      <a:pt x="8359" y="122"/>
                      <a:pt x="7934" y="31"/>
                    </a:cubicBezTo>
                    <a:cubicBezTo>
                      <a:pt x="7873" y="1"/>
                      <a:pt x="7752" y="1"/>
                      <a:pt x="7691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4" name="Google Shape;1514;p62"/>
              <p:cNvSpPr/>
              <p:nvPr/>
            </p:nvSpPr>
            <p:spPr>
              <a:xfrm>
                <a:off x="5362963" y="5691250"/>
                <a:ext cx="354125" cy="381950"/>
              </a:xfrm>
              <a:custGeom>
                <a:avLst/>
                <a:gdLst/>
                <a:ahLst/>
                <a:cxnLst/>
                <a:rect l="l" t="t" r="r" b="b"/>
                <a:pathLst>
                  <a:path w="14165" h="15278" extrusionOk="0">
                    <a:moveTo>
                      <a:pt x="6505" y="1"/>
                    </a:moveTo>
                    <a:cubicBezTo>
                      <a:pt x="5989" y="158"/>
                      <a:pt x="5257" y="249"/>
                      <a:pt x="4358" y="249"/>
                    </a:cubicBezTo>
                    <a:cubicBezTo>
                      <a:pt x="4040" y="249"/>
                      <a:pt x="3701" y="237"/>
                      <a:pt x="3344" y="213"/>
                    </a:cubicBezTo>
                    <a:cubicBezTo>
                      <a:pt x="2490" y="163"/>
                      <a:pt x="1794" y="141"/>
                      <a:pt x="1253" y="141"/>
                    </a:cubicBezTo>
                    <a:cubicBezTo>
                      <a:pt x="812" y="141"/>
                      <a:pt x="476" y="156"/>
                      <a:pt x="244" y="183"/>
                    </a:cubicBezTo>
                    <a:cubicBezTo>
                      <a:pt x="92" y="305"/>
                      <a:pt x="0" y="365"/>
                      <a:pt x="0" y="487"/>
                    </a:cubicBezTo>
                    <a:cubicBezTo>
                      <a:pt x="0" y="487"/>
                      <a:pt x="92" y="730"/>
                      <a:pt x="213" y="1125"/>
                    </a:cubicBezTo>
                    <a:cubicBezTo>
                      <a:pt x="639" y="1581"/>
                      <a:pt x="1247" y="1885"/>
                      <a:pt x="2006" y="2007"/>
                    </a:cubicBezTo>
                    <a:cubicBezTo>
                      <a:pt x="2280" y="2098"/>
                      <a:pt x="2918" y="2128"/>
                      <a:pt x="3769" y="2128"/>
                    </a:cubicBezTo>
                    <a:cubicBezTo>
                      <a:pt x="4529" y="2128"/>
                      <a:pt x="5107" y="2159"/>
                      <a:pt x="5532" y="2280"/>
                    </a:cubicBezTo>
                    <a:cubicBezTo>
                      <a:pt x="5320" y="3375"/>
                      <a:pt x="5046" y="4894"/>
                      <a:pt x="4560" y="6901"/>
                    </a:cubicBezTo>
                    <a:cubicBezTo>
                      <a:pt x="4104" y="9028"/>
                      <a:pt x="3769" y="10548"/>
                      <a:pt x="3617" y="11551"/>
                    </a:cubicBezTo>
                    <a:cubicBezTo>
                      <a:pt x="3557" y="12159"/>
                      <a:pt x="3465" y="12736"/>
                      <a:pt x="3405" y="13284"/>
                    </a:cubicBezTo>
                    <a:cubicBezTo>
                      <a:pt x="3344" y="13740"/>
                      <a:pt x="3465" y="14165"/>
                      <a:pt x="3709" y="14560"/>
                    </a:cubicBezTo>
                    <a:cubicBezTo>
                      <a:pt x="3921" y="14925"/>
                      <a:pt x="4286" y="15198"/>
                      <a:pt x="4742" y="15259"/>
                    </a:cubicBezTo>
                    <a:cubicBezTo>
                      <a:pt x="4786" y="15272"/>
                      <a:pt x="4828" y="15278"/>
                      <a:pt x="4868" y="15278"/>
                    </a:cubicBezTo>
                    <a:cubicBezTo>
                      <a:pt x="5027" y="15278"/>
                      <a:pt x="5162" y="15185"/>
                      <a:pt x="5259" y="15016"/>
                    </a:cubicBezTo>
                    <a:cubicBezTo>
                      <a:pt x="5350" y="14864"/>
                      <a:pt x="5380" y="14621"/>
                      <a:pt x="5411" y="14347"/>
                    </a:cubicBezTo>
                    <a:cubicBezTo>
                      <a:pt x="5532" y="13436"/>
                      <a:pt x="5654" y="12524"/>
                      <a:pt x="5806" y="11581"/>
                    </a:cubicBezTo>
                    <a:cubicBezTo>
                      <a:pt x="6171" y="9119"/>
                      <a:pt x="6809" y="6080"/>
                      <a:pt x="7721" y="2432"/>
                    </a:cubicBezTo>
                    <a:cubicBezTo>
                      <a:pt x="8367" y="2440"/>
                      <a:pt x="8963" y="2444"/>
                      <a:pt x="9511" y="2444"/>
                    </a:cubicBezTo>
                    <a:cubicBezTo>
                      <a:pt x="11156" y="2444"/>
                      <a:pt x="12364" y="2410"/>
                      <a:pt x="13162" y="2341"/>
                    </a:cubicBezTo>
                    <a:cubicBezTo>
                      <a:pt x="13587" y="2341"/>
                      <a:pt x="13891" y="2037"/>
                      <a:pt x="14104" y="1551"/>
                    </a:cubicBezTo>
                    <a:cubicBezTo>
                      <a:pt x="14165" y="1277"/>
                      <a:pt x="13952" y="1095"/>
                      <a:pt x="13587" y="1034"/>
                    </a:cubicBezTo>
                    <a:cubicBezTo>
                      <a:pt x="13648" y="821"/>
                      <a:pt x="13557" y="669"/>
                      <a:pt x="13283" y="639"/>
                    </a:cubicBezTo>
                    <a:cubicBezTo>
                      <a:pt x="13025" y="596"/>
                      <a:pt x="12707" y="553"/>
                      <a:pt x="12349" y="553"/>
                    </a:cubicBezTo>
                    <a:cubicBezTo>
                      <a:pt x="12200" y="553"/>
                      <a:pt x="12045" y="560"/>
                      <a:pt x="11885" y="578"/>
                    </a:cubicBezTo>
                    <a:cubicBezTo>
                      <a:pt x="11064" y="639"/>
                      <a:pt x="10578" y="639"/>
                      <a:pt x="10396" y="639"/>
                    </a:cubicBezTo>
                    <a:cubicBezTo>
                      <a:pt x="10152" y="671"/>
                      <a:pt x="9912" y="684"/>
                      <a:pt x="9673" y="684"/>
                    </a:cubicBezTo>
                    <a:cubicBezTo>
                      <a:pt x="9227" y="684"/>
                      <a:pt x="8784" y="638"/>
                      <a:pt x="8329" y="578"/>
                    </a:cubicBezTo>
                    <a:cubicBezTo>
                      <a:pt x="7660" y="457"/>
                      <a:pt x="7052" y="274"/>
                      <a:pt x="6505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" name="CasetăText 3">
            <a:extLst>
              <a:ext uri="{FF2B5EF4-FFF2-40B4-BE49-F238E27FC236}">
                <a16:creationId xmlns:a16="http://schemas.microsoft.com/office/drawing/2014/main" id="{CD945B36-B86B-4511-A69E-83EDF27D2C8C}"/>
              </a:ext>
            </a:extLst>
          </p:cNvPr>
          <p:cNvSpPr txBox="1"/>
          <p:nvPr/>
        </p:nvSpPr>
        <p:spPr>
          <a:xfrm>
            <a:off x="889616" y="2606226"/>
            <a:ext cx="2258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Poppins" panose="020B0604020202020204" charset="-18"/>
                <a:cs typeface="Poppins" panose="020B0604020202020204" charset="-18"/>
              </a:rPr>
              <a:t>Try to reduce impulse buying and focus more on how sustainable that product is.</a:t>
            </a:r>
            <a:endParaRPr lang="en-GB" sz="1200" dirty="0">
              <a:solidFill>
                <a:schemeClr val="bg2"/>
              </a:solidFill>
              <a:latin typeface="Poppins" panose="020B0604020202020204" charset="-18"/>
              <a:cs typeface="Poppins" panose="020B0604020202020204" charset="-18"/>
            </a:endParaRP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C5A3E7E6-E73D-4BEB-B454-7C442A28E7E4}"/>
              </a:ext>
            </a:extLst>
          </p:cNvPr>
          <p:cNvSpPr txBox="1"/>
          <p:nvPr/>
        </p:nvSpPr>
        <p:spPr>
          <a:xfrm>
            <a:off x="3460531" y="1729008"/>
            <a:ext cx="22208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Poppins"/>
                <a:ea typeface="Poppins"/>
                <a:cs typeface="Poppins"/>
                <a:sym typeface="Poppins"/>
              </a:rPr>
              <a:t>Avoid waste by reusing</a:t>
            </a:r>
            <a:r>
              <a:rPr lang="ro-RO" sz="1200" dirty="0">
                <a:solidFill>
                  <a:schemeClr val="bg2"/>
                </a:solidFill>
                <a:latin typeface="Poppins"/>
                <a:ea typeface="Poppins"/>
                <a:cs typeface="Poppins"/>
                <a:sym typeface="Poppins"/>
              </a:rPr>
              <a:t> simple</a:t>
            </a:r>
            <a:r>
              <a:rPr lang="en-US" sz="1200" dirty="0">
                <a:solidFill>
                  <a:schemeClr val="bg2"/>
                </a:solidFill>
                <a:latin typeface="Poppins"/>
                <a:ea typeface="Poppins"/>
                <a:cs typeface="Poppins"/>
                <a:sym typeface="Poppins"/>
              </a:rPr>
              <a:t> items, like your shopping bags or clothes. </a:t>
            </a:r>
          </a:p>
          <a:p>
            <a:endParaRPr lang="en-GB" dirty="0"/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16520152-92A6-41DB-9306-D2584B5867D3}"/>
              </a:ext>
            </a:extLst>
          </p:cNvPr>
          <p:cNvSpPr txBox="1"/>
          <p:nvPr/>
        </p:nvSpPr>
        <p:spPr>
          <a:xfrm>
            <a:off x="5839831" y="2598798"/>
            <a:ext cx="2549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>
                <a:solidFill>
                  <a:schemeClr val="bg2"/>
                </a:solidFill>
                <a:latin typeface="Poppins" panose="020B0604020202020204" charset="-18"/>
                <a:cs typeface="Poppins" panose="020B0604020202020204" charset="-18"/>
              </a:rPr>
              <a:t>H</a:t>
            </a:r>
            <a:r>
              <a:rPr lang="en-US" sz="1200" dirty="0" err="1">
                <a:solidFill>
                  <a:schemeClr val="bg2"/>
                </a:solidFill>
                <a:latin typeface="Poppins" panose="020B0604020202020204" charset="-18"/>
                <a:cs typeface="Poppins" panose="020B0604020202020204" charset="-18"/>
              </a:rPr>
              <a:t>ave</a:t>
            </a:r>
            <a:r>
              <a:rPr lang="en-US" sz="1200" dirty="0">
                <a:solidFill>
                  <a:schemeClr val="bg2"/>
                </a:solidFill>
                <a:latin typeface="Poppins" panose="020B0604020202020204" charset="-18"/>
                <a:cs typeface="Poppins" panose="020B0604020202020204" charset="-18"/>
              </a:rPr>
              <a:t> more garbage bins, where you can sort your items</a:t>
            </a:r>
            <a:r>
              <a:rPr lang="ro-RO" sz="1200" dirty="0">
                <a:solidFill>
                  <a:schemeClr val="bg2"/>
                </a:solidFill>
                <a:latin typeface="Poppins" panose="020B0604020202020204" charset="-18"/>
                <a:cs typeface="Poppins" panose="020B0604020202020204" charset="-18"/>
              </a:rPr>
              <a:t>.</a:t>
            </a:r>
            <a:r>
              <a:rPr lang="en-US" sz="1200" dirty="0">
                <a:solidFill>
                  <a:schemeClr val="bg2"/>
                </a:solidFill>
                <a:latin typeface="Poppins" panose="020B0604020202020204" charset="-18"/>
                <a:cs typeface="Poppins" panose="020B0604020202020204" charset="-18"/>
              </a:rPr>
              <a:t> Then bring them to a recycling center.</a:t>
            </a:r>
            <a:endParaRPr lang="en-GB" sz="1200" dirty="0">
              <a:solidFill>
                <a:schemeClr val="bg2"/>
              </a:solidFill>
              <a:latin typeface="Poppins" panose="020B0604020202020204" charset="-18"/>
              <a:cs typeface="Poppins" panose="020B0604020202020204" charset="-18"/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056F9B76-2B31-4ED6-B2F4-1DCB23C59A3A}"/>
              </a:ext>
            </a:extLst>
          </p:cNvPr>
          <p:cNvSpPr txBox="1"/>
          <p:nvPr/>
        </p:nvSpPr>
        <p:spPr>
          <a:xfrm>
            <a:off x="3443981" y="3513626"/>
            <a:ext cx="2220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Poppins" panose="020B0604020202020204" charset="-18"/>
                <a:cs typeface="Poppins" panose="020B0604020202020204" charset="-18"/>
              </a:rPr>
              <a:t>At the </a:t>
            </a:r>
            <a:r>
              <a:rPr lang="en-US" sz="1200" dirty="0" err="1">
                <a:solidFill>
                  <a:schemeClr val="bg2"/>
                </a:solidFill>
                <a:latin typeface="Poppins" panose="020B0604020202020204" charset="-18"/>
                <a:cs typeface="Poppins" panose="020B0604020202020204" charset="-18"/>
              </a:rPr>
              <a:t>centre</a:t>
            </a:r>
            <a:r>
              <a:rPr lang="en-US" sz="1200" dirty="0">
                <a:solidFill>
                  <a:schemeClr val="bg2"/>
                </a:solidFill>
                <a:latin typeface="Poppins" panose="020B0604020202020204" charset="-18"/>
                <a:cs typeface="Poppins" panose="020B0604020202020204" charset="-18"/>
              </a:rPr>
              <a:t>, the products can be transformed into something else, and be used again by you.</a:t>
            </a:r>
            <a:endParaRPr lang="en-GB" sz="1200" dirty="0">
              <a:solidFill>
                <a:schemeClr val="bg2"/>
              </a:solidFill>
              <a:latin typeface="Poppins" panose="020B0604020202020204" charset="-18"/>
              <a:cs typeface="Poppins" panose="020B0604020202020204" charset="-18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E1B77D6-2B2F-47FA-8891-83B7D66D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62" y="245096"/>
            <a:ext cx="3326400" cy="1063800"/>
          </a:xfrm>
        </p:spPr>
        <p:txBody>
          <a:bodyPr/>
          <a:lstStyle/>
          <a:p>
            <a:r>
              <a:rPr lang="en-IN" dirty="0"/>
              <a:t>Bibliography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E6382829-2B4C-42C1-A79F-7EF9EE927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73992"/>
            <a:ext cx="9059476" cy="37244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o-RO" i="1" dirty="0" err="1"/>
              <a:t>Slide</a:t>
            </a:r>
            <a:r>
              <a:rPr lang="ro-RO" i="1" dirty="0"/>
              <a:t> </a:t>
            </a:r>
            <a:r>
              <a:rPr lang="ro-RO" i="1" dirty="0" err="1"/>
              <a:t>template</a:t>
            </a:r>
            <a:r>
              <a:rPr lang="ro-RO" i="1" dirty="0"/>
              <a:t>: </a:t>
            </a:r>
          </a:p>
          <a:p>
            <a:r>
              <a:rPr lang="ro-RO" sz="1200" dirty="0">
                <a:solidFill>
                  <a:srgbClr val="00536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https://slidesgo.com/theme/climate-     change#position-1</a:t>
            </a:r>
            <a:r>
              <a:rPr lang="ro-RO" sz="1200" dirty="0">
                <a:solidFill>
                  <a:srgbClr val="005364"/>
                </a:solidFill>
              </a:rPr>
              <a:t> </a:t>
            </a:r>
          </a:p>
          <a:p>
            <a:endParaRPr lang="ro-RO" dirty="0">
              <a:solidFill>
                <a:srgbClr val="005364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o-RO" i="1" dirty="0" err="1">
                <a:solidFill>
                  <a:schemeClr val="tx1"/>
                </a:solidFill>
              </a:rPr>
              <a:t>Image</a:t>
            </a:r>
            <a:r>
              <a:rPr lang="ro-RO" i="1" dirty="0">
                <a:solidFill>
                  <a:schemeClr val="tx1"/>
                </a:solidFill>
              </a:rPr>
              <a:t>:</a:t>
            </a:r>
            <a:endParaRPr lang="ro-RO" dirty="0">
              <a:solidFill>
                <a:schemeClr val="tx1"/>
              </a:solidFill>
            </a:endParaRPr>
          </a:p>
          <a:p>
            <a:r>
              <a:rPr lang="ro-RO" sz="1200" dirty="0">
                <a:solidFill>
                  <a:srgbClr val="00536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https://motorbikewriter.com/ten-tips-riding-safely-heavy-traffic/</a:t>
            </a:r>
            <a:endParaRPr lang="ro-RO" sz="1200" dirty="0">
              <a:solidFill>
                <a:srgbClr val="005364"/>
              </a:solidFill>
            </a:endParaRPr>
          </a:p>
          <a:p>
            <a:r>
              <a:rPr lang="ro-RO" sz="1200" dirty="0">
                <a:solidFill>
                  <a:srgbClr val="00536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https://economedia.ro/5088.html#.YH2yaugzY2w</a:t>
            </a:r>
            <a:endParaRPr lang="ro-RO" sz="1200" dirty="0">
              <a:solidFill>
                <a:srgbClr val="005364"/>
              </a:solidFill>
            </a:endParaRPr>
          </a:p>
          <a:p>
            <a:r>
              <a:rPr lang="ro-RO" sz="1200" dirty="0">
                <a:solidFill>
                  <a:srgbClr val="00536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https://www.wall-street.ro/articol/Social/259722/oficial-groapa-de-gunoi-de-la-chiajna-este-ilegala.html#gref</a:t>
            </a:r>
            <a:endParaRPr lang="ro-RO" sz="1200" dirty="0">
              <a:solidFill>
                <a:srgbClr val="005364"/>
              </a:solidFill>
            </a:endParaRPr>
          </a:p>
          <a:p>
            <a:r>
              <a:rPr lang="ro-RO" sz="1200" dirty="0">
                <a:solidFill>
                  <a:srgbClr val="00536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https://iasi247.ro/lipsa-suprafetelor-verzi-din-iasi-este-un-motiv-de-ingrijorare/</a:t>
            </a:r>
            <a:r>
              <a:rPr lang="ro-RO" sz="1200" dirty="0">
                <a:solidFill>
                  <a:srgbClr val="005364"/>
                </a:solidFill>
              </a:rPr>
              <a:t>   </a:t>
            </a:r>
          </a:p>
          <a:p>
            <a:endParaRPr lang="ro-RO" sz="1200" dirty="0">
              <a:solidFill>
                <a:srgbClr val="005364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o-RO" i="1" dirty="0">
                <a:solidFill>
                  <a:schemeClr val="tx1"/>
                </a:solidFill>
              </a:rPr>
              <a:t>Information:</a:t>
            </a:r>
          </a:p>
          <a:p>
            <a:pPr marL="139700" indent="0"/>
            <a:r>
              <a:rPr lang="ro-RO" sz="1200" dirty="0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https://www.wolkat.com/en/news/nieuws-reinventing-recycling</a:t>
            </a:r>
            <a:r>
              <a:rPr lang="ro-RO" sz="1200" dirty="0">
                <a:solidFill>
                  <a:schemeClr val="bg2"/>
                </a:solidFill>
              </a:rPr>
              <a:t> </a:t>
            </a:r>
          </a:p>
          <a:p>
            <a:pPr marL="139700" indent="0"/>
            <a:r>
              <a:rPr lang="ro-RO" sz="1200" dirty="0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https://www.recyclenow.com/recycling-knowledge/why-recycle</a:t>
            </a:r>
            <a:r>
              <a:rPr lang="ro-RO" sz="1200" dirty="0">
                <a:solidFill>
                  <a:schemeClr val="bg2"/>
                </a:solidFill>
              </a:rPr>
              <a:t> </a:t>
            </a:r>
          </a:p>
          <a:p>
            <a:pPr marL="139700" indent="0"/>
            <a:r>
              <a:rPr lang="ro-RO" sz="1200" dirty="0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https://www.worldwildlife.org/threats/pollution</a:t>
            </a:r>
            <a:r>
              <a:rPr lang="ro-RO" sz="1200" dirty="0">
                <a:solidFill>
                  <a:schemeClr val="bg2"/>
                </a:solidFill>
              </a:rPr>
              <a:t> </a:t>
            </a:r>
          </a:p>
        </p:txBody>
      </p:sp>
      <p:grpSp>
        <p:nvGrpSpPr>
          <p:cNvPr id="4" name="Google Shape;1703;p67">
            <a:extLst>
              <a:ext uri="{FF2B5EF4-FFF2-40B4-BE49-F238E27FC236}">
                <a16:creationId xmlns:a16="http://schemas.microsoft.com/office/drawing/2014/main" id="{891F8EE7-C78F-49A1-BE5F-66CAE799A223}"/>
              </a:ext>
            </a:extLst>
          </p:cNvPr>
          <p:cNvGrpSpPr/>
          <p:nvPr/>
        </p:nvGrpSpPr>
        <p:grpSpPr>
          <a:xfrm>
            <a:off x="6076863" y="476724"/>
            <a:ext cx="1751994" cy="1664343"/>
            <a:chOff x="346426" y="1782245"/>
            <a:chExt cx="3352457" cy="3184736"/>
          </a:xfrm>
        </p:grpSpPr>
        <p:sp>
          <p:nvSpPr>
            <p:cNvPr id="5" name="Google Shape;1704;p67">
              <a:extLst>
                <a:ext uri="{FF2B5EF4-FFF2-40B4-BE49-F238E27FC236}">
                  <a16:creationId xmlns:a16="http://schemas.microsoft.com/office/drawing/2014/main" id="{E8F74D03-FDFF-4C17-B20D-C524C7689178}"/>
                </a:ext>
              </a:extLst>
            </p:cNvPr>
            <p:cNvSpPr/>
            <p:nvPr/>
          </p:nvSpPr>
          <p:spPr>
            <a:xfrm>
              <a:off x="375030" y="1811278"/>
              <a:ext cx="3289834" cy="3123699"/>
            </a:xfrm>
            <a:custGeom>
              <a:avLst/>
              <a:gdLst/>
              <a:ahLst/>
              <a:cxnLst/>
              <a:rect l="l" t="t" r="r" b="b"/>
              <a:pathLst>
                <a:path w="79455" h="75438" extrusionOk="0">
                  <a:moveTo>
                    <a:pt x="39227" y="1"/>
                  </a:moveTo>
                  <a:cubicBezTo>
                    <a:pt x="38598" y="1"/>
                    <a:pt x="37936" y="9"/>
                    <a:pt x="37235" y="26"/>
                  </a:cubicBezTo>
                  <a:cubicBezTo>
                    <a:pt x="36201" y="57"/>
                    <a:pt x="26870" y="482"/>
                    <a:pt x="21368" y="7352"/>
                  </a:cubicBezTo>
                  <a:cubicBezTo>
                    <a:pt x="19940" y="9115"/>
                    <a:pt x="19028" y="11242"/>
                    <a:pt x="18420" y="13431"/>
                  </a:cubicBezTo>
                  <a:cubicBezTo>
                    <a:pt x="18389" y="13431"/>
                    <a:pt x="18389" y="13431"/>
                    <a:pt x="18359" y="13461"/>
                  </a:cubicBezTo>
                  <a:cubicBezTo>
                    <a:pt x="18238" y="13522"/>
                    <a:pt x="18177" y="13674"/>
                    <a:pt x="18207" y="13765"/>
                  </a:cubicBezTo>
                  <a:cubicBezTo>
                    <a:pt x="18207" y="13826"/>
                    <a:pt x="18238" y="13856"/>
                    <a:pt x="18268" y="13887"/>
                  </a:cubicBezTo>
                  <a:cubicBezTo>
                    <a:pt x="17903" y="15376"/>
                    <a:pt x="17721" y="16896"/>
                    <a:pt x="17569" y="18385"/>
                  </a:cubicBezTo>
                  <a:cubicBezTo>
                    <a:pt x="17356" y="20513"/>
                    <a:pt x="17174" y="24252"/>
                    <a:pt x="15441" y="25528"/>
                  </a:cubicBezTo>
                  <a:cubicBezTo>
                    <a:pt x="13192" y="26835"/>
                    <a:pt x="10760" y="27808"/>
                    <a:pt x="8480" y="29084"/>
                  </a:cubicBezTo>
                  <a:cubicBezTo>
                    <a:pt x="3617" y="31790"/>
                    <a:pt x="578" y="36319"/>
                    <a:pt x="152" y="41212"/>
                  </a:cubicBezTo>
                  <a:cubicBezTo>
                    <a:pt x="0" y="43036"/>
                    <a:pt x="578" y="44829"/>
                    <a:pt x="2432" y="45893"/>
                  </a:cubicBezTo>
                  <a:cubicBezTo>
                    <a:pt x="3311" y="46386"/>
                    <a:pt x="4205" y="46441"/>
                    <a:pt x="5157" y="46441"/>
                  </a:cubicBezTo>
                  <a:cubicBezTo>
                    <a:pt x="5427" y="46441"/>
                    <a:pt x="5702" y="46436"/>
                    <a:pt x="5983" y="46436"/>
                  </a:cubicBezTo>
                  <a:cubicBezTo>
                    <a:pt x="6115" y="46436"/>
                    <a:pt x="6248" y="46437"/>
                    <a:pt x="6383" y="46440"/>
                  </a:cubicBezTo>
                  <a:cubicBezTo>
                    <a:pt x="4559" y="48021"/>
                    <a:pt x="4681" y="51547"/>
                    <a:pt x="6079" y="53340"/>
                  </a:cubicBezTo>
                  <a:cubicBezTo>
                    <a:pt x="7393" y="54975"/>
                    <a:pt x="9688" y="55348"/>
                    <a:pt x="11861" y="55348"/>
                  </a:cubicBezTo>
                  <a:cubicBezTo>
                    <a:pt x="11950" y="55348"/>
                    <a:pt x="12039" y="55347"/>
                    <a:pt x="12128" y="55346"/>
                  </a:cubicBezTo>
                  <a:cubicBezTo>
                    <a:pt x="12554" y="58842"/>
                    <a:pt x="16718" y="60361"/>
                    <a:pt x="20517" y="60848"/>
                  </a:cubicBezTo>
                  <a:cubicBezTo>
                    <a:pt x="23526" y="69359"/>
                    <a:pt x="31642" y="75438"/>
                    <a:pt x="41186" y="75438"/>
                  </a:cubicBezTo>
                  <a:cubicBezTo>
                    <a:pt x="50396" y="75438"/>
                    <a:pt x="58269" y="69784"/>
                    <a:pt x="61491" y="61760"/>
                  </a:cubicBezTo>
                  <a:cubicBezTo>
                    <a:pt x="61754" y="61770"/>
                    <a:pt x="62017" y="61773"/>
                    <a:pt x="62281" y="61773"/>
                  </a:cubicBezTo>
                  <a:cubicBezTo>
                    <a:pt x="62808" y="61773"/>
                    <a:pt x="63335" y="61760"/>
                    <a:pt x="63861" y="61760"/>
                  </a:cubicBezTo>
                  <a:cubicBezTo>
                    <a:pt x="68634" y="61608"/>
                    <a:pt x="73102" y="58872"/>
                    <a:pt x="72281" y="54465"/>
                  </a:cubicBezTo>
                  <a:cubicBezTo>
                    <a:pt x="73527" y="54130"/>
                    <a:pt x="75047" y="54100"/>
                    <a:pt x="76293" y="53826"/>
                  </a:cubicBezTo>
                  <a:cubicBezTo>
                    <a:pt x="76324" y="53887"/>
                    <a:pt x="76415" y="53978"/>
                    <a:pt x="76476" y="54039"/>
                  </a:cubicBezTo>
                  <a:cubicBezTo>
                    <a:pt x="76533" y="54097"/>
                    <a:pt x="76579" y="54118"/>
                    <a:pt x="76628" y="54118"/>
                  </a:cubicBezTo>
                  <a:cubicBezTo>
                    <a:pt x="76656" y="54118"/>
                    <a:pt x="76685" y="54111"/>
                    <a:pt x="76719" y="54100"/>
                  </a:cubicBezTo>
                  <a:cubicBezTo>
                    <a:pt x="76780" y="54009"/>
                    <a:pt x="76780" y="53948"/>
                    <a:pt x="76719" y="53857"/>
                  </a:cubicBezTo>
                  <a:cubicBezTo>
                    <a:pt x="76688" y="53826"/>
                    <a:pt x="76688" y="53796"/>
                    <a:pt x="76628" y="53796"/>
                  </a:cubicBezTo>
                  <a:cubicBezTo>
                    <a:pt x="77904" y="53492"/>
                    <a:pt x="78816" y="52823"/>
                    <a:pt x="78968" y="51364"/>
                  </a:cubicBezTo>
                  <a:cubicBezTo>
                    <a:pt x="79029" y="50361"/>
                    <a:pt x="79150" y="49115"/>
                    <a:pt x="78512" y="48264"/>
                  </a:cubicBezTo>
                  <a:cubicBezTo>
                    <a:pt x="77995" y="47595"/>
                    <a:pt x="77023" y="47261"/>
                    <a:pt x="76628" y="46501"/>
                  </a:cubicBezTo>
                  <a:lnTo>
                    <a:pt x="76628" y="46501"/>
                  </a:lnTo>
                  <a:cubicBezTo>
                    <a:pt x="76698" y="46508"/>
                    <a:pt x="76766" y="46511"/>
                    <a:pt x="76832" y="46511"/>
                  </a:cubicBezTo>
                  <a:cubicBezTo>
                    <a:pt x="78534" y="46511"/>
                    <a:pt x="79184" y="44338"/>
                    <a:pt x="79272" y="43431"/>
                  </a:cubicBezTo>
                  <a:cubicBezTo>
                    <a:pt x="79454" y="41243"/>
                    <a:pt x="77965" y="38750"/>
                    <a:pt x="76506" y="36987"/>
                  </a:cubicBezTo>
                  <a:cubicBezTo>
                    <a:pt x="74561" y="34708"/>
                    <a:pt x="71430" y="33157"/>
                    <a:pt x="68755" y="31607"/>
                  </a:cubicBezTo>
                  <a:cubicBezTo>
                    <a:pt x="68360" y="31364"/>
                    <a:pt x="67995" y="31151"/>
                    <a:pt x="67600" y="30969"/>
                  </a:cubicBezTo>
                  <a:lnTo>
                    <a:pt x="67631" y="30908"/>
                  </a:lnTo>
                  <a:cubicBezTo>
                    <a:pt x="66536" y="29996"/>
                    <a:pt x="65199" y="29540"/>
                    <a:pt x="64105" y="28416"/>
                  </a:cubicBezTo>
                  <a:cubicBezTo>
                    <a:pt x="63193" y="27443"/>
                    <a:pt x="62129" y="26531"/>
                    <a:pt x="61308" y="25528"/>
                  </a:cubicBezTo>
                  <a:cubicBezTo>
                    <a:pt x="59697" y="23492"/>
                    <a:pt x="58512" y="20726"/>
                    <a:pt x="58299" y="18112"/>
                  </a:cubicBezTo>
                  <a:cubicBezTo>
                    <a:pt x="58025" y="14950"/>
                    <a:pt x="58269" y="11425"/>
                    <a:pt x="56658" y="8659"/>
                  </a:cubicBezTo>
                  <a:cubicBezTo>
                    <a:pt x="54743" y="5345"/>
                    <a:pt x="51065" y="1303"/>
                    <a:pt x="45928" y="482"/>
                  </a:cubicBezTo>
                  <a:cubicBezTo>
                    <a:pt x="44051" y="161"/>
                    <a:pt x="41953" y="1"/>
                    <a:pt x="39227" y="1"/>
                  </a:cubicBezTo>
                  <a:close/>
                </a:path>
              </a:pathLst>
            </a:custGeom>
            <a:solidFill>
              <a:srgbClr val="FFFFFF"/>
            </a:solidFill>
            <a:ln w="1519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705;p67">
              <a:extLst>
                <a:ext uri="{FF2B5EF4-FFF2-40B4-BE49-F238E27FC236}">
                  <a16:creationId xmlns:a16="http://schemas.microsoft.com/office/drawing/2014/main" id="{2E5B06B0-B53B-4881-A206-41D36021FD31}"/>
                </a:ext>
              </a:extLst>
            </p:cNvPr>
            <p:cNvGrpSpPr/>
            <p:nvPr/>
          </p:nvGrpSpPr>
          <p:grpSpPr>
            <a:xfrm>
              <a:off x="346426" y="1782245"/>
              <a:ext cx="3352457" cy="3184736"/>
              <a:chOff x="13388050" y="6444575"/>
              <a:chExt cx="1983350" cy="1884125"/>
            </a:xfrm>
          </p:grpSpPr>
          <p:sp>
            <p:nvSpPr>
              <p:cNvPr id="7" name="Google Shape;1706;p67">
                <a:extLst>
                  <a:ext uri="{FF2B5EF4-FFF2-40B4-BE49-F238E27FC236}">
                    <a16:creationId xmlns:a16="http://schemas.microsoft.com/office/drawing/2014/main" id="{C1C4BE2D-4581-410C-9C8F-523DAD79BC95}"/>
                  </a:ext>
                </a:extLst>
              </p:cNvPr>
              <p:cNvSpPr/>
              <p:nvPr/>
            </p:nvSpPr>
            <p:spPr>
              <a:xfrm>
                <a:off x="13388050" y="6582125"/>
                <a:ext cx="1983350" cy="1430925"/>
              </a:xfrm>
              <a:custGeom>
                <a:avLst/>
                <a:gdLst/>
                <a:ahLst/>
                <a:cxnLst/>
                <a:rect l="l" t="t" r="r" b="b"/>
                <a:pathLst>
                  <a:path w="79334" h="57237" extrusionOk="0">
                    <a:moveTo>
                      <a:pt x="44734" y="0"/>
                    </a:moveTo>
                    <a:cubicBezTo>
                      <a:pt x="41012" y="0"/>
                      <a:pt x="36838" y="1115"/>
                      <a:pt x="34378" y="1989"/>
                    </a:cubicBezTo>
                    <a:cubicBezTo>
                      <a:pt x="32524" y="2628"/>
                      <a:pt x="30883" y="3661"/>
                      <a:pt x="29454" y="4816"/>
                    </a:cubicBezTo>
                    <a:cubicBezTo>
                      <a:pt x="28421" y="5667"/>
                      <a:pt x="26840" y="6609"/>
                      <a:pt x="26080" y="7491"/>
                    </a:cubicBezTo>
                    <a:lnTo>
                      <a:pt x="23557" y="6427"/>
                    </a:lnTo>
                    <a:cubicBezTo>
                      <a:pt x="23557" y="8737"/>
                      <a:pt x="23436" y="10530"/>
                      <a:pt x="22220" y="12719"/>
                    </a:cubicBezTo>
                    <a:cubicBezTo>
                      <a:pt x="20670" y="15576"/>
                      <a:pt x="18512" y="18160"/>
                      <a:pt x="15442" y="19953"/>
                    </a:cubicBezTo>
                    <a:cubicBezTo>
                      <a:pt x="13192" y="21291"/>
                      <a:pt x="10761" y="22233"/>
                      <a:pt x="8481" y="23509"/>
                    </a:cubicBezTo>
                    <a:cubicBezTo>
                      <a:pt x="3618" y="26215"/>
                      <a:pt x="578" y="30744"/>
                      <a:pt x="153" y="35637"/>
                    </a:cubicBezTo>
                    <a:cubicBezTo>
                      <a:pt x="1" y="37461"/>
                      <a:pt x="578" y="39254"/>
                      <a:pt x="2432" y="40318"/>
                    </a:cubicBezTo>
                    <a:cubicBezTo>
                      <a:pt x="3311" y="40811"/>
                      <a:pt x="4206" y="40866"/>
                      <a:pt x="5158" y="40866"/>
                    </a:cubicBezTo>
                    <a:cubicBezTo>
                      <a:pt x="5428" y="40866"/>
                      <a:pt x="5703" y="40861"/>
                      <a:pt x="5984" y="40861"/>
                    </a:cubicBezTo>
                    <a:cubicBezTo>
                      <a:pt x="6116" y="40861"/>
                      <a:pt x="6249" y="40862"/>
                      <a:pt x="6384" y="40865"/>
                    </a:cubicBezTo>
                    <a:cubicBezTo>
                      <a:pt x="4560" y="42446"/>
                      <a:pt x="4682" y="45972"/>
                      <a:pt x="6080" y="47765"/>
                    </a:cubicBezTo>
                    <a:cubicBezTo>
                      <a:pt x="7394" y="49400"/>
                      <a:pt x="9689" y="49773"/>
                      <a:pt x="11861" y="49773"/>
                    </a:cubicBezTo>
                    <a:cubicBezTo>
                      <a:pt x="11950" y="49773"/>
                      <a:pt x="12040" y="49772"/>
                      <a:pt x="12129" y="49771"/>
                    </a:cubicBezTo>
                    <a:cubicBezTo>
                      <a:pt x="12584" y="53388"/>
                      <a:pt x="17022" y="54908"/>
                      <a:pt x="20913" y="55364"/>
                    </a:cubicBezTo>
                    <a:cubicBezTo>
                      <a:pt x="21773" y="55464"/>
                      <a:pt x="22631" y="55508"/>
                      <a:pt x="23486" y="55508"/>
                    </a:cubicBezTo>
                    <a:cubicBezTo>
                      <a:pt x="25228" y="55508"/>
                      <a:pt x="26961" y="55325"/>
                      <a:pt x="28694" y="55060"/>
                    </a:cubicBezTo>
                    <a:cubicBezTo>
                      <a:pt x="29788" y="54878"/>
                      <a:pt x="30822" y="54604"/>
                      <a:pt x="31886" y="54331"/>
                    </a:cubicBezTo>
                    <a:cubicBezTo>
                      <a:pt x="32372" y="54209"/>
                      <a:pt x="33588" y="53662"/>
                      <a:pt x="34135" y="53601"/>
                    </a:cubicBezTo>
                    <a:cubicBezTo>
                      <a:pt x="34621" y="53601"/>
                      <a:pt x="34500" y="53723"/>
                      <a:pt x="34986" y="53905"/>
                    </a:cubicBezTo>
                    <a:cubicBezTo>
                      <a:pt x="36415" y="54482"/>
                      <a:pt x="37661" y="55364"/>
                      <a:pt x="39090" y="55911"/>
                    </a:cubicBezTo>
                    <a:cubicBezTo>
                      <a:pt x="41220" y="56768"/>
                      <a:pt x="43685" y="57236"/>
                      <a:pt x="46096" y="57236"/>
                    </a:cubicBezTo>
                    <a:cubicBezTo>
                      <a:pt x="46850" y="57236"/>
                      <a:pt x="47598" y="57191"/>
                      <a:pt x="48330" y="57097"/>
                    </a:cubicBezTo>
                    <a:cubicBezTo>
                      <a:pt x="50761" y="56793"/>
                      <a:pt x="53345" y="54938"/>
                      <a:pt x="53740" y="52811"/>
                    </a:cubicBezTo>
                    <a:cubicBezTo>
                      <a:pt x="53953" y="53814"/>
                      <a:pt x="56172" y="54938"/>
                      <a:pt x="57145" y="55394"/>
                    </a:cubicBezTo>
                    <a:cubicBezTo>
                      <a:pt x="58811" y="56119"/>
                      <a:pt x="60613" y="56268"/>
                      <a:pt x="62442" y="56268"/>
                    </a:cubicBezTo>
                    <a:cubicBezTo>
                      <a:pt x="62914" y="56268"/>
                      <a:pt x="63388" y="56258"/>
                      <a:pt x="63862" y="56245"/>
                    </a:cubicBezTo>
                    <a:cubicBezTo>
                      <a:pt x="68634" y="56093"/>
                      <a:pt x="73102" y="53358"/>
                      <a:pt x="72282" y="48950"/>
                    </a:cubicBezTo>
                    <a:cubicBezTo>
                      <a:pt x="74926" y="48221"/>
                      <a:pt x="78695" y="48859"/>
                      <a:pt x="78999" y="45789"/>
                    </a:cubicBezTo>
                    <a:cubicBezTo>
                      <a:pt x="79060" y="44786"/>
                      <a:pt x="79181" y="43540"/>
                      <a:pt x="78543" y="42719"/>
                    </a:cubicBezTo>
                    <a:cubicBezTo>
                      <a:pt x="78057" y="42020"/>
                      <a:pt x="77054" y="41686"/>
                      <a:pt x="76689" y="40926"/>
                    </a:cubicBezTo>
                    <a:lnTo>
                      <a:pt x="76689" y="40926"/>
                    </a:lnTo>
                    <a:cubicBezTo>
                      <a:pt x="76779" y="40941"/>
                      <a:pt x="76867" y="40948"/>
                      <a:pt x="76951" y="40948"/>
                    </a:cubicBezTo>
                    <a:cubicBezTo>
                      <a:pt x="78434" y="40948"/>
                      <a:pt x="79065" y="38780"/>
                      <a:pt x="79151" y="37917"/>
                    </a:cubicBezTo>
                    <a:cubicBezTo>
                      <a:pt x="79333" y="35759"/>
                      <a:pt x="77844" y="33236"/>
                      <a:pt x="76385" y="31503"/>
                    </a:cubicBezTo>
                    <a:cubicBezTo>
                      <a:pt x="74440" y="29224"/>
                      <a:pt x="71309" y="27674"/>
                      <a:pt x="68634" y="26093"/>
                    </a:cubicBezTo>
                    <a:cubicBezTo>
                      <a:pt x="65625" y="24360"/>
                      <a:pt x="62585" y="22719"/>
                      <a:pt x="59759" y="20774"/>
                    </a:cubicBezTo>
                    <a:cubicBezTo>
                      <a:pt x="56476" y="18555"/>
                      <a:pt x="54683" y="15911"/>
                      <a:pt x="53923" y="12324"/>
                    </a:cubicBezTo>
                    <a:cubicBezTo>
                      <a:pt x="53224" y="9011"/>
                      <a:pt x="53771" y="4634"/>
                      <a:pt x="50944" y="1898"/>
                    </a:cubicBezTo>
                    <a:cubicBezTo>
                      <a:pt x="49507" y="498"/>
                      <a:pt x="47222" y="0"/>
                      <a:pt x="44734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707;p67">
                <a:extLst>
                  <a:ext uri="{FF2B5EF4-FFF2-40B4-BE49-F238E27FC236}">
                    <a16:creationId xmlns:a16="http://schemas.microsoft.com/office/drawing/2014/main" id="{EAD86C7F-F008-4BCE-9F7E-0CE3038922B7}"/>
                  </a:ext>
                </a:extLst>
              </p:cNvPr>
              <p:cNvSpPr/>
              <p:nvPr/>
            </p:nvSpPr>
            <p:spPr>
              <a:xfrm>
                <a:off x="13983800" y="6555775"/>
                <a:ext cx="821475" cy="807050"/>
              </a:xfrm>
              <a:custGeom>
                <a:avLst/>
                <a:gdLst/>
                <a:ahLst/>
                <a:cxnLst/>
                <a:rect l="l" t="t" r="r" b="b"/>
                <a:pathLst>
                  <a:path w="32859" h="32282" extrusionOk="0">
                    <a:moveTo>
                      <a:pt x="16830" y="1"/>
                    </a:moveTo>
                    <a:cubicBezTo>
                      <a:pt x="14839" y="1"/>
                      <a:pt x="12961" y="865"/>
                      <a:pt x="10670" y="1615"/>
                    </a:cubicBezTo>
                    <a:cubicBezTo>
                      <a:pt x="7934" y="2496"/>
                      <a:pt x="4287" y="2983"/>
                      <a:pt x="2737" y="5718"/>
                    </a:cubicBezTo>
                    <a:cubicBezTo>
                      <a:pt x="670" y="9274"/>
                      <a:pt x="1" y="17876"/>
                      <a:pt x="305" y="21737"/>
                    </a:cubicBezTo>
                    <a:cubicBezTo>
                      <a:pt x="639" y="26387"/>
                      <a:pt x="1885" y="28424"/>
                      <a:pt x="3223" y="29518"/>
                    </a:cubicBezTo>
                    <a:cubicBezTo>
                      <a:pt x="5572" y="31444"/>
                      <a:pt x="10936" y="32281"/>
                      <a:pt x="15300" y="32281"/>
                    </a:cubicBezTo>
                    <a:cubicBezTo>
                      <a:pt x="16582" y="32281"/>
                      <a:pt x="17778" y="32209"/>
                      <a:pt x="18785" y="32071"/>
                    </a:cubicBezTo>
                    <a:cubicBezTo>
                      <a:pt x="21916" y="31646"/>
                      <a:pt x="29242" y="29487"/>
                      <a:pt x="31400" y="26965"/>
                    </a:cubicBezTo>
                    <a:cubicBezTo>
                      <a:pt x="32555" y="25627"/>
                      <a:pt x="32859" y="24655"/>
                      <a:pt x="32524" y="22223"/>
                    </a:cubicBezTo>
                    <a:cubicBezTo>
                      <a:pt x="32251" y="20278"/>
                      <a:pt x="30974" y="19214"/>
                      <a:pt x="30397" y="17512"/>
                    </a:cubicBezTo>
                    <a:cubicBezTo>
                      <a:pt x="29059" y="13469"/>
                      <a:pt x="30366" y="10095"/>
                      <a:pt x="26871" y="6691"/>
                    </a:cubicBezTo>
                    <a:lnTo>
                      <a:pt x="25837" y="6569"/>
                    </a:lnTo>
                    <a:cubicBezTo>
                      <a:pt x="25077" y="5262"/>
                      <a:pt x="25108" y="4138"/>
                      <a:pt x="23801" y="3074"/>
                    </a:cubicBezTo>
                    <a:cubicBezTo>
                      <a:pt x="22585" y="2040"/>
                      <a:pt x="21156" y="1280"/>
                      <a:pt x="19697" y="642"/>
                    </a:cubicBezTo>
                    <a:cubicBezTo>
                      <a:pt x="18683" y="183"/>
                      <a:pt x="17745" y="1"/>
                      <a:pt x="16830" y="1"/>
                    </a:cubicBezTo>
                    <a:close/>
                  </a:path>
                </a:pathLst>
              </a:custGeom>
              <a:solidFill>
                <a:srgbClr val="FFC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708;p67">
                <a:extLst>
                  <a:ext uri="{FF2B5EF4-FFF2-40B4-BE49-F238E27FC236}">
                    <a16:creationId xmlns:a16="http://schemas.microsoft.com/office/drawing/2014/main" id="{E044291B-DBBB-42CF-9384-B380803F8226}"/>
                  </a:ext>
                </a:extLst>
              </p:cNvPr>
              <p:cNvSpPr/>
              <p:nvPr/>
            </p:nvSpPr>
            <p:spPr>
              <a:xfrm>
                <a:off x="13961775" y="6621575"/>
                <a:ext cx="739400" cy="385300"/>
              </a:xfrm>
              <a:custGeom>
                <a:avLst/>
                <a:gdLst/>
                <a:ahLst/>
                <a:cxnLst/>
                <a:rect l="l" t="t" r="r" b="b"/>
                <a:pathLst>
                  <a:path w="29576" h="15412" extrusionOk="0">
                    <a:moveTo>
                      <a:pt x="14583" y="0"/>
                    </a:moveTo>
                    <a:cubicBezTo>
                      <a:pt x="11095" y="0"/>
                      <a:pt x="7605" y="715"/>
                      <a:pt x="4833" y="2569"/>
                    </a:cubicBezTo>
                    <a:cubicBezTo>
                      <a:pt x="152" y="5670"/>
                      <a:pt x="0" y="10351"/>
                      <a:pt x="304" y="15396"/>
                    </a:cubicBezTo>
                    <a:cubicBezTo>
                      <a:pt x="512" y="15407"/>
                      <a:pt x="719" y="15412"/>
                      <a:pt x="927" y="15412"/>
                    </a:cubicBezTo>
                    <a:cubicBezTo>
                      <a:pt x="5076" y="15412"/>
                      <a:pt x="9276" y="13406"/>
                      <a:pt x="11794" y="10077"/>
                    </a:cubicBezTo>
                    <a:lnTo>
                      <a:pt x="11794" y="10077"/>
                    </a:lnTo>
                    <a:cubicBezTo>
                      <a:pt x="11885" y="11810"/>
                      <a:pt x="11429" y="13056"/>
                      <a:pt x="13527" y="13086"/>
                    </a:cubicBezTo>
                    <a:cubicBezTo>
                      <a:pt x="13923" y="13086"/>
                      <a:pt x="14319" y="13097"/>
                      <a:pt x="14713" y="13097"/>
                    </a:cubicBezTo>
                    <a:cubicBezTo>
                      <a:pt x="15648" y="13097"/>
                      <a:pt x="16571" y="13037"/>
                      <a:pt x="17448" y="12630"/>
                    </a:cubicBezTo>
                    <a:cubicBezTo>
                      <a:pt x="18542" y="12144"/>
                      <a:pt x="18724" y="11293"/>
                      <a:pt x="19545" y="10655"/>
                    </a:cubicBezTo>
                    <a:lnTo>
                      <a:pt x="19545" y="10655"/>
                    </a:lnTo>
                    <a:cubicBezTo>
                      <a:pt x="19575" y="11415"/>
                      <a:pt x="19271" y="12813"/>
                      <a:pt x="19849" y="13421"/>
                    </a:cubicBezTo>
                    <a:cubicBezTo>
                      <a:pt x="20129" y="13739"/>
                      <a:pt x="20639" y="13855"/>
                      <a:pt x="21201" y="13855"/>
                    </a:cubicBezTo>
                    <a:cubicBezTo>
                      <a:pt x="21981" y="13855"/>
                      <a:pt x="22863" y="13633"/>
                      <a:pt x="23375" y="13421"/>
                    </a:cubicBezTo>
                    <a:cubicBezTo>
                      <a:pt x="26536" y="12266"/>
                      <a:pt x="29575" y="7615"/>
                      <a:pt x="29575" y="4363"/>
                    </a:cubicBezTo>
                    <a:cubicBezTo>
                      <a:pt x="27539" y="1870"/>
                      <a:pt x="24317" y="1658"/>
                      <a:pt x="21855" y="958"/>
                    </a:cubicBezTo>
                    <a:cubicBezTo>
                      <a:pt x="19613" y="372"/>
                      <a:pt x="17098" y="0"/>
                      <a:pt x="14583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709;p67">
                <a:extLst>
                  <a:ext uri="{FF2B5EF4-FFF2-40B4-BE49-F238E27FC236}">
                    <a16:creationId xmlns:a16="http://schemas.microsoft.com/office/drawing/2014/main" id="{827C79FF-5733-4381-BDD2-8C909A3A1EBE}"/>
                  </a:ext>
                </a:extLst>
              </p:cNvPr>
              <p:cNvSpPr/>
              <p:nvPr/>
            </p:nvSpPr>
            <p:spPr>
              <a:xfrm>
                <a:off x="13589425" y="6444575"/>
                <a:ext cx="1489425" cy="933350"/>
              </a:xfrm>
              <a:custGeom>
                <a:avLst/>
                <a:gdLst/>
                <a:ahLst/>
                <a:cxnLst/>
                <a:rect l="l" t="t" r="r" b="b"/>
                <a:pathLst>
                  <a:path w="59577" h="37334" extrusionOk="0">
                    <a:moveTo>
                      <a:pt x="30718" y="1"/>
                    </a:moveTo>
                    <a:cubicBezTo>
                      <a:pt x="30226" y="1"/>
                      <a:pt x="29714" y="5"/>
                      <a:pt x="29180" y="14"/>
                    </a:cubicBezTo>
                    <a:cubicBezTo>
                      <a:pt x="29150" y="13"/>
                      <a:pt x="29114" y="13"/>
                      <a:pt x="29071" y="13"/>
                    </a:cubicBezTo>
                    <a:cubicBezTo>
                      <a:pt x="27594" y="13"/>
                      <a:pt x="18629" y="602"/>
                      <a:pt x="13253" y="7279"/>
                    </a:cubicBezTo>
                    <a:cubicBezTo>
                      <a:pt x="10791" y="10379"/>
                      <a:pt x="9849" y="14513"/>
                      <a:pt x="9545" y="18312"/>
                    </a:cubicBezTo>
                    <a:cubicBezTo>
                      <a:pt x="9362" y="20440"/>
                      <a:pt x="9150" y="24209"/>
                      <a:pt x="7417" y="25455"/>
                    </a:cubicBezTo>
                    <a:cubicBezTo>
                      <a:pt x="3283" y="28495"/>
                      <a:pt x="2888" y="30440"/>
                      <a:pt x="1" y="30926"/>
                    </a:cubicBezTo>
                    <a:cubicBezTo>
                      <a:pt x="92" y="32872"/>
                      <a:pt x="2463" y="33692"/>
                      <a:pt x="3770" y="34817"/>
                    </a:cubicBezTo>
                    <a:cubicBezTo>
                      <a:pt x="4772" y="35717"/>
                      <a:pt x="6513" y="37333"/>
                      <a:pt x="8112" y="37333"/>
                    </a:cubicBezTo>
                    <a:cubicBezTo>
                      <a:pt x="8403" y="37333"/>
                      <a:pt x="8690" y="37279"/>
                      <a:pt x="8967" y="37157"/>
                    </a:cubicBezTo>
                    <a:cubicBezTo>
                      <a:pt x="10213" y="36580"/>
                      <a:pt x="11034" y="34604"/>
                      <a:pt x="11551" y="33449"/>
                    </a:cubicBezTo>
                    <a:cubicBezTo>
                      <a:pt x="13192" y="30014"/>
                      <a:pt x="13223" y="25941"/>
                      <a:pt x="15138" y="22628"/>
                    </a:cubicBezTo>
                    <a:cubicBezTo>
                      <a:pt x="16536" y="20197"/>
                      <a:pt x="17630" y="17978"/>
                      <a:pt x="19758" y="16063"/>
                    </a:cubicBezTo>
                    <a:cubicBezTo>
                      <a:pt x="22129" y="13905"/>
                      <a:pt x="26019" y="13327"/>
                      <a:pt x="29150" y="13175"/>
                    </a:cubicBezTo>
                    <a:cubicBezTo>
                      <a:pt x="30049" y="13120"/>
                      <a:pt x="30969" y="13068"/>
                      <a:pt x="31885" y="13068"/>
                    </a:cubicBezTo>
                    <a:cubicBezTo>
                      <a:pt x="33477" y="13068"/>
                      <a:pt x="35059" y="13224"/>
                      <a:pt x="36506" y="13783"/>
                    </a:cubicBezTo>
                    <a:cubicBezTo>
                      <a:pt x="36730" y="13865"/>
                      <a:pt x="36960" y="13901"/>
                      <a:pt x="37194" y="13901"/>
                    </a:cubicBezTo>
                    <a:cubicBezTo>
                      <a:pt x="39126" y="13901"/>
                      <a:pt x="41345" y="11415"/>
                      <a:pt x="42989" y="11415"/>
                    </a:cubicBezTo>
                    <a:cubicBezTo>
                      <a:pt x="43441" y="11415"/>
                      <a:pt x="43849" y="11602"/>
                      <a:pt x="44196" y="12081"/>
                    </a:cubicBezTo>
                    <a:cubicBezTo>
                      <a:pt x="45685" y="14178"/>
                      <a:pt x="46628" y="21777"/>
                      <a:pt x="47691" y="24087"/>
                    </a:cubicBezTo>
                    <a:cubicBezTo>
                      <a:pt x="48512" y="25911"/>
                      <a:pt x="49546" y="27188"/>
                      <a:pt x="51096" y="28495"/>
                    </a:cubicBezTo>
                    <a:cubicBezTo>
                      <a:pt x="51977" y="29224"/>
                      <a:pt x="53041" y="29923"/>
                      <a:pt x="54105" y="30349"/>
                    </a:cubicBezTo>
                    <a:cubicBezTo>
                      <a:pt x="54743" y="30622"/>
                      <a:pt x="55959" y="30622"/>
                      <a:pt x="56354" y="31109"/>
                    </a:cubicBezTo>
                    <a:cubicBezTo>
                      <a:pt x="56901" y="31109"/>
                      <a:pt x="57678" y="31306"/>
                      <a:pt x="58376" y="31306"/>
                    </a:cubicBezTo>
                    <a:cubicBezTo>
                      <a:pt x="58842" y="31306"/>
                      <a:pt x="59272" y="31218"/>
                      <a:pt x="59576" y="30926"/>
                    </a:cubicBezTo>
                    <a:cubicBezTo>
                      <a:pt x="58482" y="30014"/>
                      <a:pt x="57144" y="29559"/>
                      <a:pt x="56050" y="28403"/>
                    </a:cubicBezTo>
                    <a:cubicBezTo>
                      <a:pt x="55138" y="27461"/>
                      <a:pt x="54074" y="26549"/>
                      <a:pt x="53223" y="25516"/>
                    </a:cubicBezTo>
                    <a:cubicBezTo>
                      <a:pt x="51643" y="23510"/>
                      <a:pt x="50457" y="20744"/>
                      <a:pt x="50245" y="18099"/>
                    </a:cubicBezTo>
                    <a:cubicBezTo>
                      <a:pt x="49971" y="14969"/>
                      <a:pt x="50184" y="11412"/>
                      <a:pt x="48603" y="8646"/>
                    </a:cubicBezTo>
                    <a:cubicBezTo>
                      <a:pt x="46688" y="5333"/>
                      <a:pt x="43010" y="1321"/>
                      <a:pt x="37874" y="470"/>
                    </a:cubicBezTo>
                    <a:cubicBezTo>
                      <a:pt x="35894" y="157"/>
                      <a:pt x="33668" y="1"/>
                      <a:pt x="30718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10;p67">
                <a:extLst>
                  <a:ext uri="{FF2B5EF4-FFF2-40B4-BE49-F238E27FC236}">
                    <a16:creationId xmlns:a16="http://schemas.microsoft.com/office/drawing/2014/main" id="{4A70EF51-B353-4831-9CC5-171F192A96B2}"/>
                  </a:ext>
                </a:extLst>
              </p:cNvPr>
              <p:cNvSpPr/>
              <p:nvPr/>
            </p:nvSpPr>
            <p:spPr>
              <a:xfrm>
                <a:off x="14448100" y="6483350"/>
                <a:ext cx="166450" cy="98100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3924" extrusionOk="0">
                    <a:moveTo>
                      <a:pt x="2491" y="1"/>
                    </a:moveTo>
                    <a:cubicBezTo>
                      <a:pt x="1977" y="1"/>
                      <a:pt x="1455" y="81"/>
                      <a:pt x="913" y="196"/>
                    </a:cubicBezTo>
                    <a:cubicBezTo>
                      <a:pt x="639" y="256"/>
                      <a:pt x="274" y="287"/>
                      <a:pt x="183" y="560"/>
                    </a:cubicBezTo>
                    <a:cubicBezTo>
                      <a:pt x="1" y="1138"/>
                      <a:pt x="639" y="1928"/>
                      <a:pt x="943" y="2354"/>
                    </a:cubicBezTo>
                    <a:cubicBezTo>
                      <a:pt x="1676" y="3296"/>
                      <a:pt x="2883" y="3923"/>
                      <a:pt x="4098" y="3923"/>
                    </a:cubicBezTo>
                    <a:cubicBezTo>
                      <a:pt x="4293" y="3923"/>
                      <a:pt x="4488" y="3907"/>
                      <a:pt x="4682" y="3873"/>
                    </a:cubicBezTo>
                    <a:cubicBezTo>
                      <a:pt x="5350" y="3813"/>
                      <a:pt x="6475" y="3296"/>
                      <a:pt x="6566" y="2323"/>
                    </a:cubicBezTo>
                    <a:cubicBezTo>
                      <a:pt x="6657" y="2019"/>
                      <a:pt x="6171" y="1685"/>
                      <a:pt x="5958" y="1533"/>
                    </a:cubicBezTo>
                    <a:cubicBezTo>
                      <a:pt x="5442" y="1016"/>
                      <a:pt x="4864" y="682"/>
                      <a:pt x="4226" y="378"/>
                    </a:cubicBezTo>
                    <a:cubicBezTo>
                      <a:pt x="3645" y="104"/>
                      <a:pt x="3073" y="1"/>
                      <a:pt x="2491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11;p67">
                <a:extLst>
                  <a:ext uri="{FF2B5EF4-FFF2-40B4-BE49-F238E27FC236}">
                    <a16:creationId xmlns:a16="http://schemas.microsoft.com/office/drawing/2014/main" id="{3AEEEAC1-0CB6-445C-A0E4-F2C9029D1F5D}"/>
                  </a:ext>
                </a:extLst>
              </p:cNvPr>
              <p:cNvSpPr/>
              <p:nvPr/>
            </p:nvSpPr>
            <p:spPr>
              <a:xfrm>
                <a:off x="14432150" y="6481400"/>
                <a:ext cx="186200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4286" extrusionOk="0">
                    <a:moveTo>
                      <a:pt x="4134" y="0"/>
                    </a:moveTo>
                    <a:cubicBezTo>
                      <a:pt x="3405" y="30"/>
                      <a:pt x="2706" y="243"/>
                      <a:pt x="2128" y="547"/>
                    </a:cubicBezTo>
                    <a:cubicBezTo>
                      <a:pt x="2098" y="578"/>
                      <a:pt x="2037" y="578"/>
                      <a:pt x="1976" y="608"/>
                    </a:cubicBezTo>
                    <a:cubicBezTo>
                      <a:pt x="1854" y="699"/>
                      <a:pt x="1733" y="729"/>
                      <a:pt x="1642" y="760"/>
                    </a:cubicBezTo>
                    <a:cubicBezTo>
                      <a:pt x="1581" y="760"/>
                      <a:pt x="1551" y="790"/>
                      <a:pt x="1520" y="790"/>
                    </a:cubicBezTo>
                    <a:cubicBezTo>
                      <a:pt x="1429" y="760"/>
                      <a:pt x="1368" y="760"/>
                      <a:pt x="1338" y="729"/>
                    </a:cubicBezTo>
                    <a:lnTo>
                      <a:pt x="1186" y="699"/>
                    </a:lnTo>
                    <a:cubicBezTo>
                      <a:pt x="882" y="578"/>
                      <a:pt x="517" y="426"/>
                      <a:pt x="152" y="395"/>
                    </a:cubicBezTo>
                    <a:cubicBezTo>
                      <a:pt x="61" y="395"/>
                      <a:pt x="0" y="426"/>
                      <a:pt x="0" y="486"/>
                    </a:cubicBezTo>
                    <a:cubicBezTo>
                      <a:pt x="0" y="578"/>
                      <a:pt x="31" y="638"/>
                      <a:pt x="152" y="638"/>
                    </a:cubicBezTo>
                    <a:cubicBezTo>
                      <a:pt x="456" y="699"/>
                      <a:pt x="760" y="790"/>
                      <a:pt x="1064" y="912"/>
                    </a:cubicBezTo>
                    <a:lnTo>
                      <a:pt x="1216" y="942"/>
                    </a:lnTo>
                    <a:cubicBezTo>
                      <a:pt x="1338" y="1003"/>
                      <a:pt x="1399" y="1033"/>
                      <a:pt x="1520" y="1064"/>
                    </a:cubicBezTo>
                    <a:cubicBezTo>
                      <a:pt x="1642" y="1763"/>
                      <a:pt x="1824" y="2401"/>
                      <a:pt x="2037" y="3040"/>
                    </a:cubicBezTo>
                    <a:cubicBezTo>
                      <a:pt x="2098" y="3192"/>
                      <a:pt x="2128" y="3313"/>
                      <a:pt x="2189" y="3465"/>
                    </a:cubicBezTo>
                    <a:cubicBezTo>
                      <a:pt x="2250" y="3526"/>
                      <a:pt x="2310" y="3587"/>
                      <a:pt x="2402" y="3587"/>
                    </a:cubicBezTo>
                    <a:cubicBezTo>
                      <a:pt x="2462" y="3526"/>
                      <a:pt x="2493" y="3465"/>
                      <a:pt x="2493" y="3374"/>
                    </a:cubicBezTo>
                    <a:cubicBezTo>
                      <a:pt x="2462" y="3222"/>
                      <a:pt x="2432" y="3131"/>
                      <a:pt x="2341" y="2979"/>
                    </a:cubicBezTo>
                    <a:cubicBezTo>
                      <a:pt x="2158" y="2401"/>
                      <a:pt x="1976" y="1793"/>
                      <a:pt x="1854" y="1185"/>
                    </a:cubicBezTo>
                    <a:lnTo>
                      <a:pt x="1854" y="1185"/>
                    </a:lnTo>
                    <a:cubicBezTo>
                      <a:pt x="1885" y="1185"/>
                      <a:pt x="1976" y="1216"/>
                      <a:pt x="2006" y="1216"/>
                    </a:cubicBezTo>
                    <a:cubicBezTo>
                      <a:pt x="2280" y="1307"/>
                      <a:pt x="2493" y="1398"/>
                      <a:pt x="2766" y="1489"/>
                    </a:cubicBezTo>
                    <a:cubicBezTo>
                      <a:pt x="3040" y="2310"/>
                      <a:pt x="3344" y="3283"/>
                      <a:pt x="3557" y="4195"/>
                    </a:cubicBezTo>
                    <a:cubicBezTo>
                      <a:pt x="3617" y="4255"/>
                      <a:pt x="3678" y="4286"/>
                      <a:pt x="3769" y="4286"/>
                    </a:cubicBezTo>
                    <a:cubicBezTo>
                      <a:pt x="3830" y="4255"/>
                      <a:pt x="3861" y="4195"/>
                      <a:pt x="3861" y="4103"/>
                    </a:cubicBezTo>
                    <a:cubicBezTo>
                      <a:pt x="3648" y="3283"/>
                      <a:pt x="3374" y="2401"/>
                      <a:pt x="3162" y="1641"/>
                    </a:cubicBezTo>
                    <a:lnTo>
                      <a:pt x="3162" y="1641"/>
                    </a:lnTo>
                    <a:cubicBezTo>
                      <a:pt x="3374" y="1702"/>
                      <a:pt x="3617" y="1824"/>
                      <a:pt x="3830" y="1915"/>
                    </a:cubicBezTo>
                    <a:lnTo>
                      <a:pt x="3830" y="1945"/>
                    </a:lnTo>
                    <a:cubicBezTo>
                      <a:pt x="3861" y="2067"/>
                      <a:pt x="3921" y="2128"/>
                      <a:pt x="3982" y="2249"/>
                    </a:cubicBezTo>
                    <a:cubicBezTo>
                      <a:pt x="4104" y="2432"/>
                      <a:pt x="4165" y="2675"/>
                      <a:pt x="4225" y="2857"/>
                    </a:cubicBezTo>
                    <a:cubicBezTo>
                      <a:pt x="4225" y="2918"/>
                      <a:pt x="4286" y="3009"/>
                      <a:pt x="4377" y="3009"/>
                    </a:cubicBezTo>
                    <a:cubicBezTo>
                      <a:pt x="4438" y="3009"/>
                      <a:pt x="4529" y="2918"/>
                      <a:pt x="4529" y="2857"/>
                    </a:cubicBezTo>
                    <a:cubicBezTo>
                      <a:pt x="4469" y="2614"/>
                      <a:pt x="4377" y="2371"/>
                      <a:pt x="4256" y="2128"/>
                    </a:cubicBezTo>
                    <a:lnTo>
                      <a:pt x="4256" y="2097"/>
                    </a:lnTo>
                    <a:cubicBezTo>
                      <a:pt x="4438" y="2158"/>
                      <a:pt x="4590" y="2219"/>
                      <a:pt x="4772" y="2280"/>
                    </a:cubicBezTo>
                    <a:cubicBezTo>
                      <a:pt x="4985" y="2371"/>
                      <a:pt x="5168" y="2401"/>
                      <a:pt x="5320" y="2462"/>
                    </a:cubicBezTo>
                    <a:cubicBezTo>
                      <a:pt x="5380" y="2766"/>
                      <a:pt x="5654" y="3131"/>
                      <a:pt x="5958" y="3465"/>
                    </a:cubicBezTo>
                    <a:cubicBezTo>
                      <a:pt x="6110" y="3647"/>
                      <a:pt x="6262" y="3830"/>
                      <a:pt x="6353" y="3951"/>
                    </a:cubicBezTo>
                    <a:cubicBezTo>
                      <a:pt x="6376" y="4020"/>
                      <a:pt x="6416" y="4054"/>
                      <a:pt x="6473" y="4054"/>
                    </a:cubicBezTo>
                    <a:cubicBezTo>
                      <a:pt x="6492" y="4054"/>
                      <a:pt x="6513" y="4050"/>
                      <a:pt x="6535" y="4043"/>
                    </a:cubicBezTo>
                    <a:cubicBezTo>
                      <a:pt x="6596" y="3982"/>
                      <a:pt x="6657" y="3921"/>
                      <a:pt x="6596" y="3830"/>
                    </a:cubicBezTo>
                    <a:cubicBezTo>
                      <a:pt x="6535" y="3678"/>
                      <a:pt x="6383" y="3496"/>
                      <a:pt x="6201" y="3313"/>
                    </a:cubicBezTo>
                    <a:cubicBezTo>
                      <a:pt x="6049" y="3131"/>
                      <a:pt x="5806" y="2857"/>
                      <a:pt x="5684" y="2675"/>
                    </a:cubicBezTo>
                    <a:lnTo>
                      <a:pt x="5684" y="2675"/>
                    </a:lnTo>
                    <a:cubicBezTo>
                      <a:pt x="5958" y="2766"/>
                      <a:pt x="6262" y="2888"/>
                      <a:pt x="6535" y="3009"/>
                    </a:cubicBezTo>
                    <a:cubicBezTo>
                      <a:pt x="6687" y="3161"/>
                      <a:pt x="6809" y="3344"/>
                      <a:pt x="6870" y="3465"/>
                    </a:cubicBezTo>
                    <a:cubicBezTo>
                      <a:pt x="6891" y="3508"/>
                      <a:pt x="6943" y="3551"/>
                      <a:pt x="6993" y="3551"/>
                    </a:cubicBezTo>
                    <a:cubicBezTo>
                      <a:pt x="7014" y="3551"/>
                      <a:pt x="7034" y="3544"/>
                      <a:pt x="7052" y="3526"/>
                    </a:cubicBezTo>
                    <a:cubicBezTo>
                      <a:pt x="7143" y="3496"/>
                      <a:pt x="7174" y="3435"/>
                      <a:pt x="7143" y="3344"/>
                    </a:cubicBezTo>
                    <a:cubicBezTo>
                      <a:pt x="7143" y="3313"/>
                      <a:pt x="7113" y="3313"/>
                      <a:pt x="7113" y="3283"/>
                    </a:cubicBezTo>
                    <a:cubicBezTo>
                      <a:pt x="7143" y="3283"/>
                      <a:pt x="7174" y="3313"/>
                      <a:pt x="7204" y="3313"/>
                    </a:cubicBezTo>
                    <a:cubicBezTo>
                      <a:pt x="7227" y="3321"/>
                      <a:pt x="7248" y="3325"/>
                      <a:pt x="7267" y="3325"/>
                    </a:cubicBezTo>
                    <a:cubicBezTo>
                      <a:pt x="7326" y="3325"/>
                      <a:pt x="7371" y="3290"/>
                      <a:pt x="7417" y="3222"/>
                    </a:cubicBezTo>
                    <a:cubicBezTo>
                      <a:pt x="7447" y="3161"/>
                      <a:pt x="7417" y="3070"/>
                      <a:pt x="7326" y="3040"/>
                    </a:cubicBezTo>
                    <a:cubicBezTo>
                      <a:pt x="7143" y="2918"/>
                      <a:pt x="6900" y="2857"/>
                      <a:pt x="6687" y="2736"/>
                    </a:cubicBezTo>
                    <a:lnTo>
                      <a:pt x="6566" y="2614"/>
                    </a:lnTo>
                    <a:cubicBezTo>
                      <a:pt x="6687" y="2523"/>
                      <a:pt x="6870" y="2401"/>
                      <a:pt x="7022" y="2401"/>
                    </a:cubicBezTo>
                    <a:cubicBezTo>
                      <a:pt x="7113" y="2401"/>
                      <a:pt x="7174" y="2280"/>
                      <a:pt x="7143" y="2219"/>
                    </a:cubicBezTo>
                    <a:cubicBezTo>
                      <a:pt x="7143" y="2144"/>
                      <a:pt x="7061" y="2089"/>
                      <a:pt x="6998" y="2089"/>
                    </a:cubicBezTo>
                    <a:cubicBezTo>
                      <a:pt x="6984" y="2089"/>
                      <a:pt x="6972" y="2092"/>
                      <a:pt x="6961" y="2097"/>
                    </a:cubicBezTo>
                    <a:cubicBezTo>
                      <a:pt x="6718" y="2128"/>
                      <a:pt x="6414" y="2280"/>
                      <a:pt x="6231" y="2553"/>
                    </a:cubicBezTo>
                    <a:cubicBezTo>
                      <a:pt x="5988" y="2462"/>
                      <a:pt x="5806" y="2401"/>
                      <a:pt x="5593" y="2280"/>
                    </a:cubicBezTo>
                    <a:cubicBezTo>
                      <a:pt x="5745" y="2067"/>
                      <a:pt x="6292" y="1793"/>
                      <a:pt x="6505" y="1702"/>
                    </a:cubicBezTo>
                    <a:lnTo>
                      <a:pt x="6566" y="1672"/>
                    </a:lnTo>
                    <a:cubicBezTo>
                      <a:pt x="6657" y="1641"/>
                      <a:pt x="6687" y="1550"/>
                      <a:pt x="6657" y="1489"/>
                    </a:cubicBezTo>
                    <a:cubicBezTo>
                      <a:pt x="6611" y="1421"/>
                      <a:pt x="6566" y="1387"/>
                      <a:pt x="6507" y="1387"/>
                    </a:cubicBezTo>
                    <a:cubicBezTo>
                      <a:pt x="6488" y="1387"/>
                      <a:pt x="6467" y="1391"/>
                      <a:pt x="6444" y="1398"/>
                    </a:cubicBezTo>
                    <a:lnTo>
                      <a:pt x="6383" y="1459"/>
                    </a:lnTo>
                    <a:cubicBezTo>
                      <a:pt x="5928" y="1672"/>
                      <a:pt x="5472" y="1915"/>
                      <a:pt x="5320" y="2219"/>
                    </a:cubicBezTo>
                    <a:cubicBezTo>
                      <a:pt x="5168" y="2128"/>
                      <a:pt x="4985" y="2097"/>
                      <a:pt x="4833" y="2006"/>
                    </a:cubicBezTo>
                    <a:cubicBezTo>
                      <a:pt x="4681" y="1976"/>
                      <a:pt x="4529" y="1915"/>
                      <a:pt x="4377" y="1854"/>
                    </a:cubicBezTo>
                    <a:cubicBezTo>
                      <a:pt x="4602" y="1713"/>
                      <a:pt x="4932" y="1547"/>
                      <a:pt x="5124" y="1547"/>
                    </a:cubicBezTo>
                    <a:cubicBezTo>
                      <a:pt x="5139" y="1547"/>
                      <a:pt x="5154" y="1548"/>
                      <a:pt x="5168" y="1550"/>
                    </a:cubicBezTo>
                    <a:cubicBezTo>
                      <a:pt x="5228" y="1550"/>
                      <a:pt x="5320" y="1520"/>
                      <a:pt x="5320" y="1459"/>
                    </a:cubicBezTo>
                    <a:cubicBezTo>
                      <a:pt x="5320" y="1368"/>
                      <a:pt x="5289" y="1307"/>
                      <a:pt x="5168" y="1307"/>
                    </a:cubicBezTo>
                    <a:cubicBezTo>
                      <a:pt x="5132" y="1301"/>
                      <a:pt x="5095" y="1297"/>
                      <a:pt x="5058" y="1297"/>
                    </a:cubicBezTo>
                    <a:cubicBezTo>
                      <a:pt x="4744" y="1297"/>
                      <a:pt x="4375" y="1509"/>
                      <a:pt x="4104" y="1672"/>
                    </a:cubicBezTo>
                    <a:cubicBezTo>
                      <a:pt x="4073" y="1702"/>
                      <a:pt x="4013" y="1702"/>
                      <a:pt x="3982" y="1763"/>
                    </a:cubicBezTo>
                    <a:lnTo>
                      <a:pt x="3192" y="1398"/>
                    </a:lnTo>
                    <a:cubicBezTo>
                      <a:pt x="3253" y="1368"/>
                      <a:pt x="3344" y="1337"/>
                      <a:pt x="3374" y="1337"/>
                    </a:cubicBezTo>
                    <a:cubicBezTo>
                      <a:pt x="3405" y="1307"/>
                      <a:pt x="3496" y="1307"/>
                      <a:pt x="3526" y="1246"/>
                    </a:cubicBezTo>
                    <a:cubicBezTo>
                      <a:pt x="3648" y="1216"/>
                      <a:pt x="3709" y="1185"/>
                      <a:pt x="3830" y="1155"/>
                    </a:cubicBezTo>
                    <a:cubicBezTo>
                      <a:pt x="4178" y="1021"/>
                      <a:pt x="4526" y="840"/>
                      <a:pt x="4874" y="840"/>
                    </a:cubicBezTo>
                    <a:cubicBezTo>
                      <a:pt x="4921" y="840"/>
                      <a:pt x="4968" y="844"/>
                      <a:pt x="5016" y="851"/>
                    </a:cubicBezTo>
                    <a:cubicBezTo>
                      <a:pt x="5076" y="851"/>
                      <a:pt x="5168" y="790"/>
                      <a:pt x="5198" y="729"/>
                    </a:cubicBezTo>
                    <a:cubicBezTo>
                      <a:pt x="5198" y="638"/>
                      <a:pt x="5168" y="578"/>
                      <a:pt x="5076" y="547"/>
                    </a:cubicBezTo>
                    <a:cubicBezTo>
                      <a:pt x="4994" y="531"/>
                      <a:pt x="4910" y="523"/>
                      <a:pt x="4826" y="523"/>
                    </a:cubicBezTo>
                    <a:cubicBezTo>
                      <a:pt x="4446" y="523"/>
                      <a:pt x="4057" y="677"/>
                      <a:pt x="3709" y="851"/>
                    </a:cubicBezTo>
                    <a:cubicBezTo>
                      <a:pt x="3617" y="881"/>
                      <a:pt x="3526" y="912"/>
                      <a:pt x="3405" y="942"/>
                    </a:cubicBezTo>
                    <a:cubicBezTo>
                      <a:pt x="3374" y="942"/>
                      <a:pt x="3313" y="1003"/>
                      <a:pt x="3253" y="1033"/>
                    </a:cubicBezTo>
                    <a:cubicBezTo>
                      <a:pt x="3162" y="1094"/>
                      <a:pt x="2949" y="1185"/>
                      <a:pt x="2858" y="1185"/>
                    </a:cubicBezTo>
                    <a:cubicBezTo>
                      <a:pt x="2797" y="1185"/>
                      <a:pt x="2736" y="1185"/>
                      <a:pt x="2736" y="1216"/>
                    </a:cubicBezTo>
                    <a:cubicBezTo>
                      <a:pt x="2493" y="1155"/>
                      <a:pt x="2310" y="1064"/>
                      <a:pt x="2098" y="1003"/>
                    </a:cubicBezTo>
                    <a:cubicBezTo>
                      <a:pt x="2037" y="1003"/>
                      <a:pt x="2006" y="942"/>
                      <a:pt x="1976" y="942"/>
                    </a:cubicBezTo>
                    <a:cubicBezTo>
                      <a:pt x="2037" y="912"/>
                      <a:pt x="2098" y="881"/>
                      <a:pt x="2128" y="881"/>
                    </a:cubicBezTo>
                    <a:cubicBezTo>
                      <a:pt x="2158" y="851"/>
                      <a:pt x="2189" y="851"/>
                      <a:pt x="2250" y="790"/>
                    </a:cubicBezTo>
                    <a:cubicBezTo>
                      <a:pt x="2766" y="547"/>
                      <a:pt x="3465" y="334"/>
                      <a:pt x="4134" y="304"/>
                    </a:cubicBezTo>
                    <a:cubicBezTo>
                      <a:pt x="4225" y="304"/>
                      <a:pt x="4286" y="243"/>
                      <a:pt x="4286" y="152"/>
                    </a:cubicBezTo>
                    <a:cubicBezTo>
                      <a:pt x="4286" y="91"/>
                      <a:pt x="4225" y="0"/>
                      <a:pt x="4134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12;p67">
                <a:extLst>
                  <a:ext uri="{FF2B5EF4-FFF2-40B4-BE49-F238E27FC236}">
                    <a16:creationId xmlns:a16="http://schemas.microsoft.com/office/drawing/2014/main" id="{7CDB6DA7-8E36-4DB5-9494-3E46DCE7ECF2}"/>
                  </a:ext>
                </a:extLst>
              </p:cNvPr>
              <p:cNvSpPr/>
              <p:nvPr/>
            </p:nvSpPr>
            <p:spPr>
              <a:xfrm>
                <a:off x="14649475" y="6730625"/>
                <a:ext cx="135275" cy="303975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12159" extrusionOk="0">
                    <a:moveTo>
                      <a:pt x="1" y="1"/>
                    </a:moveTo>
                    <a:cubicBezTo>
                      <a:pt x="1" y="1369"/>
                      <a:pt x="1064" y="2919"/>
                      <a:pt x="1490" y="4195"/>
                    </a:cubicBezTo>
                    <a:cubicBezTo>
                      <a:pt x="1915" y="5381"/>
                      <a:pt x="2432" y="6536"/>
                      <a:pt x="2979" y="7660"/>
                    </a:cubicBezTo>
                    <a:cubicBezTo>
                      <a:pt x="3648" y="9180"/>
                      <a:pt x="4712" y="10548"/>
                      <a:pt x="5320" y="12159"/>
                    </a:cubicBezTo>
                    <a:cubicBezTo>
                      <a:pt x="5411" y="10943"/>
                      <a:pt x="4712" y="9636"/>
                      <a:pt x="4378" y="8512"/>
                    </a:cubicBezTo>
                    <a:cubicBezTo>
                      <a:pt x="3952" y="7174"/>
                      <a:pt x="3496" y="5837"/>
                      <a:pt x="3222" y="4439"/>
                    </a:cubicBezTo>
                    <a:cubicBezTo>
                      <a:pt x="2888" y="2524"/>
                      <a:pt x="2858" y="244"/>
                      <a:pt x="1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13;p67">
                <a:extLst>
                  <a:ext uri="{FF2B5EF4-FFF2-40B4-BE49-F238E27FC236}">
                    <a16:creationId xmlns:a16="http://schemas.microsoft.com/office/drawing/2014/main" id="{5DFF52FA-7616-4DFB-B8D3-9C69D1DD83F5}"/>
                  </a:ext>
                </a:extLst>
              </p:cNvPr>
              <p:cNvSpPr/>
              <p:nvPr/>
            </p:nvSpPr>
            <p:spPr>
              <a:xfrm>
                <a:off x="14816650" y="7265850"/>
                <a:ext cx="136050" cy="178775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7151" extrusionOk="0">
                    <a:moveTo>
                      <a:pt x="1489" y="1"/>
                    </a:moveTo>
                    <a:cubicBezTo>
                      <a:pt x="1070" y="1"/>
                      <a:pt x="654" y="106"/>
                      <a:pt x="305" y="385"/>
                    </a:cubicBezTo>
                    <a:cubicBezTo>
                      <a:pt x="1" y="629"/>
                      <a:pt x="153" y="1267"/>
                      <a:pt x="183" y="1571"/>
                    </a:cubicBezTo>
                    <a:cubicBezTo>
                      <a:pt x="274" y="2391"/>
                      <a:pt x="487" y="3212"/>
                      <a:pt x="791" y="4002"/>
                    </a:cubicBezTo>
                    <a:cubicBezTo>
                      <a:pt x="1338" y="5340"/>
                      <a:pt x="2341" y="6130"/>
                      <a:pt x="3557" y="6860"/>
                    </a:cubicBezTo>
                    <a:cubicBezTo>
                      <a:pt x="3793" y="6978"/>
                      <a:pt x="4066" y="7151"/>
                      <a:pt x="4319" y="7151"/>
                    </a:cubicBezTo>
                    <a:cubicBezTo>
                      <a:pt x="4391" y="7151"/>
                      <a:pt x="4462" y="7137"/>
                      <a:pt x="4530" y="7103"/>
                    </a:cubicBezTo>
                    <a:cubicBezTo>
                      <a:pt x="5137" y="6768"/>
                      <a:pt x="5259" y="5522"/>
                      <a:pt x="5289" y="4914"/>
                    </a:cubicBezTo>
                    <a:cubicBezTo>
                      <a:pt x="5441" y="3273"/>
                      <a:pt x="4621" y="1480"/>
                      <a:pt x="3283" y="537"/>
                    </a:cubicBezTo>
                    <a:cubicBezTo>
                      <a:pt x="2852" y="275"/>
                      <a:pt x="2166" y="1"/>
                      <a:pt x="1489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14;p67">
                <a:extLst>
                  <a:ext uri="{FF2B5EF4-FFF2-40B4-BE49-F238E27FC236}">
                    <a16:creationId xmlns:a16="http://schemas.microsoft.com/office/drawing/2014/main" id="{A96EF621-8D5B-4467-827D-AE3252CE1A43}"/>
                  </a:ext>
                </a:extLst>
              </p:cNvPr>
              <p:cNvSpPr/>
              <p:nvPr/>
            </p:nvSpPr>
            <p:spPr>
              <a:xfrm>
                <a:off x="14815125" y="7255525"/>
                <a:ext cx="139100" cy="211775"/>
              </a:xfrm>
              <a:custGeom>
                <a:avLst/>
                <a:gdLst/>
                <a:ahLst/>
                <a:cxnLst/>
                <a:rect l="l" t="t" r="r" b="b"/>
                <a:pathLst>
                  <a:path w="5564" h="8471" extrusionOk="0">
                    <a:moveTo>
                      <a:pt x="951" y="0"/>
                    </a:moveTo>
                    <a:cubicBezTo>
                      <a:pt x="937" y="0"/>
                      <a:pt x="924" y="3"/>
                      <a:pt x="913" y="8"/>
                    </a:cubicBezTo>
                    <a:cubicBezTo>
                      <a:pt x="791" y="38"/>
                      <a:pt x="761" y="160"/>
                      <a:pt x="791" y="221"/>
                    </a:cubicBezTo>
                    <a:cubicBezTo>
                      <a:pt x="852" y="494"/>
                      <a:pt x="973" y="768"/>
                      <a:pt x="1095" y="981"/>
                    </a:cubicBezTo>
                    <a:lnTo>
                      <a:pt x="1095" y="1194"/>
                    </a:lnTo>
                    <a:cubicBezTo>
                      <a:pt x="852" y="1194"/>
                      <a:pt x="639" y="1102"/>
                      <a:pt x="487" y="1042"/>
                    </a:cubicBezTo>
                    <a:cubicBezTo>
                      <a:pt x="449" y="1016"/>
                      <a:pt x="412" y="1002"/>
                      <a:pt x="374" y="1002"/>
                    </a:cubicBezTo>
                    <a:cubicBezTo>
                      <a:pt x="320" y="1002"/>
                      <a:pt x="267" y="1031"/>
                      <a:pt x="214" y="1102"/>
                    </a:cubicBezTo>
                    <a:cubicBezTo>
                      <a:pt x="183" y="1194"/>
                      <a:pt x="183" y="1285"/>
                      <a:pt x="305" y="1376"/>
                    </a:cubicBezTo>
                    <a:cubicBezTo>
                      <a:pt x="467" y="1492"/>
                      <a:pt x="752" y="1590"/>
                      <a:pt x="1027" y="1590"/>
                    </a:cubicBezTo>
                    <a:cubicBezTo>
                      <a:pt x="1113" y="1590"/>
                      <a:pt x="1198" y="1580"/>
                      <a:pt x="1277" y="1558"/>
                    </a:cubicBezTo>
                    <a:cubicBezTo>
                      <a:pt x="1399" y="1801"/>
                      <a:pt x="1521" y="2045"/>
                      <a:pt x="1612" y="2288"/>
                    </a:cubicBezTo>
                    <a:cubicBezTo>
                      <a:pt x="1575" y="2295"/>
                      <a:pt x="1532" y="2299"/>
                      <a:pt x="1485" y="2299"/>
                    </a:cubicBezTo>
                    <a:cubicBezTo>
                      <a:pt x="1144" y="2299"/>
                      <a:pt x="579" y="2125"/>
                      <a:pt x="366" y="2045"/>
                    </a:cubicBezTo>
                    <a:lnTo>
                      <a:pt x="244" y="2014"/>
                    </a:lnTo>
                    <a:cubicBezTo>
                      <a:pt x="228" y="2009"/>
                      <a:pt x="212" y="2006"/>
                      <a:pt x="196" y="2006"/>
                    </a:cubicBezTo>
                    <a:cubicBezTo>
                      <a:pt x="122" y="2006"/>
                      <a:pt x="56" y="2061"/>
                      <a:pt x="31" y="2136"/>
                    </a:cubicBezTo>
                    <a:cubicBezTo>
                      <a:pt x="1" y="2257"/>
                      <a:pt x="62" y="2318"/>
                      <a:pt x="153" y="2349"/>
                    </a:cubicBezTo>
                    <a:lnTo>
                      <a:pt x="244" y="2409"/>
                    </a:lnTo>
                    <a:cubicBezTo>
                      <a:pt x="677" y="2546"/>
                      <a:pt x="1127" y="2666"/>
                      <a:pt x="1466" y="2666"/>
                    </a:cubicBezTo>
                    <a:cubicBezTo>
                      <a:pt x="1579" y="2666"/>
                      <a:pt x="1680" y="2653"/>
                      <a:pt x="1764" y="2622"/>
                    </a:cubicBezTo>
                    <a:cubicBezTo>
                      <a:pt x="1855" y="2804"/>
                      <a:pt x="1977" y="3017"/>
                      <a:pt x="2037" y="3169"/>
                    </a:cubicBezTo>
                    <a:cubicBezTo>
                      <a:pt x="2128" y="3321"/>
                      <a:pt x="2189" y="3504"/>
                      <a:pt x="2311" y="3656"/>
                    </a:cubicBezTo>
                    <a:cubicBezTo>
                      <a:pt x="1977" y="3564"/>
                      <a:pt x="1521" y="3473"/>
                      <a:pt x="1369" y="3260"/>
                    </a:cubicBezTo>
                    <a:cubicBezTo>
                      <a:pt x="1315" y="3225"/>
                      <a:pt x="1251" y="3210"/>
                      <a:pt x="1195" y="3210"/>
                    </a:cubicBezTo>
                    <a:cubicBezTo>
                      <a:pt x="1156" y="3210"/>
                      <a:pt x="1120" y="3217"/>
                      <a:pt x="1095" y="3230"/>
                    </a:cubicBezTo>
                    <a:cubicBezTo>
                      <a:pt x="1004" y="3321"/>
                      <a:pt x="1004" y="3412"/>
                      <a:pt x="1065" y="3504"/>
                    </a:cubicBezTo>
                    <a:cubicBezTo>
                      <a:pt x="1308" y="3808"/>
                      <a:pt x="1855" y="3929"/>
                      <a:pt x="2311" y="4020"/>
                    </a:cubicBezTo>
                    <a:cubicBezTo>
                      <a:pt x="2372" y="4020"/>
                      <a:pt x="2432" y="4081"/>
                      <a:pt x="2493" y="4081"/>
                    </a:cubicBezTo>
                    <a:cubicBezTo>
                      <a:pt x="2645" y="4385"/>
                      <a:pt x="2797" y="4689"/>
                      <a:pt x="2949" y="5023"/>
                    </a:cubicBezTo>
                    <a:cubicBezTo>
                      <a:pt x="2888" y="4993"/>
                      <a:pt x="2797" y="4932"/>
                      <a:pt x="2736" y="4932"/>
                    </a:cubicBezTo>
                    <a:cubicBezTo>
                      <a:pt x="2645" y="4902"/>
                      <a:pt x="2615" y="4902"/>
                      <a:pt x="2524" y="4871"/>
                    </a:cubicBezTo>
                    <a:cubicBezTo>
                      <a:pt x="2432" y="4811"/>
                      <a:pt x="2311" y="4780"/>
                      <a:pt x="2159" y="4750"/>
                    </a:cubicBezTo>
                    <a:cubicBezTo>
                      <a:pt x="1703" y="4598"/>
                      <a:pt x="1156" y="4415"/>
                      <a:pt x="913" y="4081"/>
                    </a:cubicBezTo>
                    <a:cubicBezTo>
                      <a:pt x="854" y="4022"/>
                      <a:pt x="782" y="3989"/>
                      <a:pt x="723" y="3989"/>
                    </a:cubicBezTo>
                    <a:cubicBezTo>
                      <a:pt x="690" y="3989"/>
                      <a:pt x="661" y="3999"/>
                      <a:pt x="639" y="4020"/>
                    </a:cubicBezTo>
                    <a:cubicBezTo>
                      <a:pt x="548" y="4112"/>
                      <a:pt x="518" y="4233"/>
                      <a:pt x="609" y="4294"/>
                    </a:cubicBezTo>
                    <a:cubicBezTo>
                      <a:pt x="943" y="4750"/>
                      <a:pt x="1521" y="4932"/>
                      <a:pt x="2037" y="5145"/>
                    </a:cubicBezTo>
                    <a:lnTo>
                      <a:pt x="2372" y="5236"/>
                    </a:lnTo>
                    <a:cubicBezTo>
                      <a:pt x="2432" y="5297"/>
                      <a:pt x="2493" y="5297"/>
                      <a:pt x="2584" y="5327"/>
                    </a:cubicBezTo>
                    <a:cubicBezTo>
                      <a:pt x="2736" y="5358"/>
                      <a:pt x="2949" y="5449"/>
                      <a:pt x="3040" y="5510"/>
                    </a:cubicBezTo>
                    <a:cubicBezTo>
                      <a:pt x="3071" y="5540"/>
                      <a:pt x="3101" y="5601"/>
                      <a:pt x="3192" y="5601"/>
                    </a:cubicBezTo>
                    <a:cubicBezTo>
                      <a:pt x="3284" y="5814"/>
                      <a:pt x="3436" y="6087"/>
                      <a:pt x="3557" y="6300"/>
                    </a:cubicBezTo>
                    <a:cubicBezTo>
                      <a:pt x="3587" y="6361"/>
                      <a:pt x="3587" y="6391"/>
                      <a:pt x="3648" y="6452"/>
                    </a:cubicBezTo>
                    <a:cubicBezTo>
                      <a:pt x="3557" y="6422"/>
                      <a:pt x="3496" y="6422"/>
                      <a:pt x="3405" y="6391"/>
                    </a:cubicBezTo>
                    <a:cubicBezTo>
                      <a:pt x="3375" y="6391"/>
                      <a:pt x="3284" y="6361"/>
                      <a:pt x="3253" y="6361"/>
                    </a:cubicBezTo>
                    <a:cubicBezTo>
                      <a:pt x="2584" y="6148"/>
                      <a:pt x="1825" y="5753"/>
                      <a:pt x="1217" y="5236"/>
                    </a:cubicBezTo>
                    <a:cubicBezTo>
                      <a:pt x="1184" y="5215"/>
                      <a:pt x="1148" y="5205"/>
                      <a:pt x="1112" y="5205"/>
                    </a:cubicBezTo>
                    <a:cubicBezTo>
                      <a:pt x="1047" y="5205"/>
                      <a:pt x="982" y="5238"/>
                      <a:pt x="943" y="5297"/>
                    </a:cubicBezTo>
                    <a:cubicBezTo>
                      <a:pt x="852" y="5358"/>
                      <a:pt x="913" y="5479"/>
                      <a:pt x="973" y="5540"/>
                    </a:cubicBezTo>
                    <a:cubicBezTo>
                      <a:pt x="1673" y="6087"/>
                      <a:pt x="2432" y="6513"/>
                      <a:pt x="3192" y="6726"/>
                    </a:cubicBezTo>
                    <a:cubicBezTo>
                      <a:pt x="3253" y="6726"/>
                      <a:pt x="3284" y="6756"/>
                      <a:pt x="3375" y="6756"/>
                    </a:cubicBezTo>
                    <a:cubicBezTo>
                      <a:pt x="3527" y="6817"/>
                      <a:pt x="3679" y="6847"/>
                      <a:pt x="3800" y="6908"/>
                    </a:cubicBezTo>
                    <a:cubicBezTo>
                      <a:pt x="3831" y="6969"/>
                      <a:pt x="3861" y="6969"/>
                      <a:pt x="3952" y="6969"/>
                    </a:cubicBezTo>
                    <a:lnTo>
                      <a:pt x="4043" y="7181"/>
                    </a:lnTo>
                    <a:lnTo>
                      <a:pt x="4135" y="7333"/>
                    </a:lnTo>
                    <a:cubicBezTo>
                      <a:pt x="4317" y="7729"/>
                      <a:pt x="4499" y="8093"/>
                      <a:pt x="4773" y="8397"/>
                    </a:cubicBezTo>
                    <a:cubicBezTo>
                      <a:pt x="4823" y="8447"/>
                      <a:pt x="4873" y="8470"/>
                      <a:pt x="4924" y="8470"/>
                    </a:cubicBezTo>
                    <a:cubicBezTo>
                      <a:pt x="4965" y="8470"/>
                      <a:pt x="5005" y="8455"/>
                      <a:pt x="5046" y="8428"/>
                    </a:cubicBezTo>
                    <a:cubicBezTo>
                      <a:pt x="5107" y="8367"/>
                      <a:pt x="5107" y="8245"/>
                      <a:pt x="5046" y="8185"/>
                    </a:cubicBezTo>
                    <a:cubicBezTo>
                      <a:pt x="4803" y="7911"/>
                      <a:pt x="4621" y="7516"/>
                      <a:pt x="4439" y="7181"/>
                    </a:cubicBezTo>
                    <a:lnTo>
                      <a:pt x="4347" y="7029"/>
                    </a:lnTo>
                    <a:cubicBezTo>
                      <a:pt x="4287" y="6908"/>
                      <a:pt x="4256" y="6817"/>
                      <a:pt x="4165" y="6695"/>
                    </a:cubicBezTo>
                    <a:cubicBezTo>
                      <a:pt x="4621" y="5996"/>
                      <a:pt x="4955" y="5236"/>
                      <a:pt x="5320" y="4537"/>
                    </a:cubicBezTo>
                    <a:cubicBezTo>
                      <a:pt x="5381" y="4385"/>
                      <a:pt x="5472" y="4172"/>
                      <a:pt x="5533" y="4020"/>
                    </a:cubicBezTo>
                    <a:cubicBezTo>
                      <a:pt x="5563" y="3960"/>
                      <a:pt x="5533" y="3838"/>
                      <a:pt x="5472" y="3808"/>
                    </a:cubicBezTo>
                    <a:cubicBezTo>
                      <a:pt x="5448" y="3799"/>
                      <a:pt x="5421" y="3796"/>
                      <a:pt x="5395" y="3796"/>
                    </a:cubicBezTo>
                    <a:cubicBezTo>
                      <a:pt x="5322" y="3796"/>
                      <a:pt x="5251" y="3824"/>
                      <a:pt x="5229" y="3868"/>
                    </a:cubicBezTo>
                    <a:cubicBezTo>
                      <a:pt x="5168" y="4020"/>
                      <a:pt x="5077" y="4172"/>
                      <a:pt x="5016" y="4385"/>
                    </a:cubicBezTo>
                    <a:cubicBezTo>
                      <a:pt x="4712" y="5023"/>
                      <a:pt x="4408" y="5692"/>
                      <a:pt x="3983" y="6300"/>
                    </a:cubicBezTo>
                    <a:cubicBezTo>
                      <a:pt x="3952" y="6270"/>
                      <a:pt x="3952" y="6209"/>
                      <a:pt x="3891" y="6148"/>
                    </a:cubicBezTo>
                    <a:cubicBezTo>
                      <a:pt x="3739" y="5905"/>
                      <a:pt x="3587" y="5601"/>
                      <a:pt x="3436" y="5297"/>
                    </a:cubicBezTo>
                    <a:cubicBezTo>
                      <a:pt x="3861" y="4324"/>
                      <a:pt x="4408" y="3260"/>
                      <a:pt x="4925" y="2257"/>
                    </a:cubicBezTo>
                    <a:cubicBezTo>
                      <a:pt x="5046" y="2136"/>
                      <a:pt x="5046" y="2014"/>
                      <a:pt x="4925" y="1984"/>
                    </a:cubicBezTo>
                    <a:cubicBezTo>
                      <a:pt x="4909" y="1976"/>
                      <a:pt x="4888" y="1972"/>
                      <a:pt x="4866" y="1972"/>
                    </a:cubicBezTo>
                    <a:cubicBezTo>
                      <a:pt x="4805" y="1972"/>
                      <a:pt x="4734" y="2000"/>
                      <a:pt x="4712" y="2045"/>
                    </a:cubicBezTo>
                    <a:cubicBezTo>
                      <a:pt x="4195" y="2956"/>
                      <a:pt x="3739" y="3960"/>
                      <a:pt x="3344" y="4841"/>
                    </a:cubicBezTo>
                    <a:cubicBezTo>
                      <a:pt x="3223" y="4567"/>
                      <a:pt x="3101" y="4294"/>
                      <a:pt x="2949" y="4020"/>
                    </a:cubicBezTo>
                    <a:lnTo>
                      <a:pt x="2949" y="3990"/>
                    </a:lnTo>
                    <a:cubicBezTo>
                      <a:pt x="2980" y="3868"/>
                      <a:pt x="3040" y="3777"/>
                      <a:pt x="3071" y="3625"/>
                    </a:cubicBezTo>
                    <a:cubicBezTo>
                      <a:pt x="3132" y="3352"/>
                      <a:pt x="3223" y="3078"/>
                      <a:pt x="3375" y="2896"/>
                    </a:cubicBezTo>
                    <a:cubicBezTo>
                      <a:pt x="3436" y="2804"/>
                      <a:pt x="3405" y="2713"/>
                      <a:pt x="3344" y="2622"/>
                    </a:cubicBezTo>
                    <a:cubicBezTo>
                      <a:pt x="3311" y="2589"/>
                      <a:pt x="3273" y="2576"/>
                      <a:pt x="3236" y="2576"/>
                    </a:cubicBezTo>
                    <a:cubicBezTo>
                      <a:pt x="3172" y="2576"/>
                      <a:pt x="3109" y="2614"/>
                      <a:pt x="3071" y="2653"/>
                    </a:cubicBezTo>
                    <a:cubicBezTo>
                      <a:pt x="2888" y="2896"/>
                      <a:pt x="2797" y="3230"/>
                      <a:pt x="2736" y="3504"/>
                    </a:cubicBezTo>
                    <a:lnTo>
                      <a:pt x="2736" y="3534"/>
                    </a:lnTo>
                    <a:cubicBezTo>
                      <a:pt x="2615" y="3352"/>
                      <a:pt x="2524" y="3169"/>
                      <a:pt x="2432" y="2956"/>
                    </a:cubicBezTo>
                    <a:cubicBezTo>
                      <a:pt x="2311" y="2774"/>
                      <a:pt x="2189" y="2561"/>
                      <a:pt x="2128" y="2349"/>
                    </a:cubicBezTo>
                    <a:cubicBezTo>
                      <a:pt x="2311" y="2045"/>
                      <a:pt x="2341" y="1497"/>
                      <a:pt x="2341" y="950"/>
                    </a:cubicBezTo>
                    <a:cubicBezTo>
                      <a:pt x="2341" y="646"/>
                      <a:pt x="2372" y="373"/>
                      <a:pt x="2432" y="221"/>
                    </a:cubicBezTo>
                    <a:cubicBezTo>
                      <a:pt x="2463" y="130"/>
                      <a:pt x="2372" y="38"/>
                      <a:pt x="2311" y="8"/>
                    </a:cubicBezTo>
                    <a:cubicBezTo>
                      <a:pt x="2289" y="3"/>
                      <a:pt x="2268" y="0"/>
                      <a:pt x="2250" y="0"/>
                    </a:cubicBezTo>
                    <a:cubicBezTo>
                      <a:pt x="2167" y="0"/>
                      <a:pt x="2117" y="50"/>
                      <a:pt x="2068" y="99"/>
                    </a:cubicBezTo>
                    <a:cubicBezTo>
                      <a:pt x="2037" y="312"/>
                      <a:pt x="2007" y="616"/>
                      <a:pt x="2007" y="920"/>
                    </a:cubicBezTo>
                    <a:cubicBezTo>
                      <a:pt x="2007" y="1224"/>
                      <a:pt x="1977" y="1619"/>
                      <a:pt x="1885" y="1893"/>
                    </a:cubicBezTo>
                    <a:cubicBezTo>
                      <a:pt x="1733" y="1589"/>
                      <a:pt x="1581" y="1254"/>
                      <a:pt x="1429" y="920"/>
                    </a:cubicBezTo>
                    <a:cubicBezTo>
                      <a:pt x="1429" y="677"/>
                      <a:pt x="1460" y="434"/>
                      <a:pt x="1551" y="221"/>
                    </a:cubicBezTo>
                    <a:cubicBezTo>
                      <a:pt x="1581" y="130"/>
                      <a:pt x="1521" y="38"/>
                      <a:pt x="1429" y="8"/>
                    </a:cubicBezTo>
                    <a:cubicBezTo>
                      <a:pt x="1407" y="3"/>
                      <a:pt x="1387" y="0"/>
                      <a:pt x="1368" y="0"/>
                    </a:cubicBezTo>
                    <a:cubicBezTo>
                      <a:pt x="1287" y="0"/>
                      <a:pt x="1241" y="50"/>
                      <a:pt x="1217" y="99"/>
                    </a:cubicBezTo>
                    <a:cubicBezTo>
                      <a:pt x="1217" y="160"/>
                      <a:pt x="1156" y="190"/>
                      <a:pt x="1156" y="221"/>
                    </a:cubicBezTo>
                    <a:cubicBezTo>
                      <a:pt x="1156" y="190"/>
                      <a:pt x="1125" y="160"/>
                      <a:pt x="1125" y="99"/>
                    </a:cubicBezTo>
                    <a:cubicBezTo>
                      <a:pt x="1101" y="50"/>
                      <a:pt x="1015" y="0"/>
                      <a:pt x="951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15;p67">
                <a:extLst>
                  <a:ext uri="{FF2B5EF4-FFF2-40B4-BE49-F238E27FC236}">
                    <a16:creationId xmlns:a16="http://schemas.microsoft.com/office/drawing/2014/main" id="{00E01D02-3559-4A49-8706-89E05A7E13AB}"/>
                  </a:ext>
                </a:extLst>
              </p:cNvPr>
              <p:cNvSpPr/>
              <p:nvPr/>
            </p:nvSpPr>
            <p:spPr>
              <a:xfrm>
                <a:off x="14693550" y="6738350"/>
                <a:ext cx="135275" cy="179600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7184" extrusionOk="0">
                    <a:moveTo>
                      <a:pt x="1468" y="1"/>
                    </a:moveTo>
                    <a:cubicBezTo>
                      <a:pt x="1055" y="1"/>
                      <a:pt x="646" y="106"/>
                      <a:pt x="304" y="391"/>
                    </a:cubicBezTo>
                    <a:cubicBezTo>
                      <a:pt x="0" y="634"/>
                      <a:pt x="122" y="1272"/>
                      <a:pt x="183" y="1576"/>
                    </a:cubicBezTo>
                    <a:cubicBezTo>
                      <a:pt x="244" y="2427"/>
                      <a:pt x="487" y="3218"/>
                      <a:pt x="791" y="4008"/>
                    </a:cubicBezTo>
                    <a:cubicBezTo>
                      <a:pt x="1307" y="5345"/>
                      <a:pt x="2341" y="6136"/>
                      <a:pt x="3557" y="6865"/>
                    </a:cubicBezTo>
                    <a:cubicBezTo>
                      <a:pt x="3798" y="6986"/>
                      <a:pt x="4059" y="7183"/>
                      <a:pt x="4308" y="7183"/>
                    </a:cubicBezTo>
                    <a:cubicBezTo>
                      <a:pt x="4373" y="7183"/>
                      <a:pt x="4436" y="7170"/>
                      <a:pt x="4499" y="7139"/>
                    </a:cubicBezTo>
                    <a:cubicBezTo>
                      <a:pt x="5107" y="6774"/>
                      <a:pt x="5229" y="5528"/>
                      <a:pt x="5259" y="4920"/>
                    </a:cubicBezTo>
                    <a:cubicBezTo>
                      <a:pt x="5411" y="3278"/>
                      <a:pt x="4621" y="1515"/>
                      <a:pt x="3253" y="543"/>
                    </a:cubicBezTo>
                    <a:cubicBezTo>
                      <a:pt x="2853" y="296"/>
                      <a:pt x="2157" y="1"/>
                      <a:pt x="1468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16;p67">
                <a:extLst>
                  <a:ext uri="{FF2B5EF4-FFF2-40B4-BE49-F238E27FC236}">
                    <a16:creationId xmlns:a16="http://schemas.microsoft.com/office/drawing/2014/main" id="{D58E38BF-38B6-4217-9976-4F9D96BF4DAE}"/>
                  </a:ext>
                </a:extLst>
              </p:cNvPr>
              <p:cNvSpPr/>
              <p:nvPr/>
            </p:nvSpPr>
            <p:spPr>
              <a:xfrm>
                <a:off x="14691275" y="6728150"/>
                <a:ext cx="139850" cy="211925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8477" extrusionOk="0">
                    <a:moveTo>
                      <a:pt x="960" y="1"/>
                    </a:moveTo>
                    <a:cubicBezTo>
                      <a:pt x="944" y="1"/>
                      <a:pt x="928" y="3"/>
                      <a:pt x="912" y="9"/>
                    </a:cubicBezTo>
                    <a:cubicBezTo>
                      <a:pt x="791" y="39"/>
                      <a:pt x="760" y="161"/>
                      <a:pt x="791" y="252"/>
                    </a:cubicBezTo>
                    <a:cubicBezTo>
                      <a:pt x="882" y="495"/>
                      <a:pt x="1003" y="768"/>
                      <a:pt x="1095" y="1012"/>
                    </a:cubicBezTo>
                    <a:lnTo>
                      <a:pt x="1095" y="1194"/>
                    </a:lnTo>
                    <a:cubicBezTo>
                      <a:pt x="882" y="1194"/>
                      <a:pt x="639" y="1103"/>
                      <a:pt x="487" y="1042"/>
                    </a:cubicBezTo>
                    <a:cubicBezTo>
                      <a:pt x="464" y="1031"/>
                      <a:pt x="434" y="1024"/>
                      <a:pt x="401" y="1024"/>
                    </a:cubicBezTo>
                    <a:cubicBezTo>
                      <a:pt x="345" y="1024"/>
                      <a:pt x="282" y="1045"/>
                      <a:pt x="243" y="1103"/>
                    </a:cubicBezTo>
                    <a:cubicBezTo>
                      <a:pt x="183" y="1194"/>
                      <a:pt x="183" y="1316"/>
                      <a:pt x="304" y="1376"/>
                    </a:cubicBezTo>
                    <a:cubicBezTo>
                      <a:pt x="489" y="1492"/>
                      <a:pt x="763" y="1590"/>
                      <a:pt x="1043" y="1590"/>
                    </a:cubicBezTo>
                    <a:cubicBezTo>
                      <a:pt x="1131" y="1590"/>
                      <a:pt x="1220" y="1581"/>
                      <a:pt x="1307" y="1559"/>
                    </a:cubicBezTo>
                    <a:cubicBezTo>
                      <a:pt x="1398" y="1802"/>
                      <a:pt x="1520" y="2075"/>
                      <a:pt x="1642" y="2288"/>
                    </a:cubicBezTo>
                    <a:cubicBezTo>
                      <a:pt x="1595" y="2302"/>
                      <a:pt x="1537" y="2308"/>
                      <a:pt x="1473" y="2308"/>
                    </a:cubicBezTo>
                    <a:cubicBezTo>
                      <a:pt x="1124" y="2308"/>
                      <a:pt x="575" y="2127"/>
                      <a:pt x="395" y="2075"/>
                    </a:cubicBezTo>
                    <a:lnTo>
                      <a:pt x="274" y="2015"/>
                    </a:lnTo>
                    <a:cubicBezTo>
                      <a:pt x="257" y="2011"/>
                      <a:pt x="242" y="2009"/>
                      <a:pt x="227" y="2009"/>
                    </a:cubicBezTo>
                    <a:cubicBezTo>
                      <a:pt x="136" y="2009"/>
                      <a:pt x="83" y="2084"/>
                      <a:pt x="31" y="2136"/>
                    </a:cubicBezTo>
                    <a:cubicBezTo>
                      <a:pt x="0" y="2258"/>
                      <a:pt x="91" y="2319"/>
                      <a:pt x="152" y="2379"/>
                    </a:cubicBezTo>
                    <a:lnTo>
                      <a:pt x="274" y="2410"/>
                    </a:lnTo>
                    <a:cubicBezTo>
                      <a:pt x="707" y="2547"/>
                      <a:pt x="1157" y="2666"/>
                      <a:pt x="1496" y="2666"/>
                    </a:cubicBezTo>
                    <a:cubicBezTo>
                      <a:pt x="1609" y="2666"/>
                      <a:pt x="1710" y="2653"/>
                      <a:pt x="1794" y="2623"/>
                    </a:cubicBezTo>
                    <a:cubicBezTo>
                      <a:pt x="1854" y="2835"/>
                      <a:pt x="1976" y="3018"/>
                      <a:pt x="2067" y="3170"/>
                    </a:cubicBezTo>
                    <a:cubicBezTo>
                      <a:pt x="2128" y="3322"/>
                      <a:pt x="2219" y="3504"/>
                      <a:pt x="2310" y="3656"/>
                    </a:cubicBezTo>
                    <a:cubicBezTo>
                      <a:pt x="1976" y="3595"/>
                      <a:pt x="1520" y="3474"/>
                      <a:pt x="1368" y="3291"/>
                    </a:cubicBezTo>
                    <a:cubicBezTo>
                      <a:pt x="1330" y="3233"/>
                      <a:pt x="1267" y="3212"/>
                      <a:pt x="1202" y="3212"/>
                    </a:cubicBezTo>
                    <a:cubicBezTo>
                      <a:pt x="1165" y="3212"/>
                      <a:pt x="1128" y="3219"/>
                      <a:pt x="1095" y="3231"/>
                    </a:cubicBezTo>
                    <a:cubicBezTo>
                      <a:pt x="1034" y="3322"/>
                      <a:pt x="1034" y="3443"/>
                      <a:pt x="1064" y="3504"/>
                    </a:cubicBezTo>
                    <a:cubicBezTo>
                      <a:pt x="1338" y="3808"/>
                      <a:pt x="1854" y="3930"/>
                      <a:pt x="2310" y="4051"/>
                    </a:cubicBezTo>
                    <a:cubicBezTo>
                      <a:pt x="2402" y="4051"/>
                      <a:pt x="2432" y="4082"/>
                      <a:pt x="2523" y="4082"/>
                    </a:cubicBezTo>
                    <a:cubicBezTo>
                      <a:pt x="2675" y="4386"/>
                      <a:pt x="2827" y="4689"/>
                      <a:pt x="2979" y="5024"/>
                    </a:cubicBezTo>
                    <a:cubicBezTo>
                      <a:pt x="2888" y="4993"/>
                      <a:pt x="2827" y="4963"/>
                      <a:pt x="2736" y="4963"/>
                    </a:cubicBezTo>
                    <a:cubicBezTo>
                      <a:pt x="2675" y="4902"/>
                      <a:pt x="2614" y="4902"/>
                      <a:pt x="2554" y="4872"/>
                    </a:cubicBezTo>
                    <a:cubicBezTo>
                      <a:pt x="2432" y="4841"/>
                      <a:pt x="2310" y="4781"/>
                      <a:pt x="2158" y="4750"/>
                    </a:cubicBezTo>
                    <a:cubicBezTo>
                      <a:pt x="1702" y="4598"/>
                      <a:pt x="1186" y="4416"/>
                      <a:pt x="912" y="4082"/>
                    </a:cubicBezTo>
                    <a:cubicBezTo>
                      <a:pt x="877" y="4029"/>
                      <a:pt x="821" y="3996"/>
                      <a:pt x="762" y="3996"/>
                    </a:cubicBezTo>
                    <a:cubicBezTo>
                      <a:pt x="720" y="3996"/>
                      <a:pt x="677" y="4013"/>
                      <a:pt x="639" y="4051"/>
                    </a:cubicBezTo>
                    <a:cubicBezTo>
                      <a:pt x="578" y="4112"/>
                      <a:pt x="547" y="4234"/>
                      <a:pt x="608" y="4294"/>
                    </a:cubicBezTo>
                    <a:cubicBezTo>
                      <a:pt x="943" y="4750"/>
                      <a:pt x="1520" y="4963"/>
                      <a:pt x="2067" y="5145"/>
                    </a:cubicBezTo>
                    <a:lnTo>
                      <a:pt x="2402" y="5267"/>
                    </a:lnTo>
                    <a:cubicBezTo>
                      <a:pt x="2432" y="5297"/>
                      <a:pt x="2523" y="5297"/>
                      <a:pt x="2584" y="5328"/>
                    </a:cubicBezTo>
                    <a:cubicBezTo>
                      <a:pt x="2736" y="5358"/>
                      <a:pt x="2979" y="5449"/>
                      <a:pt x="3040" y="5510"/>
                    </a:cubicBezTo>
                    <a:cubicBezTo>
                      <a:pt x="3070" y="5571"/>
                      <a:pt x="3131" y="5601"/>
                      <a:pt x="3192" y="5601"/>
                    </a:cubicBezTo>
                    <a:cubicBezTo>
                      <a:pt x="3313" y="5814"/>
                      <a:pt x="3465" y="6088"/>
                      <a:pt x="3587" y="6331"/>
                    </a:cubicBezTo>
                    <a:cubicBezTo>
                      <a:pt x="3617" y="6361"/>
                      <a:pt x="3617" y="6392"/>
                      <a:pt x="3648" y="6483"/>
                    </a:cubicBezTo>
                    <a:cubicBezTo>
                      <a:pt x="3587" y="6422"/>
                      <a:pt x="3496" y="6422"/>
                      <a:pt x="3435" y="6392"/>
                    </a:cubicBezTo>
                    <a:cubicBezTo>
                      <a:pt x="3374" y="6392"/>
                      <a:pt x="3313" y="6361"/>
                      <a:pt x="3283" y="6361"/>
                    </a:cubicBezTo>
                    <a:cubicBezTo>
                      <a:pt x="2584" y="6179"/>
                      <a:pt x="1824" y="5753"/>
                      <a:pt x="1216" y="5267"/>
                    </a:cubicBezTo>
                    <a:cubicBezTo>
                      <a:pt x="1191" y="5229"/>
                      <a:pt x="1155" y="5212"/>
                      <a:pt x="1114" y="5212"/>
                    </a:cubicBezTo>
                    <a:cubicBezTo>
                      <a:pt x="1059" y="5212"/>
                      <a:pt x="996" y="5244"/>
                      <a:pt x="943" y="5297"/>
                    </a:cubicBezTo>
                    <a:cubicBezTo>
                      <a:pt x="882" y="5358"/>
                      <a:pt x="912" y="5480"/>
                      <a:pt x="1003" y="5571"/>
                    </a:cubicBezTo>
                    <a:cubicBezTo>
                      <a:pt x="1672" y="6088"/>
                      <a:pt x="2432" y="6513"/>
                      <a:pt x="3192" y="6726"/>
                    </a:cubicBezTo>
                    <a:cubicBezTo>
                      <a:pt x="3283" y="6726"/>
                      <a:pt x="3313" y="6787"/>
                      <a:pt x="3374" y="6787"/>
                    </a:cubicBezTo>
                    <a:cubicBezTo>
                      <a:pt x="3526" y="6817"/>
                      <a:pt x="3678" y="6848"/>
                      <a:pt x="3800" y="6939"/>
                    </a:cubicBezTo>
                    <a:cubicBezTo>
                      <a:pt x="3830" y="6969"/>
                      <a:pt x="3891" y="6969"/>
                      <a:pt x="3952" y="6969"/>
                    </a:cubicBezTo>
                    <a:lnTo>
                      <a:pt x="4073" y="7182"/>
                    </a:lnTo>
                    <a:lnTo>
                      <a:pt x="4134" y="7334"/>
                    </a:lnTo>
                    <a:cubicBezTo>
                      <a:pt x="4347" y="7729"/>
                      <a:pt x="4529" y="8094"/>
                      <a:pt x="4803" y="8398"/>
                    </a:cubicBezTo>
                    <a:cubicBezTo>
                      <a:pt x="4841" y="8456"/>
                      <a:pt x="4904" y="8477"/>
                      <a:pt x="4961" y="8477"/>
                    </a:cubicBezTo>
                    <a:cubicBezTo>
                      <a:pt x="4993" y="8477"/>
                      <a:pt x="5024" y="8470"/>
                      <a:pt x="5046" y="8459"/>
                    </a:cubicBezTo>
                    <a:cubicBezTo>
                      <a:pt x="5137" y="8367"/>
                      <a:pt x="5137" y="8246"/>
                      <a:pt x="5046" y="8185"/>
                    </a:cubicBezTo>
                    <a:cubicBezTo>
                      <a:pt x="4833" y="7911"/>
                      <a:pt x="4651" y="7547"/>
                      <a:pt x="4438" y="7182"/>
                    </a:cubicBezTo>
                    <a:lnTo>
                      <a:pt x="4377" y="7030"/>
                    </a:lnTo>
                    <a:cubicBezTo>
                      <a:pt x="4286" y="6939"/>
                      <a:pt x="4256" y="6817"/>
                      <a:pt x="4195" y="6696"/>
                    </a:cubicBezTo>
                    <a:cubicBezTo>
                      <a:pt x="4651" y="6027"/>
                      <a:pt x="4985" y="5267"/>
                      <a:pt x="5320" y="4538"/>
                    </a:cubicBezTo>
                    <a:cubicBezTo>
                      <a:pt x="5411" y="4386"/>
                      <a:pt x="5472" y="4203"/>
                      <a:pt x="5563" y="4051"/>
                    </a:cubicBezTo>
                    <a:cubicBezTo>
                      <a:pt x="5593" y="3960"/>
                      <a:pt x="5563" y="3838"/>
                      <a:pt x="5472" y="3808"/>
                    </a:cubicBezTo>
                    <a:cubicBezTo>
                      <a:pt x="5456" y="3800"/>
                      <a:pt x="5437" y="3797"/>
                      <a:pt x="5417" y="3797"/>
                    </a:cubicBezTo>
                    <a:cubicBezTo>
                      <a:pt x="5356" y="3797"/>
                      <a:pt x="5282" y="3831"/>
                      <a:pt x="5259" y="3899"/>
                    </a:cubicBezTo>
                    <a:cubicBezTo>
                      <a:pt x="5168" y="4051"/>
                      <a:pt x="5107" y="4203"/>
                      <a:pt x="5016" y="4386"/>
                    </a:cubicBezTo>
                    <a:cubicBezTo>
                      <a:pt x="4712" y="5024"/>
                      <a:pt x="4408" y="5723"/>
                      <a:pt x="3982" y="6331"/>
                    </a:cubicBezTo>
                    <a:cubicBezTo>
                      <a:pt x="3952" y="6270"/>
                      <a:pt x="3952" y="6209"/>
                      <a:pt x="3921" y="6179"/>
                    </a:cubicBezTo>
                    <a:cubicBezTo>
                      <a:pt x="3769" y="5905"/>
                      <a:pt x="3617" y="5601"/>
                      <a:pt x="3465" y="5297"/>
                    </a:cubicBezTo>
                    <a:cubicBezTo>
                      <a:pt x="3891" y="4355"/>
                      <a:pt x="4408" y="3291"/>
                      <a:pt x="4955" y="2258"/>
                    </a:cubicBezTo>
                    <a:cubicBezTo>
                      <a:pt x="5046" y="2136"/>
                      <a:pt x="5046" y="2015"/>
                      <a:pt x="4955" y="1984"/>
                    </a:cubicBezTo>
                    <a:cubicBezTo>
                      <a:pt x="4932" y="1977"/>
                      <a:pt x="4907" y="1973"/>
                      <a:pt x="4883" y="1973"/>
                    </a:cubicBezTo>
                    <a:cubicBezTo>
                      <a:pt x="4809" y="1973"/>
                      <a:pt x="4734" y="2007"/>
                      <a:pt x="4712" y="2075"/>
                    </a:cubicBezTo>
                    <a:cubicBezTo>
                      <a:pt x="4225" y="2987"/>
                      <a:pt x="3769" y="3960"/>
                      <a:pt x="3344" y="4841"/>
                    </a:cubicBezTo>
                    <a:cubicBezTo>
                      <a:pt x="3222" y="4568"/>
                      <a:pt x="3131" y="4294"/>
                      <a:pt x="2979" y="4051"/>
                    </a:cubicBezTo>
                    <a:lnTo>
                      <a:pt x="2979" y="3990"/>
                    </a:lnTo>
                    <a:cubicBezTo>
                      <a:pt x="3009" y="3899"/>
                      <a:pt x="3040" y="3778"/>
                      <a:pt x="3070" y="3626"/>
                    </a:cubicBezTo>
                    <a:cubicBezTo>
                      <a:pt x="3161" y="3352"/>
                      <a:pt x="3222" y="3079"/>
                      <a:pt x="3374" y="2896"/>
                    </a:cubicBezTo>
                    <a:cubicBezTo>
                      <a:pt x="3465" y="2835"/>
                      <a:pt x="3435" y="2714"/>
                      <a:pt x="3344" y="2623"/>
                    </a:cubicBezTo>
                    <a:cubicBezTo>
                      <a:pt x="3322" y="2601"/>
                      <a:pt x="3293" y="2591"/>
                      <a:pt x="3260" y="2591"/>
                    </a:cubicBezTo>
                    <a:cubicBezTo>
                      <a:pt x="3201" y="2591"/>
                      <a:pt x="3129" y="2624"/>
                      <a:pt x="3070" y="2683"/>
                    </a:cubicBezTo>
                    <a:cubicBezTo>
                      <a:pt x="2888" y="2896"/>
                      <a:pt x="2827" y="3231"/>
                      <a:pt x="2736" y="3504"/>
                    </a:cubicBezTo>
                    <a:lnTo>
                      <a:pt x="2736" y="3534"/>
                    </a:lnTo>
                    <a:cubicBezTo>
                      <a:pt x="2614" y="3352"/>
                      <a:pt x="2554" y="3170"/>
                      <a:pt x="2432" y="2987"/>
                    </a:cubicBezTo>
                    <a:cubicBezTo>
                      <a:pt x="2310" y="2775"/>
                      <a:pt x="2219" y="2562"/>
                      <a:pt x="2128" y="2379"/>
                    </a:cubicBezTo>
                    <a:cubicBezTo>
                      <a:pt x="2310" y="2075"/>
                      <a:pt x="2371" y="1498"/>
                      <a:pt x="2371" y="951"/>
                    </a:cubicBezTo>
                    <a:cubicBezTo>
                      <a:pt x="2371" y="647"/>
                      <a:pt x="2402" y="404"/>
                      <a:pt x="2432" y="252"/>
                    </a:cubicBezTo>
                    <a:cubicBezTo>
                      <a:pt x="2462" y="130"/>
                      <a:pt x="2402" y="39"/>
                      <a:pt x="2310" y="9"/>
                    </a:cubicBezTo>
                    <a:cubicBezTo>
                      <a:pt x="2294" y="3"/>
                      <a:pt x="2278" y="1"/>
                      <a:pt x="2262" y="1"/>
                    </a:cubicBezTo>
                    <a:cubicBezTo>
                      <a:pt x="2189" y="1"/>
                      <a:pt x="2123" y="55"/>
                      <a:pt x="2098" y="130"/>
                    </a:cubicBezTo>
                    <a:cubicBezTo>
                      <a:pt x="2067" y="313"/>
                      <a:pt x="2006" y="616"/>
                      <a:pt x="2006" y="920"/>
                    </a:cubicBezTo>
                    <a:cubicBezTo>
                      <a:pt x="2006" y="1224"/>
                      <a:pt x="1976" y="1650"/>
                      <a:pt x="1915" y="1923"/>
                    </a:cubicBezTo>
                    <a:cubicBezTo>
                      <a:pt x="1763" y="1620"/>
                      <a:pt x="1611" y="1255"/>
                      <a:pt x="1459" y="920"/>
                    </a:cubicBezTo>
                    <a:cubicBezTo>
                      <a:pt x="1459" y="677"/>
                      <a:pt x="1490" y="434"/>
                      <a:pt x="1550" y="252"/>
                    </a:cubicBezTo>
                    <a:cubicBezTo>
                      <a:pt x="1611" y="130"/>
                      <a:pt x="1520" y="39"/>
                      <a:pt x="1459" y="9"/>
                    </a:cubicBezTo>
                    <a:cubicBezTo>
                      <a:pt x="1438" y="3"/>
                      <a:pt x="1417" y="1"/>
                      <a:pt x="1398" y="1"/>
                    </a:cubicBezTo>
                    <a:cubicBezTo>
                      <a:pt x="1307" y="1"/>
                      <a:pt x="1241" y="55"/>
                      <a:pt x="1216" y="130"/>
                    </a:cubicBezTo>
                    <a:cubicBezTo>
                      <a:pt x="1216" y="161"/>
                      <a:pt x="1186" y="191"/>
                      <a:pt x="1186" y="221"/>
                    </a:cubicBezTo>
                    <a:cubicBezTo>
                      <a:pt x="1186" y="191"/>
                      <a:pt x="1155" y="161"/>
                      <a:pt x="1155" y="130"/>
                    </a:cubicBezTo>
                    <a:cubicBezTo>
                      <a:pt x="1105" y="55"/>
                      <a:pt x="1035" y="1"/>
                      <a:pt x="960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17;p67">
                <a:extLst>
                  <a:ext uri="{FF2B5EF4-FFF2-40B4-BE49-F238E27FC236}">
                    <a16:creationId xmlns:a16="http://schemas.microsoft.com/office/drawing/2014/main" id="{FE5457EA-4DBE-45A9-88DF-B1AEEBCF2016}"/>
                  </a:ext>
                </a:extLst>
              </p:cNvPr>
              <p:cNvSpPr/>
              <p:nvPr/>
            </p:nvSpPr>
            <p:spPr>
              <a:xfrm>
                <a:off x="14287775" y="6708700"/>
                <a:ext cx="223425" cy="203850"/>
              </a:xfrm>
              <a:custGeom>
                <a:avLst/>
                <a:gdLst/>
                <a:ahLst/>
                <a:cxnLst/>
                <a:rect l="l" t="t" r="r" b="b"/>
                <a:pathLst>
                  <a:path w="8937" h="8154" extrusionOk="0">
                    <a:moveTo>
                      <a:pt x="7273" y="0"/>
                    </a:moveTo>
                    <a:cubicBezTo>
                      <a:pt x="6883" y="0"/>
                      <a:pt x="6386" y="221"/>
                      <a:pt x="6079" y="331"/>
                    </a:cubicBezTo>
                    <a:cubicBezTo>
                      <a:pt x="5015" y="665"/>
                      <a:pt x="4073" y="1243"/>
                      <a:pt x="3101" y="1881"/>
                    </a:cubicBezTo>
                    <a:cubicBezTo>
                      <a:pt x="1550" y="3005"/>
                      <a:pt x="821" y="4586"/>
                      <a:pt x="335" y="6379"/>
                    </a:cubicBezTo>
                    <a:cubicBezTo>
                      <a:pt x="213" y="6805"/>
                      <a:pt x="0" y="7352"/>
                      <a:pt x="335" y="7717"/>
                    </a:cubicBezTo>
                    <a:cubicBezTo>
                      <a:pt x="660" y="8058"/>
                      <a:pt x="1247" y="8154"/>
                      <a:pt x="1848" y="8154"/>
                    </a:cubicBezTo>
                    <a:cubicBezTo>
                      <a:pt x="2426" y="8154"/>
                      <a:pt x="3017" y="8065"/>
                      <a:pt x="3404" y="8021"/>
                    </a:cubicBezTo>
                    <a:cubicBezTo>
                      <a:pt x="5593" y="7656"/>
                      <a:pt x="7599" y="6106"/>
                      <a:pt x="8389" y="4009"/>
                    </a:cubicBezTo>
                    <a:cubicBezTo>
                      <a:pt x="8785" y="3005"/>
                      <a:pt x="8937" y="1060"/>
                      <a:pt x="7660" y="118"/>
                    </a:cubicBezTo>
                    <a:cubicBezTo>
                      <a:pt x="7558" y="33"/>
                      <a:pt x="7424" y="0"/>
                      <a:pt x="7273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18;p67">
                <a:extLst>
                  <a:ext uri="{FF2B5EF4-FFF2-40B4-BE49-F238E27FC236}">
                    <a16:creationId xmlns:a16="http://schemas.microsoft.com/office/drawing/2014/main" id="{8002F22D-2D87-44B4-8485-E4545492120A}"/>
                  </a:ext>
                </a:extLst>
              </p:cNvPr>
              <p:cNvSpPr/>
              <p:nvPr/>
            </p:nvSpPr>
            <p:spPr>
              <a:xfrm>
                <a:off x="14269525" y="6708400"/>
                <a:ext cx="250800" cy="214875"/>
              </a:xfrm>
              <a:custGeom>
                <a:avLst/>
                <a:gdLst/>
                <a:ahLst/>
                <a:cxnLst/>
                <a:rect l="l" t="t" r="r" b="b"/>
                <a:pathLst>
                  <a:path w="10032" h="8595" extrusionOk="0">
                    <a:moveTo>
                      <a:pt x="7882" y="1"/>
                    </a:moveTo>
                    <a:cubicBezTo>
                      <a:pt x="7793" y="1"/>
                      <a:pt x="7680" y="60"/>
                      <a:pt x="7630" y="160"/>
                    </a:cubicBezTo>
                    <a:cubicBezTo>
                      <a:pt x="7539" y="495"/>
                      <a:pt x="7478" y="1072"/>
                      <a:pt x="7721" y="1528"/>
                    </a:cubicBezTo>
                    <a:cubicBezTo>
                      <a:pt x="7448" y="1741"/>
                      <a:pt x="7144" y="1984"/>
                      <a:pt x="6870" y="2197"/>
                    </a:cubicBezTo>
                    <a:cubicBezTo>
                      <a:pt x="6688" y="1832"/>
                      <a:pt x="6779" y="829"/>
                      <a:pt x="6779" y="495"/>
                    </a:cubicBezTo>
                    <a:lnTo>
                      <a:pt x="6779" y="343"/>
                    </a:lnTo>
                    <a:cubicBezTo>
                      <a:pt x="6779" y="191"/>
                      <a:pt x="6657" y="130"/>
                      <a:pt x="6536" y="69"/>
                    </a:cubicBezTo>
                    <a:cubicBezTo>
                      <a:pt x="6384" y="69"/>
                      <a:pt x="6323" y="191"/>
                      <a:pt x="6262" y="312"/>
                    </a:cubicBezTo>
                    <a:lnTo>
                      <a:pt x="6262" y="464"/>
                    </a:lnTo>
                    <a:cubicBezTo>
                      <a:pt x="6232" y="1224"/>
                      <a:pt x="6201" y="2106"/>
                      <a:pt x="6505" y="2501"/>
                    </a:cubicBezTo>
                    <a:cubicBezTo>
                      <a:pt x="6323" y="2713"/>
                      <a:pt x="6080" y="2865"/>
                      <a:pt x="5897" y="3048"/>
                    </a:cubicBezTo>
                    <a:cubicBezTo>
                      <a:pt x="5715" y="3200"/>
                      <a:pt x="5502" y="3382"/>
                      <a:pt x="5320" y="3534"/>
                    </a:cubicBezTo>
                    <a:cubicBezTo>
                      <a:pt x="5320" y="3048"/>
                      <a:pt x="5320" y="2470"/>
                      <a:pt x="5502" y="2197"/>
                    </a:cubicBezTo>
                    <a:cubicBezTo>
                      <a:pt x="5593" y="2106"/>
                      <a:pt x="5563" y="1954"/>
                      <a:pt x="5472" y="1862"/>
                    </a:cubicBezTo>
                    <a:cubicBezTo>
                      <a:pt x="5425" y="1839"/>
                      <a:pt x="5375" y="1829"/>
                      <a:pt x="5326" y="1829"/>
                    </a:cubicBezTo>
                    <a:cubicBezTo>
                      <a:pt x="5248" y="1829"/>
                      <a:pt x="5175" y="1855"/>
                      <a:pt x="5138" y="1893"/>
                    </a:cubicBezTo>
                    <a:cubicBezTo>
                      <a:pt x="4834" y="2318"/>
                      <a:pt x="4864" y="3078"/>
                      <a:pt x="4864" y="3686"/>
                    </a:cubicBezTo>
                    <a:lnTo>
                      <a:pt x="4864" y="3929"/>
                    </a:lnTo>
                    <a:cubicBezTo>
                      <a:pt x="4530" y="4233"/>
                      <a:pt x="4134" y="4537"/>
                      <a:pt x="3800" y="4780"/>
                    </a:cubicBezTo>
                    <a:cubicBezTo>
                      <a:pt x="3800" y="4689"/>
                      <a:pt x="3831" y="4568"/>
                      <a:pt x="3831" y="4446"/>
                    </a:cubicBezTo>
                    <a:cubicBezTo>
                      <a:pt x="3831" y="4385"/>
                      <a:pt x="3831" y="4264"/>
                      <a:pt x="3891" y="4233"/>
                    </a:cubicBezTo>
                    <a:cubicBezTo>
                      <a:pt x="3922" y="4081"/>
                      <a:pt x="3922" y="3869"/>
                      <a:pt x="3922" y="3686"/>
                    </a:cubicBezTo>
                    <a:cubicBezTo>
                      <a:pt x="3952" y="3048"/>
                      <a:pt x="4043" y="2288"/>
                      <a:pt x="4408" y="1832"/>
                    </a:cubicBezTo>
                    <a:cubicBezTo>
                      <a:pt x="4499" y="1710"/>
                      <a:pt x="4499" y="1558"/>
                      <a:pt x="4378" y="1498"/>
                    </a:cubicBezTo>
                    <a:cubicBezTo>
                      <a:pt x="4321" y="1455"/>
                      <a:pt x="4258" y="1433"/>
                      <a:pt x="4201" y="1433"/>
                    </a:cubicBezTo>
                    <a:cubicBezTo>
                      <a:pt x="4135" y="1433"/>
                      <a:pt x="4076" y="1463"/>
                      <a:pt x="4043" y="1528"/>
                    </a:cubicBezTo>
                    <a:cubicBezTo>
                      <a:pt x="3587" y="2106"/>
                      <a:pt x="3496" y="2926"/>
                      <a:pt x="3435" y="3656"/>
                    </a:cubicBezTo>
                    <a:cubicBezTo>
                      <a:pt x="3435" y="3838"/>
                      <a:pt x="3375" y="3990"/>
                      <a:pt x="3375" y="4142"/>
                    </a:cubicBezTo>
                    <a:cubicBezTo>
                      <a:pt x="3375" y="4233"/>
                      <a:pt x="3375" y="4324"/>
                      <a:pt x="3344" y="4416"/>
                    </a:cubicBezTo>
                    <a:cubicBezTo>
                      <a:pt x="3344" y="4628"/>
                      <a:pt x="3314" y="4993"/>
                      <a:pt x="3223" y="5054"/>
                    </a:cubicBezTo>
                    <a:cubicBezTo>
                      <a:pt x="3192" y="5145"/>
                      <a:pt x="3162" y="5206"/>
                      <a:pt x="3192" y="5297"/>
                    </a:cubicBezTo>
                    <a:cubicBezTo>
                      <a:pt x="2919" y="5510"/>
                      <a:pt x="2676" y="5783"/>
                      <a:pt x="2402" y="5996"/>
                    </a:cubicBezTo>
                    <a:lnTo>
                      <a:pt x="2250" y="6148"/>
                    </a:lnTo>
                    <a:lnTo>
                      <a:pt x="2250" y="5844"/>
                    </a:lnTo>
                    <a:lnTo>
                      <a:pt x="2250" y="5631"/>
                    </a:lnTo>
                    <a:cubicBezTo>
                      <a:pt x="2280" y="4689"/>
                      <a:pt x="2554" y="3625"/>
                      <a:pt x="3010" y="2622"/>
                    </a:cubicBezTo>
                    <a:cubicBezTo>
                      <a:pt x="3040" y="2501"/>
                      <a:pt x="3010" y="2349"/>
                      <a:pt x="2888" y="2318"/>
                    </a:cubicBezTo>
                    <a:cubicBezTo>
                      <a:pt x="2860" y="2311"/>
                      <a:pt x="2829" y="2307"/>
                      <a:pt x="2799" y="2307"/>
                    </a:cubicBezTo>
                    <a:cubicBezTo>
                      <a:pt x="2702" y="2307"/>
                      <a:pt x="2608" y="2347"/>
                      <a:pt x="2584" y="2440"/>
                    </a:cubicBezTo>
                    <a:cubicBezTo>
                      <a:pt x="2128" y="3473"/>
                      <a:pt x="1824" y="4598"/>
                      <a:pt x="1794" y="5631"/>
                    </a:cubicBezTo>
                    <a:lnTo>
                      <a:pt x="1794" y="5844"/>
                    </a:lnTo>
                    <a:cubicBezTo>
                      <a:pt x="1794" y="6087"/>
                      <a:pt x="1794" y="6270"/>
                      <a:pt x="1703" y="6452"/>
                    </a:cubicBezTo>
                    <a:cubicBezTo>
                      <a:pt x="1672" y="6543"/>
                      <a:pt x="1672" y="6574"/>
                      <a:pt x="1703" y="6665"/>
                    </a:cubicBezTo>
                    <a:cubicBezTo>
                      <a:pt x="1642" y="6726"/>
                      <a:pt x="1520" y="6817"/>
                      <a:pt x="1460" y="6878"/>
                    </a:cubicBezTo>
                    <a:lnTo>
                      <a:pt x="1247" y="7030"/>
                    </a:lnTo>
                    <a:cubicBezTo>
                      <a:pt x="852" y="7364"/>
                      <a:pt x="396" y="7759"/>
                      <a:pt x="92" y="8215"/>
                    </a:cubicBezTo>
                    <a:cubicBezTo>
                      <a:pt x="1" y="8337"/>
                      <a:pt x="31" y="8489"/>
                      <a:pt x="122" y="8549"/>
                    </a:cubicBezTo>
                    <a:cubicBezTo>
                      <a:pt x="165" y="8581"/>
                      <a:pt x="211" y="8595"/>
                      <a:pt x="255" y="8595"/>
                    </a:cubicBezTo>
                    <a:cubicBezTo>
                      <a:pt x="339" y="8595"/>
                      <a:pt x="417" y="8548"/>
                      <a:pt x="457" y="8489"/>
                    </a:cubicBezTo>
                    <a:cubicBezTo>
                      <a:pt x="761" y="8063"/>
                      <a:pt x="1156" y="7729"/>
                      <a:pt x="1551" y="7425"/>
                    </a:cubicBezTo>
                    <a:lnTo>
                      <a:pt x="1764" y="7273"/>
                    </a:lnTo>
                    <a:cubicBezTo>
                      <a:pt x="1855" y="7151"/>
                      <a:pt x="2007" y="7030"/>
                      <a:pt x="2128" y="6908"/>
                    </a:cubicBezTo>
                    <a:cubicBezTo>
                      <a:pt x="3162" y="7303"/>
                      <a:pt x="4226" y="7486"/>
                      <a:pt x="5290" y="7729"/>
                    </a:cubicBezTo>
                    <a:cubicBezTo>
                      <a:pt x="5502" y="7759"/>
                      <a:pt x="5745" y="7790"/>
                      <a:pt x="5958" y="7881"/>
                    </a:cubicBezTo>
                    <a:cubicBezTo>
                      <a:pt x="5971" y="7884"/>
                      <a:pt x="5984" y="7885"/>
                      <a:pt x="5998" y="7885"/>
                    </a:cubicBezTo>
                    <a:cubicBezTo>
                      <a:pt x="6110" y="7885"/>
                      <a:pt x="6232" y="7777"/>
                      <a:pt x="6232" y="7668"/>
                    </a:cubicBezTo>
                    <a:cubicBezTo>
                      <a:pt x="6262" y="7577"/>
                      <a:pt x="6171" y="7425"/>
                      <a:pt x="6049" y="7425"/>
                    </a:cubicBezTo>
                    <a:cubicBezTo>
                      <a:pt x="5806" y="7364"/>
                      <a:pt x="5593" y="7334"/>
                      <a:pt x="5350" y="7273"/>
                    </a:cubicBezTo>
                    <a:cubicBezTo>
                      <a:pt x="4408" y="7060"/>
                      <a:pt x="3435" y="6878"/>
                      <a:pt x="2524" y="6574"/>
                    </a:cubicBezTo>
                    <a:cubicBezTo>
                      <a:pt x="2584" y="6543"/>
                      <a:pt x="2615" y="6452"/>
                      <a:pt x="2706" y="6422"/>
                    </a:cubicBezTo>
                    <a:cubicBezTo>
                      <a:pt x="3010" y="6148"/>
                      <a:pt x="3344" y="5844"/>
                      <a:pt x="3648" y="5601"/>
                    </a:cubicBezTo>
                    <a:cubicBezTo>
                      <a:pt x="5016" y="5844"/>
                      <a:pt x="6536" y="6148"/>
                      <a:pt x="8025" y="6543"/>
                    </a:cubicBezTo>
                    <a:cubicBezTo>
                      <a:pt x="8056" y="6549"/>
                      <a:pt x="8086" y="6551"/>
                      <a:pt x="8113" y="6551"/>
                    </a:cubicBezTo>
                    <a:cubicBezTo>
                      <a:pt x="8247" y="6551"/>
                      <a:pt x="8334" y="6492"/>
                      <a:pt x="8359" y="6391"/>
                    </a:cubicBezTo>
                    <a:cubicBezTo>
                      <a:pt x="8390" y="6270"/>
                      <a:pt x="8329" y="6118"/>
                      <a:pt x="8177" y="6087"/>
                    </a:cubicBezTo>
                    <a:cubicBezTo>
                      <a:pt x="6840" y="5753"/>
                      <a:pt x="5442" y="5479"/>
                      <a:pt x="4195" y="5206"/>
                    </a:cubicBezTo>
                    <a:cubicBezTo>
                      <a:pt x="4499" y="4993"/>
                      <a:pt x="4803" y="4720"/>
                      <a:pt x="5046" y="4476"/>
                    </a:cubicBezTo>
                    <a:lnTo>
                      <a:pt x="5107" y="4476"/>
                    </a:lnTo>
                    <a:cubicBezTo>
                      <a:pt x="5259" y="4537"/>
                      <a:pt x="5442" y="4537"/>
                      <a:pt x="5624" y="4537"/>
                    </a:cubicBezTo>
                    <a:cubicBezTo>
                      <a:pt x="6019" y="4537"/>
                      <a:pt x="6353" y="4568"/>
                      <a:pt x="6657" y="4689"/>
                    </a:cubicBezTo>
                    <a:cubicBezTo>
                      <a:pt x="6686" y="4696"/>
                      <a:pt x="6716" y="4700"/>
                      <a:pt x="6747" y="4700"/>
                    </a:cubicBezTo>
                    <a:cubicBezTo>
                      <a:pt x="6844" y="4700"/>
                      <a:pt x="6938" y="4661"/>
                      <a:pt x="6961" y="4568"/>
                    </a:cubicBezTo>
                    <a:cubicBezTo>
                      <a:pt x="6992" y="4446"/>
                      <a:pt x="6961" y="4294"/>
                      <a:pt x="6840" y="4264"/>
                    </a:cubicBezTo>
                    <a:cubicBezTo>
                      <a:pt x="6505" y="4112"/>
                      <a:pt x="6049" y="4112"/>
                      <a:pt x="5654" y="4081"/>
                    </a:cubicBezTo>
                    <a:lnTo>
                      <a:pt x="5593" y="4081"/>
                    </a:lnTo>
                    <a:cubicBezTo>
                      <a:pt x="5806" y="3869"/>
                      <a:pt x="6049" y="3686"/>
                      <a:pt x="6232" y="3504"/>
                    </a:cubicBezTo>
                    <a:cubicBezTo>
                      <a:pt x="6475" y="3321"/>
                      <a:pt x="6688" y="3078"/>
                      <a:pt x="6931" y="2896"/>
                    </a:cubicBezTo>
                    <a:cubicBezTo>
                      <a:pt x="7064" y="2940"/>
                      <a:pt x="7219" y="2959"/>
                      <a:pt x="7389" y="2959"/>
                    </a:cubicBezTo>
                    <a:cubicBezTo>
                      <a:pt x="7799" y="2959"/>
                      <a:pt x="8300" y="2851"/>
                      <a:pt x="8815" y="2744"/>
                    </a:cubicBezTo>
                    <a:cubicBezTo>
                      <a:pt x="9211" y="2653"/>
                      <a:pt x="9575" y="2592"/>
                      <a:pt x="9758" y="2592"/>
                    </a:cubicBezTo>
                    <a:cubicBezTo>
                      <a:pt x="9910" y="2592"/>
                      <a:pt x="10001" y="2470"/>
                      <a:pt x="10031" y="2349"/>
                    </a:cubicBezTo>
                    <a:cubicBezTo>
                      <a:pt x="10031" y="2197"/>
                      <a:pt x="9910" y="2136"/>
                      <a:pt x="9818" y="2106"/>
                    </a:cubicBezTo>
                    <a:cubicBezTo>
                      <a:pt x="9545" y="2106"/>
                      <a:pt x="9150" y="2166"/>
                      <a:pt x="8755" y="2258"/>
                    </a:cubicBezTo>
                    <a:cubicBezTo>
                      <a:pt x="8359" y="2318"/>
                      <a:pt x="7843" y="2440"/>
                      <a:pt x="7448" y="2440"/>
                    </a:cubicBezTo>
                    <a:cubicBezTo>
                      <a:pt x="7843" y="2136"/>
                      <a:pt x="8177" y="1832"/>
                      <a:pt x="8542" y="1528"/>
                    </a:cubicBezTo>
                    <a:cubicBezTo>
                      <a:pt x="8770" y="1460"/>
                      <a:pt x="9032" y="1425"/>
                      <a:pt x="9251" y="1425"/>
                    </a:cubicBezTo>
                    <a:cubicBezTo>
                      <a:pt x="9325" y="1425"/>
                      <a:pt x="9393" y="1429"/>
                      <a:pt x="9454" y="1437"/>
                    </a:cubicBezTo>
                    <a:cubicBezTo>
                      <a:pt x="9606" y="1437"/>
                      <a:pt x="9727" y="1376"/>
                      <a:pt x="9727" y="1224"/>
                    </a:cubicBezTo>
                    <a:cubicBezTo>
                      <a:pt x="9727" y="1103"/>
                      <a:pt x="9667" y="951"/>
                      <a:pt x="9515" y="951"/>
                    </a:cubicBezTo>
                    <a:lnTo>
                      <a:pt x="9363" y="951"/>
                    </a:lnTo>
                    <a:cubicBezTo>
                      <a:pt x="9393" y="920"/>
                      <a:pt x="9454" y="890"/>
                      <a:pt x="9515" y="829"/>
                    </a:cubicBezTo>
                    <a:cubicBezTo>
                      <a:pt x="9606" y="768"/>
                      <a:pt x="9667" y="616"/>
                      <a:pt x="9575" y="495"/>
                    </a:cubicBezTo>
                    <a:cubicBezTo>
                      <a:pt x="9539" y="421"/>
                      <a:pt x="9468" y="381"/>
                      <a:pt x="9392" y="381"/>
                    </a:cubicBezTo>
                    <a:cubicBezTo>
                      <a:pt x="9342" y="381"/>
                      <a:pt x="9289" y="398"/>
                      <a:pt x="9241" y="434"/>
                    </a:cubicBezTo>
                    <a:cubicBezTo>
                      <a:pt x="8937" y="616"/>
                      <a:pt x="8633" y="829"/>
                      <a:pt x="8329" y="1072"/>
                    </a:cubicBezTo>
                    <a:cubicBezTo>
                      <a:pt x="8238" y="1103"/>
                      <a:pt x="8177" y="1103"/>
                      <a:pt x="8086" y="1133"/>
                    </a:cubicBezTo>
                    <a:cubicBezTo>
                      <a:pt x="8025" y="890"/>
                      <a:pt x="8056" y="525"/>
                      <a:pt x="8086" y="312"/>
                    </a:cubicBezTo>
                    <a:cubicBezTo>
                      <a:pt x="8147" y="191"/>
                      <a:pt x="8056" y="39"/>
                      <a:pt x="7934" y="8"/>
                    </a:cubicBezTo>
                    <a:cubicBezTo>
                      <a:pt x="7918" y="3"/>
                      <a:pt x="7901" y="1"/>
                      <a:pt x="7882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19;p67">
                <a:extLst>
                  <a:ext uri="{FF2B5EF4-FFF2-40B4-BE49-F238E27FC236}">
                    <a16:creationId xmlns:a16="http://schemas.microsoft.com/office/drawing/2014/main" id="{080A4D61-EBF2-4EAF-89EC-68196E732A5A}"/>
                  </a:ext>
                </a:extLst>
              </p:cNvPr>
              <p:cNvSpPr/>
              <p:nvPr/>
            </p:nvSpPr>
            <p:spPr>
              <a:xfrm>
                <a:off x="13916175" y="6864850"/>
                <a:ext cx="209000" cy="118650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4746" extrusionOk="0">
                    <a:moveTo>
                      <a:pt x="5775" y="0"/>
                    </a:moveTo>
                    <a:cubicBezTo>
                      <a:pt x="5185" y="0"/>
                      <a:pt x="4591" y="68"/>
                      <a:pt x="3983" y="194"/>
                    </a:cubicBezTo>
                    <a:cubicBezTo>
                      <a:pt x="2524" y="468"/>
                      <a:pt x="1520" y="1349"/>
                      <a:pt x="578" y="2443"/>
                    </a:cubicBezTo>
                    <a:cubicBezTo>
                      <a:pt x="335" y="2717"/>
                      <a:pt x="1" y="3021"/>
                      <a:pt x="122" y="3355"/>
                    </a:cubicBezTo>
                    <a:cubicBezTo>
                      <a:pt x="335" y="4024"/>
                      <a:pt x="1612" y="4389"/>
                      <a:pt x="2220" y="4571"/>
                    </a:cubicBezTo>
                    <a:cubicBezTo>
                      <a:pt x="2633" y="4688"/>
                      <a:pt x="3068" y="4745"/>
                      <a:pt x="3508" y="4745"/>
                    </a:cubicBezTo>
                    <a:cubicBezTo>
                      <a:pt x="4783" y="4745"/>
                      <a:pt x="6096" y="4267"/>
                      <a:pt x="7022" y="3386"/>
                    </a:cubicBezTo>
                    <a:cubicBezTo>
                      <a:pt x="7600" y="2839"/>
                      <a:pt x="8359" y="1501"/>
                      <a:pt x="7752" y="437"/>
                    </a:cubicBezTo>
                    <a:cubicBezTo>
                      <a:pt x="7600" y="103"/>
                      <a:pt x="6870" y="133"/>
                      <a:pt x="6566" y="42"/>
                    </a:cubicBezTo>
                    <a:cubicBezTo>
                      <a:pt x="6303" y="14"/>
                      <a:pt x="6039" y="0"/>
                      <a:pt x="5775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20;p67">
                <a:extLst>
                  <a:ext uri="{FF2B5EF4-FFF2-40B4-BE49-F238E27FC236}">
                    <a16:creationId xmlns:a16="http://schemas.microsoft.com/office/drawing/2014/main" id="{D1B28B41-02B5-479A-AEB6-B69F13A6A677}"/>
                  </a:ext>
                </a:extLst>
              </p:cNvPr>
              <p:cNvSpPr/>
              <p:nvPr/>
            </p:nvSpPr>
            <p:spPr>
              <a:xfrm>
                <a:off x="13895650" y="6858000"/>
                <a:ext cx="234075" cy="132575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5303" extrusionOk="0">
                    <a:moveTo>
                      <a:pt x="7301" y="1"/>
                    </a:moveTo>
                    <a:cubicBezTo>
                      <a:pt x="7237" y="1"/>
                      <a:pt x="7152" y="35"/>
                      <a:pt x="7083" y="103"/>
                    </a:cubicBezTo>
                    <a:lnTo>
                      <a:pt x="7053" y="195"/>
                    </a:lnTo>
                    <a:cubicBezTo>
                      <a:pt x="6779" y="742"/>
                      <a:pt x="6475" y="1350"/>
                      <a:pt x="6566" y="1714"/>
                    </a:cubicBezTo>
                    <a:cubicBezTo>
                      <a:pt x="6384" y="1806"/>
                      <a:pt x="6141" y="1836"/>
                      <a:pt x="5959" y="1927"/>
                    </a:cubicBezTo>
                    <a:cubicBezTo>
                      <a:pt x="5776" y="1958"/>
                      <a:pt x="5563" y="2018"/>
                      <a:pt x="5381" y="2079"/>
                    </a:cubicBezTo>
                    <a:cubicBezTo>
                      <a:pt x="5533" y="1714"/>
                      <a:pt x="5715" y="1319"/>
                      <a:pt x="5959" y="1198"/>
                    </a:cubicBezTo>
                    <a:cubicBezTo>
                      <a:pt x="6019" y="1167"/>
                      <a:pt x="6080" y="1015"/>
                      <a:pt x="6019" y="924"/>
                    </a:cubicBezTo>
                    <a:cubicBezTo>
                      <a:pt x="5998" y="881"/>
                      <a:pt x="5931" y="838"/>
                      <a:pt x="5861" y="838"/>
                    </a:cubicBezTo>
                    <a:cubicBezTo>
                      <a:pt x="5832" y="838"/>
                      <a:pt x="5803" y="845"/>
                      <a:pt x="5776" y="863"/>
                    </a:cubicBezTo>
                    <a:cubicBezTo>
                      <a:pt x="5411" y="1046"/>
                      <a:pt x="5199" y="1623"/>
                      <a:pt x="5016" y="2018"/>
                    </a:cubicBezTo>
                    <a:cubicBezTo>
                      <a:pt x="4955" y="2110"/>
                      <a:pt x="4955" y="2140"/>
                      <a:pt x="4925" y="2170"/>
                    </a:cubicBezTo>
                    <a:cubicBezTo>
                      <a:pt x="4591" y="2292"/>
                      <a:pt x="4256" y="2383"/>
                      <a:pt x="3892" y="2444"/>
                    </a:cubicBezTo>
                    <a:lnTo>
                      <a:pt x="4013" y="2231"/>
                    </a:lnTo>
                    <a:cubicBezTo>
                      <a:pt x="4044" y="2140"/>
                      <a:pt x="4104" y="2110"/>
                      <a:pt x="4104" y="2079"/>
                    </a:cubicBezTo>
                    <a:cubicBezTo>
                      <a:pt x="4165" y="1958"/>
                      <a:pt x="4256" y="1836"/>
                      <a:pt x="4287" y="1714"/>
                    </a:cubicBezTo>
                    <a:cubicBezTo>
                      <a:pt x="4560" y="1258"/>
                      <a:pt x="4804" y="772"/>
                      <a:pt x="5229" y="590"/>
                    </a:cubicBezTo>
                    <a:cubicBezTo>
                      <a:pt x="5320" y="559"/>
                      <a:pt x="5381" y="438"/>
                      <a:pt x="5320" y="316"/>
                    </a:cubicBezTo>
                    <a:cubicBezTo>
                      <a:pt x="5278" y="274"/>
                      <a:pt x="5221" y="217"/>
                      <a:pt x="5149" y="217"/>
                    </a:cubicBezTo>
                    <a:cubicBezTo>
                      <a:pt x="5118" y="217"/>
                      <a:pt x="5084" y="228"/>
                      <a:pt x="5047" y="255"/>
                    </a:cubicBezTo>
                    <a:cubicBezTo>
                      <a:pt x="4500" y="499"/>
                      <a:pt x="4196" y="1046"/>
                      <a:pt x="3952" y="1532"/>
                    </a:cubicBezTo>
                    <a:cubicBezTo>
                      <a:pt x="3861" y="1654"/>
                      <a:pt x="3800" y="1775"/>
                      <a:pt x="3740" y="1866"/>
                    </a:cubicBezTo>
                    <a:cubicBezTo>
                      <a:pt x="3709" y="1927"/>
                      <a:pt x="3679" y="1988"/>
                      <a:pt x="3648" y="2079"/>
                    </a:cubicBezTo>
                    <a:cubicBezTo>
                      <a:pt x="3557" y="2231"/>
                      <a:pt x="3436" y="2444"/>
                      <a:pt x="3345" y="2474"/>
                    </a:cubicBezTo>
                    <a:cubicBezTo>
                      <a:pt x="3284" y="2535"/>
                      <a:pt x="3253" y="2565"/>
                      <a:pt x="3223" y="2626"/>
                    </a:cubicBezTo>
                    <a:lnTo>
                      <a:pt x="2433" y="2869"/>
                    </a:lnTo>
                    <a:cubicBezTo>
                      <a:pt x="2372" y="2869"/>
                      <a:pt x="2311" y="2900"/>
                      <a:pt x="2281" y="2900"/>
                    </a:cubicBezTo>
                    <a:lnTo>
                      <a:pt x="2372" y="2687"/>
                    </a:lnTo>
                    <a:cubicBezTo>
                      <a:pt x="2433" y="2626"/>
                      <a:pt x="2433" y="2565"/>
                      <a:pt x="2463" y="2535"/>
                    </a:cubicBezTo>
                    <a:cubicBezTo>
                      <a:pt x="2797" y="1836"/>
                      <a:pt x="3345" y="1198"/>
                      <a:pt x="3983" y="651"/>
                    </a:cubicBezTo>
                    <a:cubicBezTo>
                      <a:pt x="4044" y="590"/>
                      <a:pt x="4044" y="468"/>
                      <a:pt x="4013" y="407"/>
                    </a:cubicBezTo>
                    <a:cubicBezTo>
                      <a:pt x="3975" y="350"/>
                      <a:pt x="3912" y="328"/>
                      <a:pt x="3848" y="328"/>
                    </a:cubicBezTo>
                    <a:cubicBezTo>
                      <a:pt x="3810" y="328"/>
                      <a:pt x="3773" y="335"/>
                      <a:pt x="3740" y="347"/>
                    </a:cubicBezTo>
                    <a:cubicBezTo>
                      <a:pt x="3071" y="924"/>
                      <a:pt x="2493" y="1654"/>
                      <a:pt x="2159" y="2322"/>
                    </a:cubicBezTo>
                    <a:cubicBezTo>
                      <a:pt x="2129" y="2383"/>
                      <a:pt x="2129" y="2444"/>
                      <a:pt x="2068" y="2474"/>
                    </a:cubicBezTo>
                    <a:cubicBezTo>
                      <a:pt x="2007" y="2626"/>
                      <a:pt x="1916" y="2778"/>
                      <a:pt x="1855" y="2900"/>
                    </a:cubicBezTo>
                    <a:cubicBezTo>
                      <a:pt x="1825" y="2930"/>
                      <a:pt x="1764" y="2991"/>
                      <a:pt x="1764" y="3021"/>
                    </a:cubicBezTo>
                    <a:cubicBezTo>
                      <a:pt x="1703" y="3052"/>
                      <a:pt x="1612" y="3052"/>
                      <a:pt x="1521" y="3082"/>
                    </a:cubicBezTo>
                    <a:lnTo>
                      <a:pt x="1308" y="3143"/>
                    </a:lnTo>
                    <a:cubicBezTo>
                      <a:pt x="913" y="3234"/>
                      <a:pt x="487" y="3356"/>
                      <a:pt x="92" y="3599"/>
                    </a:cubicBezTo>
                    <a:cubicBezTo>
                      <a:pt x="31" y="3629"/>
                      <a:pt x="1" y="3751"/>
                      <a:pt x="31" y="3842"/>
                    </a:cubicBezTo>
                    <a:cubicBezTo>
                      <a:pt x="54" y="3910"/>
                      <a:pt x="128" y="3945"/>
                      <a:pt x="215" y="3945"/>
                    </a:cubicBezTo>
                    <a:cubicBezTo>
                      <a:pt x="244" y="3945"/>
                      <a:pt x="275" y="3941"/>
                      <a:pt x="305" y="3933"/>
                    </a:cubicBezTo>
                    <a:cubicBezTo>
                      <a:pt x="639" y="3751"/>
                      <a:pt x="1004" y="3629"/>
                      <a:pt x="1430" y="3508"/>
                    </a:cubicBezTo>
                    <a:lnTo>
                      <a:pt x="1612" y="3477"/>
                    </a:lnTo>
                    <a:cubicBezTo>
                      <a:pt x="1734" y="3447"/>
                      <a:pt x="1886" y="3386"/>
                      <a:pt x="2007" y="3356"/>
                    </a:cubicBezTo>
                    <a:cubicBezTo>
                      <a:pt x="2615" y="3964"/>
                      <a:pt x="3284" y="4450"/>
                      <a:pt x="3983" y="4967"/>
                    </a:cubicBezTo>
                    <a:cubicBezTo>
                      <a:pt x="4135" y="5058"/>
                      <a:pt x="4287" y="5179"/>
                      <a:pt x="4439" y="5271"/>
                    </a:cubicBezTo>
                    <a:cubicBezTo>
                      <a:pt x="4460" y="5292"/>
                      <a:pt x="4489" y="5302"/>
                      <a:pt x="4522" y="5302"/>
                    </a:cubicBezTo>
                    <a:cubicBezTo>
                      <a:pt x="4582" y="5302"/>
                      <a:pt x="4653" y="5269"/>
                      <a:pt x="4712" y="5210"/>
                    </a:cubicBezTo>
                    <a:cubicBezTo>
                      <a:pt x="4773" y="5149"/>
                      <a:pt x="4743" y="5027"/>
                      <a:pt x="4652" y="4967"/>
                    </a:cubicBezTo>
                    <a:cubicBezTo>
                      <a:pt x="4500" y="4845"/>
                      <a:pt x="4348" y="4724"/>
                      <a:pt x="4196" y="4663"/>
                    </a:cubicBezTo>
                    <a:cubicBezTo>
                      <a:pt x="3588" y="4207"/>
                      <a:pt x="2949" y="3751"/>
                      <a:pt x="2433" y="3234"/>
                    </a:cubicBezTo>
                    <a:cubicBezTo>
                      <a:pt x="2493" y="3234"/>
                      <a:pt x="2524" y="3204"/>
                      <a:pt x="2615" y="3204"/>
                    </a:cubicBezTo>
                    <a:cubicBezTo>
                      <a:pt x="2919" y="3082"/>
                      <a:pt x="3253" y="3021"/>
                      <a:pt x="3557" y="2900"/>
                    </a:cubicBezTo>
                    <a:cubicBezTo>
                      <a:pt x="4439" y="3508"/>
                      <a:pt x="5411" y="4268"/>
                      <a:pt x="6323" y="4997"/>
                    </a:cubicBezTo>
                    <a:cubicBezTo>
                      <a:pt x="6323" y="5113"/>
                      <a:pt x="6372" y="5155"/>
                      <a:pt x="6431" y="5155"/>
                    </a:cubicBezTo>
                    <a:cubicBezTo>
                      <a:pt x="6465" y="5155"/>
                      <a:pt x="6503" y="5141"/>
                      <a:pt x="6536" y="5119"/>
                    </a:cubicBezTo>
                    <a:cubicBezTo>
                      <a:pt x="6597" y="5027"/>
                      <a:pt x="6566" y="4936"/>
                      <a:pt x="6475" y="4845"/>
                    </a:cubicBezTo>
                    <a:cubicBezTo>
                      <a:pt x="5655" y="4176"/>
                      <a:pt x="4743" y="3508"/>
                      <a:pt x="3952" y="2900"/>
                    </a:cubicBezTo>
                    <a:cubicBezTo>
                      <a:pt x="4256" y="2839"/>
                      <a:pt x="4500" y="2748"/>
                      <a:pt x="4804" y="2687"/>
                    </a:cubicBezTo>
                    <a:lnTo>
                      <a:pt x="4864" y="2687"/>
                    </a:lnTo>
                    <a:cubicBezTo>
                      <a:pt x="4955" y="2748"/>
                      <a:pt x="5077" y="2778"/>
                      <a:pt x="5199" y="2869"/>
                    </a:cubicBezTo>
                    <a:cubicBezTo>
                      <a:pt x="5472" y="2991"/>
                      <a:pt x="5685" y="3143"/>
                      <a:pt x="5867" y="3295"/>
                    </a:cubicBezTo>
                    <a:cubicBezTo>
                      <a:pt x="5913" y="3325"/>
                      <a:pt x="5966" y="3341"/>
                      <a:pt x="6016" y="3341"/>
                    </a:cubicBezTo>
                    <a:cubicBezTo>
                      <a:pt x="6065" y="3341"/>
                      <a:pt x="6111" y="3325"/>
                      <a:pt x="6141" y="3295"/>
                    </a:cubicBezTo>
                    <a:cubicBezTo>
                      <a:pt x="6232" y="3204"/>
                      <a:pt x="6232" y="3082"/>
                      <a:pt x="6141" y="3021"/>
                    </a:cubicBezTo>
                    <a:cubicBezTo>
                      <a:pt x="5959" y="2778"/>
                      <a:pt x="5655" y="2626"/>
                      <a:pt x="5381" y="2474"/>
                    </a:cubicBezTo>
                    <a:cubicBezTo>
                      <a:pt x="5381" y="2474"/>
                      <a:pt x="5351" y="2474"/>
                      <a:pt x="5351" y="2444"/>
                    </a:cubicBezTo>
                    <a:cubicBezTo>
                      <a:pt x="5563" y="2383"/>
                      <a:pt x="5776" y="2322"/>
                      <a:pt x="5989" y="2261"/>
                    </a:cubicBezTo>
                    <a:cubicBezTo>
                      <a:pt x="6232" y="2170"/>
                      <a:pt x="6445" y="2110"/>
                      <a:pt x="6688" y="2079"/>
                    </a:cubicBezTo>
                    <a:cubicBezTo>
                      <a:pt x="6931" y="2322"/>
                      <a:pt x="7509" y="2444"/>
                      <a:pt x="8056" y="2596"/>
                    </a:cubicBezTo>
                    <a:cubicBezTo>
                      <a:pt x="8360" y="2687"/>
                      <a:pt x="8603" y="2748"/>
                      <a:pt x="8755" y="2839"/>
                    </a:cubicBezTo>
                    <a:cubicBezTo>
                      <a:pt x="8778" y="2847"/>
                      <a:pt x="8802" y="2850"/>
                      <a:pt x="8828" y="2850"/>
                    </a:cubicBezTo>
                    <a:cubicBezTo>
                      <a:pt x="8903" y="2850"/>
                      <a:pt x="8983" y="2816"/>
                      <a:pt x="9029" y="2748"/>
                    </a:cubicBezTo>
                    <a:cubicBezTo>
                      <a:pt x="9059" y="2687"/>
                      <a:pt x="9029" y="2565"/>
                      <a:pt x="8968" y="2474"/>
                    </a:cubicBezTo>
                    <a:cubicBezTo>
                      <a:pt x="8755" y="2413"/>
                      <a:pt x="8451" y="2322"/>
                      <a:pt x="8147" y="2261"/>
                    </a:cubicBezTo>
                    <a:cubicBezTo>
                      <a:pt x="7843" y="2170"/>
                      <a:pt x="7448" y="2079"/>
                      <a:pt x="7174" y="1958"/>
                    </a:cubicBezTo>
                    <a:cubicBezTo>
                      <a:pt x="7509" y="1836"/>
                      <a:pt x="7904" y="1775"/>
                      <a:pt x="8238" y="1684"/>
                    </a:cubicBezTo>
                    <a:cubicBezTo>
                      <a:pt x="8451" y="1714"/>
                      <a:pt x="8725" y="1836"/>
                      <a:pt x="8907" y="1927"/>
                    </a:cubicBezTo>
                    <a:cubicBezTo>
                      <a:pt x="8930" y="1935"/>
                      <a:pt x="8954" y="1939"/>
                      <a:pt x="8980" y="1939"/>
                    </a:cubicBezTo>
                    <a:cubicBezTo>
                      <a:pt x="9055" y="1939"/>
                      <a:pt x="9135" y="1904"/>
                      <a:pt x="9180" y="1836"/>
                    </a:cubicBezTo>
                    <a:cubicBezTo>
                      <a:pt x="9211" y="1775"/>
                      <a:pt x="9180" y="1654"/>
                      <a:pt x="9120" y="1562"/>
                    </a:cubicBezTo>
                    <a:cubicBezTo>
                      <a:pt x="9059" y="1562"/>
                      <a:pt x="9029" y="1532"/>
                      <a:pt x="9029" y="1532"/>
                    </a:cubicBezTo>
                    <a:cubicBezTo>
                      <a:pt x="9059" y="1532"/>
                      <a:pt x="9120" y="1532"/>
                      <a:pt x="9180" y="1502"/>
                    </a:cubicBezTo>
                    <a:cubicBezTo>
                      <a:pt x="9302" y="1502"/>
                      <a:pt x="9363" y="1380"/>
                      <a:pt x="9332" y="1258"/>
                    </a:cubicBezTo>
                    <a:cubicBezTo>
                      <a:pt x="9332" y="1179"/>
                      <a:pt x="9241" y="1100"/>
                      <a:pt x="9158" y="1100"/>
                    </a:cubicBezTo>
                    <a:cubicBezTo>
                      <a:pt x="9145" y="1100"/>
                      <a:pt x="9132" y="1102"/>
                      <a:pt x="9120" y="1106"/>
                    </a:cubicBezTo>
                    <a:cubicBezTo>
                      <a:pt x="8846" y="1167"/>
                      <a:pt x="8542" y="1228"/>
                      <a:pt x="8269" y="1258"/>
                    </a:cubicBezTo>
                    <a:cubicBezTo>
                      <a:pt x="8208" y="1258"/>
                      <a:pt x="8147" y="1258"/>
                      <a:pt x="8086" y="1228"/>
                    </a:cubicBezTo>
                    <a:cubicBezTo>
                      <a:pt x="8117" y="1015"/>
                      <a:pt x="8238" y="772"/>
                      <a:pt x="8360" y="651"/>
                    </a:cubicBezTo>
                    <a:cubicBezTo>
                      <a:pt x="8421" y="590"/>
                      <a:pt x="8421" y="468"/>
                      <a:pt x="8299" y="407"/>
                    </a:cubicBezTo>
                    <a:cubicBezTo>
                      <a:pt x="8271" y="365"/>
                      <a:pt x="8229" y="342"/>
                      <a:pt x="8187" y="342"/>
                    </a:cubicBezTo>
                    <a:cubicBezTo>
                      <a:pt x="8138" y="342"/>
                      <a:pt x="8088" y="373"/>
                      <a:pt x="8056" y="438"/>
                    </a:cubicBezTo>
                    <a:cubicBezTo>
                      <a:pt x="7843" y="651"/>
                      <a:pt x="7661" y="1046"/>
                      <a:pt x="7661" y="1410"/>
                    </a:cubicBezTo>
                    <a:lnTo>
                      <a:pt x="6870" y="1654"/>
                    </a:lnTo>
                    <a:cubicBezTo>
                      <a:pt x="6870" y="1350"/>
                      <a:pt x="7205" y="651"/>
                      <a:pt x="7357" y="407"/>
                    </a:cubicBezTo>
                    <a:lnTo>
                      <a:pt x="7448" y="286"/>
                    </a:lnTo>
                    <a:cubicBezTo>
                      <a:pt x="7478" y="195"/>
                      <a:pt x="7448" y="103"/>
                      <a:pt x="7357" y="12"/>
                    </a:cubicBezTo>
                    <a:cubicBezTo>
                      <a:pt x="7342" y="5"/>
                      <a:pt x="7323" y="1"/>
                      <a:pt x="7301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21;p67">
                <a:extLst>
                  <a:ext uri="{FF2B5EF4-FFF2-40B4-BE49-F238E27FC236}">
                    <a16:creationId xmlns:a16="http://schemas.microsoft.com/office/drawing/2014/main" id="{03EA0857-94D2-4855-AD1F-47D5E077A401}"/>
                  </a:ext>
                </a:extLst>
              </p:cNvPr>
              <p:cNvSpPr/>
              <p:nvPr/>
            </p:nvSpPr>
            <p:spPr>
              <a:xfrm>
                <a:off x="13916175" y="6864850"/>
                <a:ext cx="209000" cy="118650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4746" extrusionOk="0">
                    <a:moveTo>
                      <a:pt x="5775" y="0"/>
                    </a:moveTo>
                    <a:cubicBezTo>
                      <a:pt x="5185" y="0"/>
                      <a:pt x="4591" y="68"/>
                      <a:pt x="3983" y="194"/>
                    </a:cubicBezTo>
                    <a:cubicBezTo>
                      <a:pt x="2524" y="468"/>
                      <a:pt x="1520" y="1349"/>
                      <a:pt x="578" y="2443"/>
                    </a:cubicBezTo>
                    <a:cubicBezTo>
                      <a:pt x="335" y="2717"/>
                      <a:pt x="1" y="3021"/>
                      <a:pt x="122" y="3355"/>
                    </a:cubicBezTo>
                    <a:cubicBezTo>
                      <a:pt x="335" y="4024"/>
                      <a:pt x="1612" y="4389"/>
                      <a:pt x="2220" y="4571"/>
                    </a:cubicBezTo>
                    <a:cubicBezTo>
                      <a:pt x="2633" y="4688"/>
                      <a:pt x="3068" y="4745"/>
                      <a:pt x="3508" y="4745"/>
                    </a:cubicBezTo>
                    <a:cubicBezTo>
                      <a:pt x="4783" y="4745"/>
                      <a:pt x="6096" y="4267"/>
                      <a:pt x="7022" y="3386"/>
                    </a:cubicBezTo>
                    <a:cubicBezTo>
                      <a:pt x="7600" y="2839"/>
                      <a:pt x="8359" y="1501"/>
                      <a:pt x="7752" y="437"/>
                    </a:cubicBezTo>
                    <a:cubicBezTo>
                      <a:pt x="7600" y="103"/>
                      <a:pt x="6870" y="133"/>
                      <a:pt x="6566" y="42"/>
                    </a:cubicBezTo>
                    <a:cubicBezTo>
                      <a:pt x="6303" y="14"/>
                      <a:pt x="6039" y="0"/>
                      <a:pt x="5775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22;p67">
                <a:extLst>
                  <a:ext uri="{FF2B5EF4-FFF2-40B4-BE49-F238E27FC236}">
                    <a16:creationId xmlns:a16="http://schemas.microsoft.com/office/drawing/2014/main" id="{51CD4949-D015-4A49-B24A-6B9830B5AB7E}"/>
                  </a:ext>
                </a:extLst>
              </p:cNvPr>
              <p:cNvSpPr/>
              <p:nvPr/>
            </p:nvSpPr>
            <p:spPr>
              <a:xfrm>
                <a:off x="13895650" y="6858000"/>
                <a:ext cx="234075" cy="132575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5303" extrusionOk="0">
                    <a:moveTo>
                      <a:pt x="7301" y="1"/>
                    </a:moveTo>
                    <a:cubicBezTo>
                      <a:pt x="7237" y="1"/>
                      <a:pt x="7152" y="35"/>
                      <a:pt x="7083" y="103"/>
                    </a:cubicBezTo>
                    <a:lnTo>
                      <a:pt x="7053" y="195"/>
                    </a:lnTo>
                    <a:cubicBezTo>
                      <a:pt x="6779" y="742"/>
                      <a:pt x="6475" y="1350"/>
                      <a:pt x="6566" y="1714"/>
                    </a:cubicBezTo>
                    <a:cubicBezTo>
                      <a:pt x="6384" y="1806"/>
                      <a:pt x="6141" y="1836"/>
                      <a:pt x="5959" y="1927"/>
                    </a:cubicBezTo>
                    <a:cubicBezTo>
                      <a:pt x="5776" y="1958"/>
                      <a:pt x="5563" y="2018"/>
                      <a:pt x="5381" y="2079"/>
                    </a:cubicBezTo>
                    <a:cubicBezTo>
                      <a:pt x="5533" y="1714"/>
                      <a:pt x="5715" y="1319"/>
                      <a:pt x="5959" y="1198"/>
                    </a:cubicBezTo>
                    <a:cubicBezTo>
                      <a:pt x="6019" y="1167"/>
                      <a:pt x="6080" y="1015"/>
                      <a:pt x="6019" y="924"/>
                    </a:cubicBezTo>
                    <a:cubicBezTo>
                      <a:pt x="5998" y="881"/>
                      <a:pt x="5931" y="838"/>
                      <a:pt x="5861" y="838"/>
                    </a:cubicBezTo>
                    <a:cubicBezTo>
                      <a:pt x="5832" y="838"/>
                      <a:pt x="5803" y="845"/>
                      <a:pt x="5776" y="863"/>
                    </a:cubicBezTo>
                    <a:cubicBezTo>
                      <a:pt x="5411" y="1046"/>
                      <a:pt x="5199" y="1623"/>
                      <a:pt x="5016" y="2018"/>
                    </a:cubicBezTo>
                    <a:cubicBezTo>
                      <a:pt x="4955" y="2110"/>
                      <a:pt x="4955" y="2140"/>
                      <a:pt x="4925" y="2170"/>
                    </a:cubicBezTo>
                    <a:cubicBezTo>
                      <a:pt x="4591" y="2292"/>
                      <a:pt x="4256" y="2383"/>
                      <a:pt x="3892" y="2444"/>
                    </a:cubicBezTo>
                    <a:lnTo>
                      <a:pt x="4013" y="2231"/>
                    </a:lnTo>
                    <a:cubicBezTo>
                      <a:pt x="4044" y="2140"/>
                      <a:pt x="4104" y="2110"/>
                      <a:pt x="4104" y="2079"/>
                    </a:cubicBezTo>
                    <a:cubicBezTo>
                      <a:pt x="4165" y="1958"/>
                      <a:pt x="4256" y="1836"/>
                      <a:pt x="4287" y="1714"/>
                    </a:cubicBezTo>
                    <a:cubicBezTo>
                      <a:pt x="4560" y="1258"/>
                      <a:pt x="4804" y="772"/>
                      <a:pt x="5229" y="590"/>
                    </a:cubicBezTo>
                    <a:cubicBezTo>
                      <a:pt x="5320" y="559"/>
                      <a:pt x="5381" y="438"/>
                      <a:pt x="5320" y="316"/>
                    </a:cubicBezTo>
                    <a:cubicBezTo>
                      <a:pt x="5278" y="274"/>
                      <a:pt x="5221" y="217"/>
                      <a:pt x="5149" y="217"/>
                    </a:cubicBezTo>
                    <a:cubicBezTo>
                      <a:pt x="5118" y="217"/>
                      <a:pt x="5084" y="228"/>
                      <a:pt x="5047" y="255"/>
                    </a:cubicBezTo>
                    <a:cubicBezTo>
                      <a:pt x="4500" y="499"/>
                      <a:pt x="4196" y="1046"/>
                      <a:pt x="3952" y="1532"/>
                    </a:cubicBezTo>
                    <a:cubicBezTo>
                      <a:pt x="3861" y="1654"/>
                      <a:pt x="3800" y="1775"/>
                      <a:pt x="3740" y="1866"/>
                    </a:cubicBezTo>
                    <a:cubicBezTo>
                      <a:pt x="3709" y="1927"/>
                      <a:pt x="3679" y="1988"/>
                      <a:pt x="3648" y="2079"/>
                    </a:cubicBezTo>
                    <a:cubicBezTo>
                      <a:pt x="3557" y="2231"/>
                      <a:pt x="3436" y="2444"/>
                      <a:pt x="3345" y="2474"/>
                    </a:cubicBezTo>
                    <a:cubicBezTo>
                      <a:pt x="3284" y="2535"/>
                      <a:pt x="3253" y="2565"/>
                      <a:pt x="3223" y="2626"/>
                    </a:cubicBezTo>
                    <a:lnTo>
                      <a:pt x="2433" y="2869"/>
                    </a:lnTo>
                    <a:cubicBezTo>
                      <a:pt x="2372" y="2869"/>
                      <a:pt x="2311" y="2900"/>
                      <a:pt x="2281" y="2900"/>
                    </a:cubicBezTo>
                    <a:lnTo>
                      <a:pt x="2372" y="2687"/>
                    </a:lnTo>
                    <a:cubicBezTo>
                      <a:pt x="2433" y="2626"/>
                      <a:pt x="2433" y="2565"/>
                      <a:pt x="2463" y="2535"/>
                    </a:cubicBezTo>
                    <a:cubicBezTo>
                      <a:pt x="2797" y="1836"/>
                      <a:pt x="3345" y="1198"/>
                      <a:pt x="3983" y="651"/>
                    </a:cubicBezTo>
                    <a:cubicBezTo>
                      <a:pt x="4044" y="590"/>
                      <a:pt x="4044" y="468"/>
                      <a:pt x="4013" y="407"/>
                    </a:cubicBezTo>
                    <a:cubicBezTo>
                      <a:pt x="3975" y="350"/>
                      <a:pt x="3912" y="328"/>
                      <a:pt x="3848" y="328"/>
                    </a:cubicBezTo>
                    <a:cubicBezTo>
                      <a:pt x="3810" y="328"/>
                      <a:pt x="3773" y="335"/>
                      <a:pt x="3740" y="347"/>
                    </a:cubicBezTo>
                    <a:cubicBezTo>
                      <a:pt x="3071" y="924"/>
                      <a:pt x="2493" y="1654"/>
                      <a:pt x="2159" y="2322"/>
                    </a:cubicBezTo>
                    <a:cubicBezTo>
                      <a:pt x="2129" y="2383"/>
                      <a:pt x="2129" y="2444"/>
                      <a:pt x="2068" y="2474"/>
                    </a:cubicBezTo>
                    <a:cubicBezTo>
                      <a:pt x="2007" y="2626"/>
                      <a:pt x="1916" y="2778"/>
                      <a:pt x="1855" y="2900"/>
                    </a:cubicBezTo>
                    <a:cubicBezTo>
                      <a:pt x="1825" y="2930"/>
                      <a:pt x="1764" y="2991"/>
                      <a:pt x="1764" y="3021"/>
                    </a:cubicBezTo>
                    <a:cubicBezTo>
                      <a:pt x="1703" y="3052"/>
                      <a:pt x="1612" y="3052"/>
                      <a:pt x="1521" y="3082"/>
                    </a:cubicBezTo>
                    <a:lnTo>
                      <a:pt x="1308" y="3143"/>
                    </a:lnTo>
                    <a:cubicBezTo>
                      <a:pt x="913" y="3234"/>
                      <a:pt x="487" y="3356"/>
                      <a:pt x="92" y="3599"/>
                    </a:cubicBezTo>
                    <a:cubicBezTo>
                      <a:pt x="31" y="3629"/>
                      <a:pt x="1" y="3751"/>
                      <a:pt x="31" y="3842"/>
                    </a:cubicBezTo>
                    <a:cubicBezTo>
                      <a:pt x="54" y="3910"/>
                      <a:pt x="128" y="3945"/>
                      <a:pt x="215" y="3945"/>
                    </a:cubicBezTo>
                    <a:cubicBezTo>
                      <a:pt x="244" y="3945"/>
                      <a:pt x="275" y="3941"/>
                      <a:pt x="305" y="3933"/>
                    </a:cubicBezTo>
                    <a:cubicBezTo>
                      <a:pt x="639" y="3751"/>
                      <a:pt x="1004" y="3629"/>
                      <a:pt x="1430" y="3508"/>
                    </a:cubicBezTo>
                    <a:lnTo>
                      <a:pt x="1612" y="3477"/>
                    </a:lnTo>
                    <a:cubicBezTo>
                      <a:pt x="1734" y="3447"/>
                      <a:pt x="1886" y="3386"/>
                      <a:pt x="2007" y="3356"/>
                    </a:cubicBezTo>
                    <a:cubicBezTo>
                      <a:pt x="2615" y="3964"/>
                      <a:pt x="3284" y="4450"/>
                      <a:pt x="3983" y="4967"/>
                    </a:cubicBezTo>
                    <a:cubicBezTo>
                      <a:pt x="4135" y="5058"/>
                      <a:pt x="4287" y="5179"/>
                      <a:pt x="4439" y="5271"/>
                    </a:cubicBezTo>
                    <a:cubicBezTo>
                      <a:pt x="4460" y="5292"/>
                      <a:pt x="4489" y="5302"/>
                      <a:pt x="4522" y="5302"/>
                    </a:cubicBezTo>
                    <a:cubicBezTo>
                      <a:pt x="4582" y="5302"/>
                      <a:pt x="4653" y="5269"/>
                      <a:pt x="4712" y="5210"/>
                    </a:cubicBezTo>
                    <a:cubicBezTo>
                      <a:pt x="4773" y="5149"/>
                      <a:pt x="4743" y="5027"/>
                      <a:pt x="4652" y="4967"/>
                    </a:cubicBezTo>
                    <a:cubicBezTo>
                      <a:pt x="4500" y="4845"/>
                      <a:pt x="4348" y="4724"/>
                      <a:pt x="4196" y="4663"/>
                    </a:cubicBezTo>
                    <a:cubicBezTo>
                      <a:pt x="3588" y="4207"/>
                      <a:pt x="2949" y="3751"/>
                      <a:pt x="2433" y="3234"/>
                    </a:cubicBezTo>
                    <a:cubicBezTo>
                      <a:pt x="2493" y="3234"/>
                      <a:pt x="2524" y="3204"/>
                      <a:pt x="2615" y="3204"/>
                    </a:cubicBezTo>
                    <a:cubicBezTo>
                      <a:pt x="2919" y="3082"/>
                      <a:pt x="3253" y="3021"/>
                      <a:pt x="3557" y="2900"/>
                    </a:cubicBezTo>
                    <a:cubicBezTo>
                      <a:pt x="4439" y="3508"/>
                      <a:pt x="5411" y="4268"/>
                      <a:pt x="6323" y="4997"/>
                    </a:cubicBezTo>
                    <a:cubicBezTo>
                      <a:pt x="6323" y="5113"/>
                      <a:pt x="6372" y="5155"/>
                      <a:pt x="6431" y="5155"/>
                    </a:cubicBezTo>
                    <a:cubicBezTo>
                      <a:pt x="6465" y="5155"/>
                      <a:pt x="6503" y="5141"/>
                      <a:pt x="6536" y="5119"/>
                    </a:cubicBezTo>
                    <a:cubicBezTo>
                      <a:pt x="6597" y="5027"/>
                      <a:pt x="6566" y="4936"/>
                      <a:pt x="6475" y="4845"/>
                    </a:cubicBezTo>
                    <a:cubicBezTo>
                      <a:pt x="5655" y="4176"/>
                      <a:pt x="4743" y="3508"/>
                      <a:pt x="3952" y="2900"/>
                    </a:cubicBezTo>
                    <a:cubicBezTo>
                      <a:pt x="4256" y="2839"/>
                      <a:pt x="4500" y="2748"/>
                      <a:pt x="4804" y="2687"/>
                    </a:cubicBezTo>
                    <a:lnTo>
                      <a:pt x="4864" y="2687"/>
                    </a:lnTo>
                    <a:cubicBezTo>
                      <a:pt x="4955" y="2748"/>
                      <a:pt x="5077" y="2778"/>
                      <a:pt x="5199" y="2869"/>
                    </a:cubicBezTo>
                    <a:cubicBezTo>
                      <a:pt x="5472" y="2991"/>
                      <a:pt x="5685" y="3143"/>
                      <a:pt x="5867" y="3295"/>
                    </a:cubicBezTo>
                    <a:cubicBezTo>
                      <a:pt x="5913" y="3325"/>
                      <a:pt x="5966" y="3341"/>
                      <a:pt x="6016" y="3341"/>
                    </a:cubicBezTo>
                    <a:cubicBezTo>
                      <a:pt x="6065" y="3341"/>
                      <a:pt x="6111" y="3325"/>
                      <a:pt x="6141" y="3295"/>
                    </a:cubicBezTo>
                    <a:cubicBezTo>
                      <a:pt x="6232" y="3204"/>
                      <a:pt x="6232" y="3082"/>
                      <a:pt x="6141" y="3021"/>
                    </a:cubicBezTo>
                    <a:cubicBezTo>
                      <a:pt x="5959" y="2778"/>
                      <a:pt x="5655" y="2626"/>
                      <a:pt x="5381" y="2474"/>
                    </a:cubicBezTo>
                    <a:cubicBezTo>
                      <a:pt x="5381" y="2474"/>
                      <a:pt x="5351" y="2474"/>
                      <a:pt x="5351" y="2444"/>
                    </a:cubicBezTo>
                    <a:cubicBezTo>
                      <a:pt x="5563" y="2383"/>
                      <a:pt x="5776" y="2322"/>
                      <a:pt x="5989" y="2261"/>
                    </a:cubicBezTo>
                    <a:cubicBezTo>
                      <a:pt x="6232" y="2170"/>
                      <a:pt x="6445" y="2110"/>
                      <a:pt x="6688" y="2079"/>
                    </a:cubicBezTo>
                    <a:cubicBezTo>
                      <a:pt x="6931" y="2322"/>
                      <a:pt x="7509" y="2444"/>
                      <a:pt x="8056" y="2596"/>
                    </a:cubicBezTo>
                    <a:cubicBezTo>
                      <a:pt x="8360" y="2687"/>
                      <a:pt x="8603" y="2748"/>
                      <a:pt x="8755" y="2839"/>
                    </a:cubicBezTo>
                    <a:cubicBezTo>
                      <a:pt x="8778" y="2847"/>
                      <a:pt x="8802" y="2850"/>
                      <a:pt x="8828" y="2850"/>
                    </a:cubicBezTo>
                    <a:cubicBezTo>
                      <a:pt x="8903" y="2850"/>
                      <a:pt x="8983" y="2816"/>
                      <a:pt x="9029" y="2748"/>
                    </a:cubicBezTo>
                    <a:cubicBezTo>
                      <a:pt x="9059" y="2687"/>
                      <a:pt x="9029" y="2565"/>
                      <a:pt x="8968" y="2474"/>
                    </a:cubicBezTo>
                    <a:cubicBezTo>
                      <a:pt x="8755" y="2413"/>
                      <a:pt x="8451" y="2322"/>
                      <a:pt x="8147" y="2261"/>
                    </a:cubicBezTo>
                    <a:cubicBezTo>
                      <a:pt x="7843" y="2170"/>
                      <a:pt x="7448" y="2079"/>
                      <a:pt x="7174" y="1958"/>
                    </a:cubicBezTo>
                    <a:cubicBezTo>
                      <a:pt x="7509" y="1836"/>
                      <a:pt x="7904" y="1775"/>
                      <a:pt x="8238" y="1684"/>
                    </a:cubicBezTo>
                    <a:cubicBezTo>
                      <a:pt x="8451" y="1714"/>
                      <a:pt x="8725" y="1836"/>
                      <a:pt x="8907" y="1927"/>
                    </a:cubicBezTo>
                    <a:cubicBezTo>
                      <a:pt x="8930" y="1935"/>
                      <a:pt x="8954" y="1939"/>
                      <a:pt x="8980" y="1939"/>
                    </a:cubicBezTo>
                    <a:cubicBezTo>
                      <a:pt x="9055" y="1939"/>
                      <a:pt x="9135" y="1904"/>
                      <a:pt x="9180" y="1836"/>
                    </a:cubicBezTo>
                    <a:cubicBezTo>
                      <a:pt x="9211" y="1775"/>
                      <a:pt x="9180" y="1654"/>
                      <a:pt x="9120" y="1562"/>
                    </a:cubicBezTo>
                    <a:cubicBezTo>
                      <a:pt x="9059" y="1562"/>
                      <a:pt x="9029" y="1532"/>
                      <a:pt x="9029" y="1532"/>
                    </a:cubicBezTo>
                    <a:cubicBezTo>
                      <a:pt x="9059" y="1532"/>
                      <a:pt x="9120" y="1532"/>
                      <a:pt x="9180" y="1502"/>
                    </a:cubicBezTo>
                    <a:cubicBezTo>
                      <a:pt x="9302" y="1502"/>
                      <a:pt x="9363" y="1380"/>
                      <a:pt x="9332" y="1258"/>
                    </a:cubicBezTo>
                    <a:cubicBezTo>
                      <a:pt x="9332" y="1179"/>
                      <a:pt x="9241" y="1100"/>
                      <a:pt x="9158" y="1100"/>
                    </a:cubicBezTo>
                    <a:cubicBezTo>
                      <a:pt x="9145" y="1100"/>
                      <a:pt x="9132" y="1102"/>
                      <a:pt x="9120" y="1106"/>
                    </a:cubicBezTo>
                    <a:cubicBezTo>
                      <a:pt x="8846" y="1167"/>
                      <a:pt x="8542" y="1228"/>
                      <a:pt x="8269" y="1258"/>
                    </a:cubicBezTo>
                    <a:cubicBezTo>
                      <a:pt x="8208" y="1258"/>
                      <a:pt x="8147" y="1258"/>
                      <a:pt x="8086" y="1228"/>
                    </a:cubicBezTo>
                    <a:cubicBezTo>
                      <a:pt x="8117" y="1015"/>
                      <a:pt x="8238" y="772"/>
                      <a:pt x="8360" y="651"/>
                    </a:cubicBezTo>
                    <a:cubicBezTo>
                      <a:pt x="8421" y="590"/>
                      <a:pt x="8421" y="468"/>
                      <a:pt x="8299" y="407"/>
                    </a:cubicBezTo>
                    <a:cubicBezTo>
                      <a:pt x="8271" y="365"/>
                      <a:pt x="8229" y="342"/>
                      <a:pt x="8187" y="342"/>
                    </a:cubicBezTo>
                    <a:cubicBezTo>
                      <a:pt x="8138" y="342"/>
                      <a:pt x="8088" y="373"/>
                      <a:pt x="8056" y="438"/>
                    </a:cubicBezTo>
                    <a:cubicBezTo>
                      <a:pt x="7843" y="651"/>
                      <a:pt x="7661" y="1046"/>
                      <a:pt x="7661" y="1410"/>
                    </a:cubicBezTo>
                    <a:lnTo>
                      <a:pt x="6870" y="1654"/>
                    </a:lnTo>
                    <a:cubicBezTo>
                      <a:pt x="6870" y="1350"/>
                      <a:pt x="7205" y="651"/>
                      <a:pt x="7357" y="407"/>
                    </a:cubicBezTo>
                    <a:lnTo>
                      <a:pt x="7448" y="286"/>
                    </a:lnTo>
                    <a:cubicBezTo>
                      <a:pt x="7478" y="195"/>
                      <a:pt x="7448" y="103"/>
                      <a:pt x="7357" y="12"/>
                    </a:cubicBezTo>
                    <a:cubicBezTo>
                      <a:pt x="7342" y="5"/>
                      <a:pt x="7323" y="1"/>
                      <a:pt x="7301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23;p67">
                <a:extLst>
                  <a:ext uri="{FF2B5EF4-FFF2-40B4-BE49-F238E27FC236}">
                    <a16:creationId xmlns:a16="http://schemas.microsoft.com/office/drawing/2014/main" id="{24C5ECF1-AF33-4D1D-A375-705E1A8C5B32}"/>
                  </a:ext>
                </a:extLst>
              </p:cNvPr>
              <p:cNvSpPr/>
              <p:nvPr/>
            </p:nvSpPr>
            <p:spPr>
              <a:xfrm>
                <a:off x="13434400" y="7295850"/>
                <a:ext cx="282700" cy="196525"/>
              </a:xfrm>
              <a:custGeom>
                <a:avLst/>
                <a:gdLst/>
                <a:ahLst/>
                <a:cxnLst/>
                <a:rect l="l" t="t" r="r" b="b"/>
                <a:pathLst>
                  <a:path w="11308" h="7861" extrusionOk="0">
                    <a:moveTo>
                      <a:pt x="9367" y="1"/>
                    </a:moveTo>
                    <a:cubicBezTo>
                      <a:pt x="8990" y="1"/>
                      <a:pt x="8578" y="81"/>
                      <a:pt x="8329" y="97"/>
                    </a:cubicBezTo>
                    <a:cubicBezTo>
                      <a:pt x="7083" y="219"/>
                      <a:pt x="5898" y="584"/>
                      <a:pt x="4712" y="1100"/>
                    </a:cubicBezTo>
                    <a:cubicBezTo>
                      <a:pt x="2736" y="1921"/>
                      <a:pt x="1612" y="3532"/>
                      <a:pt x="609" y="5356"/>
                    </a:cubicBezTo>
                    <a:cubicBezTo>
                      <a:pt x="396" y="5812"/>
                      <a:pt x="1" y="6328"/>
                      <a:pt x="274" y="6784"/>
                    </a:cubicBezTo>
                    <a:cubicBezTo>
                      <a:pt x="852" y="7696"/>
                      <a:pt x="2676" y="7787"/>
                      <a:pt x="3587" y="7848"/>
                    </a:cubicBezTo>
                    <a:cubicBezTo>
                      <a:pt x="3723" y="7856"/>
                      <a:pt x="3858" y="7861"/>
                      <a:pt x="3994" y="7861"/>
                    </a:cubicBezTo>
                    <a:cubicBezTo>
                      <a:pt x="6330" y="7861"/>
                      <a:pt x="8708" y="6639"/>
                      <a:pt x="10001" y="4657"/>
                    </a:cubicBezTo>
                    <a:cubicBezTo>
                      <a:pt x="10639" y="3684"/>
                      <a:pt x="11308" y="1587"/>
                      <a:pt x="10123" y="249"/>
                    </a:cubicBezTo>
                    <a:cubicBezTo>
                      <a:pt x="9971" y="56"/>
                      <a:pt x="9681" y="1"/>
                      <a:pt x="9367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24;p67">
                <a:extLst>
                  <a:ext uri="{FF2B5EF4-FFF2-40B4-BE49-F238E27FC236}">
                    <a16:creationId xmlns:a16="http://schemas.microsoft.com/office/drawing/2014/main" id="{22C7896A-90E2-44AD-83CB-3F187B7C78B6}"/>
                  </a:ext>
                </a:extLst>
              </p:cNvPr>
              <p:cNvSpPr/>
              <p:nvPr/>
            </p:nvSpPr>
            <p:spPr>
              <a:xfrm>
                <a:off x="13410850" y="7292475"/>
                <a:ext cx="310825" cy="210800"/>
              </a:xfrm>
              <a:custGeom>
                <a:avLst/>
                <a:gdLst/>
                <a:ahLst/>
                <a:cxnLst/>
                <a:rect l="l" t="t" r="r" b="b"/>
                <a:pathLst>
                  <a:path w="12433" h="8432" extrusionOk="0">
                    <a:moveTo>
                      <a:pt x="9023" y="0"/>
                    </a:moveTo>
                    <a:cubicBezTo>
                      <a:pt x="8908" y="0"/>
                      <a:pt x="8809" y="82"/>
                      <a:pt x="8785" y="202"/>
                    </a:cubicBezTo>
                    <a:lnTo>
                      <a:pt x="8754" y="354"/>
                    </a:lnTo>
                    <a:cubicBezTo>
                      <a:pt x="8511" y="1175"/>
                      <a:pt x="8299" y="2086"/>
                      <a:pt x="8511" y="2664"/>
                    </a:cubicBezTo>
                    <a:lnTo>
                      <a:pt x="7721" y="3120"/>
                    </a:lnTo>
                    <a:cubicBezTo>
                      <a:pt x="7478" y="3272"/>
                      <a:pt x="7235" y="3393"/>
                      <a:pt x="6992" y="3545"/>
                    </a:cubicBezTo>
                    <a:cubicBezTo>
                      <a:pt x="7113" y="2998"/>
                      <a:pt x="7235" y="2360"/>
                      <a:pt x="7539" y="2086"/>
                    </a:cubicBezTo>
                    <a:cubicBezTo>
                      <a:pt x="7630" y="1995"/>
                      <a:pt x="7630" y="1843"/>
                      <a:pt x="7569" y="1722"/>
                    </a:cubicBezTo>
                    <a:cubicBezTo>
                      <a:pt x="7504" y="1656"/>
                      <a:pt x="7430" y="1626"/>
                      <a:pt x="7357" y="1626"/>
                    </a:cubicBezTo>
                    <a:cubicBezTo>
                      <a:pt x="7293" y="1626"/>
                      <a:pt x="7230" y="1649"/>
                      <a:pt x="7174" y="1691"/>
                    </a:cubicBezTo>
                    <a:cubicBezTo>
                      <a:pt x="6718" y="2056"/>
                      <a:pt x="6566" y="2937"/>
                      <a:pt x="6475" y="3576"/>
                    </a:cubicBezTo>
                    <a:cubicBezTo>
                      <a:pt x="6475" y="3667"/>
                      <a:pt x="6414" y="3758"/>
                      <a:pt x="6414" y="3849"/>
                    </a:cubicBezTo>
                    <a:cubicBezTo>
                      <a:pt x="5958" y="4062"/>
                      <a:pt x="5502" y="4336"/>
                      <a:pt x="5046" y="4579"/>
                    </a:cubicBezTo>
                    <a:cubicBezTo>
                      <a:pt x="5107" y="4457"/>
                      <a:pt x="5137" y="4305"/>
                      <a:pt x="5168" y="4184"/>
                    </a:cubicBezTo>
                    <a:cubicBezTo>
                      <a:pt x="5198" y="4062"/>
                      <a:pt x="5198" y="4001"/>
                      <a:pt x="5259" y="3910"/>
                    </a:cubicBezTo>
                    <a:cubicBezTo>
                      <a:pt x="5320" y="3728"/>
                      <a:pt x="5350" y="3545"/>
                      <a:pt x="5441" y="3363"/>
                    </a:cubicBezTo>
                    <a:cubicBezTo>
                      <a:pt x="5654" y="2634"/>
                      <a:pt x="5897" y="1843"/>
                      <a:pt x="6414" y="1448"/>
                    </a:cubicBezTo>
                    <a:cubicBezTo>
                      <a:pt x="6536" y="1387"/>
                      <a:pt x="6566" y="1175"/>
                      <a:pt x="6475" y="1083"/>
                    </a:cubicBezTo>
                    <a:cubicBezTo>
                      <a:pt x="6420" y="1010"/>
                      <a:pt x="6331" y="970"/>
                      <a:pt x="6243" y="970"/>
                    </a:cubicBezTo>
                    <a:cubicBezTo>
                      <a:pt x="6185" y="970"/>
                      <a:pt x="6128" y="987"/>
                      <a:pt x="6080" y="1023"/>
                    </a:cubicBezTo>
                    <a:cubicBezTo>
                      <a:pt x="5441" y="1570"/>
                      <a:pt x="5168" y="2451"/>
                      <a:pt x="4894" y="3211"/>
                    </a:cubicBezTo>
                    <a:cubicBezTo>
                      <a:pt x="4833" y="3393"/>
                      <a:pt x="4803" y="3576"/>
                      <a:pt x="4712" y="3728"/>
                    </a:cubicBezTo>
                    <a:cubicBezTo>
                      <a:pt x="4681" y="3819"/>
                      <a:pt x="4651" y="3910"/>
                      <a:pt x="4651" y="4032"/>
                    </a:cubicBezTo>
                    <a:cubicBezTo>
                      <a:pt x="4560" y="4275"/>
                      <a:pt x="4438" y="4640"/>
                      <a:pt x="4347" y="4700"/>
                    </a:cubicBezTo>
                    <a:cubicBezTo>
                      <a:pt x="4256" y="4761"/>
                      <a:pt x="4226" y="4852"/>
                      <a:pt x="4256" y="4944"/>
                    </a:cubicBezTo>
                    <a:cubicBezTo>
                      <a:pt x="3891" y="5126"/>
                      <a:pt x="3526" y="5369"/>
                      <a:pt x="3192" y="5551"/>
                    </a:cubicBezTo>
                    <a:cubicBezTo>
                      <a:pt x="3131" y="5582"/>
                      <a:pt x="3040" y="5643"/>
                      <a:pt x="3010" y="5673"/>
                    </a:cubicBezTo>
                    <a:cubicBezTo>
                      <a:pt x="3040" y="5551"/>
                      <a:pt x="3040" y="5430"/>
                      <a:pt x="3071" y="5339"/>
                    </a:cubicBezTo>
                    <a:cubicBezTo>
                      <a:pt x="3071" y="5248"/>
                      <a:pt x="3131" y="5187"/>
                      <a:pt x="3131" y="5096"/>
                    </a:cubicBezTo>
                    <a:cubicBezTo>
                      <a:pt x="3374" y="4032"/>
                      <a:pt x="3952" y="2937"/>
                      <a:pt x="4681" y="1965"/>
                    </a:cubicBezTo>
                    <a:cubicBezTo>
                      <a:pt x="4742" y="1874"/>
                      <a:pt x="4742" y="1661"/>
                      <a:pt x="4651" y="1600"/>
                    </a:cubicBezTo>
                    <a:cubicBezTo>
                      <a:pt x="4595" y="1558"/>
                      <a:pt x="4525" y="1535"/>
                      <a:pt x="4458" y="1535"/>
                    </a:cubicBezTo>
                    <a:cubicBezTo>
                      <a:pt x="4380" y="1535"/>
                      <a:pt x="4305" y="1565"/>
                      <a:pt x="4256" y="1630"/>
                    </a:cubicBezTo>
                    <a:cubicBezTo>
                      <a:pt x="3496" y="2664"/>
                      <a:pt x="2919" y="3849"/>
                      <a:pt x="2615" y="4944"/>
                    </a:cubicBezTo>
                    <a:cubicBezTo>
                      <a:pt x="2584" y="5035"/>
                      <a:pt x="2584" y="5126"/>
                      <a:pt x="2554" y="5217"/>
                    </a:cubicBezTo>
                    <a:cubicBezTo>
                      <a:pt x="2523" y="5430"/>
                      <a:pt x="2432" y="5673"/>
                      <a:pt x="2311" y="5855"/>
                    </a:cubicBezTo>
                    <a:cubicBezTo>
                      <a:pt x="2280" y="5947"/>
                      <a:pt x="2250" y="5977"/>
                      <a:pt x="2280" y="6038"/>
                    </a:cubicBezTo>
                    <a:cubicBezTo>
                      <a:pt x="2159" y="6129"/>
                      <a:pt x="2067" y="6159"/>
                      <a:pt x="1946" y="6251"/>
                    </a:cubicBezTo>
                    <a:lnTo>
                      <a:pt x="1703" y="6342"/>
                    </a:lnTo>
                    <a:cubicBezTo>
                      <a:pt x="1186" y="6646"/>
                      <a:pt x="608" y="6919"/>
                      <a:pt x="122" y="7375"/>
                    </a:cubicBezTo>
                    <a:cubicBezTo>
                      <a:pt x="1" y="7497"/>
                      <a:pt x="1" y="7649"/>
                      <a:pt x="92" y="7770"/>
                    </a:cubicBezTo>
                    <a:cubicBezTo>
                      <a:pt x="137" y="7816"/>
                      <a:pt x="198" y="7839"/>
                      <a:pt x="263" y="7839"/>
                    </a:cubicBezTo>
                    <a:cubicBezTo>
                      <a:pt x="327" y="7839"/>
                      <a:pt x="396" y="7816"/>
                      <a:pt x="456" y="7770"/>
                    </a:cubicBezTo>
                    <a:cubicBezTo>
                      <a:pt x="882" y="7375"/>
                      <a:pt x="1399" y="7102"/>
                      <a:pt x="1915" y="6858"/>
                    </a:cubicBezTo>
                    <a:lnTo>
                      <a:pt x="2128" y="6737"/>
                    </a:lnTo>
                    <a:cubicBezTo>
                      <a:pt x="2311" y="6646"/>
                      <a:pt x="2463" y="6555"/>
                      <a:pt x="2675" y="6463"/>
                    </a:cubicBezTo>
                    <a:cubicBezTo>
                      <a:pt x="3678" y="7102"/>
                      <a:pt x="4833" y="7618"/>
                      <a:pt x="5958" y="8105"/>
                    </a:cubicBezTo>
                    <a:cubicBezTo>
                      <a:pt x="6201" y="8226"/>
                      <a:pt x="6475" y="8287"/>
                      <a:pt x="6688" y="8409"/>
                    </a:cubicBezTo>
                    <a:cubicBezTo>
                      <a:pt x="6727" y="8424"/>
                      <a:pt x="6766" y="8432"/>
                      <a:pt x="6803" y="8432"/>
                    </a:cubicBezTo>
                    <a:cubicBezTo>
                      <a:pt x="6910" y="8432"/>
                      <a:pt x="6999" y="8369"/>
                      <a:pt x="7022" y="8257"/>
                    </a:cubicBezTo>
                    <a:cubicBezTo>
                      <a:pt x="7113" y="8105"/>
                      <a:pt x="7022" y="7953"/>
                      <a:pt x="6870" y="7922"/>
                    </a:cubicBezTo>
                    <a:cubicBezTo>
                      <a:pt x="6657" y="7801"/>
                      <a:pt x="6384" y="7679"/>
                      <a:pt x="6171" y="7618"/>
                    </a:cubicBezTo>
                    <a:cubicBezTo>
                      <a:pt x="5168" y="7193"/>
                      <a:pt x="4104" y="6737"/>
                      <a:pt x="3192" y="6190"/>
                    </a:cubicBezTo>
                    <a:cubicBezTo>
                      <a:pt x="3283" y="6159"/>
                      <a:pt x="3344" y="6129"/>
                      <a:pt x="3435" y="6038"/>
                    </a:cubicBezTo>
                    <a:cubicBezTo>
                      <a:pt x="3830" y="5825"/>
                      <a:pt x="4256" y="5551"/>
                      <a:pt x="4681" y="5339"/>
                    </a:cubicBezTo>
                    <a:cubicBezTo>
                      <a:pt x="6110" y="5947"/>
                      <a:pt x="7721" y="6646"/>
                      <a:pt x="9271" y="7406"/>
                    </a:cubicBezTo>
                    <a:cubicBezTo>
                      <a:pt x="9278" y="7419"/>
                      <a:pt x="9290" y="7425"/>
                      <a:pt x="9307" y="7425"/>
                    </a:cubicBezTo>
                    <a:cubicBezTo>
                      <a:pt x="9365" y="7425"/>
                      <a:pt x="9474" y="7349"/>
                      <a:pt x="9545" y="7254"/>
                    </a:cubicBezTo>
                    <a:cubicBezTo>
                      <a:pt x="9606" y="7102"/>
                      <a:pt x="9545" y="6950"/>
                      <a:pt x="9423" y="6889"/>
                    </a:cubicBezTo>
                    <a:cubicBezTo>
                      <a:pt x="8025" y="6190"/>
                      <a:pt x="6566" y="5551"/>
                      <a:pt x="5259" y="4974"/>
                    </a:cubicBezTo>
                    <a:cubicBezTo>
                      <a:pt x="5624" y="4792"/>
                      <a:pt x="6019" y="4609"/>
                      <a:pt x="6384" y="4366"/>
                    </a:cubicBezTo>
                    <a:lnTo>
                      <a:pt x="6414" y="4366"/>
                    </a:lnTo>
                    <a:cubicBezTo>
                      <a:pt x="6627" y="4457"/>
                      <a:pt x="6809" y="4488"/>
                      <a:pt x="6992" y="4518"/>
                    </a:cubicBezTo>
                    <a:cubicBezTo>
                      <a:pt x="7387" y="4640"/>
                      <a:pt x="7782" y="4700"/>
                      <a:pt x="8055" y="4944"/>
                    </a:cubicBezTo>
                    <a:cubicBezTo>
                      <a:pt x="8106" y="4981"/>
                      <a:pt x="8167" y="5003"/>
                      <a:pt x="8227" y="5003"/>
                    </a:cubicBezTo>
                    <a:cubicBezTo>
                      <a:pt x="8312" y="5003"/>
                      <a:pt x="8397" y="4959"/>
                      <a:pt x="8451" y="4852"/>
                    </a:cubicBezTo>
                    <a:cubicBezTo>
                      <a:pt x="8511" y="4761"/>
                      <a:pt x="8511" y="4579"/>
                      <a:pt x="8359" y="4488"/>
                    </a:cubicBezTo>
                    <a:cubicBezTo>
                      <a:pt x="8025" y="4214"/>
                      <a:pt x="7539" y="4092"/>
                      <a:pt x="7113" y="4001"/>
                    </a:cubicBezTo>
                    <a:lnTo>
                      <a:pt x="7022" y="4001"/>
                    </a:lnTo>
                    <a:cubicBezTo>
                      <a:pt x="7326" y="3849"/>
                      <a:pt x="7599" y="3697"/>
                      <a:pt x="7903" y="3545"/>
                    </a:cubicBezTo>
                    <a:cubicBezTo>
                      <a:pt x="8207" y="3393"/>
                      <a:pt x="8511" y="3181"/>
                      <a:pt x="8815" y="3059"/>
                    </a:cubicBezTo>
                    <a:cubicBezTo>
                      <a:pt x="9302" y="3302"/>
                      <a:pt x="10122" y="3333"/>
                      <a:pt x="10943" y="3333"/>
                    </a:cubicBezTo>
                    <a:cubicBezTo>
                      <a:pt x="11399" y="3333"/>
                      <a:pt x="11824" y="3333"/>
                      <a:pt x="12037" y="3424"/>
                    </a:cubicBezTo>
                    <a:cubicBezTo>
                      <a:pt x="12063" y="3429"/>
                      <a:pt x="12088" y="3431"/>
                      <a:pt x="12113" y="3431"/>
                    </a:cubicBezTo>
                    <a:cubicBezTo>
                      <a:pt x="12237" y="3431"/>
                      <a:pt x="12351" y="3368"/>
                      <a:pt x="12402" y="3241"/>
                    </a:cubicBezTo>
                    <a:cubicBezTo>
                      <a:pt x="12432" y="3089"/>
                      <a:pt x="12341" y="2937"/>
                      <a:pt x="12189" y="2907"/>
                    </a:cubicBezTo>
                    <a:cubicBezTo>
                      <a:pt x="11885" y="2816"/>
                      <a:pt x="11490" y="2816"/>
                      <a:pt x="10973" y="2816"/>
                    </a:cubicBezTo>
                    <a:cubicBezTo>
                      <a:pt x="10517" y="2816"/>
                      <a:pt x="9910" y="2785"/>
                      <a:pt x="9514" y="2694"/>
                    </a:cubicBezTo>
                    <a:cubicBezTo>
                      <a:pt x="9970" y="2421"/>
                      <a:pt x="10457" y="2208"/>
                      <a:pt x="10943" y="1995"/>
                    </a:cubicBezTo>
                    <a:cubicBezTo>
                      <a:pt x="11277" y="1995"/>
                      <a:pt x="11703" y="2026"/>
                      <a:pt x="11976" y="2086"/>
                    </a:cubicBezTo>
                    <a:cubicBezTo>
                      <a:pt x="12009" y="2099"/>
                      <a:pt x="12041" y="2105"/>
                      <a:pt x="12073" y="2105"/>
                    </a:cubicBezTo>
                    <a:cubicBezTo>
                      <a:pt x="12188" y="2105"/>
                      <a:pt x="12287" y="2024"/>
                      <a:pt x="12311" y="1904"/>
                    </a:cubicBezTo>
                    <a:cubicBezTo>
                      <a:pt x="12341" y="1752"/>
                      <a:pt x="12280" y="1600"/>
                      <a:pt x="12128" y="1570"/>
                    </a:cubicBezTo>
                    <a:cubicBezTo>
                      <a:pt x="12098" y="1570"/>
                      <a:pt x="12007" y="1539"/>
                      <a:pt x="11976" y="1539"/>
                    </a:cubicBezTo>
                    <a:cubicBezTo>
                      <a:pt x="12037" y="1478"/>
                      <a:pt x="12098" y="1478"/>
                      <a:pt x="12159" y="1448"/>
                    </a:cubicBezTo>
                    <a:cubicBezTo>
                      <a:pt x="12311" y="1418"/>
                      <a:pt x="12402" y="1205"/>
                      <a:pt x="12311" y="1114"/>
                    </a:cubicBezTo>
                    <a:cubicBezTo>
                      <a:pt x="12289" y="1004"/>
                      <a:pt x="12187" y="925"/>
                      <a:pt x="12086" y="925"/>
                    </a:cubicBezTo>
                    <a:cubicBezTo>
                      <a:pt x="12048" y="925"/>
                      <a:pt x="12010" y="937"/>
                      <a:pt x="11976" y="962"/>
                    </a:cubicBezTo>
                    <a:cubicBezTo>
                      <a:pt x="11581" y="1114"/>
                      <a:pt x="11217" y="1266"/>
                      <a:pt x="10821" y="1448"/>
                    </a:cubicBezTo>
                    <a:cubicBezTo>
                      <a:pt x="10761" y="1448"/>
                      <a:pt x="10639" y="1448"/>
                      <a:pt x="10578" y="1478"/>
                    </a:cubicBezTo>
                    <a:cubicBezTo>
                      <a:pt x="10578" y="1175"/>
                      <a:pt x="10639" y="810"/>
                      <a:pt x="10791" y="567"/>
                    </a:cubicBezTo>
                    <a:cubicBezTo>
                      <a:pt x="10882" y="475"/>
                      <a:pt x="10821" y="263"/>
                      <a:pt x="10669" y="202"/>
                    </a:cubicBezTo>
                    <a:cubicBezTo>
                      <a:pt x="10635" y="168"/>
                      <a:pt x="10584" y="151"/>
                      <a:pt x="10530" y="151"/>
                    </a:cubicBezTo>
                    <a:cubicBezTo>
                      <a:pt x="10440" y="151"/>
                      <a:pt x="10343" y="198"/>
                      <a:pt x="10305" y="293"/>
                    </a:cubicBezTo>
                    <a:cubicBezTo>
                      <a:pt x="10122" y="688"/>
                      <a:pt x="9910" y="1296"/>
                      <a:pt x="10062" y="1813"/>
                    </a:cubicBezTo>
                    <a:cubicBezTo>
                      <a:pt x="9697" y="2026"/>
                      <a:pt x="9362" y="2208"/>
                      <a:pt x="8998" y="2390"/>
                    </a:cubicBezTo>
                    <a:cubicBezTo>
                      <a:pt x="8906" y="1934"/>
                      <a:pt x="9210" y="871"/>
                      <a:pt x="9271" y="506"/>
                    </a:cubicBezTo>
                    <a:lnTo>
                      <a:pt x="9302" y="354"/>
                    </a:lnTo>
                    <a:cubicBezTo>
                      <a:pt x="9362" y="202"/>
                      <a:pt x="9271" y="50"/>
                      <a:pt x="9119" y="19"/>
                    </a:cubicBezTo>
                    <a:cubicBezTo>
                      <a:pt x="9087" y="6"/>
                      <a:pt x="9054" y="0"/>
                      <a:pt x="9023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25;p67">
                <a:extLst>
                  <a:ext uri="{FF2B5EF4-FFF2-40B4-BE49-F238E27FC236}">
                    <a16:creationId xmlns:a16="http://schemas.microsoft.com/office/drawing/2014/main" id="{13BC61AB-033B-466E-AB91-49C6DF316C95}"/>
                  </a:ext>
                </a:extLst>
              </p:cNvPr>
              <p:cNvSpPr/>
              <p:nvPr/>
            </p:nvSpPr>
            <p:spPr>
              <a:xfrm>
                <a:off x="13736850" y="7265225"/>
                <a:ext cx="7145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4013" extrusionOk="0">
                    <a:moveTo>
                      <a:pt x="719" y="1"/>
                    </a:moveTo>
                    <a:cubicBezTo>
                      <a:pt x="673" y="1"/>
                      <a:pt x="625" y="14"/>
                      <a:pt x="578" y="46"/>
                    </a:cubicBezTo>
                    <a:cubicBezTo>
                      <a:pt x="213" y="228"/>
                      <a:pt x="152" y="897"/>
                      <a:pt x="122" y="1201"/>
                    </a:cubicBezTo>
                    <a:cubicBezTo>
                      <a:pt x="0" y="2113"/>
                      <a:pt x="365" y="3116"/>
                      <a:pt x="1125" y="3632"/>
                    </a:cubicBezTo>
                    <a:cubicBezTo>
                      <a:pt x="1308" y="3816"/>
                      <a:pt x="1710" y="4013"/>
                      <a:pt x="2120" y="4013"/>
                    </a:cubicBezTo>
                    <a:cubicBezTo>
                      <a:pt x="2322" y="4013"/>
                      <a:pt x="2525" y="3965"/>
                      <a:pt x="2706" y="3845"/>
                    </a:cubicBezTo>
                    <a:cubicBezTo>
                      <a:pt x="2857" y="3724"/>
                      <a:pt x="2797" y="3328"/>
                      <a:pt x="2797" y="3176"/>
                    </a:cubicBezTo>
                    <a:cubicBezTo>
                      <a:pt x="2797" y="2720"/>
                      <a:pt x="2706" y="2265"/>
                      <a:pt x="2554" y="1809"/>
                    </a:cubicBezTo>
                    <a:cubicBezTo>
                      <a:pt x="2280" y="1049"/>
                      <a:pt x="1733" y="593"/>
                      <a:pt x="1095" y="198"/>
                    </a:cubicBezTo>
                    <a:cubicBezTo>
                      <a:pt x="982" y="108"/>
                      <a:pt x="853" y="1"/>
                      <a:pt x="719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26;p67">
                <a:extLst>
                  <a:ext uri="{FF2B5EF4-FFF2-40B4-BE49-F238E27FC236}">
                    <a16:creationId xmlns:a16="http://schemas.microsoft.com/office/drawing/2014/main" id="{E0A856E6-F025-4B49-8609-6BEB9325C3A4}"/>
                  </a:ext>
                </a:extLst>
              </p:cNvPr>
              <p:cNvSpPr/>
              <p:nvPr/>
            </p:nvSpPr>
            <p:spPr>
              <a:xfrm>
                <a:off x="13733050" y="7251925"/>
                <a:ext cx="76775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4742" extrusionOk="0">
                    <a:moveTo>
                      <a:pt x="456" y="0"/>
                    </a:moveTo>
                    <a:cubicBezTo>
                      <a:pt x="426" y="31"/>
                      <a:pt x="426" y="122"/>
                      <a:pt x="456" y="152"/>
                    </a:cubicBezTo>
                    <a:cubicBezTo>
                      <a:pt x="578" y="304"/>
                      <a:pt x="669" y="517"/>
                      <a:pt x="760" y="730"/>
                    </a:cubicBezTo>
                    <a:lnTo>
                      <a:pt x="791" y="790"/>
                    </a:lnTo>
                    <a:cubicBezTo>
                      <a:pt x="821" y="882"/>
                      <a:pt x="882" y="912"/>
                      <a:pt x="882" y="973"/>
                    </a:cubicBezTo>
                    <a:cubicBezTo>
                      <a:pt x="608" y="1338"/>
                      <a:pt x="365" y="1733"/>
                      <a:pt x="183" y="2158"/>
                    </a:cubicBezTo>
                    <a:cubicBezTo>
                      <a:pt x="152" y="2249"/>
                      <a:pt x="122" y="2341"/>
                      <a:pt x="31" y="2432"/>
                    </a:cubicBezTo>
                    <a:cubicBezTo>
                      <a:pt x="0" y="2462"/>
                      <a:pt x="31" y="2553"/>
                      <a:pt x="61" y="2584"/>
                    </a:cubicBezTo>
                    <a:cubicBezTo>
                      <a:pt x="79" y="2593"/>
                      <a:pt x="97" y="2596"/>
                      <a:pt x="114" y="2596"/>
                    </a:cubicBezTo>
                    <a:cubicBezTo>
                      <a:pt x="155" y="2596"/>
                      <a:pt x="192" y="2575"/>
                      <a:pt x="213" y="2553"/>
                    </a:cubicBezTo>
                    <a:cubicBezTo>
                      <a:pt x="274" y="2462"/>
                      <a:pt x="304" y="2341"/>
                      <a:pt x="365" y="2280"/>
                    </a:cubicBezTo>
                    <a:cubicBezTo>
                      <a:pt x="578" y="1945"/>
                      <a:pt x="760" y="1550"/>
                      <a:pt x="973" y="1216"/>
                    </a:cubicBezTo>
                    <a:cubicBezTo>
                      <a:pt x="973" y="1246"/>
                      <a:pt x="1034" y="1277"/>
                      <a:pt x="1034" y="1277"/>
                    </a:cubicBezTo>
                    <a:cubicBezTo>
                      <a:pt x="1095" y="1429"/>
                      <a:pt x="1186" y="1581"/>
                      <a:pt x="1247" y="1793"/>
                    </a:cubicBezTo>
                    <a:cubicBezTo>
                      <a:pt x="973" y="2280"/>
                      <a:pt x="669" y="2888"/>
                      <a:pt x="365" y="3404"/>
                    </a:cubicBezTo>
                    <a:cubicBezTo>
                      <a:pt x="274" y="3526"/>
                      <a:pt x="304" y="3556"/>
                      <a:pt x="335" y="3617"/>
                    </a:cubicBezTo>
                    <a:cubicBezTo>
                      <a:pt x="343" y="3625"/>
                      <a:pt x="355" y="3629"/>
                      <a:pt x="370" y="3629"/>
                    </a:cubicBezTo>
                    <a:cubicBezTo>
                      <a:pt x="410" y="3629"/>
                      <a:pt x="464" y="3601"/>
                      <a:pt x="487" y="3556"/>
                    </a:cubicBezTo>
                    <a:cubicBezTo>
                      <a:pt x="791" y="3070"/>
                      <a:pt x="1064" y="2523"/>
                      <a:pt x="1277" y="2097"/>
                    </a:cubicBezTo>
                    <a:cubicBezTo>
                      <a:pt x="1368" y="2249"/>
                      <a:pt x="1399" y="2401"/>
                      <a:pt x="1490" y="2553"/>
                    </a:cubicBezTo>
                    <a:cubicBezTo>
                      <a:pt x="1429" y="2614"/>
                      <a:pt x="1429" y="2705"/>
                      <a:pt x="1399" y="2736"/>
                    </a:cubicBezTo>
                    <a:cubicBezTo>
                      <a:pt x="1368" y="2888"/>
                      <a:pt x="1277" y="3040"/>
                      <a:pt x="1216" y="3100"/>
                    </a:cubicBezTo>
                    <a:cubicBezTo>
                      <a:pt x="1186" y="3161"/>
                      <a:pt x="1186" y="3222"/>
                      <a:pt x="1216" y="3252"/>
                    </a:cubicBezTo>
                    <a:cubicBezTo>
                      <a:pt x="1231" y="3283"/>
                      <a:pt x="1254" y="3298"/>
                      <a:pt x="1281" y="3298"/>
                    </a:cubicBezTo>
                    <a:cubicBezTo>
                      <a:pt x="1307" y="3298"/>
                      <a:pt x="1338" y="3283"/>
                      <a:pt x="1368" y="3252"/>
                    </a:cubicBezTo>
                    <a:cubicBezTo>
                      <a:pt x="1490" y="3161"/>
                      <a:pt x="1520" y="2948"/>
                      <a:pt x="1581" y="2797"/>
                    </a:cubicBezTo>
                    <a:lnTo>
                      <a:pt x="1581" y="2766"/>
                    </a:lnTo>
                    <a:cubicBezTo>
                      <a:pt x="1611" y="2888"/>
                      <a:pt x="1702" y="3009"/>
                      <a:pt x="1733" y="3100"/>
                    </a:cubicBezTo>
                    <a:cubicBezTo>
                      <a:pt x="1794" y="3222"/>
                      <a:pt x="1854" y="3344"/>
                      <a:pt x="1885" y="3435"/>
                    </a:cubicBezTo>
                    <a:cubicBezTo>
                      <a:pt x="1794" y="3587"/>
                      <a:pt x="1733" y="3952"/>
                      <a:pt x="1733" y="4195"/>
                    </a:cubicBezTo>
                    <a:cubicBezTo>
                      <a:pt x="1733" y="4347"/>
                      <a:pt x="1702" y="4499"/>
                      <a:pt x="1702" y="4620"/>
                    </a:cubicBezTo>
                    <a:cubicBezTo>
                      <a:pt x="1702" y="4681"/>
                      <a:pt x="1702" y="4742"/>
                      <a:pt x="1794" y="4742"/>
                    </a:cubicBezTo>
                    <a:cubicBezTo>
                      <a:pt x="1824" y="4742"/>
                      <a:pt x="1885" y="4742"/>
                      <a:pt x="1885" y="4651"/>
                    </a:cubicBezTo>
                    <a:cubicBezTo>
                      <a:pt x="1946" y="4559"/>
                      <a:pt x="1946" y="4407"/>
                      <a:pt x="1976" y="4195"/>
                    </a:cubicBezTo>
                    <a:cubicBezTo>
                      <a:pt x="1976" y="4043"/>
                      <a:pt x="2006" y="3830"/>
                      <a:pt x="2037" y="3678"/>
                    </a:cubicBezTo>
                    <a:cubicBezTo>
                      <a:pt x="2128" y="3860"/>
                      <a:pt x="2189" y="4043"/>
                      <a:pt x="2280" y="4195"/>
                    </a:cubicBezTo>
                    <a:cubicBezTo>
                      <a:pt x="2280" y="4316"/>
                      <a:pt x="2250" y="4468"/>
                      <a:pt x="2189" y="4590"/>
                    </a:cubicBezTo>
                    <a:cubicBezTo>
                      <a:pt x="2158" y="4620"/>
                      <a:pt x="2189" y="4711"/>
                      <a:pt x="2280" y="4711"/>
                    </a:cubicBezTo>
                    <a:cubicBezTo>
                      <a:pt x="2288" y="4719"/>
                      <a:pt x="2299" y="4723"/>
                      <a:pt x="2312" y="4723"/>
                    </a:cubicBezTo>
                    <a:cubicBezTo>
                      <a:pt x="2350" y="4723"/>
                      <a:pt x="2402" y="4689"/>
                      <a:pt x="2402" y="4620"/>
                    </a:cubicBezTo>
                    <a:lnTo>
                      <a:pt x="2402" y="4590"/>
                    </a:lnTo>
                    <a:cubicBezTo>
                      <a:pt x="2402" y="4620"/>
                      <a:pt x="2402" y="4620"/>
                      <a:pt x="2432" y="4651"/>
                    </a:cubicBezTo>
                    <a:cubicBezTo>
                      <a:pt x="2432" y="4711"/>
                      <a:pt x="2493" y="4742"/>
                      <a:pt x="2554" y="4742"/>
                    </a:cubicBezTo>
                    <a:cubicBezTo>
                      <a:pt x="2584" y="4742"/>
                      <a:pt x="2614" y="4651"/>
                      <a:pt x="2614" y="4620"/>
                    </a:cubicBezTo>
                    <a:cubicBezTo>
                      <a:pt x="2584" y="4468"/>
                      <a:pt x="2493" y="4316"/>
                      <a:pt x="2462" y="4195"/>
                    </a:cubicBezTo>
                    <a:lnTo>
                      <a:pt x="2462" y="4104"/>
                    </a:lnTo>
                    <a:cubicBezTo>
                      <a:pt x="2584" y="4104"/>
                      <a:pt x="2675" y="4134"/>
                      <a:pt x="2797" y="4195"/>
                    </a:cubicBezTo>
                    <a:cubicBezTo>
                      <a:pt x="2806" y="4214"/>
                      <a:pt x="2821" y="4221"/>
                      <a:pt x="2839" y="4221"/>
                    </a:cubicBezTo>
                    <a:cubicBezTo>
                      <a:pt x="2878" y="4221"/>
                      <a:pt x="2928" y="4185"/>
                      <a:pt x="2949" y="4164"/>
                    </a:cubicBezTo>
                    <a:cubicBezTo>
                      <a:pt x="3009" y="4134"/>
                      <a:pt x="2949" y="4043"/>
                      <a:pt x="2918" y="4012"/>
                    </a:cubicBezTo>
                    <a:cubicBezTo>
                      <a:pt x="2813" y="3960"/>
                      <a:pt x="2640" y="3885"/>
                      <a:pt x="2478" y="3885"/>
                    </a:cubicBezTo>
                    <a:cubicBezTo>
                      <a:pt x="2452" y="3885"/>
                      <a:pt x="2426" y="3887"/>
                      <a:pt x="2402" y="3891"/>
                    </a:cubicBezTo>
                    <a:cubicBezTo>
                      <a:pt x="2310" y="3739"/>
                      <a:pt x="2280" y="3648"/>
                      <a:pt x="2189" y="3496"/>
                    </a:cubicBezTo>
                    <a:cubicBezTo>
                      <a:pt x="2213" y="3486"/>
                      <a:pt x="2245" y="3482"/>
                      <a:pt x="2281" y="3482"/>
                    </a:cubicBezTo>
                    <a:cubicBezTo>
                      <a:pt x="2470" y="3482"/>
                      <a:pt x="2786" y="3597"/>
                      <a:pt x="2888" y="3648"/>
                    </a:cubicBezTo>
                    <a:lnTo>
                      <a:pt x="2949" y="3678"/>
                    </a:lnTo>
                    <a:cubicBezTo>
                      <a:pt x="3009" y="3678"/>
                      <a:pt x="3070" y="3678"/>
                      <a:pt x="3070" y="3587"/>
                    </a:cubicBezTo>
                    <a:cubicBezTo>
                      <a:pt x="3070" y="3556"/>
                      <a:pt x="3070" y="3496"/>
                      <a:pt x="3009" y="3496"/>
                    </a:cubicBezTo>
                    <a:lnTo>
                      <a:pt x="2918" y="3435"/>
                    </a:lnTo>
                    <a:cubicBezTo>
                      <a:pt x="2671" y="3361"/>
                      <a:pt x="2404" y="3266"/>
                      <a:pt x="2198" y="3266"/>
                    </a:cubicBezTo>
                    <a:cubicBezTo>
                      <a:pt x="2151" y="3266"/>
                      <a:pt x="2107" y="3271"/>
                      <a:pt x="2067" y="3283"/>
                    </a:cubicBezTo>
                    <a:cubicBezTo>
                      <a:pt x="2037" y="3192"/>
                      <a:pt x="1976" y="3100"/>
                      <a:pt x="1915" y="2979"/>
                    </a:cubicBezTo>
                    <a:cubicBezTo>
                      <a:pt x="1885" y="2918"/>
                      <a:pt x="1854" y="2797"/>
                      <a:pt x="1824" y="2736"/>
                    </a:cubicBezTo>
                    <a:lnTo>
                      <a:pt x="1824" y="2736"/>
                    </a:lnTo>
                    <a:cubicBezTo>
                      <a:pt x="2006" y="2766"/>
                      <a:pt x="2219" y="2827"/>
                      <a:pt x="2341" y="2948"/>
                    </a:cubicBezTo>
                    <a:cubicBezTo>
                      <a:pt x="2356" y="2964"/>
                      <a:pt x="2386" y="2971"/>
                      <a:pt x="2417" y="2971"/>
                    </a:cubicBezTo>
                    <a:cubicBezTo>
                      <a:pt x="2447" y="2971"/>
                      <a:pt x="2478" y="2964"/>
                      <a:pt x="2493" y="2948"/>
                    </a:cubicBezTo>
                    <a:cubicBezTo>
                      <a:pt x="2554" y="2918"/>
                      <a:pt x="2554" y="2827"/>
                      <a:pt x="2493" y="2797"/>
                    </a:cubicBezTo>
                    <a:cubicBezTo>
                      <a:pt x="2341" y="2614"/>
                      <a:pt x="2037" y="2523"/>
                      <a:pt x="1824" y="2493"/>
                    </a:cubicBezTo>
                    <a:cubicBezTo>
                      <a:pt x="1794" y="2493"/>
                      <a:pt x="1733" y="2493"/>
                      <a:pt x="1733" y="2462"/>
                    </a:cubicBezTo>
                    <a:cubicBezTo>
                      <a:pt x="1672" y="2280"/>
                      <a:pt x="1581" y="2128"/>
                      <a:pt x="1520" y="1915"/>
                    </a:cubicBezTo>
                    <a:lnTo>
                      <a:pt x="1520" y="1915"/>
                    </a:lnTo>
                    <a:cubicBezTo>
                      <a:pt x="1550" y="1915"/>
                      <a:pt x="1581" y="1976"/>
                      <a:pt x="1672" y="1976"/>
                    </a:cubicBezTo>
                    <a:cubicBezTo>
                      <a:pt x="1702" y="1976"/>
                      <a:pt x="1733" y="2006"/>
                      <a:pt x="1794" y="2006"/>
                    </a:cubicBezTo>
                    <a:cubicBezTo>
                      <a:pt x="1854" y="2037"/>
                      <a:pt x="1885" y="2037"/>
                      <a:pt x="1976" y="2097"/>
                    </a:cubicBezTo>
                    <a:cubicBezTo>
                      <a:pt x="2250" y="2189"/>
                      <a:pt x="2493" y="2310"/>
                      <a:pt x="2645" y="2493"/>
                    </a:cubicBezTo>
                    <a:cubicBezTo>
                      <a:pt x="2689" y="2537"/>
                      <a:pt x="2717" y="2565"/>
                      <a:pt x="2753" y="2565"/>
                    </a:cubicBezTo>
                    <a:cubicBezTo>
                      <a:pt x="2766" y="2565"/>
                      <a:pt x="2780" y="2561"/>
                      <a:pt x="2797" y="2553"/>
                    </a:cubicBezTo>
                    <a:cubicBezTo>
                      <a:pt x="2858" y="2493"/>
                      <a:pt x="2888" y="2462"/>
                      <a:pt x="2858" y="2401"/>
                    </a:cubicBezTo>
                    <a:cubicBezTo>
                      <a:pt x="2645" y="2128"/>
                      <a:pt x="2341" y="2006"/>
                      <a:pt x="2098" y="1885"/>
                    </a:cubicBezTo>
                    <a:cubicBezTo>
                      <a:pt x="2006" y="1854"/>
                      <a:pt x="1946" y="1854"/>
                      <a:pt x="1885" y="1824"/>
                    </a:cubicBezTo>
                    <a:cubicBezTo>
                      <a:pt x="1854" y="1824"/>
                      <a:pt x="1824" y="1793"/>
                      <a:pt x="1794" y="1793"/>
                    </a:cubicBezTo>
                    <a:cubicBezTo>
                      <a:pt x="1702" y="1733"/>
                      <a:pt x="1550" y="1702"/>
                      <a:pt x="1520" y="1672"/>
                    </a:cubicBezTo>
                    <a:cubicBezTo>
                      <a:pt x="1490" y="1641"/>
                      <a:pt x="1490" y="1641"/>
                      <a:pt x="1429" y="1641"/>
                    </a:cubicBezTo>
                    <a:cubicBezTo>
                      <a:pt x="1368" y="1490"/>
                      <a:pt x="1338" y="1368"/>
                      <a:pt x="1247" y="1216"/>
                    </a:cubicBezTo>
                    <a:cubicBezTo>
                      <a:pt x="1247" y="1186"/>
                      <a:pt x="1216" y="1186"/>
                      <a:pt x="1216" y="1125"/>
                    </a:cubicBezTo>
                    <a:lnTo>
                      <a:pt x="1216" y="1125"/>
                    </a:lnTo>
                    <a:cubicBezTo>
                      <a:pt x="1247" y="1125"/>
                      <a:pt x="1277" y="1186"/>
                      <a:pt x="1338" y="1186"/>
                    </a:cubicBezTo>
                    <a:cubicBezTo>
                      <a:pt x="1368" y="1186"/>
                      <a:pt x="1399" y="1186"/>
                      <a:pt x="1399" y="1216"/>
                    </a:cubicBezTo>
                    <a:cubicBezTo>
                      <a:pt x="1794" y="1338"/>
                      <a:pt x="2158" y="1550"/>
                      <a:pt x="2493" y="1854"/>
                    </a:cubicBezTo>
                    <a:cubicBezTo>
                      <a:pt x="2523" y="1869"/>
                      <a:pt x="2554" y="1877"/>
                      <a:pt x="2580" y="1877"/>
                    </a:cubicBezTo>
                    <a:cubicBezTo>
                      <a:pt x="2607" y="1877"/>
                      <a:pt x="2630" y="1869"/>
                      <a:pt x="2645" y="1854"/>
                    </a:cubicBezTo>
                    <a:cubicBezTo>
                      <a:pt x="2706" y="1824"/>
                      <a:pt x="2706" y="1733"/>
                      <a:pt x="2645" y="1702"/>
                    </a:cubicBezTo>
                    <a:cubicBezTo>
                      <a:pt x="2310" y="1398"/>
                      <a:pt x="1885" y="1125"/>
                      <a:pt x="1490" y="1034"/>
                    </a:cubicBezTo>
                    <a:cubicBezTo>
                      <a:pt x="1429" y="1034"/>
                      <a:pt x="1399" y="973"/>
                      <a:pt x="1368" y="973"/>
                    </a:cubicBezTo>
                    <a:cubicBezTo>
                      <a:pt x="1277" y="942"/>
                      <a:pt x="1186" y="942"/>
                      <a:pt x="1125" y="882"/>
                    </a:cubicBezTo>
                    <a:cubicBezTo>
                      <a:pt x="1095" y="882"/>
                      <a:pt x="1095" y="821"/>
                      <a:pt x="1064" y="821"/>
                    </a:cubicBezTo>
                    <a:cubicBezTo>
                      <a:pt x="1034" y="790"/>
                      <a:pt x="1034" y="760"/>
                      <a:pt x="973" y="730"/>
                    </a:cubicBezTo>
                    <a:lnTo>
                      <a:pt x="943" y="638"/>
                    </a:lnTo>
                    <a:cubicBezTo>
                      <a:pt x="882" y="426"/>
                      <a:pt x="760" y="213"/>
                      <a:pt x="608" y="31"/>
                    </a:cubicBezTo>
                    <a:cubicBezTo>
                      <a:pt x="578" y="0"/>
                      <a:pt x="517" y="0"/>
                      <a:pt x="456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27;p67">
                <a:extLst>
                  <a:ext uri="{FF2B5EF4-FFF2-40B4-BE49-F238E27FC236}">
                    <a16:creationId xmlns:a16="http://schemas.microsoft.com/office/drawing/2014/main" id="{9632F861-4542-45CB-80F8-1D219D8CD560}"/>
                  </a:ext>
                </a:extLst>
              </p:cNvPr>
              <p:cNvSpPr/>
              <p:nvPr/>
            </p:nvSpPr>
            <p:spPr>
              <a:xfrm>
                <a:off x="14090200" y="6599925"/>
                <a:ext cx="134525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188" extrusionOk="0">
                    <a:moveTo>
                      <a:pt x="2067" y="0"/>
                    </a:moveTo>
                    <a:cubicBezTo>
                      <a:pt x="1641" y="0"/>
                      <a:pt x="1207" y="66"/>
                      <a:pt x="760" y="153"/>
                    </a:cubicBezTo>
                    <a:cubicBezTo>
                      <a:pt x="517" y="183"/>
                      <a:pt x="213" y="244"/>
                      <a:pt x="152" y="457"/>
                    </a:cubicBezTo>
                    <a:cubicBezTo>
                      <a:pt x="0" y="913"/>
                      <a:pt x="517" y="1551"/>
                      <a:pt x="760" y="1916"/>
                    </a:cubicBezTo>
                    <a:cubicBezTo>
                      <a:pt x="1354" y="2671"/>
                      <a:pt x="2379" y="3187"/>
                      <a:pt x="3388" y="3187"/>
                    </a:cubicBezTo>
                    <a:cubicBezTo>
                      <a:pt x="3516" y="3187"/>
                      <a:pt x="3643" y="3179"/>
                      <a:pt x="3769" y="3162"/>
                    </a:cubicBezTo>
                    <a:cubicBezTo>
                      <a:pt x="4316" y="3131"/>
                      <a:pt x="5228" y="2706"/>
                      <a:pt x="5350" y="1916"/>
                    </a:cubicBezTo>
                    <a:cubicBezTo>
                      <a:pt x="5380" y="1672"/>
                      <a:pt x="5016" y="1429"/>
                      <a:pt x="4864" y="1247"/>
                    </a:cubicBezTo>
                    <a:cubicBezTo>
                      <a:pt x="4438" y="882"/>
                      <a:pt x="3952" y="578"/>
                      <a:pt x="3465" y="305"/>
                    </a:cubicBezTo>
                    <a:cubicBezTo>
                      <a:pt x="3002" y="81"/>
                      <a:pt x="2539" y="0"/>
                      <a:pt x="2067" y="0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28;p67">
                <a:extLst>
                  <a:ext uri="{FF2B5EF4-FFF2-40B4-BE49-F238E27FC236}">
                    <a16:creationId xmlns:a16="http://schemas.microsoft.com/office/drawing/2014/main" id="{0C3C8914-552C-43A2-92A4-47676FC535BA}"/>
                  </a:ext>
                </a:extLst>
              </p:cNvPr>
              <p:cNvSpPr/>
              <p:nvPr/>
            </p:nvSpPr>
            <p:spPr>
              <a:xfrm>
                <a:off x="14078025" y="6598400"/>
                <a:ext cx="148975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3509" extrusionOk="0">
                    <a:moveTo>
                      <a:pt x="3344" y="1"/>
                    </a:moveTo>
                    <a:cubicBezTo>
                      <a:pt x="2767" y="31"/>
                      <a:pt x="2189" y="183"/>
                      <a:pt x="1703" y="426"/>
                    </a:cubicBezTo>
                    <a:cubicBezTo>
                      <a:pt x="1673" y="426"/>
                      <a:pt x="1612" y="457"/>
                      <a:pt x="1582" y="487"/>
                    </a:cubicBezTo>
                    <a:cubicBezTo>
                      <a:pt x="1460" y="518"/>
                      <a:pt x="1399" y="609"/>
                      <a:pt x="1278" y="609"/>
                    </a:cubicBezTo>
                    <a:cubicBezTo>
                      <a:pt x="1247" y="609"/>
                      <a:pt x="1217" y="639"/>
                      <a:pt x="1217" y="639"/>
                    </a:cubicBezTo>
                    <a:cubicBezTo>
                      <a:pt x="1156" y="609"/>
                      <a:pt x="1095" y="609"/>
                      <a:pt x="1065" y="578"/>
                    </a:cubicBezTo>
                    <a:lnTo>
                      <a:pt x="943" y="518"/>
                    </a:lnTo>
                    <a:cubicBezTo>
                      <a:pt x="670" y="426"/>
                      <a:pt x="396" y="335"/>
                      <a:pt x="153" y="305"/>
                    </a:cubicBezTo>
                    <a:cubicBezTo>
                      <a:pt x="62" y="305"/>
                      <a:pt x="31" y="335"/>
                      <a:pt x="1" y="396"/>
                    </a:cubicBezTo>
                    <a:cubicBezTo>
                      <a:pt x="1" y="487"/>
                      <a:pt x="31" y="518"/>
                      <a:pt x="92" y="548"/>
                    </a:cubicBezTo>
                    <a:cubicBezTo>
                      <a:pt x="366" y="609"/>
                      <a:pt x="609" y="670"/>
                      <a:pt x="852" y="791"/>
                    </a:cubicBezTo>
                    <a:lnTo>
                      <a:pt x="974" y="822"/>
                    </a:lnTo>
                    <a:cubicBezTo>
                      <a:pt x="1065" y="882"/>
                      <a:pt x="1126" y="913"/>
                      <a:pt x="1247" y="913"/>
                    </a:cubicBezTo>
                    <a:cubicBezTo>
                      <a:pt x="1308" y="1430"/>
                      <a:pt x="1521" y="2007"/>
                      <a:pt x="1673" y="2493"/>
                    </a:cubicBezTo>
                    <a:lnTo>
                      <a:pt x="1764" y="2858"/>
                    </a:lnTo>
                    <a:cubicBezTo>
                      <a:pt x="1808" y="2903"/>
                      <a:pt x="1837" y="2931"/>
                      <a:pt x="1872" y="2931"/>
                    </a:cubicBezTo>
                    <a:cubicBezTo>
                      <a:pt x="1885" y="2931"/>
                      <a:pt x="1900" y="2927"/>
                      <a:pt x="1916" y="2919"/>
                    </a:cubicBezTo>
                    <a:cubicBezTo>
                      <a:pt x="2007" y="2889"/>
                      <a:pt x="2037" y="2858"/>
                      <a:pt x="2007" y="2767"/>
                    </a:cubicBezTo>
                    <a:lnTo>
                      <a:pt x="1885" y="2433"/>
                    </a:lnTo>
                    <a:cubicBezTo>
                      <a:pt x="1734" y="1977"/>
                      <a:pt x="1582" y="1490"/>
                      <a:pt x="1521" y="974"/>
                    </a:cubicBezTo>
                    <a:lnTo>
                      <a:pt x="1521" y="974"/>
                    </a:lnTo>
                    <a:cubicBezTo>
                      <a:pt x="1551" y="974"/>
                      <a:pt x="1582" y="1034"/>
                      <a:pt x="1612" y="1034"/>
                    </a:cubicBezTo>
                    <a:cubicBezTo>
                      <a:pt x="1825" y="1095"/>
                      <a:pt x="2037" y="1186"/>
                      <a:pt x="2220" y="1247"/>
                    </a:cubicBezTo>
                    <a:cubicBezTo>
                      <a:pt x="2463" y="1946"/>
                      <a:pt x="2676" y="2706"/>
                      <a:pt x="2889" y="3466"/>
                    </a:cubicBezTo>
                    <a:cubicBezTo>
                      <a:pt x="2910" y="3488"/>
                      <a:pt x="2932" y="3509"/>
                      <a:pt x="2975" y="3509"/>
                    </a:cubicBezTo>
                    <a:cubicBezTo>
                      <a:pt x="2992" y="3509"/>
                      <a:pt x="3014" y="3505"/>
                      <a:pt x="3041" y="3496"/>
                    </a:cubicBezTo>
                    <a:cubicBezTo>
                      <a:pt x="3101" y="3496"/>
                      <a:pt x="3132" y="3405"/>
                      <a:pt x="3101" y="3344"/>
                    </a:cubicBezTo>
                    <a:cubicBezTo>
                      <a:pt x="2919" y="2645"/>
                      <a:pt x="2737" y="1977"/>
                      <a:pt x="2493" y="1338"/>
                    </a:cubicBezTo>
                    <a:lnTo>
                      <a:pt x="2493" y="1338"/>
                    </a:lnTo>
                    <a:cubicBezTo>
                      <a:pt x="2676" y="1399"/>
                      <a:pt x="2889" y="1490"/>
                      <a:pt x="3041" y="1551"/>
                    </a:cubicBezTo>
                    <a:lnTo>
                      <a:pt x="3132" y="1794"/>
                    </a:lnTo>
                    <a:cubicBezTo>
                      <a:pt x="3223" y="1946"/>
                      <a:pt x="3284" y="2129"/>
                      <a:pt x="3344" y="2281"/>
                    </a:cubicBezTo>
                    <a:cubicBezTo>
                      <a:pt x="3344" y="2341"/>
                      <a:pt x="3405" y="2402"/>
                      <a:pt x="3496" y="2402"/>
                    </a:cubicBezTo>
                    <a:cubicBezTo>
                      <a:pt x="3557" y="2402"/>
                      <a:pt x="3588" y="2311"/>
                      <a:pt x="3588" y="2250"/>
                    </a:cubicBezTo>
                    <a:cubicBezTo>
                      <a:pt x="3557" y="2037"/>
                      <a:pt x="3496" y="1855"/>
                      <a:pt x="3405" y="1673"/>
                    </a:cubicBezTo>
                    <a:lnTo>
                      <a:pt x="3405" y="1642"/>
                    </a:lnTo>
                    <a:cubicBezTo>
                      <a:pt x="3557" y="1673"/>
                      <a:pt x="3679" y="1733"/>
                      <a:pt x="3831" y="1764"/>
                    </a:cubicBezTo>
                    <a:cubicBezTo>
                      <a:pt x="3983" y="1825"/>
                      <a:pt x="4135" y="1885"/>
                      <a:pt x="4287" y="1916"/>
                    </a:cubicBezTo>
                    <a:cubicBezTo>
                      <a:pt x="4317" y="2159"/>
                      <a:pt x="4591" y="2463"/>
                      <a:pt x="4803" y="2737"/>
                    </a:cubicBezTo>
                    <a:cubicBezTo>
                      <a:pt x="4925" y="2889"/>
                      <a:pt x="5077" y="3040"/>
                      <a:pt x="5107" y="3101"/>
                    </a:cubicBezTo>
                    <a:cubicBezTo>
                      <a:pt x="5146" y="3159"/>
                      <a:pt x="5185" y="3180"/>
                      <a:pt x="5215" y="3180"/>
                    </a:cubicBezTo>
                    <a:cubicBezTo>
                      <a:pt x="5233" y="3180"/>
                      <a:pt x="5248" y="3173"/>
                      <a:pt x="5259" y="3162"/>
                    </a:cubicBezTo>
                    <a:cubicBezTo>
                      <a:pt x="5351" y="3101"/>
                      <a:pt x="5351" y="3040"/>
                      <a:pt x="5320" y="3010"/>
                    </a:cubicBezTo>
                    <a:cubicBezTo>
                      <a:pt x="5229" y="2889"/>
                      <a:pt x="5107" y="2737"/>
                      <a:pt x="4955" y="2524"/>
                    </a:cubicBezTo>
                    <a:cubicBezTo>
                      <a:pt x="4864" y="2402"/>
                      <a:pt x="4652" y="2159"/>
                      <a:pt x="4560" y="2007"/>
                    </a:cubicBezTo>
                    <a:lnTo>
                      <a:pt x="4560" y="2007"/>
                    </a:lnTo>
                    <a:cubicBezTo>
                      <a:pt x="4773" y="2098"/>
                      <a:pt x="5016" y="2189"/>
                      <a:pt x="5229" y="2281"/>
                    </a:cubicBezTo>
                    <a:cubicBezTo>
                      <a:pt x="5351" y="2402"/>
                      <a:pt x="5472" y="2554"/>
                      <a:pt x="5503" y="2645"/>
                    </a:cubicBezTo>
                    <a:cubicBezTo>
                      <a:pt x="5533" y="2737"/>
                      <a:pt x="5624" y="2737"/>
                      <a:pt x="5655" y="2737"/>
                    </a:cubicBezTo>
                    <a:cubicBezTo>
                      <a:pt x="5715" y="2706"/>
                      <a:pt x="5715" y="2615"/>
                      <a:pt x="5715" y="2585"/>
                    </a:cubicBezTo>
                    <a:cubicBezTo>
                      <a:pt x="5715" y="2554"/>
                      <a:pt x="5685" y="2554"/>
                      <a:pt x="5685" y="2493"/>
                    </a:cubicBezTo>
                    <a:lnTo>
                      <a:pt x="5685" y="2493"/>
                    </a:lnTo>
                    <a:cubicBezTo>
                      <a:pt x="5715" y="2493"/>
                      <a:pt x="5715" y="2554"/>
                      <a:pt x="5776" y="2554"/>
                    </a:cubicBezTo>
                    <a:cubicBezTo>
                      <a:pt x="5792" y="2562"/>
                      <a:pt x="5811" y="2566"/>
                      <a:pt x="5829" y="2566"/>
                    </a:cubicBezTo>
                    <a:cubicBezTo>
                      <a:pt x="5879" y="2566"/>
                      <a:pt x="5928" y="2538"/>
                      <a:pt x="5928" y="2493"/>
                    </a:cubicBezTo>
                    <a:cubicBezTo>
                      <a:pt x="5959" y="2433"/>
                      <a:pt x="5928" y="2341"/>
                      <a:pt x="5867" y="2341"/>
                    </a:cubicBezTo>
                    <a:cubicBezTo>
                      <a:pt x="5715" y="2281"/>
                      <a:pt x="5533" y="2189"/>
                      <a:pt x="5381" y="2129"/>
                    </a:cubicBezTo>
                    <a:lnTo>
                      <a:pt x="5320" y="2037"/>
                    </a:lnTo>
                    <a:cubicBezTo>
                      <a:pt x="5411" y="1946"/>
                      <a:pt x="5563" y="1885"/>
                      <a:pt x="5685" y="1855"/>
                    </a:cubicBezTo>
                    <a:cubicBezTo>
                      <a:pt x="5776" y="1855"/>
                      <a:pt x="5807" y="1764"/>
                      <a:pt x="5776" y="1703"/>
                    </a:cubicBezTo>
                    <a:cubicBezTo>
                      <a:pt x="5776" y="1660"/>
                      <a:pt x="5731" y="1617"/>
                      <a:pt x="5682" y="1617"/>
                    </a:cubicBezTo>
                    <a:cubicBezTo>
                      <a:pt x="5662" y="1617"/>
                      <a:pt x="5642" y="1624"/>
                      <a:pt x="5624" y="1642"/>
                    </a:cubicBezTo>
                    <a:cubicBezTo>
                      <a:pt x="5411" y="1673"/>
                      <a:pt x="5168" y="1764"/>
                      <a:pt x="5047" y="2007"/>
                    </a:cubicBezTo>
                    <a:cubicBezTo>
                      <a:pt x="4895" y="1916"/>
                      <a:pt x="4712" y="1855"/>
                      <a:pt x="4500" y="1825"/>
                    </a:cubicBezTo>
                    <a:cubicBezTo>
                      <a:pt x="4621" y="1642"/>
                      <a:pt x="5077" y="1430"/>
                      <a:pt x="5229" y="1369"/>
                    </a:cubicBezTo>
                    <a:lnTo>
                      <a:pt x="5320" y="1308"/>
                    </a:lnTo>
                    <a:cubicBezTo>
                      <a:pt x="5381" y="1278"/>
                      <a:pt x="5381" y="1217"/>
                      <a:pt x="5351" y="1156"/>
                    </a:cubicBezTo>
                    <a:cubicBezTo>
                      <a:pt x="5333" y="1120"/>
                      <a:pt x="5294" y="1106"/>
                      <a:pt x="5259" y="1106"/>
                    </a:cubicBezTo>
                    <a:cubicBezTo>
                      <a:pt x="5234" y="1106"/>
                      <a:pt x="5211" y="1113"/>
                      <a:pt x="5199" y="1126"/>
                    </a:cubicBezTo>
                    <a:lnTo>
                      <a:pt x="5107" y="1156"/>
                    </a:lnTo>
                    <a:cubicBezTo>
                      <a:pt x="4773" y="1308"/>
                      <a:pt x="4408" y="1551"/>
                      <a:pt x="4256" y="1764"/>
                    </a:cubicBezTo>
                    <a:cubicBezTo>
                      <a:pt x="4135" y="1733"/>
                      <a:pt x="3983" y="1673"/>
                      <a:pt x="3861" y="1642"/>
                    </a:cubicBezTo>
                    <a:lnTo>
                      <a:pt x="3527" y="1521"/>
                    </a:lnTo>
                    <a:cubicBezTo>
                      <a:pt x="3740" y="1399"/>
                      <a:pt x="4013" y="1247"/>
                      <a:pt x="4165" y="1247"/>
                    </a:cubicBezTo>
                    <a:cubicBezTo>
                      <a:pt x="4256" y="1247"/>
                      <a:pt x="4287" y="1217"/>
                      <a:pt x="4317" y="1126"/>
                    </a:cubicBezTo>
                    <a:cubicBezTo>
                      <a:pt x="4317" y="1065"/>
                      <a:pt x="4287" y="1034"/>
                      <a:pt x="4196" y="974"/>
                    </a:cubicBezTo>
                    <a:cubicBezTo>
                      <a:pt x="4178" y="971"/>
                      <a:pt x="4159" y="970"/>
                      <a:pt x="4140" y="970"/>
                    </a:cubicBezTo>
                    <a:cubicBezTo>
                      <a:pt x="3899" y="970"/>
                      <a:pt x="3570" y="1141"/>
                      <a:pt x="3344" y="1338"/>
                    </a:cubicBezTo>
                    <a:cubicBezTo>
                      <a:pt x="3284" y="1369"/>
                      <a:pt x="3253" y="1369"/>
                      <a:pt x="3223" y="1399"/>
                    </a:cubicBezTo>
                    <a:cubicBezTo>
                      <a:pt x="2980" y="1338"/>
                      <a:pt x="2767" y="1247"/>
                      <a:pt x="2585" y="1126"/>
                    </a:cubicBezTo>
                    <a:cubicBezTo>
                      <a:pt x="2615" y="1095"/>
                      <a:pt x="2676" y="1095"/>
                      <a:pt x="2737" y="1065"/>
                    </a:cubicBezTo>
                    <a:cubicBezTo>
                      <a:pt x="2767" y="1004"/>
                      <a:pt x="2797" y="1004"/>
                      <a:pt x="2828" y="1004"/>
                    </a:cubicBezTo>
                    <a:cubicBezTo>
                      <a:pt x="2919" y="974"/>
                      <a:pt x="2980" y="943"/>
                      <a:pt x="3101" y="913"/>
                    </a:cubicBezTo>
                    <a:cubicBezTo>
                      <a:pt x="3358" y="784"/>
                      <a:pt x="3637" y="656"/>
                      <a:pt x="3900" y="656"/>
                    </a:cubicBezTo>
                    <a:cubicBezTo>
                      <a:pt x="3949" y="656"/>
                      <a:pt x="3997" y="660"/>
                      <a:pt x="4044" y="670"/>
                    </a:cubicBezTo>
                    <a:cubicBezTo>
                      <a:pt x="4135" y="670"/>
                      <a:pt x="4165" y="639"/>
                      <a:pt x="4196" y="578"/>
                    </a:cubicBezTo>
                    <a:cubicBezTo>
                      <a:pt x="4196" y="487"/>
                      <a:pt x="4165" y="457"/>
                      <a:pt x="4104" y="426"/>
                    </a:cubicBezTo>
                    <a:cubicBezTo>
                      <a:pt x="4031" y="410"/>
                      <a:pt x="3959" y="402"/>
                      <a:pt x="3887" y="402"/>
                    </a:cubicBezTo>
                    <a:cubicBezTo>
                      <a:pt x="3574" y="402"/>
                      <a:pt x="3277" y="546"/>
                      <a:pt x="2980" y="670"/>
                    </a:cubicBezTo>
                    <a:lnTo>
                      <a:pt x="2767" y="791"/>
                    </a:lnTo>
                    <a:cubicBezTo>
                      <a:pt x="2737" y="791"/>
                      <a:pt x="2676" y="822"/>
                      <a:pt x="2645" y="822"/>
                    </a:cubicBezTo>
                    <a:cubicBezTo>
                      <a:pt x="2524" y="882"/>
                      <a:pt x="2372" y="943"/>
                      <a:pt x="2311" y="943"/>
                    </a:cubicBezTo>
                    <a:cubicBezTo>
                      <a:pt x="2281" y="943"/>
                      <a:pt x="2220" y="943"/>
                      <a:pt x="2189" y="974"/>
                    </a:cubicBezTo>
                    <a:cubicBezTo>
                      <a:pt x="2007" y="913"/>
                      <a:pt x="1855" y="882"/>
                      <a:pt x="1673" y="791"/>
                    </a:cubicBezTo>
                    <a:cubicBezTo>
                      <a:pt x="1612" y="791"/>
                      <a:pt x="1582" y="761"/>
                      <a:pt x="1551" y="761"/>
                    </a:cubicBezTo>
                    <a:cubicBezTo>
                      <a:pt x="1582" y="730"/>
                      <a:pt x="1612" y="730"/>
                      <a:pt x="1703" y="670"/>
                    </a:cubicBezTo>
                    <a:cubicBezTo>
                      <a:pt x="1734" y="670"/>
                      <a:pt x="1764" y="639"/>
                      <a:pt x="1825" y="639"/>
                    </a:cubicBezTo>
                    <a:cubicBezTo>
                      <a:pt x="2281" y="396"/>
                      <a:pt x="2797" y="244"/>
                      <a:pt x="3344" y="214"/>
                    </a:cubicBezTo>
                    <a:cubicBezTo>
                      <a:pt x="3405" y="214"/>
                      <a:pt x="3436" y="153"/>
                      <a:pt x="3436" y="123"/>
                    </a:cubicBezTo>
                    <a:cubicBezTo>
                      <a:pt x="3436" y="31"/>
                      <a:pt x="3375" y="1"/>
                      <a:pt x="3344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29;p67">
                <a:extLst>
                  <a:ext uri="{FF2B5EF4-FFF2-40B4-BE49-F238E27FC236}">
                    <a16:creationId xmlns:a16="http://schemas.microsoft.com/office/drawing/2014/main" id="{FAA5CFAD-633B-40B3-B8B8-562091613BBF}"/>
                  </a:ext>
                </a:extLst>
              </p:cNvPr>
              <p:cNvSpPr/>
              <p:nvPr/>
            </p:nvSpPr>
            <p:spPr>
              <a:xfrm>
                <a:off x="15189000" y="7607575"/>
                <a:ext cx="127675" cy="167175"/>
              </a:xfrm>
              <a:custGeom>
                <a:avLst/>
                <a:gdLst/>
                <a:ahLst/>
                <a:cxnLst/>
                <a:rect l="l" t="t" r="r" b="b"/>
                <a:pathLst>
                  <a:path w="5107" h="6687" extrusionOk="0">
                    <a:moveTo>
                      <a:pt x="1352" y="1"/>
                    </a:moveTo>
                    <a:cubicBezTo>
                      <a:pt x="963" y="1"/>
                      <a:pt x="584" y="100"/>
                      <a:pt x="274" y="364"/>
                    </a:cubicBezTo>
                    <a:cubicBezTo>
                      <a:pt x="0" y="546"/>
                      <a:pt x="122" y="1185"/>
                      <a:pt x="152" y="1458"/>
                    </a:cubicBezTo>
                    <a:cubicBezTo>
                      <a:pt x="183" y="2249"/>
                      <a:pt x="426" y="2978"/>
                      <a:pt x="730" y="3738"/>
                    </a:cubicBezTo>
                    <a:cubicBezTo>
                      <a:pt x="1216" y="4984"/>
                      <a:pt x="2159" y="5744"/>
                      <a:pt x="3314" y="6413"/>
                    </a:cubicBezTo>
                    <a:cubicBezTo>
                      <a:pt x="3522" y="6505"/>
                      <a:pt x="3766" y="6686"/>
                      <a:pt x="4005" y="6686"/>
                    </a:cubicBezTo>
                    <a:cubicBezTo>
                      <a:pt x="4079" y="6686"/>
                      <a:pt x="4153" y="6669"/>
                      <a:pt x="4225" y="6625"/>
                    </a:cubicBezTo>
                    <a:cubicBezTo>
                      <a:pt x="4803" y="6291"/>
                      <a:pt x="4894" y="5136"/>
                      <a:pt x="4955" y="4589"/>
                    </a:cubicBezTo>
                    <a:cubicBezTo>
                      <a:pt x="5107" y="3069"/>
                      <a:pt x="4347" y="1397"/>
                      <a:pt x="3070" y="516"/>
                    </a:cubicBezTo>
                    <a:cubicBezTo>
                      <a:pt x="2654" y="270"/>
                      <a:pt x="1991" y="1"/>
                      <a:pt x="1352" y="1"/>
                    </a:cubicBezTo>
                    <a:close/>
                  </a:path>
                </a:pathLst>
              </a:custGeom>
              <a:solidFill>
                <a:srgbClr val="9EC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30;p67">
                <a:extLst>
                  <a:ext uri="{FF2B5EF4-FFF2-40B4-BE49-F238E27FC236}">
                    <a16:creationId xmlns:a16="http://schemas.microsoft.com/office/drawing/2014/main" id="{EE5B54D3-1D9B-47E9-9597-BF49BD85CA5E}"/>
                  </a:ext>
                </a:extLst>
              </p:cNvPr>
              <p:cNvSpPr/>
              <p:nvPr/>
            </p:nvSpPr>
            <p:spPr>
              <a:xfrm>
                <a:off x="15185950" y="7596400"/>
                <a:ext cx="1315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7906" extrusionOk="0">
                    <a:moveTo>
                      <a:pt x="927" y="1"/>
                    </a:moveTo>
                    <a:cubicBezTo>
                      <a:pt x="905" y="1"/>
                      <a:pt x="880" y="7"/>
                      <a:pt x="852" y="21"/>
                    </a:cubicBezTo>
                    <a:cubicBezTo>
                      <a:pt x="761" y="51"/>
                      <a:pt x="700" y="112"/>
                      <a:pt x="730" y="233"/>
                    </a:cubicBezTo>
                    <a:cubicBezTo>
                      <a:pt x="822" y="477"/>
                      <a:pt x="913" y="720"/>
                      <a:pt x="1004" y="963"/>
                    </a:cubicBezTo>
                    <a:lnTo>
                      <a:pt x="1004" y="1115"/>
                    </a:lnTo>
                    <a:cubicBezTo>
                      <a:pt x="822" y="1115"/>
                      <a:pt x="578" y="1024"/>
                      <a:pt x="426" y="963"/>
                    </a:cubicBezTo>
                    <a:cubicBezTo>
                      <a:pt x="410" y="955"/>
                      <a:pt x="389" y="951"/>
                      <a:pt x="367" y="951"/>
                    </a:cubicBezTo>
                    <a:cubicBezTo>
                      <a:pt x="307" y="951"/>
                      <a:pt x="236" y="979"/>
                      <a:pt x="214" y="1024"/>
                    </a:cubicBezTo>
                    <a:cubicBezTo>
                      <a:pt x="153" y="1115"/>
                      <a:pt x="214" y="1237"/>
                      <a:pt x="274" y="1267"/>
                    </a:cubicBezTo>
                    <a:cubicBezTo>
                      <a:pt x="466" y="1363"/>
                      <a:pt x="732" y="1477"/>
                      <a:pt x="1000" y="1477"/>
                    </a:cubicBezTo>
                    <a:cubicBezTo>
                      <a:pt x="1073" y="1477"/>
                      <a:pt x="1145" y="1469"/>
                      <a:pt x="1217" y="1449"/>
                    </a:cubicBezTo>
                    <a:lnTo>
                      <a:pt x="1581" y="2148"/>
                    </a:lnTo>
                    <a:cubicBezTo>
                      <a:pt x="1548" y="2156"/>
                      <a:pt x="1509" y="2159"/>
                      <a:pt x="1464" y="2159"/>
                    </a:cubicBezTo>
                    <a:cubicBezTo>
                      <a:pt x="1145" y="2159"/>
                      <a:pt x="583" y="1985"/>
                      <a:pt x="396" y="1905"/>
                    </a:cubicBezTo>
                    <a:lnTo>
                      <a:pt x="274" y="1875"/>
                    </a:lnTo>
                    <a:cubicBezTo>
                      <a:pt x="264" y="1869"/>
                      <a:pt x="251" y="1867"/>
                      <a:pt x="237" y="1867"/>
                    </a:cubicBezTo>
                    <a:cubicBezTo>
                      <a:pt x="173" y="1867"/>
                      <a:pt x="87" y="1921"/>
                      <a:pt x="62" y="1996"/>
                    </a:cubicBezTo>
                    <a:cubicBezTo>
                      <a:pt x="1" y="2057"/>
                      <a:pt x="92" y="2179"/>
                      <a:pt x="153" y="2209"/>
                    </a:cubicBezTo>
                    <a:lnTo>
                      <a:pt x="274" y="2240"/>
                    </a:lnTo>
                    <a:cubicBezTo>
                      <a:pt x="707" y="2360"/>
                      <a:pt x="1140" y="2480"/>
                      <a:pt x="1482" y="2480"/>
                    </a:cubicBezTo>
                    <a:cubicBezTo>
                      <a:pt x="1573" y="2480"/>
                      <a:pt x="1657" y="2471"/>
                      <a:pt x="1733" y="2452"/>
                    </a:cubicBezTo>
                    <a:cubicBezTo>
                      <a:pt x="1794" y="2635"/>
                      <a:pt x="1916" y="2787"/>
                      <a:pt x="1977" y="2939"/>
                    </a:cubicBezTo>
                    <a:lnTo>
                      <a:pt x="2220" y="3395"/>
                    </a:lnTo>
                    <a:cubicBezTo>
                      <a:pt x="1885" y="3303"/>
                      <a:pt x="1490" y="3212"/>
                      <a:pt x="1338" y="3060"/>
                    </a:cubicBezTo>
                    <a:cubicBezTo>
                      <a:pt x="1300" y="3002"/>
                      <a:pt x="1237" y="2981"/>
                      <a:pt x="1188" y="2981"/>
                    </a:cubicBezTo>
                    <a:cubicBezTo>
                      <a:pt x="1160" y="2981"/>
                      <a:pt x="1137" y="2988"/>
                      <a:pt x="1126" y="2999"/>
                    </a:cubicBezTo>
                    <a:cubicBezTo>
                      <a:pt x="1034" y="3091"/>
                      <a:pt x="1034" y="3151"/>
                      <a:pt x="1065" y="3243"/>
                    </a:cubicBezTo>
                    <a:cubicBezTo>
                      <a:pt x="1308" y="3516"/>
                      <a:pt x="1825" y="3607"/>
                      <a:pt x="2250" y="3729"/>
                    </a:cubicBezTo>
                    <a:cubicBezTo>
                      <a:pt x="2281" y="3729"/>
                      <a:pt x="2372" y="3759"/>
                      <a:pt x="2402" y="3759"/>
                    </a:cubicBezTo>
                    <a:cubicBezTo>
                      <a:pt x="2554" y="4063"/>
                      <a:pt x="2706" y="4337"/>
                      <a:pt x="2828" y="4641"/>
                    </a:cubicBezTo>
                    <a:cubicBezTo>
                      <a:pt x="2737" y="4610"/>
                      <a:pt x="2676" y="4610"/>
                      <a:pt x="2585" y="4580"/>
                    </a:cubicBezTo>
                    <a:cubicBezTo>
                      <a:pt x="2524" y="4519"/>
                      <a:pt x="2493" y="4519"/>
                      <a:pt x="2433" y="4519"/>
                    </a:cubicBezTo>
                    <a:lnTo>
                      <a:pt x="2098" y="4428"/>
                    </a:lnTo>
                    <a:cubicBezTo>
                      <a:pt x="1673" y="4276"/>
                      <a:pt x="1186" y="4124"/>
                      <a:pt x="913" y="3759"/>
                    </a:cubicBezTo>
                    <a:cubicBezTo>
                      <a:pt x="895" y="3724"/>
                      <a:pt x="846" y="3709"/>
                      <a:pt x="796" y="3709"/>
                    </a:cubicBezTo>
                    <a:cubicBezTo>
                      <a:pt x="761" y="3709"/>
                      <a:pt x="725" y="3716"/>
                      <a:pt x="700" y="3729"/>
                    </a:cubicBezTo>
                    <a:cubicBezTo>
                      <a:pt x="609" y="3759"/>
                      <a:pt x="609" y="3881"/>
                      <a:pt x="670" y="3972"/>
                    </a:cubicBezTo>
                    <a:cubicBezTo>
                      <a:pt x="974" y="4367"/>
                      <a:pt x="1521" y="4580"/>
                      <a:pt x="1977" y="4732"/>
                    </a:cubicBezTo>
                    <a:lnTo>
                      <a:pt x="2341" y="4823"/>
                    </a:lnTo>
                    <a:cubicBezTo>
                      <a:pt x="2372" y="4884"/>
                      <a:pt x="2433" y="4884"/>
                      <a:pt x="2524" y="4914"/>
                    </a:cubicBezTo>
                    <a:cubicBezTo>
                      <a:pt x="2676" y="4945"/>
                      <a:pt x="2888" y="5036"/>
                      <a:pt x="2949" y="5097"/>
                    </a:cubicBezTo>
                    <a:cubicBezTo>
                      <a:pt x="2980" y="5127"/>
                      <a:pt x="3010" y="5188"/>
                      <a:pt x="3101" y="5188"/>
                    </a:cubicBezTo>
                    <a:lnTo>
                      <a:pt x="3436" y="5857"/>
                    </a:lnTo>
                    <a:cubicBezTo>
                      <a:pt x="3466" y="5887"/>
                      <a:pt x="3466" y="5948"/>
                      <a:pt x="3496" y="5978"/>
                    </a:cubicBezTo>
                    <a:cubicBezTo>
                      <a:pt x="3436" y="5948"/>
                      <a:pt x="3344" y="5948"/>
                      <a:pt x="3314" y="5948"/>
                    </a:cubicBezTo>
                    <a:cubicBezTo>
                      <a:pt x="3284" y="5948"/>
                      <a:pt x="3192" y="5887"/>
                      <a:pt x="3162" y="5887"/>
                    </a:cubicBezTo>
                    <a:cubicBezTo>
                      <a:pt x="2524" y="5705"/>
                      <a:pt x="1825" y="5340"/>
                      <a:pt x="1217" y="4854"/>
                    </a:cubicBezTo>
                    <a:cubicBezTo>
                      <a:pt x="1195" y="4832"/>
                      <a:pt x="1166" y="4822"/>
                      <a:pt x="1136" y="4822"/>
                    </a:cubicBezTo>
                    <a:cubicBezTo>
                      <a:pt x="1081" y="4822"/>
                      <a:pt x="1024" y="4856"/>
                      <a:pt x="1004" y="4914"/>
                    </a:cubicBezTo>
                    <a:cubicBezTo>
                      <a:pt x="913" y="4975"/>
                      <a:pt x="974" y="5097"/>
                      <a:pt x="1034" y="5127"/>
                    </a:cubicBezTo>
                    <a:cubicBezTo>
                      <a:pt x="1642" y="5614"/>
                      <a:pt x="2372" y="6009"/>
                      <a:pt x="3101" y="6221"/>
                    </a:cubicBezTo>
                    <a:cubicBezTo>
                      <a:pt x="3132" y="6221"/>
                      <a:pt x="3192" y="6282"/>
                      <a:pt x="3253" y="6282"/>
                    </a:cubicBezTo>
                    <a:cubicBezTo>
                      <a:pt x="3405" y="6313"/>
                      <a:pt x="3557" y="6343"/>
                      <a:pt x="3618" y="6434"/>
                    </a:cubicBezTo>
                    <a:cubicBezTo>
                      <a:pt x="3648" y="6465"/>
                      <a:pt x="3709" y="6465"/>
                      <a:pt x="3740" y="6465"/>
                    </a:cubicBezTo>
                    <a:lnTo>
                      <a:pt x="3861" y="6708"/>
                    </a:lnTo>
                    <a:lnTo>
                      <a:pt x="3922" y="6860"/>
                    </a:lnTo>
                    <a:cubicBezTo>
                      <a:pt x="4074" y="7194"/>
                      <a:pt x="4256" y="7559"/>
                      <a:pt x="4530" y="7832"/>
                    </a:cubicBezTo>
                    <a:cubicBezTo>
                      <a:pt x="4580" y="7883"/>
                      <a:pt x="4621" y="7905"/>
                      <a:pt x="4663" y="7905"/>
                    </a:cubicBezTo>
                    <a:cubicBezTo>
                      <a:pt x="4697" y="7905"/>
                      <a:pt x="4732" y="7890"/>
                      <a:pt x="4773" y="7863"/>
                    </a:cubicBezTo>
                    <a:cubicBezTo>
                      <a:pt x="4834" y="7802"/>
                      <a:pt x="4834" y="7711"/>
                      <a:pt x="4773" y="7650"/>
                    </a:cubicBezTo>
                    <a:cubicBezTo>
                      <a:pt x="4530" y="7376"/>
                      <a:pt x="4378" y="7042"/>
                      <a:pt x="4196" y="6738"/>
                    </a:cubicBezTo>
                    <a:lnTo>
                      <a:pt x="4104" y="6586"/>
                    </a:lnTo>
                    <a:cubicBezTo>
                      <a:pt x="4074" y="6465"/>
                      <a:pt x="4013" y="6343"/>
                      <a:pt x="3952" y="6252"/>
                    </a:cubicBezTo>
                    <a:cubicBezTo>
                      <a:pt x="4378" y="5644"/>
                      <a:pt x="4712" y="4914"/>
                      <a:pt x="5016" y="4215"/>
                    </a:cubicBezTo>
                    <a:cubicBezTo>
                      <a:pt x="5107" y="4063"/>
                      <a:pt x="5168" y="3911"/>
                      <a:pt x="5229" y="3759"/>
                    </a:cubicBezTo>
                    <a:cubicBezTo>
                      <a:pt x="5259" y="3699"/>
                      <a:pt x="5229" y="3577"/>
                      <a:pt x="5138" y="3547"/>
                    </a:cubicBezTo>
                    <a:cubicBezTo>
                      <a:pt x="5121" y="3538"/>
                      <a:pt x="5101" y="3535"/>
                      <a:pt x="5079" y="3535"/>
                    </a:cubicBezTo>
                    <a:cubicBezTo>
                      <a:pt x="5018" y="3535"/>
                      <a:pt x="4947" y="3563"/>
                      <a:pt x="4925" y="3607"/>
                    </a:cubicBezTo>
                    <a:lnTo>
                      <a:pt x="4682" y="4063"/>
                    </a:lnTo>
                    <a:cubicBezTo>
                      <a:pt x="4378" y="4671"/>
                      <a:pt x="4104" y="5340"/>
                      <a:pt x="3740" y="5887"/>
                    </a:cubicBezTo>
                    <a:cubicBezTo>
                      <a:pt x="3709" y="5857"/>
                      <a:pt x="3709" y="5796"/>
                      <a:pt x="3648" y="5735"/>
                    </a:cubicBezTo>
                    <a:cubicBezTo>
                      <a:pt x="3496" y="5492"/>
                      <a:pt x="3405" y="5218"/>
                      <a:pt x="3253" y="4945"/>
                    </a:cubicBezTo>
                    <a:cubicBezTo>
                      <a:pt x="3648" y="4063"/>
                      <a:pt x="4104" y="3060"/>
                      <a:pt x="4621" y="2148"/>
                    </a:cubicBezTo>
                    <a:cubicBezTo>
                      <a:pt x="4773" y="2057"/>
                      <a:pt x="4712" y="1936"/>
                      <a:pt x="4651" y="1905"/>
                    </a:cubicBezTo>
                    <a:cubicBezTo>
                      <a:pt x="4629" y="1898"/>
                      <a:pt x="4606" y="1894"/>
                      <a:pt x="4584" y="1894"/>
                    </a:cubicBezTo>
                    <a:cubicBezTo>
                      <a:pt x="4517" y="1894"/>
                      <a:pt x="4454" y="1928"/>
                      <a:pt x="4408" y="1996"/>
                    </a:cubicBezTo>
                    <a:cubicBezTo>
                      <a:pt x="3952" y="2848"/>
                      <a:pt x="3557" y="3729"/>
                      <a:pt x="3162" y="4580"/>
                    </a:cubicBezTo>
                    <a:cubicBezTo>
                      <a:pt x="3040" y="4337"/>
                      <a:pt x="2949" y="4063"/>
                      <a:pt x="2828" y="3851"/>
                    </a:cubicBezTo>
                    <a:lnTo>
                      <a:pt x="2828" y="3820"/>
                    </a:lnTo>
                    <a:lnTo>
                      <a:pt x="2949" y="3455"/>
                    </a:lnTo>
                    <a:cubicBezTo>
                      <a:pt x="3010" y="3243"/>
                      <a:pt x="3101" y="2969"/>
                      <a:pt x="3192" y="2787"/>
                    </a:cubicBezTo>
                    <a:cubicBezTo>
                      <a:pt x="3253" y="2696"/>
                      <a:pt x="3253" y="2604"/>
                      <a:pt x="3162" y="2544"/>
                    </a:cubicBezTo>
                    <a:cubicBezTo>
                      <a:pt x="3140" y="2532"/>
                      <a:pt x="3109" y="2525"/>
                      <a:pt x="3078" y="2525"/>
                    </a:cubicBezTo>
                    <a:cubicBezTo>
                      <a:pt x="3024" y="2525"/>
                      <a:pt x="2969" y="2547"/>
                      <a:pt x="2949" y="2604"/>
                    </a:cubicBezTo>
                    <a:cubicBezTo>
                      <a:pt x="2797" y="2817"/>
                      <a:pt x="2676" y="3121"/>
                      <a:pt x="2585" y="3364"/>
                    </a:cubicBezTo>
                    <a:lnTo>
                      <a:pt x="2585" y="3395"/>
                    </a:lnTo>
                    <a:cubicBezTo>
                      <a:pt x="2524" y="3212"/>
                      <a:pt x="2402" y="2999"/>
                      <a:pt x="2341" y="2848"/>
                    </a:cubicBezTo>
                    <a:cubicBezTo>
                      <a:pt x="2220" y="2665"/>
                      <a:pt x="2129" y="2483"/>
                      <a:pt x="2037" y="2300"/>
                    </a:cubicBezTo>
                    <a:cubicBezTo>
                      <a:pt x="2220" y="1996"/>
                      <a:pt x="2220" y="1480"/>
                      <a:pt x="2250" y="963"/>
                    </a:cubicBezTo>
                    <a:cubicBezTo>
                      <a:pt x="2250" y="689"/>
                      <a:pt x="2281" y="416"/>
                      <a:pt x="2341" y="264"/>
                    </a:cubicBezTo>
                    <a:cubicBezTo>
                      <a:pt x="2372" y="203"/>
                      <a:pt x="2281" y="82"/>
                      <a:pt x="2220" y="51"/>
                    </a:cubicBezTo>
                    <a:cubicBezTo>
                      <a:pt x="2204" y="46"/>
                      <a:pt x="2187" y="43"/>
                      <a:pt x="2171" y="43"/>
                    </a:cubicBezTo>
                    <a:cubicBezTo>
                      <a:pt x="2097" y="43"/>
                      <a:pt x="2027" y="98"/>
                      <a:pt x="1977" y="173"/>
                    </a:cubicBezTo>
                    <a:cubicBezTo>
                      <a:pt x="1946" y="355"/>
                      <a:pt x="1916" y="629"/>
                      <a:pt x="1916" y="933"/>
                    </a:cubicBezTo>
                    <a:cubicBezTo>
                      <a:pt x="1916" y="1176"/>
                      <a:pt x="1885" y="1571"/>
                      <a:pt x="1825" y="1844"/>
                    </a:cubicBezTo>
                    <a:cubicBezTo>
                      <a:pt x="1673" y="1540"/>
                      <a:pt x="1521" y="1237"/>
                      <a:pt x="1429" y="933"/>
                    </a:cubicBezTo>
                    <a:cubicBezTo>
                      <a:pt x="1429" y="689"/>
                      <a:pt x="1460" y="477"/>
                      <a:pt x="1490" y="264"/>
                    </a:cubicBezTo>
                    <a:cubicBezTo>
                      <a:pt x="1521" y="203"/>
                      <a:pt x="1490" y="82"/>
                      <a:pt x="1369" y="51"/>
                    </a:cubicBezTo>
                    <a:cubicBezTo>
                      <a:pt x="1354" y="44"/>
                      <a:pt x="1337" y="40"/>
                      <a:pt x="1317" y="40"/>
                    </a:cubicBezTo>
                    <a:cubicBezTo>
                      <a:pt x="1256" y="40"/>
                      <a:pt x="1179" y="80"/>
                      <a:pt x="1156" y="173"/>
                    </a:cubicBezTo>
                    <a:cubicBezTo>
                      <a:pt x="1156" y="203"/>
                      <a:pt x="1156" y="233"/>
                      <a:pt x="1126" y="233"/>
                    </a:cubicBezTo>
                    <a:cubicBezTo>
                      <a:pt x="1126" y="203"/>
                      <a:pt x="1065" y="173"/>
                      <a:pt x="1065" y="112"/>
                    </a:cubicBezTo>
                    <a:cubicBezTo>
                      <a:pt x="1041" y="65"/>
                      <a:pt x="1000" y="1"/>
                      <a:pt x="927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31;p67">
                <a:extLst>
                  <a:ext uri="{FF2B5EF4-FFF2-40B4-BE49-F238E27FC236}">
                    <a16:creationId xmlns:a16="http://schemas.microsoft.com/office/drawing/2014/main" id="{7704FC14-EB03-4002-87B0-1C4854824B60}"/>
                  </a:ext>
                </a:extLst>
              </p:cNvPr>
              <p:cNvSpPr/>
              <p:nvPr/>
            </p:nvSpPr>
            <p:spPr>
              <a:xfrm>
                <a:off x="15032450" y="7696025"/>
                <a:ext cx="140625" cy="202100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8084" extrusionOk="0">
                    <a:moveTo>
                      <a:pt x="3803" y="0"/>
                    </a:moveTo>
                    <a:cubicBezTo>
                      <a:pt x="3433" y="0"/>
                      <a:pt x="3014" y="464"/>
                      <a:pt x="2767" y="656"/>
                    </a:cubicBezTo>
                    <a:cubicBezTo>
                      <a:pt x="2037" y="1233"/>
                      <a:pt x="1490" y="1963"/>
                      <a:pt x="943" y="2723"/>
                    </a:cubicBezTo>
                    <a:cubicBezTo>
                      <a:pt x="62" y="4030"/>
                      <a:pt x="1" y="5458"/>
                      <a:pt x="153" y="6978"/>
                    </a:cubicBezTo>
                    <a:cubicBezTo>
                      <a:pt x="183" y="7343"/>
                      <a:pt x="183" y="7829"/>
                      <a:pt x="518" y="7981"/>
                    </a:cubicBezTo>
                    <a:cubicBezTo>
                      <a:pt x="662" y="8053"/>
                      <a:pt x="823" y="8084"/>
                      <a:pt x="992" y="8084"/>
                    </a:cubicBezTo>
                    <a:cubicBezTo>
                      <a:pt x="1680" y="8084"/>
                      <a:pt x="2510" y="7581"/>
                      <a:pt x="2949" y="7312"/>
                    </a:cubicBezTo>
                    <a:cubicBezTo>
                      <a:pt x="4530" y="6401"/>
                      <a:pt x="5624" y="4607"/>
                      <a:pt x="5594" y="2784"/>
                    </a:cubicBezTo>
                    <a:cubicBezTo>
                      <a:pt x="5624" y="1902"/>
                      <a:pt x="5168" y="352"/>
                      <a:pt x="3922" y="18"/>
                    </a:cubicBezTo>
                    <a:cubicBezTo>
                      <a:pt x="3883" y="6"/>
                      <a:pt x="3844" y="0"/>
                      <a:pt x="3803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32;p67">
                <a:extLst>
                  <a:ext uri="{FF2B5EF4-FFF2-40B4-BE49-F238E27FC236}">
                    <a16:creationId xmlns:a16="http://schemas.microsoft.com/office/drawing/2014/main" id="{2DCD372B-A234-4D96-A205-A10CF89035D5}"/>
                  </a:ext>
                </a:extLst>
              </p:cNvPr>
              <p:cNvSpPr/>
              <p:nvPr/>
            </p:nvSpPr>
            <p:spPr>
              <a:xfrm>
                <a:off x="15029425" y="7692575"/>
                <a:ext cx="148950" cy="22977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9191" extrusionOk="0">
                    <a:moveTo>
                      <a:pt x="4864" y="1"/>
                    </a:moveTo>
                    <a:cubicBezTo>
                      <a:pt x="4796" y="1"/>
                      <a:pt x="4731" y="27"/>
                      <a:pt x="4712" y="64"/>
                    </a:cubicBezTo>
                    <a:cubicBezTo>
                      <a:pt x="4529" y="338"/>
                      <a:pt x="4377" y="581"/>
                      <a:pt x="4225" y="824"/>
                    </a:cubicBezTo>
                    <a:cubicBezTo>
                      <a:pt x="4195" y="885"/>
                      <a:pt x="4104" y="915"/>
                      <a:pt x="4073" y="946"/>
                    </a:cubicBezTo>
                    <a:cubicBezTo>
                      <a:pt x="3921" y="763"/>
                      <a:pt x="3830" y="490"/>
                      <a:pt x="3830" y="308"/>
                    </a:cubicBezTo>
                    <a:cubicBezTo>
                      <a:pt x="3830" y="186"/>
                      <a:pt x="3739" y="95"/>
                      <a:pt x="3617" y="95"/>
                    </a:cubicBezTo>
                    <a:cubicBezTo>
                      <a:pt x="3496" y="95"/>
                      <a:pt x="3435" y="216"/>
                      <a:pt x="3435" y="338"/>
                    </a:cubicBezTo>
                    <a:cubicBezTo>
                      <a:pt x="3465" y="642"/>
                      <a:pt x="3587" y="1098"/>
                      <a:pt x="3891" y="1371"/>
                    </a:cubicBezTo>
                    <a:cubicBezTo>
                      <a:pt x="3739" y="1645"/>
                      <a:pt x="3587" y="1888"/>
                      <a:pt x="3465" y="2131"/>
                    </a:cubicBezTo>
                    <a:cubicBezTo>
                      <a:pt x="3192" y="1888"/>
                      <a:pt x="2979" y="1128"/>
                      <a:pt x="2858" y="824"/>
                    </a:cubicBezTo>
                    <a:lnTo>
                      <a:pt x="2827" y="733"/>
                    </a:lnTo>
                    <a:cubicBezTo>
                      <a:pt x="2781" y="640"/>
                      <a:pt x="2717" y="601"/>
                      <a:pt x="2635" y="601"/>
                    </a:cubicBezTo>
                    <a:cubicBezTo>
                      <a:pt x="2609" y="601"/>
                      <a:pt x="2582" y="604"/>
                      <a:pt x="2554" y="611"/>
                    </a:cubicBezTo>
                    <a:cubicBezTo>
                      <a:pt x="2432" y="642"/>
                      <a:pt x="2402" y="763"/>
                      <a:pt x="2432" y="885"/>
                    </a:cubicBezTo>
                    <a:lnTo>
                      <a:pt x="2462" y="976"/>
                    </a:lnTo>
                    <a:cubicBezTo>
                      <a:pt x="2675" y="1584"/>
                      <a:pt x="2888" y="2253"/>
                      <a:pt x="3283" y="2496"/>
                    </a:cubicBezTo>
                    <a:cubicBezTo>
                      <a:pt x="3162" y="2709"/>
                      <a:pt x="3040" y="2922"/>
                      <a:pt x="2979" y="3104"/>
                    </a:cubicBezTo>
                    <a:cubicBezTo>
                      <a:pt x="2888" y="3317"/>
                      <a:pt x="2766" y="3469"/>
                      <a:pt x="2706" y="3651"/>
                    </a:cubicBezTo>
                    <a:cubicBezTo>
                      <a:pt x="2554" y="3256"/>
                      <a:pt x="2371" y="2800"/>
                      <a:pt x="2432" y="2587"/>
                    </a:cubicBezTo>
                    <a:cubicBezTo>
                      <a:pt x="2462" y="2466"/>
                      <a:pt x="2402" y="2344"/>
                      <a:pt x="2280" y="2344"/>
                    </a:cubicBezTo>
                    <a:cubicBezTo>
                      <a:pt x="2264" y="2340"/>
                      <a:pt x="2248" y="2338"/>
                      <a:pt x="2233" y="2338"/>
                    </a:cubicBezTo>
                    <a:cubicBezTo>
                      <a:pt x="2136" y="2338"/>
                      <a:pt x="2067" y="2417"/>
                      <a:pt x="2067" y="2496"/>
                    </a:cubicBezTo>
                    <a:cubicBezTo>
                      <a:pt x="1946" y="2922"/>
                      <a:pt x="2219" y="3499"/>
                      <a:pt x="2402" y="3955"/>
                    </a:cubicBezTo>
                    <a:cubicBezTo>
                      <a:pt x="2432" y="4016"/>
                      <a:pt x="2432" y="4077"/>
                      <a:pt x="2462" y="4137"/>
                    </a:cubicBezTo>
                    <a:cubicBezTo>
                      <a:pt x="2280" y="4472"/>
                      <a:pt x="2098" y="4836"/>
                      <a:pt x="1915" y="5140"/>
                    </a:cubicBezTo>
                    <a:cubicBezTo>
                      <a:pt x="1855" y="5049"/>
                      <a:pt x="1855" y="4928"/>
                      <a:pt x="1824" y="4867"/>
                    </a:cubicBezTo>
                    <a:cubicBezTo>
                      <a:pt x="1794" y="4776"/>
                      <a:pt x="1794" y="4715"/>
                      <a:pt x="1794" y="4684"/>
                    </a:cubicBezTo>
                    <a:cubicBezTo>
                      <a:pt x="1763" y="4563"/>
                      <a:pt x="1703" y="4411"/>
                      <a:pt x="1672" y="4259"/>
                    </a:cubicBezTo>
                    <a:cubicBezTo>
                      <a:pt x="1520" y="3712"/>
                      <a:pt x="1368" y="3165"/>
                      <a:pt x="1520" y="2709"/>
                    </a:cubicBezTo>
                    <a:cubicBezTo>
                      <a:pt x="1551" y="2587"/>
                      <a:pt x="1490" y="2466"/>
                      <a:pt x="1399" y="2435"/>
                    </a:cubicBezTo>
                    <a:cubicBezTo>
                      <a:pt x="1377" y="2421"/>
                      <a:pt x="1355" y="2415"/>
                      <a:pt x="1332" y="2415"/>
                    </a:cubicBezTo>
                    <a:cubicBezTo>
                      <a:pt x="1256" y="2415"/>
                      <a:pt x="1179" y="2480"/>
                      <a:pt x="1155" y="2526"/>
                    </a:cubicBezTo>
                    <a:cubicBezTo>
                      <a:pt x="943" y="3104"/>
                      <a:pt x="1155" y="3773"/>
                      <a:pt x="1307" y="4350"/>
                    </a:cubicBezTo>
                    <a:cubicBezTo>
                      <a:pt x="1338" y="4502"/>
                      <a:pt x="1368" y="4624"/>
                      <a:pt x="1399" y="4776"/>
                    </a:cubicBezTo>
                    <a:cubicBezTo>
                      <a:pt x="1399" y="4867"/>
                      <a:pt x="1459" y="4928"/>
                      <a:pt x="1490" y="5019"/>
                    </a:cubicBezTo>
                    <a:cubicBezTo>
                      <a:pt x="1520" y="5201"/>
                      <a:pt x="1642" y="5414"/>
                      <a:pt x="1611" y="5536"/>
                    </a:cubicBezTo>
                    <a:cubicBezTo>
                      <a:pt x="1611" y="5627"/>
                      <a:pt x="1611" y="5657"/>
                      <a:pt x="1642" y="5718"/>
                    </a:cubicBezTo>
                    <a:cubicBezTo>
                      <a:pt x="1490" y="5991"/>
                      <a:pt x="1368" y="6265"/>
                      <a:pt x="1216" y="6539"/>
                    </a:cubicBezTo>
                    <a:cubicBezTo>
                      <a:pt x="1186" y="6569"/>
                      <a:pt x="1186" y="6630"/>
                      <a:pt x="1155" y="6691"/>
                    </a:cubicBezTo>
                    <a:cubicBezTo>
                      <a:pt x="1095" y="6599"/>
                      <a:pt x="1095" y="6539"/>
                      <a:pt x="1064" y="6447"/>
                    </a:cubicBezTo>
                    <a:cubicBezTo>
                      <a:pt x="1034" y="6417"/>
                      <a:pt x="1034" y="6326"/>
                      <a:pt x="1003" y="6295"/>
                    </a:cubicBezTo>
                    <a:cubicBezTo>
                      <a:pt x="730" y="5536"/>
                      <a:pt x="608" y="4654"/>
                      <a:pt x="699" y="3742"/>
                    </a:cubicBezTo>
                    <a:cubicBezTo>
                      <a:pt x="699" y="3651"/>
                      <a:pt x="608" y="3560"/>
                      <a:pt x="487" y="3529"/>
                    </a:cubicBezTo>
                    <a:cubicBezTo>
                      <a:pt x="396" y="3529"/>
                      <a:pt x="304" y="3590"/>
                      <a:pt x="274" y="3712"/>
                    </a:cubicBezTo>
                    <a:cubicBezTo>
                      <a:pt x="183" y="4654"/>
                      <a:pt x="335" y="5627"/>
                      <a:pt x="608" y="6417"/>
                    </a:cubicBezTo>
                    <a:cubicBezTo>
                      <a:pt x="639" y="6478"/>
                      <a:pt x="639" y="6539"/>
                      <a:pt x="699" y="6599"/>
                    </a:cubicBezTo>
                    <a:cubicBezTo>
                      <a:pt x="760" y="6751"/>
                      <a:pt x="791" y="6934"/>
                      <a:pt x="791" y="7086"/>
                    </a:cubicBezTo>
                    <a:cubicBezTo>
                      <a:pt x="791" y="7147"/>
                      <a:pt x="791" y="7207"/>
                      <a:pt x="851" y="7238"/>
                    </a:cubicBezTo>
                    <a:cubicBezTo>
                      <a:pt x="791" y="7329"/>
                      <a:pt x="760" y="7390"/>
                      <a:pt x="730" y="7511"/>
                    </a:cubicBezTo>
                    <a:lnTo>
                      <a:pt x="608" y="7694"/>
                    </a:lnTo>
                    <a:cubicBezTo>
                      <a:pt x="396" y="8089"/>
                      <a:pt x="152" y="8514"/>
                      <a:pt x="31" y="8970"/>
                    </a:cubicBezTo>
                    <a:cubicBezTo>
                      <a:pt x="0" y="9061"/>
                      <a:pt x="92" y="9153"/>
                      <a:pt x="183" y="9183"/>
                    </a:cubicBezTo>
                    <a:cubicBezTo>
                      <a:pt x="204" y="9188"/>
                      <a:pt x="224" y="9191"/>
                      <a:pt x="245" y="9191"/>
                    </a:cubicBezTo>
                    <a:cubicBezTo>
                      <a:pt x="342" y="9191"/>
                      <a:pt x="426" y="9132"/>
                      <a:pt x="426" y="9031"/>
                    </a:cubicBezTo>
                    <a:cubicBezTo>
                      <a:pt x="548" y="8666"/>
                      <a:pt x="730" y="8241"/>
                      <a:pt x="943" y="7906"/>
                    </a:cubicBezTo>
                    <a:lnTo>
                      <a:pt x="1064" y="7694"/>
                    </a:lnTo>
                    <a:cubicBezTo>
                      <a:pt x="1155" y="7602"/>
                      <a:pt x="1216" y="7450"/>
                      <a:pt x="1247" y="7329"/>
                    </a:cubicBezTo>
                    <a:cubicBezTo>
                      <a:pt x="2128" y="7329"/>
                      <a:pt x="3040" y="7147"/>
                      <a:pt x="3921" y="6995"/>
                    </a:cubicBezTo>
                    <a:lnTo>
                      <a:pt x="4499" y="6873"/>
                    </a:lnTo>
                    <a:cubicBezTo>
                      <a:pt x="4590" y="6873"/>
                      <a:pt x="4681" y="6751"/>
                      <a:pt x="4651" y="6630"/>
                    </a:cubicBezTo>
                    <a:cubicBezTo>
                      <a:pt x="4651" y="6551"/>
                      <a:pt x="4560" y="6472"/>
                      <a:pt x="4456" y="6472"/>
                    </a:cubicBezTo>
                    <a:cubicBezTo>
                      <a:pt x="4440" y="6472"/>
                      <a:pt x="4424" y="6474"/>
                      <a:pt x="4408" y="6478"/>
                    </a:cubicBezTo>
                    <a:lnTo>
                      <a:pt x="3830" y="6599"/>
                    </a:lnTo>
                    <a:cubicBezTo>
                      <a:pt x="3040" y="6751"/>
                      <a:pt x="2250" y="6903"/>
                      <a:pt x="1459" y="6903"/>
                    </a:cubicBezTo>
                    <a:cubicBezTo>
                      <a:pt x="1490" y="6843"/>
                      <a:pt x="1520" y="6782"/>
                      <a:pt x="1520" y="6721"/>
                    </a:cubicBezTo>
                    <a:cubicBezTo>
                      <a:pt x="1672" y="6417"/>
                      <a:pt x="1824" y="6083"/>
                      <a:pt x="2006" y="5779"/>
                    </a:cubicBezTo>
                    <a:cubicBezTo>
                      <a:pt x="3131" y="5566"/>
                      <a:pt x="4408" y="5353"/>
                      <a:pt x="5654" y="5201"/>
                    </a:cubicBezTo>
                    <a:cubicBezTo>
                      <a:pt x="5776" y="5201"/>
                      <a:pt x="5867" y="5080"/>
                      <a:pt x="5867" y="4988"/>
                    </a:cubicBezTo>
                    <a:cubicBezTo>
                      <a:pt x="5867" y="4867"/>
                      <a:pt x="5745" y="4776"/>
                      <a:pt x="5624" y="4776"/>
                    </a:cubicBezTo>
                    <a:cubicBezTo>
                      <a:pt x="4499" y="4928"/>
                      <a:pt x="3344" y="5140"/>
                      <a:pt x="2280" y="5323"/>
                    </a:cubicBezTo>
                    <a:cubicBezTo>
                      <a:pt x="2432" y="5049"/>
                      <a:pt x="2584" y="4776"/>
                      <a:pt x="2736" y="4472"/>
                    </a:cubicBezTo>
                    <a:lnTo>
                      <a:pt x="2766" y="4472"/>
                    </a:lnTo>
                    <a:cubicBezTo>
                      <a:pt x="2918" y="4441"/>
                      <a:pt x="3040" y="4411"/>
                      <a:pt x="3192" y="4381"/>
                    </a:cubicBezTo>
                    <a:cubicBezTo>
                      <a:pt x="3465" y="4259"/>
                      <a:pt x="3769" y="4168"/>
                      <a:pt x="4043" y="4168"/>
                    </a:cubicBezTo>
                    <a:cubicBezTo>
                      <a:pt x="4134" y="4168"/>
                      <a:pt x="4225" y="4107"/>
                      <a:pt x="4225" y="3985"/>
                    </a:cubicBezTo>
                    <a:cubicBezTo>
                      <a:pt x="4225" y="3864"/>
                      <a:pt x="4134" y="3803"/>
                      <a:pt x="4043" y="3803"/>
                    </a:cubicBezTo>
                    <a:cubicBezTo>
                      <a:pt x="3739" y="3803"/>
                      <a:pt x="3374" y="3894"/>
                      <a:pt x="3070" y="3985"/>
                    </a:cubicBezTo>
                    <a:lnTo>
                      <a:pt x="3040" y="3985"/>
                    </a:lnTo>
                    <a:cubicBezTo>
                      <a:pt x="3162" y="3773"/>
                      <a:pt x="3283" y="3560"/>
                      <a:pt x="3374" y="3347"/>
                    </a:cubicBezTo>
                    <a:lnTo>
                      <a:pt x="3739" y="2648"/>
                    </a:lnTo>
                    <a:cubicBezTo>
                      <a:pt x="4134" y="2618"/>
                      <a:pt x="4651" y="2314"/>
                      <a:pt x="5137" y="1979"/>
                    </a:cubicBezTo>
                    <a:cubicBezTo>
                      <a:pt x="5411" y="1797"/>
                      <a:pt x="5654" y="1645"/>
                      <a:pt x="5806" y="1554"/>
                    </a:cubicBezTo>
                    <a:cubicBezTo>
                      <a:pt x="5928" y="1523"/>
                      <a:pt x="5958" y="1402"/>
                      <a:pt x="5928" y="1280"/>
                    </a:cubicBezTo>
                    <a:cubicBezTo>
                      <a:pt x="5906" y="1214"/>
                      <a:pt x="5836" y="1165"/>
                      <a:pt x="5754" y="1165"/>
                    </a:cubicBezTo>
                    <a:cubicBezTo>
                      <a:pt x="5722" y="1165"/>
                      <a:pt x="5688" y="1172"/>
                      <a:pt x="5654" y="1189"/>
                    </a:cubicBezTo>
                    <a:cubicBezTo>
                      <a:pt x="5472" y="1250"/>
                      <a:pt x="5198" y="1402"/>
                      <a:pt x="4864" y="1645"/>
                    </a:cubicBezTo>
                    <a:cubicBezTo>
                      <a:pt x="4590" y="1827"/>
                      <a:pt x="4225" y="2040"/>
                      <a:pt x="3921" y="2162"/>
                    </a:cubicBezTo>
                    <a:lnTo>
                      <a:pt x="4499" y="1128"/>
                    </a:lnTo>
                    <a:cubicBezTo>
                      <a:pt x="4712" y="976"/>
                      <a:pt x="4955" y="855"/>
                      <a:pt x="5168" y="794"/>
                    </a:cubicBezTo>
                    <a:cubicBezTo>
                      <a:pt x="5289" y="763"/>
                      <a:pt x="5320" y="642"/>
                      <a:pt x="5320" y="520"/>
                    </a:cubicBezTo>
                    <a:cubicBezTo>
                      <a:pt x="5289" y="429"/>
                      <a:pt x="5168" y="368"/>
                      <a:pt x="5046" y="368"/>
                    </a:cubicBezTo>
                    <a:cubicBezTo>
                      <a:pt x="5016" y="368"/>
                      <a:pt x="4985" y="429"/>
                      <a:pt x="4955" y="429"/>
                    </a:cubicBezTo>
                    <a:cubicBezTo>
                      <a:pt x="4985" y="368"/>
                      <a:pt x="4985" y="338"/>
                      <a:pt x="5016" y="308"/>
                    </a:cubicBezTo>
                    <a:cubicBezTo>
                      <a:pt x="5107" y="216"/>
                      <a:pt x="5046" y="64"/>
                      <a:pt x="4985" y="34"/>
                    </a:cubicBezTo>
                    <a:cubicBezTo>
                      <a:pt x="4950" y="11"/>
                      <a:pt x="4907" y="1"/>
                      <a:pt x="4864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33;p67">
                <a:extLst>
                  <a:ext uri="{FF2B5EF4-FFF2-40B4-BE49-F238E27FC236}">
                    <a16:creationId xmlns:a16="http://schemas.microsoft.com/office/drawing/2014/main" id="{B5465C1F-FA0B-4559-8F3D-DFDADE023091}"/>
                  </a:ext>
                </a:extLst>
              </p:cNvPr>
              <p:cNvSpPr/>
              <p:nvPr/>
            </p:nvSpPr>
            <p:spPr>
              <a:xfrm>
                <a:off x="14962550" y="7238050"/>
                <a:ext cx="81325" cy="115725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4629" extrusionOk="0">
                    <a:moveTo>
                      <a:pt x="2161" y="0"/>
                    </a:moveTo>
                    <a:cubicBezTo>
                      <a:pt x="1959" y="0"/>
                      <a:pt x="1720" y="265"/>
                      <a:pt x="1581" y="403"/>
                    </a:cubicBezTo>
                    <a:cubicBezTo>
                      <a:pt x="1156" y="737"/>
                      <a:pt x="852" y="1133"/>
                      <a:pt x="548" y="1589"/>
                    </a:cubicBezTo>
                    <a:cubicBezTo>
                      <a:pt x="61" y="2348"/>
                      <a:pt x="1" y="3139"/>
                      <a:pt x="92" y="4020"/>
                    </a:cubicBezTo>
                    <a:cubicBezTo>
                      <a:pt x="92" y="4233"/>
                      <a:pt x="92" y="4507"/>
                      <a:pt x="305" y="4567"/>
                    </a:cubicBezTo>
                    <a:cubicBezTo>
                      <a:pt x="391" y="4610"/>
                      <a:pt x="486" y="4629"/>
                      <a:pt x="586" y="4629"/>
                    </a:cubicBezTo>
                    <a:cubicBezTo>
                      <a:pt x="978" y="4629"/>
                      <a:pt x="1442" y="4348"/>
                      <a:pt x="1733" y="4203"/>
                    </a:cubicBezTo>
                    <a:cubicBezTo>
                      <a:pt x="2584" y="3655"/>
                      <a:pt x="3253" y="2652"/>
                      <a:pt x="3253" y="1619"/>
                    </a:cubicBezTo>
                    <a:cubicBezTo>
                      <a:pt x="3162" y="1072"/>
                      <a:pt x="2949" y="221"/>
                      <a:pt x="2219" y="8"/>
                    </a:cubicBezTo>
                    <a:cubicBezTo>
                      <a:pt x="2201" y="3"/>
                      <a:pt x="2181" y="0"/>
                      <a:pt x="2161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34;p67">
                <a:extLst>
                  <a:ext uri="{FF2B5EF4-FFF2-40B4-BE49-F238E27FC236}">
                    <a16:creationId xmlns:a16="http://schemas.microsoft.com/office/drawing/2014/main" id="{59269EEF-C098-456F-B670-B04F05F2CCEB}"/>
                  </a:ext>
                </a:extLst>
              </p:cNvPr>
              <p:cNvSpPr/>
              <p:nvPr/>
            </p:nvSpPr>
            <p:spPr>
              <a:xfrm>
                <a:off x="14958000" y="7236975"/>
                <a:ext cx="86500" cy="12895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158" extrusionOk="0">
                    <a:moveTo>
                      <a:pt x="2797" y="1"/>
                    </a:moveTo>
                    <a:cubicBezTo>
                      <a:pt x="2762" y="1"/>
                      <a:pt x="2723" y="15"/>
                      <a:pt x="2705" y="51"/>
                    </a:cubicBezTo>
                    <a:cubicBezTo>
                      <a:pt x="2584" y="203"/>
                      <a:pt x="2523" y="355"/>
                      <a:pt x="2401" y="477"/>
                    </a:cubicBezTo>
                    <a:cubicBezTo>
                      <a:pt x="2371" y="507"/>
                      <a:pt x="2310" y="507"/>
                      <a:pt x="2310" y="568"/>
                    </a:cubicBezTo>
                    <a:cubicBezTo>
                      <a:pt x="2249" y="446"/>
                      <a:pt x="2219" y="294"/>
                      <a:pt x="2158" y="173"/>
                    </a:cubicBezTo>
                    <a:cubicBezTo>
                      <a:pt x="2158" y="112"/>
                      <a:pt x="2097" y="51"/>
                      <a:pt x="2067" y="51"/>
                    </a:cubicBezTo>
                    <a:cubicBezTo>
                      <a:pt x="1976" y="51"/>
                      <a:pt x="1946" y="142"/>
                      <a:pt x="1946" y="173"/>
                    </a:cubicBezTo>
                    <a:cubicBezTo>
                      <a:pt x="1946" y="355"/>
                      <a:pt x="2067" y="598"/>
                      <a:pt x="2219" y="750"/>
                    </a:cubicBezTo>
                    <a:cubicBezTo>
                      <a:pt x="2128" y="902"/>
                      <a:pt x="2067" y="1054"/>
                      <a:pt x="1946" y="1206"/>
                    </a:cubicBezTo>
                    <a:cubicBezTo>
                      <a:pt x="1794" y="1084"/>
                      <a:pt x="1642" y="629"/>
                      <a:pt x="1611" y="477"/>
                    </a:cubicBezTo>
                    <a:lnTo>
                      <a:pt x="1550" y="416"/>
                    </a:lnTo>
                    <a:cubicBezTo>
                      <a:pt x="1520" y="325"/>
                      <a:pt x="1490" y="325"/>
                      <a:pt x="1398" y="325"/>
                    </a:cubicBezTo>
                    <a:cubicBezTo>
                      <a:pt x="1338" y="355"/>
                      <a:pt x="1338" y="416"/>
                      <a:pt x="1338" y="477"/>
                    </a:cubicBezTo>
                    <a:lnTo>
                      <a:pt x="1368" y="568"/>
                    </a:lnTo>
                    <a:cubicBezTo>
                      <a:pt x="1490" y="902"/>
                      <a:pt x="1611" y="1267"/>
                      <a:pt x="1824" y="1419"/>
                    </a:cubicBezTo>
                    <a:cubicBezTo>
                      <a:pt x="1763" y="1540"/>
                      <a:pt x="1702" y="1662"/>
                      <a:pt x="1642" y="1784"/>
                    </a:cubicBezTo>
                    <a:cubicBezTo>
                      <a:pt x="1611" y="1875"/>
                      <a:pt x="1520" y="1966"/>
                      <a:pt x="1490" y="2088"/>
                    </a:cubicBezTo>
                    <a:cubicBezTo>
                      <a:pt x="1398" y="1844"/>
                      <a:pt x="1307" y="1601"/>
                      <a:pt x="1338" y="1480"/>
                    </a:cubicBezTo>
                    <a:cubicBezTo>
                      <a:pt x="1338" y="1388"/>
                      <a:pt x="1307" y="1358"/>
                      <a:pt x="1246" y="1328"/>
                    </a:cubicBezTo>
                    <a:cubicBezTo>
                      <a:pt x="1186" y="1328"/>
                      <a:pt x="1155" y="1358"/>
                      <a:pt x="1094" y="1388"/>
                    </a:cubicBezTo>
                    <a:cubicBezTo>
                      <a:pt x="1034" y="1632"/>
                      <a:pt x="1186" y="1966"/>
                      <a:pt x="1307" y="2239"/>
                    </a:cubicBezTo>
                    <a:cubicBezTo>
                      <a:pt x="1307" y="2270"/>
                      <a:pt x="1338" y="2300"/>
                      <a:pt x="1338" y="2331"/>
                    </a:cubicBezTo>
                    <a:cubicBezTo>
                      <a:pt x="1216" y="2543"/>
                      <a:pt x="1094" y="2726"/>
                      <a:pt x="1034" y="2908"/>
                    </a:cubicBezTo>
                    <a:cubicBezTo>
                      <a:pt x="1034" y="2878"/>
                      <a:pt x="1003" y="2787"/>
                      <a:pt x="1003" y="2756"/>
                    </a:cubicBezTo>
                    <a:cubicBezTo>
                      <a:pt x="1003" y="2726"/>
                      <a:pt x="942" y="2695"/>
                      <a:pt x="942" y="2635"/>
                    </a:cubicBezTo>
                    <a:cubicBezTo>
                      <a:pt x="942" y="2574"/>
                      <a:pt x="912" y="2483"/>
                      <a:pt x="882" y="2422"/>
                    </a:cubicBezTo>
                    <a:cubicBezTo>
                      <a:pt x="790" y="2118"/>
                      <a:pt x="699" y="1784"/>
                      <a:pt x="760" y="1510"/>
                    </a:cubicBezTo>
                    <a:cubicBezTo>
                      <a:pt x="790" y="1419"/>
                      <a:pt x="760" y="1388"/>
                      <a:pt x="699" y="1358"/>
                    </a:cubicBezTo>
                    <a:cubicBezTo>
                      <a:pt x="608" y="1358"/>
                      <a:pt x="578" y="1358"/>
                      <a:pt x="547" y="1419"/>
                    </a:cubicBezTo>
                    <a:cubicBezTo>
                      <a:pt x="426" y="1784"/>
                      <a:pt x="547" y="2148"/>
                      <a:pt x="608" y="2452"/>
                    </a:cubicBezTo>
                    <a:cubicBezTo>
                      <a:pt x="638" y="2543"/>
                      <a:pt x="638" y="2604"/>
                      <a:pt x="699" y="2695"/>
                    </a:cubicBezTo>
                    <a:cubicBezTo>
                      <a:pt x="699" y="2726"/>
                      <a:pt x="730" y="2756"/>
                      <a:pt x="730" y="2787"/>
                    </a:cubicBezTo>
                    <a:cubicBezTo>
                      <a:pt x="760" y="2908"/>
                      <a:pt x="790" y="3060"/>
                      <a:pt x="790" y="3091"/>
                    </a:cubicBezTo>
                    <a:cubicBezTo>
                      <a:pt x="790" y="3151"/>
                      <a:pt x="790" y="3182"/>
                      <a:pt x="851" y="3212"/>
                    </a:cubicBezTo>
                    <a:lnTo>
                      <a:pt x="608" y="3668"/>
                    </a:lnTo>
                    <a:cubicBezTo>
                      <a:pt x="608" y="3698"/>
                      <a:pt x="578" y="3759"/>
                      <a:pt x="578" y="3759"/>
                    </a:cubicBezTo>
                    <a:cubicBezTo>
                      <a:pt x="578" y="3698"/>
                      <a:pt x="547" y="3668"/>
                      <a:pt x="547" y="3607"/>
                    </a:cubicBezTo>
                    <a:cubicBezTo>
                      <a:pt x="547" y="3546"/>
                      <a:pt x="487" y="3516"/>
                      <a:pt x="487" y="3486"/>
                    </a:cubicBezTo>
                    <a:cubicBezTo>
                      <a:pt x="335" y="3060"/>
                      <a:pt x="274" y="2543"/>
                      <a:pt x="304" y="2027"/>
                    </a:cubicBezTo>
                    <a:cubicBezTo>
                      <a:pt x="304" y="1966"/>
                      <a:pt x="274" y="1936"/>
                      <a:pt x="183" y="1936"/>
                    </a:cubicBezTo>
                    <a:cubicBezTo>
                      <a:pt x="122" y="1936"/>
                      <a:pt x="91" y="1966"/>
                      <a:pt x="91" y="2027"/>
                    </a:cubicBezTo>
                    <a:cubicBezTo>
                      <a:pt x="31" y="2574"/>
                      <a:pt x="122" y="3091"/>
                      <a:pt x="274" y="3546"/>
                    </a:cubicBezTo>
                    <a:cubicBezTo>
                      <a:pt x="274" y="3607"/>
                      <a:pt x="304" y="3638"/>
                      <a:pt x="304" y="3668"/>
                    </a:cubicBezTo>
                    <a:cubicBezTo>
                      <a:pt x="335" y="3790"/>
                      <a:pt x="395" y="3850"/>
                      <a:pt x="395" y="3942"/>
                    </a:cubicBezTo>
                    <a:cubicBezTo>
                      <a:pt x="395" y="3972"/>
                      <a:pt x="395" y="4002"/>
                      <a:pt x="426" y="4002"/>
                    </a:cubicBezTo>
                    <a:cubicBezTo>
                      <a:pt x="395" y="4063"/>
                      <a:pt x="395" y="4124"/>
                      <a:pt x="335" y="4154"/>
                    </a:cubicBezTo>
                    <a:lnTo>
                      <a:pt x="304" y="4276"/>
                    </a:lnTo>
                    <a:cubicBezTo>
                      <a:pt x="183" y="4519"/>
                      <a:pt x="31" y="4732"/>
                      <a:pt x="0" y="5005"/>
                    </a:cubicBezTo>
                    <a:cubicBezTo>
                      <a:pt x="0" y="5066"/>
                      <a:pt x="31" y="5127"/>
                      <a:pt x="91" y="5157"/>
                    </a:cubicBezTo>
                    <a:cubicBezTo>
                      <a:pt x="152" y="5157"/>
                      <a:pt x="183" y="5127"/>
                      <a:pt x="243" y="5066"/>
                    </a:cubicBezTo>
                    <a:cubicBezTo>
                      <a:pt x="304" y="4854"/>
                      <a:pt x="426" y="4610"/>
                      <a:pt x="547" y="4428"/>
                    </a:cubicBezTo>
                    <a:lnTo>
                      <a:pt x="578" y="4306"/>
                    </a:lnTo>
                    <a:lnTo>
                      <a:pt x="699" y="4094"/>
                    </a:lnTo>
                    <a:cubicBezTo>
                      <a:pt x="1186" y="4094"/>
                      <a:pt x="1702" y="3972"/>
                      <a:pt x="2219" y="3911"/>
                    </a:cubicBezTo>
                    <a:cubicBezTo>
                      <a:pt x="2310" y="3850"/>
                      <a:pt x="2432" y="3850"/>
                      <a:pt x="2553" y="3820"/>
                    </a:cubicBezTo>
                    <a:cubicBezTo>
                      <a:pt x="2614" y="3820"/>
                      <a:pt x="2675" y="3759"/>
                      <a:pt x="2614" y="3698"/>
                    </a:cubicBezTo>
                    <a:cubicBezTo>
                      <a:pt x="2614" y="3654"/>
                      <a:pt x="2582" y="3626"/>
                      <a:pt x="2552" y="3626"/>
                    </a:cubicBezTo>
                    <a:cubicBezTo>
                      <a:pt x="2542" y="3626"/>
                      <a:pt x="2531" y="3630"/>
                      <a:pt x="2523" y="3638"/>
                    </a:cubicBezTo>
                    <a:cubicBezTo>
                      <a:pt x="2401" y="3638"/>
                      <a:pt x="2280" y="3668"/>
                      <a:pt x="2158" y="3698"/>
                    </a:cubicBezTo>
                    <a:cubicBezTo>
                      <a:pt x="1702" y="3790"/>
                      <a:pt x="1246" y="3850"/>
                      <a:pt x="790" y="3911"/>
                    </a:cubicBezTo>
                    <a:cubicBezTo>
                      <a:pt x="790" y="3850"/>
                      <a:pt x="851" y="3820"/>
                      <a:pt x="851" y="3790"/>
                    </a:cubicBezTo>
                    <a:cubicBezTo>
                      <a:pt x="912" y="3607"/>
                      <a:pt x="1034" y="3455"/>
                      <a:pt x="1094" y="3243"/>
                    </a:cubicBezTo>
                    <a:cubicBezTo>
                      <a:pt x="1763" y="3151"/>
                      <a:pt x="2462" y="3030"/>
                      <a:pt x="3192" y="2908"/>
                    </a:cubicBezTo>
                    <a:cubicBezTo>
                      <a:pt x="3229" y="2914"/>
                      <a:pt x="3262" y="2916"/>
                      <a:pt x="3291" y="2916"/>
                    </a:cubicBezTo>
                    <a:cubicBezTo>
                      <a:pt x="3423" y="2916"/>
                      <a:pt x="3460" y="2862"/>
                      <a:pt x="3435" y="2787"/>
                    </a:cubicBezTo>
                    <a:cubicBezTo>
                      <a:pt x="3435" y="2726"/>
                      <a:pt x="3344" y="2695"/>
                      <a:pt x="3313" y="2695"/>
                    </a:cubicBezTo>
                    <a:cubicBezTo>
                      <a:pt x="2675" y="2756"/>
                      <a:pt x="2037" y="2878"/>
                      <a:pt x="1429" y="2999"/>
                    </a:cubicBezTo>
                    <a:cubicBezTo>
                      <a:pt x="1490" y="2847"/>
                      <a:pt x="1611" y="2695"/>
                      <a:pt x="1672" y="2543"/>
                    </a:cubicBezTo>
                    <a:cubicBezTo>
                      <a:pt x="1763" y="2483"/>
                      <a:pt x="1824" y="2483"/>
                      <a:pt x="1915" y="2452"/>
                    </a:cubicBezTo>
                    <a:cubicBezTo>
                      <a:pt x="2067" y="2422"/>
                      <a:pt x="2249" y="2331"/>
                      <a:pt x="2371" y="2331"/>
                    </a:cubicBezTo>
                    <a:cubicBezTo>
                      <a:pt x="2432" y="2331"/>
                      <a:pt x="2493" y="2300"/>
                      <a:pt x="2493" y="2239"/>
                    </a:cubicBezTo>
                    <a:cubicBezTo>
                      <a:pt x="2493" y="2148"/>
                      <a:pt x="2432" y="2118"/>
                      <a:pt x="2371" y="2118"/>
                    </a:cubicBezTo>
                    <a:cubicBezTo>
                      <a:pt x="2189" y="2118"/>
                      <a:pt x="1976" y="2179"/>
                      <a:pt x="1794" y="2239"/>
                    </a:cubicBezTo>
                    <a:lnTo>
                      <a:pt x="1763" y="2239"/>
                    </a:lnTo>
                    <a:cubicBezTo>
                      <a:pt x="1824" y="2118"/>
                      <a:pt x="1885" y="1996"/>
                      <a:pt x="1946" y="1844"/>
                    </a:cubicBezTo>
                    <a:cubicBezTo>
                      <a:pt x="2037" y="1723"/>
                      <a:pt x="2097" y="1571"/>
                      <a:pt x="2128" y="1480"/>
                    </a:cubicBezTo>
                    <a:cubicBezTo>
                      <a:pt x="2371" y="1480"/>
                      <a:pt x="2675" y="1267"/>
                      <a:pt x="2949" y="1084"/>
                    </a:cubicBezTo>
                    <a:cubicBezTo>
                      <a:pt x="3101" y="963"/>
                      <a:pt x="3253" y="902"/>
                      <a:pt x="3344" y="872"/>
                    </a:cubicBezTo>
                    <a:cubicBezTo>
                      <a:pt x="3435" y="811"/>
                      <a:pt x="3435" y="780"/>
                      <a:pt x="3435" y="720"/>
                    </a:cubicBezTo>
                    <a:cubicBezTo>
                      <a:pt x="3435" y="629"/>
                      <a:pt x="3344" y="629"/>
                      <a:pt x="3283" y="629"/>
                    </a:cubicBezTo>
                    <a:cubicBezTo>
                      <a:pt x="3161" y="659"/>
                      <a:pt x="3009" y="780"/>
                      <a:pt x="2827" y="902"/>
                    </a:cubicBezTo>
                    <a:cubicBezTo>
                      <a:pt x="2675" y="1024"/>
                      <a:pt x="2432" y="1115"/>
                      <a:pt x="2280" y="1206"/>
                    </a:cubicBezTo>
                    <a:lnTo>
                      <a:pt x="2645" y="629"/>
                    </a:lnTo>
                    <a:cubicBezTo>
                      <a:pt x="2736" y="568"/>
                      <a:pt x="2888" y="477"/>
                      <a:pt x="3009" y="446"/>
                    </a:cubicBezTo>
                    <a:cubicBezTo>
                      <a:pt x="3101" y="446"/>
                      <a:pt x="3101" y="355"/>
                      <a:pt x="3101" y="294"/>
                    </a:cubicBezTo>
                    <a:cubicBezTo>
                      <a:pt x="3101" y="203"/>
                      <a:pt x="3009" y="203"/>
                      <a:pt x="2949" y="203"/>
                    </a:cubicBezTo>
                    <a:cubicBezTo>
                      <a:pt x="2888" y="203"/>
                      <a:pt x="2888" y="203"/>
                      <a:pt x="2857" y="264"/>
                    </a:cubicBezTo>
                    <a:cubicBezTo>
                      <a:pt x="2857" y="203"/>
                      <a:pt x="2888" y="203"/>
                      <a:pt x="2888" y="173"/>
                    </a:cubicBezTo>
                    <a:cubicBezTo>
                      <a:pt x="2918" y="142"/>
                      <a:pt x="2918" y="51"/>
                      <a:pt x="2857" y="21"/>
                    </a:cubicBezTo>
                    <a:cubicBezTo>
                      <a:pt x="2845" y="8"/>
                      <a:pt x="2822" y="1"/>
                      <a:pt x="2797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735;p67">
                <a:extLst>
                  <a:ext uri="{FF2B5EF4-FFF2-40B4-BE49-F238E27FC236}">
                    <a16:creationId xmlns:a16="http://schemas.microsoft.com/office/drawing/2014/main" id="{6DA80827-30CD-4023-ABFA-6EA3CDEF5712}"/>
                  </a:ext>
                </a:extLst>
              </p:cNvPr>
              <p:cNvSpPr/>
              <p:nvPr/>
            </p:nvSpPr>
            <p:spPr>
              <a:xfrm>
                <a:off x="14746750" y="6946025"/>
                <a:ext cx="111725" cy="89800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3592" extrusionOk="0">
                    <a:moveTo>
                      <a:pt x="570" y="0"/>
                    </a:moveTo>
                    <a:cubicBezTo>
                      <a:pt x="439" y="0"/>
                      <a:pt x="312" y="36"/>
                      <a:pt x="243" y="139"/>
                    </a:cubicBezTo>
                    <a:cubicBezTo>
                      <a:pt x="0" y="534"/>
                      <a:pt x="243" y="1263"/>
                      <a:pt x="365" y="1598"/>
                    </a:cubicBezTo>
                    <a:cubicBezTo>
                      <a:pt x="699" y="2570"/>
                      <a:pt x="1581" y="3391"/>
                      <a:pt x="2614" y="3573"/>
                    </a:cubicBezTo>
                    <a:cubicBezTo>
                      <a:pt x="2704" y="3585"/>
                      <a:pt x="2809" y="3592"/>
                      <a:pt x="2922" y="3592"/>
                    </a:cubicBezTo>
                    <a:cubicBezTo>
                      <a:pt x="3419" y="3592"/>
                      <a:pt x="4074" y="3455"/>
                      <a:pt x="4347" y="2935"/>
                    </a:cubicBezTo>
                    <a:cubicBezTo>
                      <a:pt x="4468" y="2722"/>
                      <a:pt x="4195" y="2388"/>
                      <a:pt x="4134" y="2206"/>
                    </a:cubicBezTo>
                    <a:cubicBezTo>
                      <a:pt x="3860" y="1750"/>
                      <a:pt x="3556" y="1324"/>
                      <a:pt x="3192" y="959"/>
                    </a:cubicBezTo>
                    <a:cubicBezTo>
                      <a:pt x="2523" y="291"/>
                      <a:pt x="1733" y="108"/>
                      <a:pt x="851" y="47"/>
                    </a:cubicBezTo>
                    <a:cubicBezTo>
                      <a:pt x="772" y="21"/>
                      <a:pt x="670" y="0"/>
                      <a:pt x="570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736;p67">
                <a:extLst>
                  <a:ext uri="{FF2B5EF4-FFF2-40B4-BE49-F238E27FC236}">
                    <a16:creationId xmlns:a16="http://schemas.microsoft.com/office/drawing/2014/main" id="{EDB6AAA7-49C5-48B2-855A-42A97D7CFA94}"/>
                  </a:ext>
                </a:extLst>
              </p:cNvPr>
              <p:cNvSpPr/>
              <p:nvPr/>
            </p:nvSpPr>
            <p:spPr>
              <a:xfrm>
                <a:off x="14743700" y="6937775"/>
                <a:ext cx="112500" cy="105200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4208" extrusionOk="0">
                    <a:moveTo>
                      <a:pt x="148" y="1"/>
                    </a:moveTo>
                    <a:cubicBezTo>
                      <a:pt x="108" y="1"/>
                      <a:pt x="53" y="29"/>
                      <a:pt x="31" y="74"/>
                    </a:cubicBezTo>
                    <a:cubicBezTo>
                      <a:pt x="1" y="134"/>
                      <a:pt x="31" y="165"/>
                      <a:pt x="61" y="226"/>
                    </a:cubicBezTo>
                    <a:cubicBezTo>
                      <a:pt x="305" y="317"/>
                      <a:pt x="487" y="469"/>
                      <a:pt x="669" y="621"/>
                    </a:cubicBezTo>
                    <a:lnTo>
                      <a:pt x="760" y="712"/>
                    </a:lnTo>
                    <a:cubicBezTo>
                      <a:pt x="821" y="742"/>
                      <a:pt x="882" y="833"/>
                      <a:pt x="943" y="864"/>
                    </a:cubicBezTo>
                    <a:cubicBezTo>
                      <a:pt x="882" y="1350"/>
                      <a:pt x="821" y="1897"/>
                      <a:pt x="821" y="2384"/>
                    </a:cubicBezTo>
                    <a:lnTo>
                      <a:pt x="821" y="2718"/>
                    </a:lnTo>
                    <a:cubicBezTo>
                      <a:pt x="821" y="2809"/>
                      <a:pt x="882" y="2840"/>
                      <a:pt x="943" y="2840"/>
                    </a:cubicBezTo>
                    <a:cubicBezTo>
                      <a:pt x="1034" y="2840"/>
                      <a:pt x="1064" y="2809"/>
                      <a:pt x="1064" y="2718"/>
                    </a:cubicBezTo>
                    <a:lnTo>
                      <a:pt x="1064" y="2384"/>
                    </a:lnTo>
                    <a:cubicBezTo>
                      <a:pt x="1064" y="1928"/>
                      <a:pt x="1064" y="1472"/>
                      <a:pt x="1125" y="1016"/>
                    </a:cubicBezTo>
                    <a:cubicBezTo>
                      <a:pt x="1186" y="1046"/>
                      <a:pt x="1216" y="1046"/>
                      <a:pt x="1216" y="1077"/>
                    </a:cubicBezTo>
                    <a:cubicBezTo>
                      <a:pt x="1368" y="1198"/>
                      <a:pt x="1520" y="1350"/>
                      <a:pt x="1703" y="1472"/>
                    </a:cubicBezTo>
                    <a:cubicBezTo>
                      <a:pt x="1703" y="2110"/>
                      <a:pt x="1672" y="2870"/>
                      <a:pt x="1642" y="3569"/>
                    </a:cubicBezTo>
                    <a:cubicBezTo>
                      <a:pt x="1490" y="3660"/>
                      <a:pt x="1520" y="3751"/>
                      <a:pt x="1581" y="3751"/>
                    </a:cubicBezTo>
                    <a:cubicBezTo>
                      <a:pt x="1672" y="3751"/>
                      <a:pt x="1703" y="3721"/>
                      <a:pt x="1703" y="3630"/>
                    </a:cubicBezTo>
                    <a:cubicBezTo>
                      <a:pt x="1733" y="2992"/>
                      <a:pt x="1794" y="2292"/>
                      <a:pt x="1794" y="1685"/>
                    </a:cubicBezTo>
                    <a:cubicBezTo>
                      <a:pt x="1946" y="1806"/>
                      <a:pt x="2037" y="1928"/>
                      <a:pt x="2189" y="2049"/>
                    </a:cubicBezTo>
                    <a:cubicBezTo>
                      <a:pt x="2189" y="2110"/>
                      <a:pt x="2189" y="2201"/>
                      <a:pt x="2219" y="2262"/>
                    </a:cubicBezTo>
                    <a:cubicBezTo>
                      <a:pt x="2280" y="2414"/>
                      <a:pt x="2280" y="2596"/>
                      <a:pt x="2219" y="2748"/>
                    </a:cubicBezTo>
                    <a:cubicBezTo>
                      <a:pt x="2219" y="2840"/>
                      <a:pt x="2280" y="2870"/>
                      <a:pt x="2311" y="2900"/>
                    </a:cubicBezTo>
                    <a:cubicBezTo>
                      <a:pt x="2402" y="2900"/>
                      <a:pt x="2432" y="2870"/>
                      <a:pt x="2463" y="2840"/>
                    </a:cubicBezTo>
                    <a:cubicBezTo>
                      <a:pt x="2493" y="2657"/>
                      <a:pt x="2463" y="2444"/>
                      <a:pt x="2463" y="2262"/>
                    </a:cubicBezTo>
                    <a:lnTo>
                      <a:pt x="2463" y="2232"/>
                    </a:lnTo>
                    <a:cubicBezTo>
                      <a:pt x="2584" y="2292"/>
                      <a:pt x="2675" y="2414"/>
                      <a:pt x="2767" y="2505"/>
                    </a:cubicBezTo>
                    <a:cubicBezTo>
                      <a:pt x="2888" y="2566"/>
                      <a:pt x="2979" y="2688"/>
                      <a:pt x="3101" y="2748"/>
                    </a:cubicBezTo>
                    <a:cubicBezTo>
                      <a:pt x="3071" y="2992"/>
                      <a:pt x="3223" y="3326"/>
                      <a:pt x="3344" y="3630"/>
                    </a:cubicBezTo>
                    <a:cubicBezTo>
                      <a:pt x="3405" y="3812"/>
                      <a:pt x="3435" y="3964"/>
                      <a:pt x="3496" y="4086"/>
                    </a:cubicBezTo>
                    <a:cubicBezTo>
                      <a:pt x="3496" y="4177"/>
                      <a:pt x="3557" y="4207"/>
                      <a:pt x="3618" y="4207"/>
                    </a:cubicBezTo>
                    <a:cubicBezTo>
                      <a:pt x="3678" y="4207"/>
                      <a:pt x="3709" y="4116"/>
                      <a:pt x="3709" y="4086"/>
                    </a:cubicBezTo>
                    <a:cubicBezTo>
                      <a:pt x="3709" y="3964"/>
                      <a:pt x="3648" y="3782"/>
                      <a:pt x="3557" y="3599"/>
                    </a:cubicBezTo>
                    <a:cubicBezTo>
                      <a:pt x="3496" y="3417"/>
                      <a:pt x="3405" y="3174"/>
                      <a:pt x="3375" y="2992"/>
                    </a:cubicBezTo>
                    <a:lnTo>
                      <a:pt x="3375" y="2992"/>
                    </a:lnTo>
                    <a:cubicBezTo>
                      <a:pt x="3557" y="3143"/>
                      <a:pt x="3709" y="3295"/>
                      <a:pt x="3861" y="3447"/>
                    </a:cubicBezTo>
                    <a:cubicBezTo>
                      <a:pt x="3952" y="3599"/>
                      <a:pt x="3982" y="3751"/>
                      <a:pt x="3982" y="3873"/>
                    </a:cubicBezTo>
                    <a:cubicBezTo>
                      <a:pt x="3982" y="3934"/>
                      <a:pt x="4043" y="3964"/>
                      <a:pt x="4104" y="3964"/>
                    </a:cubicBezTo>
                    <a:cubicBezTo>
                      <a:pt x="4165" y="3964"/>
                      <a:pt x="4195" y="3903"/>
                      <a:pt x="4195" y="3873"/>
                    </a:cubicBezTo>
                    <a:lnTo>
                      <a:pt x="4195" y="3782"/>
                    </a:lnTo>
                    <a:lnTo>
                      <a:pt x="4286" y="3873"/>
                    </a:lnTo>
                    <a:cubicBezTo>
                      <a:pt x="4302" y="3888"/>
                      <a:pt x="4332" y="3896"/>
                      <a:pt x="4362" y="3896"/>
                    </a:cubicBezTo>
                    <a:cubicBezTo>
                      <a:pt x="4393" y="3896"/>
                      <a:pt x="4423" y="3888"/>
                      <a:pt x="4438" y="3873"/>
                    </a:cubicBezTo>
                    <a:cubicBezTo>
                      <a:pt x="4469" y="3812"/>
                      <a:pt x="4469" y="3751"/>
                      <a:pt x="4438" y="3721"/>
                    </a:cubicBezTo>
                    <a:cubicBezTo>
                      <a:pt x="4317" y="3599"/>
                      <a:pt x="4195" y="3447"/>
                      <a:pt x="4043" y="3326"/>
                    </a:cubicBezTo>
                    <a:cubicBezTo>
                      <a:pt x="4043" y="3295"/>
                      <a:pt x="4013" y="3265"/>
                      <a:pt x="4013" y="3204"/>
                    </a:cubicBezTo>
                    <a:cubicBezTo>
                      <a:pt x="4134" y="3174"/>
                      <a:pt x="4286" y="3143"/>
                      <a:pt x="4408" y="3143"/>
                    </a:cubicBezTo>
                    <a:cubicBezTo>
                      <a:pt x="4469" y="3143"/>
                      <a:pt x="4499" y="3113"/>
                      <a:pt x="4499" y="3022"/>
                    </a:cubicBezTo>
                    <a:cubicBezTo>
                      <a:pt x="4499" y="2961"/>
                      <a:pt x="4469" y="2900"/>
                      <a:pt x="4408" y="2900"/>
                    </a:cubicBezTo>
                    <a:cubicBezTo>
                      <a:pt x="4195" y="2900"/>
                      <a:pt x="3982" y="2900"/>
                      <a:pt x="3800" y="3052"/>
                    </a:cubicBezTo>
                    <a:cubicBezTo>
                      <a:pt x="3678" y="2961"/>
                      <a:pt x="3526" y="2840"/>
                      <a:pt x="3405" y="2718"/>
                    </a:cubicBezTo>
                    <a:cubicBezTo>
                      <a:pt x="3557" y="2596"/>
                      <a:pt x="4013" y="2566"/>
                      <a:pt x="4195" y="2536"/>
                    </a:cubicBezTo>
                    <a:lnTo>
                      <a:pt x="4286" y="2536"/>
                    </a:lnTo>
                    <a:cubicBezTo>
                      <a:pt x="4378" y="2536"/>
                      <a:pt x="4408" y="2444"/>
                      <a:pt x="4408" y="2414"/>
                    </a:cubicBezTo>
                    <a:cubicBezTo>
                      <a:pt x="4408" y="2353"/>
                      <a:pt x="4317" y="2292"/>
                      <a:pt x="4286" y="2292"/>
                    </a:cubicBezTo>
                    <a:lnTo>
                      <a:pt x="4195" y="2292"/>
                    </a:lnTo>
                    <a:cubicBezTo>
                      <a:pt x="3830" y="2353"/>
                      <a:pt x="3435" y="2414"/>
                      <a:pt x="3253" y="2566"/>
                    </a:cubicBezTo>
                    <a:cubicBezTo>
                      <a:pt x="3162" y="2505"/>
                      <a:pt x="3071" y="2414"/>
                      <a:pt x="2949" y="2353"/>
                    </a:cubicBezTo>
                    <a:cubicBezTo>
                      <a:pt x="2888" y="2262"/>
                      <a:pt x="2767" y="2201"/>
                      <a:pt x="2675" y="2110"/>
                    </a:cubicBezTo>
                    <a:cubicBezTo>
                      <a:pt x="2847" y="2089"/>
                      <a:pt x="3035" y="2067"/>
                      <a:pt x="3183" y="2067"/>
                    </a:cubicBezTo>
                    <a:cubicBezTo>
                      <a:pt x="3245" y="2067"/>
                      <a:pt x="3300" y="2071"/>
                      <a:pt x="3344" y="2080"/>
                    </a:cubicBezTo>
                    <a:cubicBezTo>
                      <a:pt x="3353" y="2089"/>
                      <a:pt x="3365" y="2092"/>
                      <a:pt x="3378" y="2092"/>
                    </a:cubicBezTo>
                    <a:cubicBezTo>
                      <a:pt x="3410" y="2092"/>
                      <a:pt x="3453" y="2071"/>
                      <a:pt x="3496" y="2049"/>
                    </a:cubicBezTo>
                    <a:cubicBezTo>
                      <a:pt x="3526" y="1988"/>
                      <a:pt x="3496" y="1928"/>
                      <a:pt x="3466" y="1897"/>
                    </a:cubicBezTo>
                    <a:cubicBezTo>
                      <a:pt x="3368" y="1849"/>
                      <a:pt x="3257" y="1829"/>
                      <a:pt x="3138" y="1829"/>
                    </a:cubicBezTo>
                    <a:cubicBezTo>
                      <a:pt x="2960" y="1829"/>
                      <a:pt x="2767" y="1873"/>
                      <a:pt x="2584" y="1928"/>
                    </a:cubicBezTo>
                    <a:cubicBezTo>
                      <a:pt x="2554" y="1928"/>
                      <a:pt x="2493" y="1928"/>
                      <a:pt x="2463" y="1958"/>
                    </a:cubicBezTo>
                    <a:cubicBezTo>
                      <a:pt x="2311" y="1806"/>
                      <a:pt x="2128" y="1685"/>
                      <a:pt x="1976" y="1533"/>
                    </a:cubicBezTo>
                    <a:lnTo>
                      <a:pt x="2493" y="1533"/>
                    </a:lnTo>
                    <a:cubicBezTo>
                      <a:pt x="2617" y="1520"/>
                      <a:pt x="2751" y="1508"/>
                      <a:pt x="2883" y="1508"/>
                    </a:cubicBezTo>
                    <a:cubicBezTo>
                      <a:pt x="3075" y="1508"/>
                      <a:pt x="3261" y="1534"/>
                      <a:pt x="3405" y="1624"/>
                    </a:cubicBezTo>
                    <a:cubicBezTo>
                      <a:pt x="3423" y="1633"/>
                      <a:pt x="3441" y="1636"/>
                      <a:pt x="3458" y="1636"/>
                    </a:cubicBezTo>
                    <a:cubicBezTo>
                      <a:pt x="3499" y="1636"/>
                      <a:pt x="3535" y="1615"/>
                      <a:pt x="3557" y="1593"/>
                    </a:cubicBezTo>
                    <a:cubicBezTo>
                      <a:pt x="3618" y="1533"/>
                      <a:pt x="3557" y="1472"/>
                      <a:pt x="3526" y="1441"/>
                    </a:cubicBezTo>
                    <a:cubicBezTo>
                      <a:pt x="3354" y="1320"/>
                      <a:pt x="3161" y="1288"/>
                      <a:pt x="2961" y="1288"/>
                    </a:cubicBezTo>
                    <a:cubicBezTo>
                      <a:pt x="2808" y="1288"/>
                      <a:pt x="2650" y="1307"/>
                      <a:pt x="2493" y="1320"/>
                    </a:cubicBezTo>
                    <a:lnTo>
                      <a:pt x="2159" y="1320"/>
                    </a:lnTo>
                    <a:cubicBezTo>
                      <a:pt x="2078" y="1320"/>
                      <a:pt x="1983" y="1333"/>
                      <a:pt x="1920" y="1333"/>
                    </a:cubicBezTo>
                    <a:cubicBezTo>
                      <a:pt x="1889" y="1333"/>
                      <a:pt x="1865" y="1330"/>
                      <a:pt x="1855" y="1320"/>
                    </a:cubicBezTo>
                    <a:lnTo>
                      <a:pt x="1733" y="1320"/>
                    </a:lnTo>
                    <a:cubicBezTo>
                      <a:pt x="1581" y="1198"/>
                      <a:pt x="1490" y="1077"/>
                      <a:pt x="1338" y="1016"/>
                    </a:cubicBezTo>
                    <a:lnTo>
                      <a:pt x="1247" y="925"/>
                    </a:lnTo>
                    <a:cubicBezTo>
                      <a:pt x="1277" y="925"/>
                      <a:pt x="1338" y="925"/>
                      <a:pt x="1399" y="894"/>
                    </a:cubicBezTo>
                    <a:lnTo>
                      <a:pt x="1520" y="894"/>
                    </a:lnTo>
                    <a:cubicBezTo>
                      <a:pt x="1665" y="875"/>
                      <a:pt x="1812" y="865"/>
                      <a:pt x="1962" y="865"/>
                    </a:cubicBezTo>
                    <a:cubicBezTo>
                      <a:pt x="2284" y="865"/>
                      <a:pt x="2617" y="912"/>
                      <a:pt x="2949" y="1016"/>
                    </a:cubicBezTo>
                    <a:cubicBezTo>
                      <a:pt x="3040" y="1016"/>
                      <a:pt x="3071" y="985"/>
                      <a:pt x="3101" y="925"/>
                    </a:cubicBezTo>
                    <a:cubicBezTo>
                      <a:pt x="3101" y="864"/>
                      <a:pt x="3071" y="833"/>
                      <a:pt x="3040" y="773"/>
                    </a:cubicBezTo>
                    <a:cubicBezTo>
                      <a:pt x="2698" y="678"/>
                      <a:pt x="2368" y="630"/>
                      <a:pt x="2050" y="630"/>
                    </a:cubicBezTo>
                    <a:cubicBezTo>
                      <a:pt x="1859" y="630"/>
                      <a:pt x="1672" y="647"/>
                      <a:pt x="1490" y="681"/>
                    </a:cubicBezTo>
                    <a:lnTo>
                      <a:pt x="1368" y="681"/>
                    </a:lnTo>
                    <a:cubicBezTo>
                      <a:pt x="1287" y="681"/>
                      <a:pt x="1233" y="695"/>
                      <a:pt x="1179" y="695"/>
                    </a:cubicBezTo>
                    <a:cubicBezTo>
                      <a:pt x="1152" y="695"/>
                      <a:pt x="1125" y="692"/>
                      <a:pt x="1095" y="681"/>
                    </a:cubicBezTo>
                    <a:lnTo>
                      <a:pt x="1034" y="681"/>
                    </a:lnTo>
                    <a:lnTo>
                      <a:pt x="912" y="560"/>
                    </a:lnTo>
                    <a:lnTo>
                      <a:pt x="821" y="469"/>
                    </a:lnTo>
                    <a:cubicBezTo>
                      <a:pt x="639" y="317"/>
                      <a:pt x="426" y="134"/>
                      <a:pt x="183" y="13"/>
                    </a:cubicBezTo>
                    <a:cubicBezTo>
                      <a:pt x="175" y="5"/>
                      <a:pt x="162" y="1"/>
                      <a:pt x="148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737;p67">
                <a:extLst>
                  <a:ext uri="{FF2B5EF4-FFF2-40B4-BE49-F238E27FC236}">
                    <a16:creationId xmlns:a16="http://schemas.microsoft.com/office/drawing/2014/main" id="{276AC3F0-16AB-4D65-AD2B-7C41F5E40BC3}"/>
                  </a:ext>
                </a:extLst>
              </p:cNvPr>
              <p:cNvSpPr/>
              <p:nvPr/>
            </p:nvSpPr>
            <p:spPr>
              <a:xfrm>
                <a:off x="14492950" y="6593600"/>
                <a:ext cx="281925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6049" extrusionOk="0">
                    <a:moveTo>
                      <a:pt x="6713" y="1"/>
                    </a:moveTo>
                    <a:cubicBezTo>
                      <a:pt x="6373" y="1"/>
                      <a:pt x="6030" y="14"/>
                      <a:pt x="5684" y="41"/>
                    </a:cubicBezTo>
                    <a:cubicBezTo>
                      <a:pt x="3708" y="163"/>
                      <a:pt x="2249" y="1166"/>
                      <a:pt x="821" y="2473"/>
                    </a:cubicBezTo>
                    <a:cubicBezTo>
                      <a:pt x="486" y="2777"/>
                      <a:pt x="0" y="3141"/>
                      <a:pt x="122" y="3597"/>
                    </a:cubicBezTo>
                    <a:cubicBezTo>
                      <a:pt x="334" y="4570"/>
                      <a:pt x="1885" y="5208"/>
                      <a:pt x="2644" y="5543"/>
                    </a:cubicBezTo>
                    <a:cubicBezTo>
                      <a:pt x="3449" y="5881"/>
                      <a:pt x="4329" y="6049"/>
                      <a:pt x="5212" y="6049"/>
                    </a:cubicBezTo>
                    <a:cubicBezTo>
                      <a:pt x="6631" y="6049"/>
                      <a:pt x="8055" y="5614"/>
                      <a:pt x="9180" y="4752"/>
                    </a:cubicBezTo>
                    <a:cubicBezTo>
                      <a:pt x="10091" y="4053"/>
                      <a:pt x="11277" y="2442"/>
                      <a:pt x="10669" y="953"/>
                    </a:cubicBezTo>
                    <a:cubicBezTo>
                      <a:pt x="10517" y="497"/>
                      <a:pt x="9575" y="375"/>
                      <a:pt x="9149" y="254"/>
                    </a:cubicBezTo>
                    <a:cubicBezTo>
                      <a:pt x="8352" y="81"/>
                      <a:pt x="7540" y="1"/>
                      <a:pt x="6713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738;p67">
                <a:extLst>
                  <a:ext uri="{FF2B5EF4-FFF2-40B4-BE49-F238E27FC236}">
                    <a16:creationId xmlns:a16="http://schemas.microsoft.com/office/drawing/2014/main" id="{D2F2A1F8-A18E-42AC-A856-1919C1B56621}"/>
                  </a:ext>
                </a:extLst>
              </p:cNvPr>
              <p:cNvSpPr/>
              <p:nvPr/>
            </p:nvSpPr>
            <p:spPr>
              <a:xfrm>
                <a:off x="14463300" y="6594600"/>
                <a:ext cx="31842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6734" extrusionOk="0">
                    <a:moveTo>
                      <a:pt x="5661" y="1"/>
                    </a:moveTo>
                    <a:cubicBezTo>
                      <a:pt x="5617" y="1"/>
                      <a:pt x="5573" y="11"/>
                      <a:pt x="5533" y="31"/>
                    </a:cubicBezTo>
                    <a:cubicBezTo>
                      <a:pt x="4560" y="670"/>
                      <a:pt x="3678" y="1521"/>
                      <a:pt x="3101" y="2433"/>
                    </a:cubicBezTo>
                    <a:cubicBezTo>
                      <a:pt x="3071" y="2493"/>
                      <a:pt x="3040" y="2585"/>
                      <a:pt x="2949" y="2645"/>
                    </a:cubicBezTo>
                    <a:cubicBezTo>
                      <a:pt x="2858" y="2828"/>
                      <a:pt x="2736" y="3041"/>
                      <a:pt x="2584" y="3132"/>
                    </a:cubicBezTo>
                    <a:cubicBezTo>
                      <a:pt x="2554" y="3192"/>
                      <a:pt x="2493" y="3253"/>
                      <a:pt x="2463" y="3284"/>
                    </a:cubicBezTo>
                    <a:cubicBezTo>
                      <a:pt x="2341" y="3344"/>
                      <a:pt x="2250" y="3344"/>
                      <a:pt x="2128" y="3375"/>
                    </a:cubicBezTo>
                    <a:lnTo>
                      <a:pt x="1855" y="3405"/>
                    </a:lnTo>
                    <a:cubicBezTo>
                      <a:pt x="1277" y="3496"/>
                      <a:pt x="730" y="3557"/>
                      <a:pt x="183" y="3800"/>
                    </a:cubicBezTo>
                    <a:cubicBezTo>
                      <a:pt x="61" y="3831"/>
                      <a:pt x="1" y="3983"/>
                      <a:pt x="31" y="4104"/>
                    </a:cubicBezTo>
                    <a:cubicBezTo>
                      <a:pt x="52" y="4169"/>
                      <a:pt x="135" y="4233"/>
                      <a:pt x="235" y="4233"/>
                    </a:cubicBezTo>
                    <a:cubicBezTo>
                      <a:pt x="276" y="4233"/>
                      <a:pt x="321" y="4222"/>
                      <a:pt x="365" y="4196"/>
                    </a:cubicBezTo>
                    <a:cubicBezTo>
                      <a:pt x="821" y="4013"/>
                      <a:pt x="1399" y="3952"/>
                      <a:pt x="1946" y="3861"/>
                    </a:cubicBezTo>
                    <a:lnTo>
                      <a:pt x="2189" y="3831"/>
                    </a:lnTo>
                    <a:cubicBezTo>
                      <a:pt x="2402" y="3800"/>
                      <a:pt x="2554" y="3800"/>
                      <a:pt x="2736" y="3740"/>
                    </a:cubicBezTo>
                    <a:cubicBezTo>
                      <a:pt x="3405" y="4621"/>
                      <a:pt x="4256" y="5411"/>
                      <a:pt x="5077" y="6171"/>
                    </a:cubicBezTo>
                    <a:cubicBezTo>
                      <a:pt x="5289" y="6323"/>
                      <a:pt x="5441" y="6536"/>
                      <a:pt x="5624" y="6688"/>
                    </a:cubicBezTo>
                    <a:cubicBezTo>
                      <a:pt x="5685" y="6718"/>
                      <a:pt x="5753" y="6734"/>
                      <a:pt x="5814" y="6734"/>
                    </a:cubicBezTo>
                    <a:cubicBezTo>
                      <a:pt x="5875" y="6734"/>
                      <a:pt x="5928" y="6718"/>
                      <a:pt x="5958" y="6688"/>
                    </a:cubicBezTo>
                    <a:cubicBezTo>
                      <a:pt x="6049" y="6566"/>
                      <a:pt x="6049" y="6414"/>
                      <a:pt x="5958" y="6323"/>
                    </a:cubicBezTo>
                    <a:cubicBezTo>
                      <a:pt x="5776" y="6171"/>
                      <a:pt x="5624" y="5989"/>
                      <a:pt x="5441" y="5837"/>
                    </a:cubicBezTo>
                    <a:cubicBezTo>
                      <a:pt x="4682" y="5168"/>
                      <a:pt x="3922" y="4469"/>
                      <a:pt x="3314" y="3709"/>
                    </a:cubicBezTo>
                    <a:cubicBezTo>
                      <a:pt x="3375" y="3709"/>
                      <a:pt x="3466" y="3679"/>
                      <a:pt x="3526" y="3679"/>
                    </a:cubicBezTo>
                    <a:cubicBezTo>
                      <a:pt x="3952" y="3588"/>
                      <a:pt x="4408" y="3527"/>
                      <a:pt x="4864" y="3436"/>
                    </a:cubicBezTo>
                    <a:cubicBezTo>
                      <a:pt x="5928" y="4408"/>
                      <a:pt x="7113" y="5533"/>
                      <a:pt x="8207" y="6627"/>
                    </a:cubicBezTo>
                    <a:cubicBezTo>
                      <a:pt x="8177" y="6506"/>
                      <a:pt x="8329" y="6506"/>
                      <a:pt x="8451" y="6384"/>
                    </a:cubicBezTo>
                    <a:cubicBezTo>
                      <a:pt x="8542" y="6262"/>
                      <a:pt x="8542" y="6110"/>
                      <a:pt x="8451" y="6050"/>
                    </a:cubicBezTo>
                    <a:cubicBezTo>
                      <a:pt x="7448" y="5016"/>
                      <a:pt x="6353" y="3983"/>
                      <a:pt x="5411" y="3101"/>
                    </a:cubicBezTo>
                    <a:cubicBezTo>
                      <a:pt x="5776" y="3071"/>
                      <a:pt x="6201" y="3010"/>
                      <a:pt x="6566" y="2949"/>
                    </a:cubicBezTo>
                    <a:cubicBezTo>
                      <a:pt x="6566" y="2949"/>
                      <a:pt x="6566" y="3010"/>
                      <a:pt x="6596" y="3010"/>
                    </a:cubicBezTo>
                    <a:cubicBezTo>
                      <a:pt x="6779" y="3101"/>
                      <a:pt x="6900" y="3223"/>
                      <a:pt x="7052" y="3314"/>
                    </a:cubicBezTo>
                    <a:cubicBezTo>
                      <a:pt x="7356" y="3527"/>
                      <a:pt x="7721" y="3709"/>
                      <a:pt x="7873" y="3983"/>
                    </a:cubicBezTo>
                    <a:cubicBezTo>
                      <a:pt x="7914" y="4064"/>
                      <a:pt x="7995" y="4104"/>
                      <a:pt x="8080" y="4104"/>
                    </a:cubicBezTo>
                    <a:cubicBezTo>
                      <a:pt x="8123" y="4104"/>
                      <a:pt x="8167" y="4094"/>
                      <a:pt x="8207" y="4074"/>
                    </a:cubicBezTo>
                    <a:cubicBezTo>
                      <a:pt x="8329" y="3983"/>
                      <a:pt x="8359" y="3831"/>
                      <a:pt x="8299" y="3709"/>
                    </a:cubicBezTo>
                    <a:cubicBezTo>
                      <a:pt x="8055" y="3375"/>
                      <a:pt x="7691" y="3162"/>
                      <a:pt x="7326" y="2919"/>
                    </a:cubicBezTo>
                    <a:lnTo>
                      <a:pt x="7296" y="2889"/>
                    </a:lnTo>
                    <a:cubicBezTo>
                      <a:pt x="7600" y="2828"/>
                      <a:pt x="7903" y="2767"/>
                      <a:pt x="8177" y="2737"/>
                    </a:cubicBezTo>
                    <a:cubicBezTo>
                      <a:pt x="8481" y="2676"/>
                      <a:pt x="8815" y="2615"/>
                      <a:pt x="9119" y="2585"/>
                    </a:cubicBezTo>
                    <a:cubicBezTo>
                      <a:pt x="9454" y="2949"/>
                      <a:pt x="10183" y="3223"/>
                      <a:pt x="10852" y="3496"/>
                    </a:cubicBezTo>
                    <a:cubicBezTo>
                      <a:pt x="11247" y="3648"/>
                      <a:pt x="11612" y="3770"/>
                      <a:pt x="11825" y="3861"/>
                    </a:cubicBezTo>
                    <a:cubicBezTo>
                      <a:pt x="11860" y="3897"/>
                      <a:pt x="11911" y="3914"/>
                      <a:pt x="11962" y="3914"/>
                    </a:cubicBezTo>
                    <a:cubicBezTo>
                      <a:pt x="12041" y="3914"/>
                      <a:pt x="12122" y="3874"/>
                      <a:pt x="12159" y="3800"/>
                    </a:cubicBezTo>
                    <a:cubicBezTo>
                      <a:pt x="12250" y="3679"/>
                      <a:pt x="12189" y="3527"/>
                      <a:pt x="12098" y="3436"/>
                    </a:cubicBezTo>
                    <a:cubicBezTo>
                      <a:pt x="11855" y="3314"/>
                      <a:pt x="11490" y="3162"/>
                      <a:pt x="11065" y="2980"/>
                    </a:cubicBezTo>
                    <a:cubicBezTo>
                      <a:pt x="10669" y="2828"/>
                      <a:pt x="10153" y="2645"/>
                      <a:pt x="9818" y="2463"/>
                    </a:cubicBezTo>
                    <a:cubicBezTo>
                      <a:pt x="10305" y="2372"/>
                      <a:pt x="10791" y="2311"/>
                      <a:pt x="11277" y="2281"/>
                    </a:cubicBezTo>
                    <a:cubicBezTo>
                      <a:pt x="11581" y="2372"/>
                      <a:pt x="11946" y="2554"/>
                      <a:pt x="12128" y="2676"/>
                    </a:cubicBezTo>
                    <a:cubicBezTo>
                      <a:pt x="12179" y="2714"/>
                      <a:pt x="12236" y="2731"/>
                      <a:pt x="12288" y="2731"/>
                    </a:cubicBezTo>
                    <a:cubicBezTo>
                      <a:pt x="12361" y="2731"/>
                      <a:pt x="12427" y="2698"/>
                      <a:pt x="12463" y="2645"/>
                    </a:cubicBezTo>
                    <a:cubicBezTo>
                      <a:pt x="12554" y="2554"/>
                      <a:pt x="12493" y="2372"/>
                      <a:pt x="12432" y="2311"/>
                    </a:cubicBezTo>
                    <a:cubicBezTo>
                      <a:pt x="12402" y="2281"/>
                      <a:pt x="12341" y="2281"/>
                      <a:pt x="12311" y="2220"/>
                    </a:cubicBezTo>
                    <a:lnTo>
                      <a:pt x="12493" y="2220"/>
                    </a:lnTo>
                    <a:cubicBezTo>
                      <a:pt x="12645" y="2220"/>
                      <a:pt x="12736" y="2129"/>
                      <a:pt x="12736" y="1977"/>
                    </a:cubicBezTo>
                    <a:cubicBezTo>
                      <a:pt x="12736" y="1841"/>
                      <a:pt x="12639" y="1729"/>
                      <a:pt x="12509" y="1729"/>
                    </a:cubicBezTo>
                    <a:cubicBezTo>
                      <a:pt x="12494" y="1729"/>
                      <a:pt x="12479" y="1730"/>
                      <a:pt x="12463" y="1733"/>
                    </a:cubicBezTo>
                    <a:cubicBezTo>
                      <a:pt x="12098" y="1733"/>
                      <a:pt x="11703" y="1764"/>
                      <a:pt x="11338" y="1825"/>
                    </a:cubicBezTo>
                    <a:cubicBezTo>
                      <a:pt x="11247" y="1764"/>
                      <a:pt x="11186" y="1764"/>
                      <a:pt x="11095" y="1764"/>
                    </a:cubicBezTo>
                    <a:cubicBezTo>
                      <a:pt x="11186" y="1521"/>
                      <a:pt x="11369" y="1217"/>
                      <a:pt x="11551" y="1065"/>
                    </a:cubicBezTo>
                    <a:cubicBezTo>
                      <a:pt x="11673" y="974"/>
                      <a:pt x="11673" y="791"/>
                      <a:pt x="11551" y="700"/>
                    </a:cubicBezTo>
                    <a:cubicBezTo>
                      <a:pt x="11521" y="654"/>
                      <a:pt x="11452" y="632"/>
                      <a:pt x="11384" y="632"/>
                    </a:cubicBezTo>
                    <a:cubicBezTo>
                      <a:pt x="11315" y="632"/>
                      <a:pt x="11247" y="654"/>
                      <a:pt x="11217" y="700"/>
                    </a:cubicBezTo>
                    <a:cubicBezTo>
                      <a:pt x="10943" y="974"/>
                      <a:pt x="10609" y="1430"/>
                      <a:pt x="10578" y="1977"/>
                    </a:cubicBezTo>
                    <a:cubicBezTo>
                      <a:pt x="10183" y="2007"/>
                      <a:pt x="9849" y="2068"/>
                      <a:pt x="9454" y="2129"/>
                    </a:cubicBezTo>
                    <a:cubicBezTo>
                      <a:pt x="9514" y="1703"/>
                      <a:pt x="10062" y="852"/>
                      <a:pt x="10305" y="548"/>
                    </a:cubicBezTo>
                    <a:lnTo>
                      <a:pt x="10366" y="457"/>
                    </a:lnTo>
                    <a:cubicBezTo>
                      <a:pt x="10457" y="335"/>
                      <a:pt x="10426" y="183"/>
                      <a:pt x="10305" y="92"/>
                    </a:cubicBezTo>
                    <a:cubicBezTo>
                      <a:pt x="10264" y="72"/>
                      <a:pt x="10220" y="62"/>
                      <a:pt x="10178" y="62"/>
                    </a:cubicBezTo>
                    <a:cubicBezTo>
                      <a:pt x="10092" y="62"/>
                      <a:pt x="10011" y="102"/>
                      <a:pt x="9970" y="183"/>
                    </a:cubicBezTo>
                    <a:lnTo>
                      <a:pt x="9879" y="305"/>
                    </a:lnTo>
                    <a:cubicBezTo>
                      <a:pt x="9423" y="943"/>
                      <a:pt x="8937" y="1703"/>
                      <a:pt x="8967" y="2220"/>
                    </a:cubicBezTo>
                    <a:cubicBezTo>
                      <a:pt x="8694" y="2281"/>
                      <a:pt x="8390" y="2311"/>
                      <a:pt x="8116" y="2372"/>
                    </a:cubicBezTo>
                    <a:cubicBezTo>
                      <a:pt x="7873" y="2433"/>
                      <a:pt x="7630" y="2463"/>
                      <a:pt x="7356" y="2493"/>
                    </a:cubicBezTo>
                    <a:cubicBezTo>
                      <a:pt x="7630" y="2068"/>
                      <a:pt x="7934" y="1551"/>
                      <a:pt x="8238" y="1430"/>
                    </a:cubicBezTo>
                    <a:cubicBezTo>
                      <a:pt x="8359" y="1399"/>
                      <a:pt x="8420" y="1247"/>
                      <a:pt x="8390" y="1095"/>
                    </a:cubicBezTo>
                    <a:cubicBezTo>
                      <a:pt x="8365" y="994"/>
                      <a:pt x="8256" y="935"/>
                      <a:pt x="8133" y="935"/>
                    </a:cubicBezTo>
                    <a:cubicBezTo>
                      <a:pt x="8108" y="935"/>
                      <a:pt x="8082" y="938"/>
                      <a:pt x="8055" y="943"/>
                    </a:cubicBezTo>
                    <a:cubicBezTo>
                      <a:pt x="7569" y="1126"/>
                      <a:pt x="7144" y="1825"/>
                      <a:pt x="6840" y="2372"/>
                    </a:cubicBezTo>
                    <a:lnTo>
                      <a:pt x="6718" y="2615"/>
                    </a:lnTo>
                    <a:cubicBezTo>
                      <a:pt x="6262" y="2676"/>
                      <a:pt x="5776" y="2767"/>
                      <a:pt x="5320" y="2797"/>
                    </a:cubicBezTo>
                    <a:cubicBezTo>
                      <a:pt x="5381" y="2737"/>
                      <a:pt x="5472" y="2615"/>
                      <a:pt x="5533" y="2493"/>
                    </a:cubicBezTo>
                    <a:cubicBezTo>
                      <a:pt x="5593" y="2433"/>
                      <a:pt x="5654" y="2341"/>
                      <a:pt x="5685" y="2311"/>
                    </a:cubicBezTo>
                    <a:cubicBezTo>
                      <a:pt x="5806" y="2159"/>
                      <a:pt x="5928" y="2037"/>
                      <a:pt x="6049" y="1885"/>
                    </a:cubicBezTo>
                    <a:cubicBezTo>
                      <a:pt x="6444" y="1369"/>
                      <a:pt x="6900" y="700"/>
                      <a:pt x="7478" y="518"/>
                    </a:cubicBezTo>
                    <a:cubicBezTo>
                      <a:pt x="7600" y="487"/>
                      <a:pt x="7660" y="335"/>
                      <a:pt x="7630" y="214"/>
                    </a:cubicBezTo>
                    <a:cubicBezTo>
                      <a:pt x="7604" y="135"/>
                      <a:pt x="7486" y="56"/>
                      <a:pt x="7376" y="56"/>
                    </a:cubicBezTo>
                    <a:cubicBezTo>
                      <a:pt x="7359" y="56"/>
                      <a:pt x="7342" y="58"/>
                      <a:pt x="7326" y="62"/>
                    </a:cubicBezTo>
                    <a:cubicBezTo>
                      <a:pt x="6596" y="335"/>
                      <a:pt x="6080" y="1034"/>
                      <a:pt x="5654" y="1582"/>
                    </a:cubicBezTo>
                    <a:cubicBezTo>
                      <a:pt x="5533" y="1733"/>
                      <a:pt x="5441" y="1885"/>
                      <a:pt x="5350" y="2007"/>
                    </a:cubicBezTo>
                    <a:cubicBezTo>
                      <a:pt x="5320" y="2098"/>
                      <a:pt x="5259" y="2159"/>
                      <a:pt x="5198" y="2250"/>
                    </a:cubicBezTo>
                    <a:cubicBezTo>
                      <a:pt x="5077" y="2433"/>
                      <a:pt x="4864" y="2706"/>
                      <a:pt x="4742" y="2767"/>
                    </a:cubicBezTo>
                    <a:cubicBezTo>
                      <a:pt x="4682" y="2797"/>
                      <a:pt x="4621" y="2858"/>
                      <a:pt x="4590" y="2919"/>
                    </a:cubicBezTo>
                    <a:cubicBezTo>
                      <a:pt x="4226" y="3010"/>
                      <a:pt x="3830" y="3041"/>
                      <a:pt x="3496" y="3101"/>
                    </a:cubicBezTo>
                    <a:cubicBezTo>
                      <a:pt x="3405" y="3101"/>
                      <a:pt x="3344" y="3162"/>
                      <a:pt x="3253" y="3162"/>
                    </a:cubicBezTo>
                    <a:cubicBezTo>
                      <a:pt x="3344" y="3071"/>
                      <a:pt x="3375" y="2949"/>
                      <a:pt x="3405" y="2889"/>
                    </a:cubicBezTo>
                    <a:cubicBezTo>
                      <a:pt x="3466" y="2797"/>
                      <a:pt x="3496" y="2767"/>
                      <a:pt x="3526" y="2676"/>
                    </a:cubicBezTo>
                    <a:cubicBezTo>
                      <a:pt x="4104" y="1855"/>
                      <a:pt x="4894" y="1065"/>
                      <a:pt x="5806" y="457"/>
                    </a:cubicBezTo>
                    <a:cubicBezTo>
                      <a:pt x="5928" y="366"/>
                      <a:pt x="5958" y="214"/>
                      <a:pt x="5897" y="123"/>
                    </a:cubicBezTo>
                    <a:cubicBezTo>
                      <a:pt x="5837" y="41"/>
                      <a:pt x="5749" y="1"/>
                      <a:pt x="5661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739;p67">
                <a:extLst>
                  <a:ext uri="{FF2B5EF4-FFF2-40B4-BE49-F238E27FC236}">
                    <a16:creationId xmlns:a16="http://schemas.microsoft.com/office/drawing/2014/main" id="{B8DFF6ED-761B-47E2-89FA-30F3ABFF2257}"/>
                  </a:ext>
                </a:extLst>
              </p:cNvPr>
              <p:cNvSpPr/>
              <p:nvPr/>
            </p:nvSpPr>
            <p:spPr>
              <a:xfrm>
                <a:off x="13874375" y="6689700"/>
                <a:ext cx="281950" cy="15087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6035" extrusionOk="0">
                    <a:moveTo>
                      <a:pt x="6656" y="0"/>
                    </a:moveTo>
                    <a:cubicBezTo>
                      <a:pt x="6343" y="0"/>
                      <a:pt x="6029" y="10"/>
                      <a:pt x="5715" y="27"/>
                    </a:cubicBezTo>
                    <a:cubicBezTo>
                      <a:pt x="3740" y="148"/>
                      <a:pt x="2250" y="1182"/>
                      <a:pt x="852" y="2458"/>
                    </a:cubicBezTo>
                    <a:cubicBezTo>
                      <a:pt x="487" y="2762"/>
                      <a:pt x="1" y="3158"/>
                      <a:pt x="122" y="3613"/>
                    </a:cubicBezTo>
                    <a:cubicBezTo>
                      <a:pt x="335" y="4556"/>
                      <a:pt x="1916" y="5194"/>
                      <a:pt x="2676" y="5528"/>
                    </a:cubicBezTo>
                    <a:cubicBezTo>
                      <a:pt x="3468" y="5866"/>
                      <a:pt x="4346" y="6035"/>
                      <a:pt x="5230" y="6035"/>
                    </a:cubicBezTo>
                    <a:cubicBezTo>
                      <a:pt x="6650" y="6035"/>
                      <a:pt x="8087" y="5600"/>
                      <a:pt x="9211" y="4738"/>
                    </a:cubicBezTo>
                    <a:cubicBezTo>
                      <a:pt x="10062" y="4069"/>
                      <a:pt x="11278" y="2428"/>
                      <a:pt x="10670" y="939"/>
                    </a:cubicBezTo>
                    <a:cubicBezTo>
                      <a:pt x="10518" y="483"/>
                      <a:pt x="9576" y="361"/>
                      <a:pt x="9150" y="270"/>
                    </a:cubicBezTo>
                    <a:cubicBezTo>
                      <a:pt x="8331" y="71"/>
                      <a:pt x="7496" y="0"/>
                      <a:pt x="6656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740;p67">
                <a:extLst>
                  <a:ext uri="{FF2B5EF4-FFF2-40B4-BE49-F238E27FC236}">
                    <a16:creationId xmlns:a16="http://schemas.microsoft.com/office/drawing/2014/main" id="{03BD7010-55C1-4541-8DBB-003BA575A2BA}"/>
                  </a:ext>
                </a:extLst>
              </p:cNvPr>
              <p:cNvSpPr/>
              <p:nvPr/>
            </p:nvSpPr>
            <p:spPr>
              <a:xfrm>
                <a:off x="13844000" y="6690350"/>
                <a:ext cx="3191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6734" extrusionOk="0">
                    <a:moveTo>
                      <a:pt x="5660" y="1"/>
                    </a:moveTo>
                    <a:cubicBezTo>
                      <a:pt x="5617" y="1"/>
                      <a:pt x="5573" y="11"/>
                      <a:pt x="5532" y="31"/>
                    </a:cubicBezTo>
                    <a:cubicBezTo>
                      <a:pt x="4559" y="700"/>
                      <a:pt x="3678" y="1521"/>
                      <a:pt x="3100" y="2432"/>
                    </a:cubicBezTo>
                    <a:cubicBezTo>
                      <a:pt x="3070" y="2524"/>
                      <a:pt x="3040" y="2584"/>
                      <a:pt x="2948" y="2676"/>
                    </a:cubicBezTo>
                    <a:cubicBezTo>
                      <a:pt x="2857" y="2858"/>
                      <a:pt x="2736" y="3040"/>
                      <a:pt x="2584" y="3162"/>
                    </a:cubicBezTo>
                    <a:cubicBezTo>
                      <a:pt x="2553" y="3192"/>
                      <a:pt x="2493" y="3253"/>
                      <a:pt x="2462" y="3314"/>
                    </a:cubicBezTo>
                    <a:cubicBezTo>
                      <a:pt x="2341" y="3344"/>
                      <a:pt x="2249" y="3344"/>
                      <a:pt x="2128" y="3375"/>
                    </a:cubicBezTo>
                    <a:lnTo>
                      <a:pt x="1854" y="3435"/>
                    </a:lnTo>
                    <a:cubicBezTo>
                      <a:pt x="1277" y="3496"/>
                      <a:pt x="730" y="3587"/>
                      <a:pt x="182" y="3800"/>
                    </a:cubicBezTo>
                    <a:cubicBezTo>
                      <a:pt x="61" y="3831"/>
                      <a:pt x="0" y="3983"/>
                      <a:pt x="30" y="4104"/>
                    </a:cubicBezTo>
                    <a:cubicBezTo>
                      <a:pt x="53" y="4193"/>
                      <a:pt x="140" y="4250"/>
                      <a:pt x="245" y="4250"/>
                    </a:cubicBezTo>
                    <a:cubicBezTo>
                      <a:pt x="283" y="4250"/>
                      <a:pt x="324" y="4242"/>
                      <a:pt x="365" y="4226"/>
                    </a:cubicBezTo>
                    <a:cubicBezTo>
                      <a:pt x="821" y="4013"/>
                      <a:pt x="1398" y="3952"/>
                      <a:pt x="1945" y="3861"/>
                    </a:cubicBezTo>
                    <a:lnTo>
                      <a:pt x="2189" y="3831"/>
                    </a:lnTo>
                    <a:cubicBezTo>
                      <a:pt x="2401" y="3800"/>
                      <a:pt x="2553" y="3800"/>
                      <a:pt x="2736" y="3770"/>
                    </a:cubicBezTo>
                    <a:cubicBezTo>
                      <a:pt x="3404" y="4621"/>
                      <a:pt x="4255" y="5442"/>
                      <a:pt x="5076" y="6201"/>
                    </a:cubicBezTo>
                    <a:cubicBezTo>
                      <a:pt x="5289" y="6353"/>
                      <a:pt x="5441" y="6536"/>
                      <a:pt x="5623" y="6688"/>
                    </a:cubicBezTo>
                    <a:cubicBezTo>
                      <a:pt x="5684" y="6718"/>
                      <a:pt x="5752" y="6733"/>
                      <a:pt x="5813" y="6733"/>
                    </a:cubicBezTo>
                    <a:cubicBezTo>
                      <a:pt x="5874" y="6733"/>
                      <a:pt x="5927" y="6718"/>
                      <a:pt x="5958" y="6688"/>
                    </a:cubicBezTo>
                    <a:cubicBezTo>
                      <a:pt x="6049" y="6566"/>
                      <a:pt x="6049" y="6414"/>
                      <a:pt x="5958" y="6353"/>
                    </a:cubicBezTo>
                    <a:cubicBezTo>
                      <a:pt x="5775" y="6201"/>
                      <a:pt x="5623" y="5989"/>
                      <a:pt x="5441" y="5837"/>
                    </a:cubicBezTo>
                    <a:cubicBezTo>
                      <a:pt x="4681" y="5168"/>
                      <a:pt x="3921" y="4469"/>
                      <a:pt x="3313" y="3709"/>
                    </a:cubicBezTo>
                    <a:cubicBezTo>
                      <a:pt x="3374" y="3709"/>
                      <a:pt x="3465" y="3679"/>
                      <a:pt x="3526" y="3679"/>
                    </a:cubicBezTo>
                    <a:cubicBezTo>
                      <a:pt x="3952" y="3618"/>
                      <a:pt x="4407" y="3527"/>
                      <a:pt x="4863" y="3466"/>
                    </a:cubicBezTo>
                    <a:cubicBezTo>
                      <a:pt x="5927" y="4408"/>
                      <a:pt x="7113" y="5533"/>
                      <a:pt x="8207" y="6657"/>
                    </a:cubicBezTo>
                    <a:cubicBezTo>
                      <a:pt x="8177" y="6505"/>
                      <a:pt x="8359" y="6505"/>
                      <a:pt x="8450" y="6384"/>
                    </a:cubicBezTo>
                    <a:cubicBezTo>
                      <a:pt x="8541" y="6262"/>
                      <a:pt x="8541" y="6110"/>
                      <a:pt x="8450" y="6050"/>
                    </a:cubicBezTo>
                    <a:cubicBezTo>
                      <a:pt x="7447" y="5016"/>
                      <a:pt x="6353" y="3983"/>
                      <a:pt x="5411" y="3132"/>
                    </a:cubicBezTo>
                    <a:cubicBezTo>
                      <a:pt x="5775" y="3071"/>
                      <a:pt x="6201" y="3010"/>
                      <a:pt x="6566" y="2980"/>
                    </a:cubicBezTo>
                    <a:cubicBezTo>
                      <a:pt x="6566" y="2980"/>
                      <a:pt x="6566" y="3010"/>
                      <a:pt x="6596" y="3010"/>
                    </a:cubicBezTo>
                    <a:cubicBezTo>
                      <a:pt x="6748" y="3132"/>
                      <a:pt x="6900" y="3223"/>
                      <a:pt x="7052" y="3314"/>
                    </a:cubicBezTo>
                    <a:cubicBezTo>
                      <a:pt x="7356" y="3527"/>
                      <a:pt x="7721" y="3739"/>
                      <a:pt x="7873" y="3983"/>
                    </a:cubicBezTo>
                    <a:cubicBezTo>
                      <a:pt x="7913" y="4064"/>
                      <a:pt x="7994" y="4104"/>
                      <a:pt x="8080" y="4104"/>
                    </a:cubicBezTo>
                    <a:cubicBezTo>
                      <a:pt x="8122" y="4104"/>
                      <a:pt x="8166" y="4094"/>
                      <a:pt x="8207" y="4074"/>
                    </a:cubicBezTo>
                    <a:cubicBezTo>
                      <a:pt x="8329" y="3983"/>
                      <a:pt x="8359" y="3831"/>
                      <a:pt x="8268" y="3739"/>
                    </a:cubicBezTo>
                    <a:cubicBezTo>
                      <a:pt x="8055" y="3375"/>
                      <a:pt x="7690" y="3162"/>
                      <a:pt x="7325" y="2919"/>
                    </a:cubicBezTo>
                    <a:lnTo>
                      <a:pt x="7295" y="2888"/>
                    </a:lnTo>
                    <a:cubicBezTo>
                      <a:pt x="7599" y="2858"/>
                      <a:pt x="7903" y="2767"/>
                      <a:pt x="8177" y="2736"/>
                    </a:cubicBezTo>
                    <a:cubicBezTo>
                      <a:pt x="8480" y="2706"/>
                      <a:pt x="8815" y="2615"/>
                      <a:pt x="9119" y="2584"/>
                    </a:cubicBezTo>
                    <a:cubicBezTo>
                      <a:pt x="9453" y="2980"/>
                      <a:pt x="10183" y="3223"/>
                      <a:pt x="10851" y="3496"/>
                    </a:cubicBezTo>
                    <a:cubicBezTo>
                      <a:pt x="11246" y="3648"/>
                      <a:pt x="11611" y="3770"/>
                      <a:pt x="11824" y="3891"/>
                    </a:cubicBezTo>
                    <a:cubicBezTo>
                      <a:pt x="11854" y="3912"/>
                      <a:pt x="11892" y="3922"/>
                      <a:pt x="11931" y="3922"/>
                    </a:cubicBezTo>
                    <a:cubicBezTo>
                      <a:pt x="12010" y="3922"/>
                      <a:pt x="12098" y="3881"/>
                      <a:pt x="12158" y="3800"/>
                    </a:cubicBezTo>
                    <a:cubicBezTo>
                      <a:pt x="12250" y="3679"/>
                      <a:pt x="12189" y="3527"/>
                      <a:pt x="12067" y="3466"/>
                    </a:cubicBezTo>
                    <a:cubicBezTo>
                      <a:pt x="11854" y="3314"/>
                      <a:pt x="11490" y="3162"/>
                      <a:pt x="11064" y="3010"/>
                    </a:cubicBezTo>
                    <a:cubicBezTo>
                      <a:pt x="10669" y="2858"/>
                      <a:pt x="10152" y="2676"/>
                      <a:pt x="9788" y="2463"/>
                    </a:cubicBezTo>
                    <a:cubicBezTo>
                      <a:pt x="10304" y="2402"/>
                      <a:pt x="10791" y="2311"/>
                      <a:pt x="11277" y="2280"/>
                    </a:cubicBezTo>
                    <a:cubicBezTo>
                      <a:pt x="11581" y="2402"/>
                      <a:pt x="11946" y="2554"/>
                      <a:pt x="12128" y="2706"/>
                    </a:cubicBezTo>
                    <a:cubicBezTo>
                      <a:pt x="12174" y="2729"/>
                      <a:pt x="12225" y="2739"/>
                      <a:pt x="12274" y="2739"/>
                    </a:cubicBezTo>
                    <a:cubicBezTo>
                      <a:pt x="12352" y="2739"/>
                      <a:pt x="12425" y="2713"/>
                      <a:pt x="12462" y="2676"/>
                    </a:cubicBezTo>
                    <a:cubicBezTo>
                      <a:pt x="12554" y="2554"/>
                      <a:pt x="12493" y="2402"/>
                      <a:pt x="12432" y="2311"/>
                    </a:cubicBezTo>
                    <a:cubicBezTo>
                      <a:pt x="12402" y="2280"/>
                      <a:pt x="12341" y="2280"/>
                      <a:pt x="12310" y="2250"/>
                    </a:cubicBezTo>
                    <a:lnTo>
                      <a:pt x="12493" y="2250"/>
                    </a:lnTo>
                    <a:cubicBezTo>
                      <a:pt x="12645" y="2250"/>
                      <a:pt x="12766" y="2128"/>
                      <a:pt x="12736" y="1977"/>
                    </a:cubicBezTo>
                    <a:cubicBezTo>
                      <a:pt x="12736" y="1840"/>
                      <a:pt x="12638" y="1729"/>
                      <a:pt x="12509" y="1729"/>
                    </a:cubicBezTo>
                    <a:cubicBezTo>
                      <a:pt x="12494" y="1729"/>
                      <a:pt x="12478" y="1730"/>
                      <a:pt x="12462" y="1733"/>
                    </a:cubicBezTo>
                    <a:cubicBezTo>
                      <a:pt x="12098" y="1733"/>
                      <a:pt x="11702" y="1794"/>
                      <a:pt x="11338" y="1825"/>
                    </a:cubicBezTo>
                    <a:cubicBezTo>
                      <a:pt x="11246" y="1794"/>
                      <a:pt x="11186" y="1794"/>
                      <a:pt x="11095" y="1794"/>
                    </a:cubicBezTo>
                    <a:cubicBezTo>
                      <a:pt x="11186" y="1521"/>
                      <a:pt x="11368" y="1217"/>
                      <a:pt x="11550" y="1065"/>
                    </a:cubicBezTo>
                    <a:cubicBezTo>
                      <a:pt x="11672" y="973"/>
                      <a:pt x="11672" y="791"/>
                      <a:pt x="11550" y="730"/>
                    </a:cubicBezTo>
                    <a:cubicBezTo>
                      <a:pt x="11520" y="669"/>
                      <a:pt x="11452" y="639"/>
                      <a:pt x="11383" y="639"/>
                    </a:cubicBezTo>
                    <a:cubicBezTo>
                      <a:pt x="11315" y="639"/>
                      <a:pt x="11246" y="669"/>
                      <a:pt x="11216" y="730"/>
                    </a:cubicBezTo>
                    <a:cubicBezTo>
                      <a:pt x="10943" y="1004"/>
                      <a:pt x="10608" y="1429"/>
                      <a:pt x="10578" y="1977"/>
                    </a:cubicBezTo>
                    <a:cubicBezTo>
                      <a:pt x="10183" y="2007"/>
                      <a:pt x="9848" y="2098"/>
                      <a:pt x="9453" y="2128"/>
                    </a:cubicBezTo>
                    <a:cubicBezTo>
                      <a:pt x="9514" y="1703"/>
                      <a:pt x="10061" y="882"/>
                      <a:pt x="10304" y="578"/>
                    </a:cubicBezTo>
                    <a:lnTo>
                      <a:pt x="10365" y="457"/>
                    </a:lnTo>
                    <a:cubicBezTo>
                      <a:pt x="10456" y="335"/>
                      <a:pt x="10426" y="183"/>
                      <a:pt x="10304" y="122"/>
                    </a:cubicBezTo>
                    <a:cubicBezTo>
                      <a:pt x="10256" y="86"/>
                      <a:pt x="10204" y="69"/>
                      <a:pt x="10154" y="69"/>
                    </a:cubicBezTo>
                    <a:cubicBezTo>
                      <a:pt x="10077" y="69"/>
                      <a:pt x="10007" y="110"/>
                      <a:pt x="9970" y="183"/>
                    </a:cubicBezTo>
                    <a:lnTo>
                      <a:pt x="9879" y="305"/>
                    </a:lnTo>
                    <a:cubicBezTo>
                      <a:pt x="9423" y="943"/>
                      <a:pt x="8936" y="1703"/>
                      <a:pt x="8967" y="2250"/>
                    </a:cubicBezTo>
                    <a:cubicBezTo>
                      <a:pt x="8693" y="2280"/>
                      <a:pt x="8389" y="2311"/>
                      <a:pt x="8116" y="2402"/>
                    </a:cubicBezTo>
                    <a:cubicBezTo>
                      <a:pt x="7873" y="2432"/>
                      <a:pt x="7629" y="2463"/>
                      <a:pt x="7356" y="2493"/>
                    </a:cubicBezTo>
                    <a:cubicBezTo>
                      <a:pt x="7629" y="2098"/>
                      <a:pt x="7933" y="1551"/>
                      <a:pt x="8237" y="1429"/>
                    </a:cubicBezTo>
                    <a:cubicBezTo>
                      <a:pt x="8359" y="1399"/>
                      <a:pt x="8420" y="1247"/>
                      <a:pt x="8389" y="1095"/>
                    </a:cubicBezTo>
                    <a:cubicBezTo>
                      <a:pt x="8363" y="1016"/>
                      <a:pt x="8245" y="937"/>
                      <a:pt x="8116" y="937"/>
                    </a:cubicBezTo>
                    <a:cubicBezTo>
                      <a:pt x="8096" y="937"/>
                      <a:pt x="8075" y="939"/>
                      <a:pt x="8055" y="943"/>
                    </a:cubicBezTo>
                    <a:cubicBezTo>
                      <a:pt x="7569" y="1156"/>
                      <a:pt x="7143" y="1825"/>
                      <a:pt x="6839" y="2402"/>
                    </a:cubicBezTo>
                    <a:lnTo>
                      <a:pt x="6718" y="2615"/>
                    </a:lnTo>
                    <a:cubicBezTo>
                      <a:pt x="6262" y="2706"/>
                      <a:pt x="5775" y="2767"/>
                      <a:pt x="5319" y="2828"/>
                    </a:cubicBezTo>
                    <a:cubicBezTo>
                      <a:pt x="5380" y="2736"/>
                      <a:pt x="5471" y="2615"/>
                      <a:pt x="5532" y="2524"/>
                    </a:cubicBezTo>
                    <a:cubicBezTo>
                      <a:pt x="5593" y="2432"/>
                      <a:pt x="5654" y="2372"/>
                      <a:pt x="5684" y="2311"/>
                    </a:cubicBezTo>
                    <a:cubicBezTo>
                      <a:pt x="5806" y="2159"/>
                      <a:pt x="5927" y="2068"/>
                      <a:pt x="6049" y="1916"/>
                    </a:cubicBezTo>
                    <a:cubicBezTo>
                      <a:pt x="6444" y="1369"/>
                      <a:pt x="6900" y="730"/>
                      <a:pt x="7477" y="548"/>
                    </a:cubicBezTo>
                    <a:cubicBezTo>
                      <a:pt x="7599" y="487"/>
                      <a:pt x="7660" y="335"/>
                      <a:pt x="7629" y="244"/>
                    </a:cubicBezTo>
                    <a:cubicBezTo>
                      <a:pt x="7606" y="149"/>
                      <a:pt x="7508" y="73"/>
                      <a:pt x="7408" y="73"/>
                    </a:cubicBezTo>
                    <a:cubicBezTo>
                      <a:pt x="7380" y="73"/>
                      <a:pt x="7352" y="79"/>
                      <a:pt x="7325" y="92"/>
                    </a:cubicBezTo>
                    <a:cubicBezTo>
                      <a:pt x="6596" y="335"/>
                      <a:pt x="6079" y="1034"/>
                      <a:pt x="5654" y="1612"/>
                    </a:cubicBezTo>
                    <a:cubicBezTo>
                      <a:pt x="5532" y="1764"/>
                      <a:pt x="5441" y="1916"/>
                      <a:pt x="5350" y="2007"/>
                    </a:cubicBezTo>
                    <a:cubicBezTo>
                      <a:pt x="5319" y="2098"/>
                      <a:pt x="5228" y="2159"/>
                      <a:pt x="5198" y="2250"/>
                    </a:cubicBezTo>
                    <a:cubicBezTo>
                      <a:pt x="5076" y="2432"/>
                      <a:pt x="4863" y="2706"/>
                      <a:pt x="4742" y="2767"/>
                    </a:cubicBezTo>
                    <a:cubicBezTo>
                      <a:pt x="4681" y="2828"/>
                      <a:pt x="4620" y="2858"/>
                      <a:pt x="4590" y="2919"/>
                    </a:cubicBezTo>
                    <a:cubicBezTo>
                      <a:pt x="4225" y="3010"/>
                      <a:pt x="3830" y="3040"/>
                      <a:pt x="3496" y="3132"/>
                    </a:cubicBezTo>
                    <a:cubicBezTo>
                      <a:pt x="3404" y="3132"/>
                      <a:pt x="3344" y="3162"/>
                      <a:pt x="3252" y="3162"/>
                    </a:cubicBezTo>
                    <a:cubicBezTo>
                      <a:pt x="3344" y="3071"/>
                      <a:pt x="3374" y="2980"/>
                      <a:pt x="3404" y="2888"/>
                    </a:cubicBezTo>
                    <a:cubicBezTo>
                      <a:pt x="3465" y="2828"/>
                      <a:pt x="3496" y="2767"/>
                      <a:pt x="3526" y="2706"/>
                    </a:cubicBezTo>
                    <a:cubicBezTo>
                      <a:pt x="4104" y="1855"/>
                      <a:pt x="4894" y="1065"/>
                      <a:pt x="5806" y="457"/>
                    </a:cubicBezTo>
                    <a:cubicBezTo>
                      <a:pt x="5927" y="396"/>
                      <a:pt x="5958" y="244"/>
                      <a:pt x="5897" y="122"/>
                    </a:cubicBezTo>
                    <a:cubicBezTo>
                      <a:pt x="5836" y="41"/>
                      <a:pt x="5748" y="1"/>
                      <a:pt x="5660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741;p67">
                <a:extLst>
                  <a:ext uri="{FF2B5EF4-FFF2-40B4-BE49-F238E27FC236}">
                    <a16:creationId xmlns:a16="http://schemas.microsoft.com/office/drawing/2014/main" id="{E9FD1F87-F410-44C6-85CB-A5AAAAC35DC1}"/>
                  </a:ext>
                </a:extLst>
              </p:cNvPr>
              <p:cNvSpPr/>
              <p:nvPr/>
            </p:nvSpPr>
            <p:spPr>
              <a:xfrm>
                <a:off x="13604625" y="7154500"/>
                <a:ext cx="169475" cy="105325"/>
              </a:xfrm>
              <a:custGeom>
                <a:avLst/>
                <a:gdLst/>
                <a:ahLst/>
                <a:cxnLst/>
                <a:rect l="l" t="t" r="r" b="b"/>
                <a:pathLst>
                  <a:path w="6779" h="4213" extrusionOk="0">
                    <a:moveTo>
                      <a:pt x="5462" y="1"/>
                    </a:moveTo>
                    <a:cubicBezTo>
                      <a:pt x="5337" y="1"/>
                      <a:pt x="5221" y="6"/>
                      <a:pt x="5137" y="6"/>
                    </a:cubicBezTo>
                    <a:cubicBezTo>
                      <a:pt x="4408" y="6"/>
                      <a:pt x="3739" y="158"/>
                      <a:pt x="3010" y="402"/>
                    </a:cubicBezTo>
                    <a:cubicBezTo>
                      <a:pt x="1824" y="766"/>
                      <a:pt x="1095" y="1617"/>
                      <a:pt x="426" y="2590"/>
                    </a:cubicBezTo>
                    <a:cubicBezTo>
                      <a:pt x="274" y="2833"/>
                      <a:pt x="0" y="3137"/>
                      <a:pt x="152" y="3411"/>
                    </a:cubicBezTo>
                    <a:cubicBezTo>
                      <a:pt x="426" y="3928"/>
                      <a:pt x="1490" y="4079"/>
                      <a:pt x="1976" y="4171"/>
                    </a:cubicBezTo>
                    <a:cubicBezTo>
                      <a:pt x="2162" y="4199"/>
                      <a:pt x="2351" y="4213"/>
                      <a:pt x="2540" y="4213"/>
                    </a:cubicBezTo>
                    <a:cubicBezTo>
                      <a:pt x="3769" y="4213"/>
                      <a:pt x="5016" y="3630"/>
                      <a:pt x="5806" y="2681"/>
                    </a:cubicBezTo>
                    <a:cubicBezTo>
                      <a:pt x="6262" y="2195"/>
                      <a:pt x="6779" y="1040"/>
                      <a:pt x="6171" y="219"/>
                    </a:cubicBezTo>
                    <a:cubicBezTo>
                      <a:pt x="6066" y="30"/>
                      <a:pt x="5742" y="1"/>
                      <a:pt x="5462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742;p67">
                <a:extLst>
                  <a:ext uri="{FF2B5EF4-FFF2-40B4-BE49-F238E27FC236}">
                    <a16:creationId xmlns:a16="http://schemas.microsoft.com/office/drawing/2014/main" id="{9AF1AA10-3B12-4D2B-B2F9-B38B67179492}"/>
                  </a:ext>
                </a:extLst>
              </p:cNvPr>
              <p:cNvSpPr/>
              <p:nvPr/>
            </p:nvSpPr>
            <p:spPr>
              <a:xfrm>
                <a:off x="13592475" y="7151750"/>
                <a:ext cx="183900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4657" extrusionOk="0">
                    <a:moveTo>
                      <a:pt x="5550" y="0"/>
                    </a:moveTo>
                    <a:cubicBezTo>
                      <a:pt x="5497" y="0"/>
                      <a:pt x="5454" y="43"/>
                      <a:pt x="5411" y="86"/>
                    </a:cubicBezTo>
                    <a:lnTo>
                      <a:pt x="5380" y="177"/>
                    </a:lnTo>
                    <a:cubicBezTo>
                      <a:pt x="5198" y="633"/>
                      <a:pt x="5046" y="1150"/>
                      <a:pt x="5137" y="1454"/>
                    </a:cubicBezTo>
                    <a:cubicBezTo>
                      <a:pt x="4955" y="1545"/>
                      <a:pt x="4772" y="1606"/>
                      <a:pt x="4620" y="1697"/>
                    </a:cubicBezTo>
                    <a:cubicBezTo>
                      <a:pt x="4468" y="1758"/>
                      <a:pt x="4316" y="1788"/>
                      <a:pt x="4164" y="1879"/>
                    </a:cubicBezTo>
                    <a:cubicBezTo>
                      <a:pt x="4256" y="1575"/>
                      <a:pt x="4377" y="1241"/>
                      <a:pt x="4559" y="1089"/>
                    </a:cubicBezTo>
                    <a:cubicBezTo>
                      <a:pt x="4620" y="1028"/>
                      <a:pt x="4620" y="937"/>
                      <a:pt x="4590" y="846"/>
                    </a:cubicBezTo>
                    <a:cubicBezTo>
                      <a:pt x="4572" y="810"/>
                      <a:pt x="4523" y="796"/>
                      <a:pt x="4473" y="796"/>
                    </a:cubicBezTo>
                    <a:cubicBezTo>
                      <a:pt x="4438" y="796"/>
                      <a:pt x="4402" y="803"/>
                      <a:pt x="4377" y="816"/>
                    </a:cubicBezTo>
                    <a:cubicBezTo>
                      <a:pt x="4104" y="998"/>
                      <a:pt x="3952" y="1484"/>
                      <a:pt x="3860" y="1879"/>
                    </a:cubicBezTo>
                    <a:cubicBezTo>
                      <a:pt x="3860" y="1910"/>
                      <a:pt x="3830" y="1971"/>
                      <a:pt x="3830" y="2031"/>
                    </a:cubicBezTo>
                    <a:cubicBezTo>
                      <a:pt x="3556" y="2123"/>
                      <a:pt x="3313" y="2244"/>
                      <a:pt x="3009" y="2366"/>
                    </a:cubicBezTo>
                    <a:cubicBezTo>
                      <a:pt x="3040" y="2275"/>
                      <a:pt x="3070" y="2214"/>
                      <a:pt x="3070" y="2183"/>
                    </a:cubicBezTo>
                    <a:cubicBezTo>
                      <a:pt x="3100" y="2123"/>
                      <a:pt x="3100" y="2062"/>
                      <a:pt x="3161" y="2031"/>
                    </a:cubicBezTo>
                    <a:cubicBezTo>
                      <a:pt x="3192" y="1910"/>
                      <a:pt x="3222" y="1849"/>
                      <a:pt x="3313" y="1727"/>
                    </a:cubicBezTo>
                    <a:cubicBezTo>
                      <a:pt x="3465" y="1332"/>
                      <a:pt x="3648" y="876"/>
                      <a:pt x="3952" y="694"/>
                    </a:cubicBezTo>
                    <a:cubicBezTo>
                      <a:pt x="4012" y="664"/>
                      <a:pt x="4012" y="542"/>
                      <a:pt x="3982" y="451"/>
                    </a:cubicBezTo>
                    <a:cubicBezTo>
                      <a:pt x="3964" y="415"/>
                      <a:pt x="3915" y="400"/>
                      <a:pt x="3865" y="400"/>
                    </a:cubicBezTo>
                    <a:cubicBezTo>
                      <a:pt x="3830" y="400"/>
                      <a:pt x="3794" y="408"/>
                      <a:pt x="3769" y="420"/>
                    </a:cubicBezTo>
                    <a:cubicBezTo>
                      <a:pt x="3344" y="694"/>
                      <a:pt x="3161" y="1180"/>
                      <a:pt x="2948" y="1606"/>
                    </a:cubicBezTo>
                    <a:cubicBezTo>
                      <a:pt x="2918" y="1727"/>
                      <a:pt x="2888" y="1788"/>
                      <a:pt x="2857" y="1910"/>
                    </a:cubicBezTo>
                    <a:cubicBezTo>
                      <a:pt x="2797" y="1940"/>
                      <a:pt x="2797" y="2031"/>
                      <a:pt x="2766" y="2062"/>
                    </a:cubicBezTo>
                    <a:cubicBezTo>
                      <a:pt x="2736" y="2183"/>
                      <a:pt x="2645" y="2396"/>
                      <a:pt x="2584" y="2427"/>
                    </a:cubicBezTo>
                    <a:cubicBezTo>
                      <a:pt x="2553" y="2487"/>
                      <a:pt x="2493" y="2518"/>
                      <a:pt x="2493" y="2548"/>
                    </a:cubicBezTo>
                    <a:cubicBezTo>
                      <a:pt x="2280" y="2639"/>
                      <a:pt x="2097" y="2731"/>
                      <a:pt x="1854" y="2852"/>
                    </a:cubicBezTo>
                    <a:cubicBezTo>
                      <a:pt x="1824" y="2852"/>
                      <a:pt x="1793" y="2882"/>
                      <a:pt x="1733" y="2943"/>
                    </a:cubicBezTo>
                    <a:cubicBezTo>
                      <a:pt x="1793" y="2852"/>
                      <a:pt x="1793" y="2822"/>
                      <a:pt x="1824" y="2731"/>
                    </a:cubicBezTo>
                    <a:cubicBezTo>
                      <a:pt x="1824" y="2700"/>
                      <a:pt x="1854" y="2670"/>
                      <a:pt x="1854" y="2579"/>
                    </a:cubicBezTo>
                    <a:cubicBezTo>
                      <a:pt x="2097" y="2031"/>
                      <a:pt x="2432" y="1424"/>
                      <a:pt x="2918" y="876"/>
                    </a:cubicBezTo>
                    <a:cubicBezTo>
                      <a:pt x="3009" y="816"/>
                      <a:pt x="2948" y="724"/>
                      <a:pt x="2918" y="664"/>
                    </a:cubicBezTo>
                    <a:cubicBezTo>
                      <a:pt x="2891" y="622"/>
                      <a:pt x="2857" y="606"/>
                      <a:pt x="2823" y="606"/>
                    </a:cubicBezTo>
                    <a:cubicBezTo>
                      <a:pt x="2781" y="606"/>
                      <a:pt x="2739" y="630"/>
                      <a:pt x="2705" y="664"/>
                    </a:cubicBezTo>
                    <a:cubicBezTo>
                      <a:pt x="2189" y="1180"/>
                      <a:pt x="1824" y="1819"/>
                      <a:pt x="1581" y="2487"/>
                    </a:cubicBezTo>
                    <a:cubicBezTo>
                      <a:pt x="1581" y="2518"/>
                      <a:pt x="1550" y="2579"/>
                      <a:pt x="1550" y="2639"/>
                    </a:cubicBezTo>
                    <a:cubicBezTo>
                      <a:pt x="1520" y="2791"/>
                      <a:pt x="1489" y="2882"/>
                      <a:pt x="1398" y="2974"/>
                    </a:cubicBezTo>
                    <a:cubicBezTo>
                      <a:pt x="1368" y="3004"/>
                      <a:pt x="1368" y="3034"/>
                      <a:pt x="1368" y="3095"/>
                    </a:cubicBezTo>
                    <a:cubicBezTo>
                      <a:pt x="1277" y="3126"/>
                      <a:pt x="1216" y="3156"/>
                      <a:pt x="1186" y="3156"/>
                    </a:cubicBezTo>
                    <a:lnTo>
                      <a:pt x="1034" y="3247"/>
                    </a:lnTo>
                    <a:cubicBezTo>
                      <a:pt x="669" y="3399"/>
                      <a:pt x="334" y="3490"/>
                      <a:pt x="61" y="3734"/>
                    </a:cubicBezTo>
                    <a:cubicBezTo>
                      <a:pt x="0" y="3764"/>
                      <a:pt x="0" y="3886"/>
                      <a:pt x="31" y="3946"/>
                    </a:cubicBezTo>
                    <a:cubicBezTo>
                      <a:pt x="50" y="4004"/>
                      <a:pt x="106" y="4025"/>
                      <a:pt x="167" y="4025"/>
                    </a:cubicBezTo>
                    <a:cubicBezTo>
                      <a:pt x="203" y="4025"/>
                      <a:pt x="240" y="4018"/>
                      <a:pt x="274" y="4007"/>
                    </a:cubicBezTo>
                    <a:cubicBezTo>
                      <a:pt x="517" y="3794"/>
                      <a:pt x="821" y="3642"/>
                      <a:pt x="1125" y="3551"/>
                    </a:cubicBezTo>
                    <a:lnTo>
                      <a:pt x="1277" y="3460"/>
                    </a:lnTo>
                    <a:cubicBezTo>
                      <a:pt x="1398" y="3430"/>
                      <a:pt x="1489" y="3399"/>
                      <a:pt x="1581" y="3308"/>
                    </a:cubicBezTo>
                    <a:cubicBezTo>
                      <a:pt x="2128" y="3734"/>
                      <a:pt x="2766" y="4068"/>
                      <a:pt x="3374" y="4402"/>
                    </a:cubicBezTo>
                    <a:cubicBezTo>
                      <a:pt x="3526" y="4493"/>
                      <a:pt x="3648" y="4554"/>
                      <a:pt x="3800" y="4645"/>
                    </a:cubicBezTo>
                    <a:cubicBezTo>
                      <a:pt x="3815" y="4653"/>
                      <a:pt x="3832" y="4657"/>
                      <a:pt x="3850" y="4657"/>
                    </a:cubicBezTo>
                    <a:cubicBezTo>
                      <a:pt x="3904" y="4657"/>
                      <a:pt x="3967" y="4623"/>
                      <a:pt x="4012" y="4554"/>
                    </a:cubicBezTo>
                    <a:cubicBezTo>
                      <a:pt x="4073" y="4493"/>
                      <a:pt x="4012" y="4372"/>
                      <a:pt x="3952" y="4341"/>
                    </a:cubicBezTo>
                    <a:cubicBezTo>
                      <a:pt x="3830" y="4250"/>
                      <a:pt x="3678" y="4189"/>
                      <a:pt x="3526" y="4098"/>
                    </a:cubicBezTo>
                    <a:cubicBezTo>
                      <a:pt x="2948" y="3794"/>
                      <a:pt x="2432" y="3490"/>
                      <a:pt x="1885" y="3156"/>
                    </a:cubicBezTo>
                    <a:cubicBezTo>
                      <a:pt x="1945" y="3126"/>
                      <a:pt x="1976" y="3126"/>
                      <a:pt x="2037" y="3095"/>
                    </a:cubicBezTo>
                    <a:cubicBezTo>
                      <a:pt x="2310" y="2974"/>
                      <a:pt x="2553" y="2852"/>
                      <a:pt x="2797" y="2731"/>
                    </a:cubicBezTo>
                    <a:cubicBezTo>
                      <a:pt x="3617" y="3156"/>
                      <a:pt x="4468" y="3642"/>
                      <a:pt x="5319" y="4189"/>
                    </a:cubicBezTo>
                    <a:cubicBezTo>
                      <a:pt x="5308" y="4223"/>
                      <a:pt x="5313" y="4236"/>
                      <a:pt x="5328" y="4236"/>
                    </a:cubicBezTo>
                    <a:cubicBezTo>
                      <a:pt x="5352" y="4236"/>
                      <a:pt x="5402" y="4198"/>
                      <a:pt x="5441" y="4159"/>
                    </a:cubicBezTo>
                    <a:cubicBezTo>
                      <a:pt x="5471" y="4068"/>
                      <a:pt x="5471" y="4007"/>
                      <a:pt x="5380" y="3916"/>
                    </a:cubicBezTo>
                    <a:cubicBezTo>
                      <a:pt x="4620" y="3460"/>
                      <a:pt x="3830" y="3004"/>
                      <a:pt x="3100" y="2639"/>
                    </a:cubicBezTo>
                    <a:cubicBezTo>
                      <a:pt x="3344" y="2548"/>
                      <a:pt x="3556" y="2457"/>
                      <a:pt x="3800" y="2366"/>
                    </a:cubicBezTo>
                    <a:lnTo>
                      <a:pt x="3830" y="2366"/>
                    </a:lnTo>
                    <a:cubicBezTo>
                      <a:pt x="3952" y="2396"/>
                      <a:pt x="4012" y="2457"/>
                      <a:pt x="4134" y="2487"/>
                    </a:cubicBezTo>
                    <a:cubicBezTo>
                      <a:pt x="4377" y="2548"/>
                      <a:pt x="4590" y="2639"/>
                      <a:pt x="4742" y="2791"/>
                    </a:cubicBezTo>
                    <a:cubicBezTo>
                      <a:pt x="4787" y="2806"/>
                      <a:pt x="4825" y="2814"/>
                      <a:pt x="4860" y="2814"/>
                    </a:cubicBezTo>
                    <a:cubicBezTo>
                      <a:pt x="4894" y="2814"/>
                      <a:pt x="4924" y="2806"/>
                      <a:pt x="4955" y="2791"/>
                    </a:cubicBezTo>
                    <a:cubicBezTo>
                      <a:pt x="5015" y="2700"/>
                      <a:pt x="5015" y="2639"/>
                      <a:pt x="4955" y="2548"/>
                    </a:cubicBezTo>
                    <a:cubicBezTo>
                      <a:pt x="4772" y="2396"/>
                      <a:pt x="4499" y="2275"/>
                      <a:pt x="4286" y="2214"/>
                    </a:cubicBezTo>
                    <a:lnTo>
                      <a:pt x="4256" y="2214"/>
                    </a:lnTo>
                    <a:cubicBezTo>
                      <a:pt x="4438" y="2123"/>
                      <a:pt x="4590" y="2062"/>
                      <a:pt x="4772" y="1971"/>
                    </a:cubicBezTo>
                    <a:cubicBezTo>
                      <a:pt x="4985" y="1910"/>
                      <a:pt x="5167" y="1819"/>
                      <a:pt x="5319" y="1758"/>
                    </a:cubicBezTo>
                    <a:cubicBezTo>
                      <a:pt x="5593" y="1940"/>
                      <a:pt x="6049" y="1971"/>
                      <a:pt x="6505" y="2031"/>
                    </a:cubicBezTo>
                    <a:cubicBezTo>
                      <a:pt x="6748" y="2062"/>
                      <a:pt x="6991" y="2062"/>
                      <a:pt x="7113" y="2123"/>
                    </a:cubicBezTo>
                    <a:cubicBezTo>
                      <a:pt x="7130" y="2140"/>
                      <a:pt x="7149" y="2147"/>
                      <a:pt x="7169" y="2147"/>
                    </a:cubicBezTo>
                    <a:cubicBezTo>
                      <a:pt x="7220" y="2147"/>
                      <a:pt x="7273" y="2097"/>
                      <a:pt x="7295" y="2031"/>
                    </a:cubicBezTo>
                    <a:cubicBezTo>
                      <a:pt x="7325" y="1940"/>
                      <a:pt x="7295" y="1879"/>
                      <a:pt x="7173" y="1819"/>
                    </a:cubicBezTo>
                    <a:cubicBezTo>
                      <a:pt x="7022" y="1788"/>
                      <a:pt x="6748" y="1758"/>
                      <a:pt x="6505" y="1727"/>
                    </a:cubicBezTo>
                    <a:cubicBezTo>
                      <a:pt x="6231" y="1667"/>
                      <a:pt x="5897" y="1636"/>
                      <a:pt x="5654" y="1575"/>
                    </a:cubicBezTo>
                    <a:cubicBezTo>
                      <a:pt x="5927" y="1454"/>
                      <a:pt x="6231" y="1332"/>
                      <a:pt x="6535" y="1211"/>
                    </a:cubicBezTo>
                    <a:cubicBezTo>
                      <a:pt x="6718" y="1211"/>
                      <a:pt x="6930" y="1302"/>
                      <a:pt x="7113" y="1332"/>
                    </a:cubicBezTo>
                    <a:cubicBezTo>
                      <a:pt x="7129" y="1340"/>
                      <a:pt x="7150" y="1344"/>
                      <a:pt x="7171" y="1344"/>
                    </a:cubicBezTo>
                    <a:cubicBezTo>
                      <a:pt x="7230" y="1344"/>
                      <a:pt x="7295" y="1316"/>
                      <a:pt x="7295" y="1272"/>
                    </a:cubicBezTo>
                    <a:cubicBezTo>
                      <a:pt x="7325" y="1180"/>
                      <a:pt x="7295" y="1059"/>
                      <a:pt x="7204" y="1059"/>
                    </a:cubicBezTo>
                    <a:cubicBezTo>
                      <a:pt x="7173" y="1059"/>
                      <a:pt x="7173" y="1028"/>
                      <a:pt x="7143" y="1028"/>
                    </a:cubicBezTo>
                    <a:cubicBezTo>
                      <a:pt x="7173" y="1028"/>
                      <a:pt x="7204" y="998"/>
                      <a:pt x="7234" y="998"/>
                    </a:cubicBezTo>
                    <a:cubicBezTo>
                      <a:pt x="7325" y="968"/>
                      <a:pt x="7356" y="876"/>
                      <a:pt x="7356" y="816"/>
                    </a:cubicBezTo>
                    <a:cubicBezTo>
                      <a:pt x="7325" y="724"/>
                      <a:pt x="7234" y="694"/>
                      <a:pt x="7173" y="694"/>
                    </a:cubicBezTo>
                    <a:lnTo>
                      <a:pt x="6474" y="907"/>
                    </a:lnTo>
                    <a:lnTo>
                      <a:pt x="6322" y="907"/>
                    </a:lnTo>
                    <a:cubicBezTo>
                      <a:pt x="6322" y="724"/>
                      <a:pt x="6414" y="542"/>
                      <a:pt x="6535" y="420"/>
                    </a:cubicBezTo>
                    <a:cubicBezTo>
                      <a:pt x="6566" y="360"/>
                      <a:pt x="6566" y="268"/>
                      <a:pt x="6474" y="208"/>
                    </a:cubicBezTo>
                    <a:cubicBezTo>
                      <a:pt x="6447" y="180"/>
                      <a:pt x="6414" y="165"/>
                      <a:pt x="6380" y="165"/>
                    </a:cubicBezTo>
                    <a:cubicBezTo>
                      <a:pt x="6338" y="165"/>
                      <a:pt x="6295" y="188"/>
                      <a:pt x="6262" y="238"/>
                    </a:cubicBezTo>
                    <a:cubicBezTo>
                      <a:pt x="6140" y="420"/>
                      <a:pt x="5988" y="755"/>
                      <a:pt x="6049" y="1089"/>
                    </a:cubicBezTo>
                    <a:cubicBezTo>
                      <a:pt x="5806" y="1150"/>
                      <a:pt x="5623" y="1272"/>
                      <a:pt x="5380" y="1332"/>
                    </a:cubicBezTo>
                    <a:cubicBezTo>
                      <a:pt x="5350" y="1089"/>
                      <a:pt x="5593" y="481"/>
                      <a:pt x="5654" y="268"/>
                    </a:cubicBezTo>
                    <a:lnTo>
                      <a:pt x="5684" y="208"/>
                    </a:lnTo>
                    <a:cubicBezTo>
                      <a:pt x="5715" y="116"/>
                      <a:pt x="5684" y="56"/>
                      <a:pt x="5623" y="25"/>
                    </a:cubicBezTo>
                    <a:cubicBezTo>
                      <a:pt x="5597" y="7"/>
                      <a:pt x="5573" y="0"/>
                      <a:pt x="5550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743;p67">
                <a:extLst>
                  <a:ext uri="{FF2B5EF4-FFF2-40B4-BE49-F238E27FC236}">
                    <a16:creationId xmlns:a16="http://schemas.microsoft.com/office/drawing/2014/main" id="{D54C15EF-A510-4A6D-A23E-ECEAABA89722}"/>
                  </a:ext>
                </a:extLst>
              </p:cNvPr>
              <p:cNvSpPr/>
              <p:nvPr/>
            </p:nvSpPr>
            <p:spPr>
              <a:xfrm>
                <a:off x="13833350" y="7238550"/>
                <a:ext cx="170250" cy="215075"/>
              </a:xfrm>
              <a:custGeom>
                <a:avLst/>
                <a:gdLst/>
                <a:ahLst/>
                <a:cxnLst/>
                <a:rect l="l" t="t" r="r" b="b"/>
                <a:pathLst>
                  <a:path w="6810" h="8603" extrusionOk="0">
                    <a:moveTo>
                      <a:pt x="5025" y="1"/>
                    </a:moveTo>
                    <a:cubicBezTo>
                      <a:pt x="4639" y="1"/>
                      <a:pt x="4142" y="417"/>
                      <a:pt x="3861" y="596"/>
                    </a:cubicBezTo>
                    <a:cubicBezTo>
                      <a:pt x="2979" y="1173"/>
                      <a:pt x="2250" y="1873"/>
                      <a:pt x="1581" y="2663"/>
                    </a:cubicBezTo>
                    <a:cubicBezTo>
                      <a:pt x="426" y="4000"/>
                      <a:pt x="153" y="5550"/>
                      <a:pt x="92" y="7253"/>
                    </a:cubicBezTo>
                    <a:cubicBezTo>
                      <a:pt x="92" y="7678"/>
                      <a:pt x="1" y="8195"/>
                      <a:pt x="365" y="8438"/>
                    </a:cubicBezTo>
                    <a:cubicBezTo>
                      <a:pt x="561" y="8556"/>
                      <a:pt x="798" y="8602"/>
                      <a:pt x="1053" y="8602"/>
                    </a:cubicBezTo>
                    <a:cubicBezTo>
                      <a:pt x="1785" y="8602"/>
                      <a:pt x="2666" y="8215"/>
                      <a:pt x="3162" y="8012"/>
                    </a:cubicBezTo>
                    <a:cubicBezTo>
                      <a:pt x="5016" y="7222"/>
                      <a:pt x="6475" y="5368"/>
                      <a:pt x="6688" y="3332"/>
                    </a:cubicBezTo>
                    <a:cubicBezTo>
                      <a:pt x="6809" y="2328"/>
                      <a:pt x="6536" y="566"/>
                      <a:pt x="5229" y="49"/>
                    </a:cubicBezTo>
                    <a:cubicBezTo>
                      <a:pt x="5166" y="15"/>
                      <a:pt x="5098" y="1"/>
                      <a:pt x="5025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744;p67">
                <a:extLst>
                  <a:ext uri="{FF2B5EF4-FFF2-40B4-BE49-F238E27FC236}">
                    <a16:creationId xmlns:a16="http://schemas.microsoft.com/office/drawing/2014/main" id="{4FD5465A-7E89-48EC-9998-B915EBD1825B}"/>
                  </a:ext>
                </a:extLst>
              </p:cNvPr>
              <p:cNvSpPr/>
              <p:nvPr/>
            </p:nvSpPr>
            <p:spPr>
              <a:xfrm>
                <a:off x="13824225" y="7240525"/>
                <a:ext cx="191525" cy="235850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9434" extrusionOk="0">
                    <a:moveTo>
                      <a:pt x="5320" y="0"/>
                    </a:moveTo>
                    <a:cubicBezTo>
                      <a:pt x="5198" y="0"/>
                      <a:pt x="5077" y="61"/>
                      <a:pt x="5077" y="213"/>
                    </a:cubicBezTo>
                    <a:cubicBezTo>
                      <a:pt x="5077" y="547"/>
                      <a:pt x="5168" y="1064"/>
                      <a:pt x="5472" y="1398"/>
                    </a:cubicBezTo>
                    <a:lnTo>
                      <a:pt x="4895" y="2189"/>
                    </a:lnTo>
                    <a:cubicBezTo>
                      <a:pt x="4621" y="1915"/>
                      <a:pt x="4469" y="1003"/>
                      <a:pt x="4408" y="699"/>
                    </a:cubicBezTo>
                    <a:lnTo>
                      <a:pt x="4378" y="578"/>
                    </a:lnTo>
                    <a:cubicBezTo>
                      <a:pt x="4317" y="456"/>
                      <a:pt x="4226" y="365"/>
                      <a:pt x="4104" y="365"/>
                    </a:cubicBezTo>
                    <a:cubicBezTo>
                      <a:pt x="3983" y="426"/>
                      <a:pt x="3922" y="517"/>
                      <a:pt x="3922" y="638"/>
                    </a:cubicBezTo>
                    <a:lnTo>
                      <a:pt x="3952" y="790"/>
                    </a:lnTo>
                    <a:cubicBezTo>
                      <a:pt x="4104" y="1459"/>
                      <a:pt x="4256" y="2219"/>
                      <a:pt x="4591" y="2584"/>
                    </a:cubicBezTo>
                    <a:cubicBezTo>
                      <a:pt x="4439" y="2766"/>
                      <a:pt x="4287" y="3009"/>
                      <a:pt x="4165" y="3192"/>
                    </a:cubicBezTo>
                    <a:cubicBezTo>
                      <a:pt x="4074" y="3374"/>
                      <a:pt x="3922" y="3556"/>
                      <a:pt x="3800" y="3769"/>
                    </a:cubicBezTo>
                    <a:cubicBezTo>
                      <a:pt x="3679" y="3344"/>
                      <a:pt x="3527" y="2797"/>
                      <a:pt x="3648" y="2553"/>
                    </a:cubicBezTo>
                    <a:cubicBezTo>
                      <a:pt x="3679" y="2432"/>
                      <a:pt x="3648" y="2310"/>
                      <a:pt x="3527" y="2249"/>
                    </a:cubicBezTo>
                    <a:cubicBezTo>
                      <a:pt x="3493" y="2232"/>
                      <a:pt x="3461" y="2225"/>
                      <a:pt x="3431" y="2225"/>
                    </a:cubicBezTo>
                    <a:cubicBezTo>
                      <a:pt x="3354" y="2225"/>
                      <a:pt x="3288" y="2275"/>
                      <a:pt x="3223" y="2341"/>
                    </a:cubicBezTo>
                    <a:cubicBezTo>
                      <a:pt x="3040" y="2797"/>
                      <a:pt x="3223" y="3465"/>
                      <a:pt x="3375" y="4012"/>
                    </a:cubicBezTo>
                    <a:cubicBezTo>
                      <a:pt x="3405" y="4104"/>
                      <a:pt x="3405" y="4164"/>
                      <a:pt x="3466" y="4225"/>
                    </a:cubicBezTo>
                    <a:cubicBezTo>
                      <a:pt x="3223" y="4560"/>
                      <a:pt x="2949" y="4894"/>
                      <a:pt x="2706" y="5228"/>
                    </a:cubicBezTo>
                    <a:cubicBezTo>
                      <a:pt x="2706" y="5137"/>
                      <a:pt x="2645" y="5015"/>
                      <a:pt x="2645" y="4924"/>
                    </a:cubicBezTo>
                    <a:cubicBezTo>
                      <a:pt x="2645" y="4863"/>
                      <a:pt x="2615" y="4772"/>
                      <a:pt x="2615" y="4712"/>
                    </a:cubicBezTo>
                    <a:cubicBezTo>
                      <a:pt x="2615" y="4560"/>
                      <a:pt x="2584" y="4408"/>
                      <a:pt x="2554" y="4225"/>
                    </a:cubicBezTo>
                    <a:cubicBezTo>
                      <a:pt x="2432" y="3617"/>
                      <a:pt x="2341" y="2949"/>
                      <a:pt x="2584" y="2462"/>
                    </a:cubicBezTo>
                    <a:cubicBezTo>
                      <a:pt x="2615" y="2341"/>
                      <a:pt x="2584" y="2249"/>
                      <a:pt x="2463" y="2158"/>
                    </a:cubicBezTo>
                    <a:cubicBezTo>
                      <a:pt x="2434" y="2151"/>
                      <a:pt x="2407" y="2147"/>
                      <a:pt x="2381" y="2147"/>
                    </a:cubicBezTo>
                    <a:cubicBezTo>
                      <a:pt x="2298" y="2147"/>
                      <a:pt x="2229" y="2187"/>
                      <a:pt x="2159" y="2280"/>
                    </a:cubicBezTo>
                    <a:cubicBezTo>
                      <a:pt x="1855" y="2888"/>
                      <a:pt x="1977" y="3648"/>
                      <a:pt x="2098" y="4286"/>
                    </a:cubicBezTo>
                    <a:cubicBezTo>
                      <a:pt x="2128" y="4438"/>
                      <a:pt x="2128" y="4590"/>
                      <a:pt x="2159" y="4742"/>
                    </a:cubicBezTo>
                    <a:cubicBezTo>
                      <a:pt x="2159" y="4833"/>
                      <a:pt x="2189" y="4894"/>
                      <a:pt x="2189" y="5015"/>
                    </a:cubicBezTo>
                    <a:cubicBezTo>
                      <a:pt x="2250" y="5198"/>
                      <a:pt x="2280" y="5502"/>
                      <a:pt x="2250" y="5623"/>
                    </a:cubicBezTo>
                    <a:cubicBezTo>
                      <a:pt x="2189" y="5684"/>
                      <a:pt x="2189" y="5775"/>
                      <a:pt x="2250" y="5806"/>
                    </a:cubicBezTo>
                    <a:cubicBezTo>
                      <a:pt x="2037" y="6079"/>
                      <a:pt x="1855" y="6383"/>
                      <a:pt x="1673" y="6657"/>
                    </a:cubicBezTo>
                    <a:cubicBezTo>
                      <a:pt x="1642" y="6687"/>
                      <a:pt x="1581" y="6748"/>
                      <a:pt x="1551" y="6809"/>
                    </a:cubicBezTo>
                    <a:cubicBezTo>
                      <a:pt x="1551" y="6718"/>
                      <a:pt x="1521" y="6596"/>
                      <a:pt x="1490" y="6535"/>
                    </a:cubicBezTo>
                    <a:cubicBezTo>
                      <a:pt x="1490" y="6444"/>
                      <a:pt x="1429" y="6414"/>
                      <a:pt x="1429" y="6353"/>
                    </a:cubicBezTo>
                    <a:cubicBezTo>
                      <a:pt x="1247" y="5471"/>
                      <a:pt x="1247" y="4468"/>
                      <a:pt x="1429" y="3496"/>
                    </a:cubicBezTo>
                    <a:cubicBezTo>
                      <a:pt x="1490" y="3374"/>
                      <a:pt x="1369" y="3253"/>
                      <a:pt x="1247" y="3222"/>
                    </a:cubicBezTo>
                    <a:cubicBezTo>
                      <a:pt x="1234" y="3219"/>
                      <a:pt x="1221" y="3217"/>
                      <a:pt x="1209" y="3217"/>
                    </a:cubicBezTo>
                    <a:cubicBezTo>
                      <a:pt x="1106" y="3217"/>
                      <a:pt x="1028" y="3323"/>
                      <a:pt x="973" y="3404"/>
                    </a:cubicBezTo>
                    <a:cubicBezTo>
                      <a:pt x="791" y="4438"/>
                      <a:pt x="791" y="5502"/>
                      <a:pt x="973" y="6444"/>
                    </a:cubicBezTo>
                    <a:cubicBezTo>
                      <a:pt x="973" y="6535"/>
                      <a:pt x="1034" y="6596"/>
                      <a:pt x="1034" y="6687"/>
                    </a:cubicBezTo>
                    <a:cubicBezTo>
                      <a:pt x="1065" y="6870"/>
                      <a:pt x="1125" y="7052"/>
                      <a:pt x="1095" y="7204"/>
                    </a:cubicBezTo>
                    <a:cubicBezTo>
                      <a:pt x="1095" y="7295"/>
                      <a:pt x="1095" y="7326"/>
                      <a:pt x="1125" y="7356"/>
                    </a:cubicBezTo>
                    <a:cubicBezTo>
                      <a:pt x="1065" y="7447"/>
                      <a:pt x="1034" y="7569"/>
                      <a:pt x="943" y="7629"/>
                    </a:cubicBezTo>
                    <a:lnTo>
                      <a:pt x="821" y="7812"/>
                    </a:lnTo>
                    <a:cubicBezTo>
                      <a:pt x="518" y="8237"/>
                      <a:pt x="214" y="8663"/>
                      <a:pt x="31" y="9149"/>
                    </a:cubicBezTo>
                    <a:cubicBezTo>
                      <a:pt x="1" y="9271"/>
                      <a:pt x="31" y="9392"/>
                      <a:pt x="153" y="9423"/>
                    </a:cubicBezTo>
                    <a:cubicBezTo>
                      <a:pt x="181" y="9430"/>
                      <a:pt x="208" y="9434"/>
                      <a:pt x="234" y="9434"/>
                    </a:cubicBezTo>
                    <a:cubicBezTo>
                      <a:pt x="317" y="9434"/>
                      <a:pt x="387" y="9394"/>
                      <a:pt x="457" y="9301"/>
                    </a:cubicBezTo>
                    <a:cubicBezTo>
                      <a:pt x="609" y="8876"/>
                      <a:pt x="913" y="8481"/>
                      <a:pt x="1186" y="8085"/>
                    </a:cubicBezTo>
                    <a:lnTo>
                      <a:pt x="1277" y="7903"/>
                    </a:lnTo>
                    <a:cubicBezTo>
                      <a:pt x="1369" y="7781"/>
                      <a:pt x="1490" y="7629"/>
                      <a:pt x="1551" y="7508"/>
                    </a:cubicBezTo>
                    <a:cubicBezTo>
                      <a:pt x="1975" y="7559"/>
                      <a:pt x="2399" y="7578"/>
                      <a:pt x="2823" y="7578"/>
                    </a:cubicBezTo>
                    <a:cubicBezTo>
                      <a:pt x="3402" y="7578"/>
                      <a:pt x="3981" y="7543"/>
                      <a:pt x="4560" y="7508"/>
                    </a:cubicBezTo>
                    <a:cubicBezTo>
                      <a:pt x="4773" y="7508"/>
                      <a:pt x="4986" y="7478"/>
                      <a:pt x="5198" y="7478"/>
                    </a:cubicBezTo>
                    <a:cubicBezTo>
                      <a:pt x="5320" y="7478"/>
                      <a:pt x="5442" y="7356"/>
                      <a:pt x="5442" y="7265"/>
                    </a:cubicBezTo>
                    <a:cubicBezTo>
                      <a:pt x="5442" y="7143"/>
                      <a:pt x="5320" y="7022"/>
                      <a:pt x="5198" y="7022"/>
                    </a:cubicBezTo>
                    <a:cubicBezTo>
                      <a:pt x="4986" y="7022"/>
                      <a:pt x="4773" y="7052"/>
                      <a:pt x="4560" y="7052"/>
                    </a:cubicBezTo>
                    <a:cubicBezTo>
                      <a:pt x="3937" y="7095"/>
                      <a:pt x="3283" y="7138"/>
                      <a:pt x="2642" y="7138"/>
                    </a:cubicBezTo>
                    <a:cubicBezTo>
                      <a:pt x="2377" y="7138"/>
                      <a:pt x="2113" y="7131"/>
                      <a:pt x="1855" y="7113"/>
                    </a:cubicBezTo>
                    <a:cubicBezTo>
                      <a:pt x="1885" y="7022"/>
                      <a:pt x="1946" y="6991"/>
                      <a:pt x="1977" y="6900"/>
                    </a:cubicBezTo>
                    <a:cubicBezTo>
                      <a:pt x="2189" y="6566"/>
                      <a:pt x="2402" y="6262"/>
                      <a:pt x="2645" y="5927"/>
                    </a:cubicBezTo>
                    <a:cubicBezTo>
                      <a:pt x="3922" y="5836"/>
                      <a:pt x="5350" y="5775"/>
                      <a:pt x="6749" y="5775"/>
                    </a:cubicBezTo>
                    <a:cubicBezTo>
                      <a:pt x="6840" y="5775"/>
                      <a:pt x="6961" y="5654"/>
                      <a:pt x="6961" y="5532"/>
                    </a:cubicBezTo>
                    <a:cubicBezTo>
                      <a:pt x="6961" y="5441"/>
                      <a:pt x="6840" y="5319"/>
                      <a:pt x="6718" y="5319"/>
                    </a:cubicBezTo>
                    <a:cubicBezTo>
                      <a:pt x="5472" y="5319"/>
                      <a:pt x="4135" y="5380"/>
                      <a:pt x="2949" y="5411"/>
                    </a:cubicBezTo>
                    <a:cubicBezTo>
                      <a:pt x="3192" y="5167"/>
                      <a:pt x="3375" y="4863"/>
                      <a:pt x="3618" y="4590"/>
                    </a:cubicBezTo>
                    <a:lnTo>
                      <a:pt x="3648" y="4590"/>
                    </a:lnTo>
                    <a:cubicBezTo>
                      <a:pt x="3800" y="4560"/>
                      <a:pt x="3952" y="4560"/>
                      <a:pt x="4135" y="4499"/>
                    </a:cubicBezTo>
                    <a:cubicBezTo>
                      <a:pt x="4391" y="4452"/>
                      <a:pt x="4630" y="4388"/>
                      <a:pt x="4865" y="4388"/>
                    </a:cubicBezTo>
                    <a:cubicBezTo>
                      <a:pt x="4936" y="4388"/>
                      <a:pt x="5006" y="4393"/>
                      <a:pt x="5077" y="4408"/>
                    </a:cubicBezTo>
                    <a:cubicBezTo>
                      <a:pt x="5090" y="4411"/>
                      <a:pt x="5103" y="4412"/>
                      <a:pt x="5115" y="4412"/>
                    </a:cubicBezTo>
                    <a:cubicBezTo>
                      <a:pt x="5223" y="4412"/>
                      <a:pt x="5323" y="4304"/>
                      <a:pt x="5350" y="4195"/>
                    </a:cubicBezTo>
                    <a:cubicBezTo>
                      <a:pt x="5381" y="4104"/>
                      <a:pt x="5259" y="3982"/>
                      <a:pt x="5168" y="3952"/>
                    </a:cubicBezTo>
                    <a:cubicBezTo>
                      <a:pt x="5083" y="3937"/>
                      <a:pt x="4997" y="3932"/>
                      <a:pt x="4910" y="3932"/>
                    </a:cubicBezTo>
                    <a:cubicBezTo>
                      <a:pt x="4621" y="3932"/>
                      <a:pt x="4323" y="3996"/>
                      <a:pt x="4043" y="4043"/>
                    </a:cubicBezTo>
                    <a:lnTo>
                      <a:pt x="4013" y="4043"/>
                    </a:lnTo>
                    <a:cubicBezTo>
                      <a:pt x="4165" y="3830"/>
                      <a:pt x="4317" y="3587"/>
                      <a:pt x="4469" y="3404"/>
                    </a:cubicBezTo>
                    <a:cubicBezTo>
                      <a:pt x="4621" y="3192"/>
                      <a:pt x="4773" y="2949"/>
                      <a:pt x="4986" y="2736"/>
                    </a:cubicBezTo>
                    <a:cubicBezTo>
                      <a:pt x="5007" y="2737"/>
                      <a:pt x="5028" y="2738"/>
                      <a:pt x="5050" y="2738"/>
                    </a:cubicBezTo>
                    <a:cubicBezTo>
                      <a:pt x="5496" y="2738"/>
                      <a:pt x="6049" y="2449"/>
                      <a:pt x="6657" y="2189"/>
                    </a:cubicBezTo>
                    <a:cubicBezTo>
                      <a:pt x="6992" y="2037"/>
                      <a:pt x="7296" y="1885"/>
                      <a:pt x="7478" y="1854"/>
                    </a:cubicBezTo>
                    <a:cubicBezTo>
                      <a:pt x="7600" y="1824"/>
                      <a:pt x="7661" y="1702"/>
                      <a:pt x="7630" y="1581"/>
                    </a:cubicBezTo>
                    <a:cubicBezTo>
                      <a:pt x="7605" y="1480"/>
                      <a:pt x="7517" y="1421"/>
                      <a:pt x="7419" y="1421"/>
                    </a:cubicBezTo>
                    <a:cubicBezTo>
                      <a:pt x="7398" y="1421"/>
                      <a:pt x="7377" y="1424"/>
                      <a:pt x="7357" y="1429"/>
                    </a:cubicBezTo>
                    <a:cubicBezTo>
                      <a:pt x="7144" y="1459"/>
                      <a:pt x="6809" y="1611"/>
                      <a:pt x="6445" y="1824"/>
                    </a:cubicBezTo>
                    <a:cubicBezTo>
                      <a:pt x="6110" y="1976"/>
                      <a:pt x="5685" y="2189"/>
                      <a:pt x="5350" y="2280"/>
                    </a:cubicBezTo>
                    <a:cubicBezTo>
                      <a:pt x="5624" y="1915"/>
                      <a:pt x="5898" y="1550"/>
                      <a:pt x="6141" y="1216"/>
                    </a:cubicBezTo>
                    <a:cubicBezTo>
                      <a:pt x="6414" y="1064"/>
                      <a:pt x="6718" y="973"/>
                      <a:pt x="6931" y="942"/>
                    </a:cubicBezTo>
                    <a:cubicBezTo>
                      <a:pt x="7053" y="912"/>
                      <a:pt x="7144" y="790"/>
                      <a:pt x="7144" y="669"/>
                    </a:cubicBezTo>
                    <a:cubicBezTo>
                      <a:pt x="7083" y="547"/>
                      <a:pt x="6992" y="487"/>
                      <a:pt x="6870" y="487"/>
                    </a:cubicBezTo>
                    <a:cubicBezTo>
                      <a:pt x="6840" y="487"/>
                      <a:pt x="6779" y="487"/>
                      <a:pt x="6749" y="517"/>
                    </a:cubicBezTo>
                    <a:lnTo>
                      <a:pt x="6870" y="395"/>
                    </a:lnTo>
                    <a:cubicBezTo>
                      <a:pt x="6931" y="335"/>
                      <a:pt x="6931" y="183"/>
                      <a:pt x="6870" y="91"/>
                    </a:cubicBezTo>
                    <a:cubicBezTo>
                      <a:pt x="6825" y="61"/>
                      <a:pt x="6764" y="46"/>
                      <a:pt x="6707" y="46"/>
                    </a:cubicBezTo>
                    <a:cubicBezTo>
                      <a:pt x="6650" y="46"/>
                      <a:pt x="6597" y="61"/>
                      <a:pt x="6566" y="91"/>
                    </a:cubicBezTo>
                    <a:cubicBezTo>
                      <a:pt x="6323" y="365"/>
                      <a:pt x="6110" y="608"/>
                      <a:pt x="5928" y="851"/>
                    </a:cubicBezTo>
                    <a:cubicBezTo>
                      <a:pt x="5837" y="912"/>
                      <a:pt x="5806" y="942"/>
                      <a:pt x="5715" y="973"/>
                    </a:cubicBezTo>
                    <a:cubicBezTo>
                      <a:pt x="5624" y="760"/>
                      <a:pt x="5533" y="456"/>
                      <a:pt x="5533" y="213"/>
                    </a:cubicBezTo>
                    <a:cubicBezTo>
                      <a:pt x="5533" y="91"/>
                      <a:pt x="5472" y="0"/>
                      <a:pt x="5320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745;p67">
                <a:extLst>
                  <a:ext uri="{FF2B5EF4-FFF2-40B4-BE49-F238E27FC236}">
                    <a16:creationId xmlns:a16="http://schemas.microsoft.com/office/drawing/2014/main" id="{1B54C8A9-3F4F-4E06-AC77-29FE35403F13}"/>
                  </a:ext>
                </a:extLst>
              </p:cNvPr>
              <p:cNvSpPr/>
              <p:nvPr/>
            </p:nvSpPr>
            <p:spPr>
              <a:xfrm>
                <a:off x="13547625" y="7598200"/>
                <a:ext cx="250025" cy="133775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5351" extrusionOk="0">
                    <a:moveTo>
                      <a:pt x="5732" y="0"/>
                    </a:moveTo>
                    <a:cubicBezTo>
                      <a:pt x="5536" y="0"/>
                      <a:pt x="5338" y="4"/>
                      <a:pt x="5138" y="10"/>
                    </a:cubicBezTo>
                    <a:cubicBezTo>
                      <a:pt x="3375" y="101"/>
                      <a:pt x="2068" y="952"/>
                      <a:pt x="761" y="2107"/>
                    </a:cubicBezTo>
                    <a:cubicBezTo>
                      <a:pt x="457" y="2380"/>
                      <a:pt x="1" y="2684"/>
                      <a:pt x="92" y="3140"/>
                    </a:cubicBezTo>
                    <a:cubicBezTo>
                      <a:pt x="244" y="3991"/>
                      <a:pt x="1642" y="4569"/>
                      <a:pt x="2311" y="4873"/>
                    </a:cubicBezTo>
                    <a:cubicBezTo>
                      <a:pt x="3043" y="5190"/>
                      <a:pt x="3862" y="5350"/>
                      <a:pt x="4688" y="5350"/>
                    </a:cubicBezTo>
                    <a:cubicBezTo>
                      <a:pt x="5920" y="5350"/>
                      <a:pt x="7164" y="4993"/>
                      <a:pt x="8147" y="4265"/>
                    </a:cubicBezTo>
                    <a:cubicBezTo>
                      <a:pt x="8937" y="3627"/>
                      <a:pt x="10001" y="2228"/>
                      <a:pt x="9515" y="891"/>
                    </a:cubicBezTo>
                    <a:cubicBezTo>
                      <a:pt x="9363" y="465"/>
                      <a:pt x="8542" y="344"/>
                      <a:pt x="8177" y="283"/>
                    </a:cubicBezTo>
                    <a:cubicBezTo>
                      <a:pt x="7344" y="62"/>
                      <a:pt x="6550" y="0"/>
                      <a:pt x="5732" y="0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746;p67">
                <a:extLst>
                  <a:ext uri="{FF2B5EF4-FFF2-40B4-BE49-F238E27FC236}">
                    <a16:creationId xmlns:a16="http://schemas.microsoft.com/office/drawing/2014/main" id="{746C3001-BE21-461C-8FEE-9AE0700FEC76}"/>
                  </a:ext>
                </a:extLst>
              </p:cNvPr>
              <p:cNvSpPr/>
              <p:nvPr/>
            </p:nvSpPr>
            <p:spPr>
              <a:xfrm>
                <a:off x="13519525" y="7595575"/>
                <a:ext cx="281925" cy="146875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5875" extrusionOk="0">
                    <a:moveTo>
                      <a:pt x="5025" y="1"/>
                    </a:moveTo>
                    <a:cubicBezTo>
                      <a:pt x="4985" y="1"/>
                      <a:pt x="4942" y="18"/>
                      <a:pt x="4894" y="54"/>
                    </a:cubicBezTo>
                    <a:cubicBezTo>
                      <a:pt x="4012" y="601"/>
                      <a:pt x="3222" y="1330"/>
                      <a:pt x="2675" y="2090"/>
                    </a:cubicBezTo>
                    <a:cubicBezTo>
                      <a:pt x="2645" y="2181"/>
                      <a:pt x="2614" y="2212"/>
                      <a:pt x="2584" y="2273"/>
                    </a:cubicBezTo>
                    <a:cubicBezTo>
                      <a:pt x="2462" y="2485"/>
                      <a:pt x="2341" y="2637"/>
                      <a:pt x="2219" y="2698"/>
                    </a:cubicBezTo>
                    <a:cubicBezTo>
                      <a:pt x="2189" y="2729"/>
                      <a:pt x="2158" y="2789"/>
                      <a:pt x="2158" y="2850"/>
                    </a:cubicBezTo>
                    <a:cubicBezTo>
                      <a:pt x="2037" y="2850"/>
                      <a:pt x="1976" y="2881"/>
                      <a:pt x="1854" y="2881"/>
                    </a:cubicBezTo>
                    <a:lnTo>
                      <a:pt x="1611" y="2941"/>
                    </a:lnTo>
                    <a:cubicBezTo>
                      <a:pt x="1125" y="3002"/>
                      <a:pt x="608" y="3032"/>
                      <a:pt x="152" y="3245"/>
                    </a:cubicBezTo>
                    <a:cubicBezTo>
                      <a:pt x="31" y="3276"/>
                      <a:pt x="0" y="3397"/>
                      <a:pt x="31" y="3488"/>
                    </a:cubicBezTo>
                    <a:cubicBezTo>
                      <a:pt x="54" y="3581"/>
                      <a:pt x="148" y="3621"/>
                      <a:pt x="245" y="3621"/>
                    </a:cubicBezTo>
                    <a:cubicBezTo>
                      <a:pt x="275" y="3621"/>
                      <a:pt x="306" y="3617"/>
                      <a:pt x="334" y="3610"/>
                    </a:cubicBezTo>
                    <a:cubicBezTo>
                      <a:pt x="760" y="3428"/>
                      <a:pt x="1246" y="3397"/>
                      <a:pt x="1702" y="3306"/>
                    </a:cubicBezTo>
                    <a:lnTo>
                      <a:pt x="1915" y="3276"/>
                    </a:lnTo>
                    <a:cubicBezTo>
                      <a:pt x="2067" y="3245"/>
                      <a:pt x="2219" y="3245"/>
                      <a:pt x="2371" y="3184"/>
                    </a:cubicBezTo>
                    <a:cubicBezTo>
                      <a:pt x="2979" y="4005"/>
                      <a:pt x="3708" y="4674"/>
                      <a:pt x="4438" y="5373"/>
                    </a:cubicBezTo>
                    <a:lnTo>
                      <a:pt x="4894" y="5829"/>
                    </a:lnTo>
                    <a:cubicBezTo>
                      <a:pt x="4924" y="5859"/>
                      <a:pt x="4977" y="5874"/>
                      <a:pt x="5034" y="5874"/>
                    </a:cubicBezTo>
                    <a:cubicBezTo>
                      <a:pt x="5091" y="5874"/>
                      <a:pt x="5152" y="5859"/>
                      <a:pt x="5198" y="5829"/>
                    </a:cubicBezTo>
                    <a:cubicBezTo>
                      <a:pt x="5259" y="5738"/>
                      <a:pt x="5259" y="5586"/>
                      <a:pt x="5198" y="5525"/>
                    </a:cubicBezTo>
                    <a:lnTo>
                      <a:pt x="4742" y="5069"/>
                    </a:lnTo>
                    <a:cubicBezTo>
                      <a:pt x="4104" y="4461"/>
                      <a:pt x="3404" y="3792"/>
                      <a:pt x="2888" y="3124"/>
                    </a:cubicBezTo>
                    <a:cubicBezTo>
                      <a:pt x="2949" y="3124"/>
                      <a:pt x="3040" y="3093"/>
                      <a:pt x="3100" y="3093"/>
                    </a:cubicBezTo>
                    <a:cubicBezTo>
                      <a:pt x="3496" y="3002"/>
                      <a:pt x="3860" y="2972"/>
                      <a:pt x="4286" y="2881"/>
                    </a:cubicBezTo>
                    <a:cubicBezTo>
                      <a:pt x="5198" y="3762"/>
                      <a:pt x="6231" y="4795"/>
                      <a:pt x="7204" y="5768"/>
                    </a:cubicBezTo>
                    <a:cubicBezTo>
                      <a:pt x="7220" y="5817"/>
                      <a:pt x="7271" y="5848"/>
                      <a:pt x="7329" y="5848"/>
                    </a:cubicBezTo>
                    <a:cubicBezTo>
                      <a:pt x="7380" y="5848"/>
                      <a:pt x="7435" y="5825"/>
                      <a:pt x="7477" y="5768"/>
                    </a:cubicBezTo>
                    <a:cubicBezTo>
                      <a:pt x="7538" y="5707"/>
                      <a:pt x="7538" y="5555"/>
                      <a:pt x="7477" y="5464"/>
                    </a:cubicBezTo>
                    <a:cubicBezTo>
                      <a:pt x="6596" y="4552"/>
                      <a:pt x="5654" y="3610"/>
                      <a:pt x="4803" y="2820"/>
                    </a:cubicBezTo>
                    <a:cubicBezTo>
                      <a:pt x="5167" y="2789"/>
                      <a:pt x="5502" y="2729"/>
                      <a:pt x="5866" y="2698"/>
                    </a:cubicBezTo>
                    <a:lnTo>
                      <a:pt x="5927" y="2729"/>
                    </a:lnTo>
                    <a:cubicBezTo>
                      <a:pt x="6018" y="2850"/>
                      <a:pt x="6170" y="2941"/>
                      <a:pt x="6292" y="3032"/>
                    </a:cubicBezTo>
                    <a:cubicBezTo>
                      <a:pt x="6566" y="3245"/>
                      <a:pt x="6870" y="3428"/>
                      <a:pt x="7022" y="3640"/>
                    </a:cubicBezTo>
                    <a:cubicBezTo>
                      <a:pt x="7062" y="3721"/>
                      <a:pt x="7130" y="3748"/>
                      <a:pt x="7206" y="3748"/>
                    </a:cubicBezTo>
                    <a:cubicBezTo>
                      <a:pt x="7244" y="3748"/>
                      <a:pt x="7285" y="3742"/>
                      <a:pt x="7325" y="3732"/>
                    </a:cubicBezTo>
                    <a:cubicBezTo>
                      <a:pt x="7447" y="3640"/>
                      <a:pt x="7447" y="3549"/>
                      <a:pt x="7386" y="3428"/>
                    </a:cubicBezTo>
                    <a:cubicBezTo>
                      <a:pt x="7204" y="3124"/>
                      <a:pt x="6870" y="2881"/>
                      <a:pt x="6566" y="2698"/>
                    </a:cubicBezTo>
                    <a:lnTo>
                      <a:pt x="6535" y="2668"/>
                    </a:lnTo>
                    <a:lnTo>
                      <a:pt x="7325" y="2546"/>
                    </a:lnTo>
                    <a:cubicBezTo>
                      <a:pt x="7599" y="2516"/>
                      <a:pt x="7903" y="2485"/>
                      <a:pt x="8146" y="2425"/>
                    </a:cubicBezTo>
                    <a:cubicBezTo>
                      <a:pt x="8450" y="2789"/>
                      <a:pt x="9058" y="3032"/>
                      <a:pt x="9666" y="3276"/>
                    </a:cubicBezTo>
                    <a:cubicBezTo>
                      <a:pt x="10031" y="3428"/>
                      <a:pt x="10335" y="3549"/>
                      <a:pt x="10517" y="3640"/>
                    </a:cubicBezTo>
                    <a:cubicBezTo>
                      <a:pt x="10565" y="3676"/>
                      <a:pt x="10608" y="3693"/>
                      <a:pt x="10649" y="3693"/>
                    </a:cubicBezTo>
                    <a:cubicBezTo>
                      <a:pt x="10711" y="3693"/>
                      <a:pt x="10766" y="3653"/>
                      <a:pt x="10821" y="3580"/>
                    </a:cubicBezTo>
                    <a:cubicBezTo>
                      <a:pt x="10882" y="3458"/>
                      <a:pt x="10851" y="3336"/>
                      <a:pt x="10730" y="3276"/>
                    </a:cubicBezTo>
                    <a:cubicBezTo>
                      <a:pt x="10547" y="3124"/>
                      <a:pt x="10213" y="3002"/>
                      <a:pt x="9818" y="2850"/>
                    </a:cubicBezTo>
                    <a:cubicBezTo>
                      <a:pt x="9484" y="2698"/>
                      <a:pt x="9028" y="2546"/>
                      <a:pt x="8724" y="2364"/>
                    </a:cubicBezTo>
                    <a:cubicBezTo>
                      <a:pt x="9149" y="2333"/>
                      <a:pt x="9605" y="2242"/>
                      <a:pt x="10031" y="2212"/>
                    </a:cubicBezTo>
                    <a:cubicBezTo>
                      <a:pt x="10274" y="2273"/>
                      <a:pt x="10578" y="2425"/>
                      <a:pt x="10730" y="2577"/>
                    </a:cubicBezTo>
                    <a:cubicBezTo>
                      <a:pt x="10781" y="2615"/>
                      <a:pt x="10832" y="2632"/>
                      <a:pt x="10878" y="2632"/>
                    </a:cubicBezTo>
                    <a:cubicBezTo>
                      <a:pt x="10943" y="2632"/>
                      <a:pt x="10998" y="2599"/>
                      <a:pt x="11034" y="2546"/>
                    </a:cubicBezTo>
                    <a:cubicBezTo>
                      <a:pt x="11125" y="2425"/>
                      <a:pt x="11095" y="2333"/>
                      <a:pt x="11003" y="2242"/>
                    </a:cubicBezTo>
                    <a:cubicBezTo>
                      <a:pt x="10973" y="2212"/>
                      <a:pt x="10943" y="2212"/>
                      <a:pt x="10882" y="2181"/>
                    </a:cubicBezTo>
                    <a:lnTo>
                      <a:pt x="11034" y="2181"/>
                    </a:lnTo>
                    <a:cubicBezTo>
                      <a:pt x="11155" y="2181"/>
                      <a:pt x="11277" y="2060"/>
                      <a:pt x="11277" y="1938"/>
                    </a:cubicBezTo>
                    <a:cubicBezTo>
                      <a:pt x="11277" y="1817"/>
                      <a:pt x="11155" y="1725"/>
                      <a:pt x="11034" y="1725"/>
                    </a:cubicBezTo>
                    <a:cubicBezTo>
                      <a:pt x="10699" y="1725"/>
                      <a:pt x="10365" y="1756"/>
                      <a:pt x="10031" y="1756"/>
                    </a:cubicBezTo>
                    <a:cubicBezTo>
                      <a:pt x="9940" y="1725"/>
                      <a:pt x="9879" y="1725"/>
                      <a:pt x="9818" y="1725"/>
                    </a:cubicBezTo>
                    <a:cubicBezTo>
                      <a:pt x="9909" y="1452"/>
                      <a:pt x="10091" y="1209"/>
                      <a:pt x="10243" y="1057"/>
                    </a:cubicBezTo>
                    <a:cubicBezTo>
                      <a:pt x="10335" y="996"/>
                      <a:pt x="10365" y="844"/>
                      <a:pt x="10274" y="753"/>
                    </a:cubicBezTo>
                    <a:cubicBezTo>
                      <a:pt x="10236" y="715"/>
                      <a:pt x="10164" y="689"/>
                      <a:pt x="10093" y="689"/>
                    </a:cubicBezTo>
                    <a:cubicBezTo>
                      <a:pt x="10048" y="689"/>
                      <a:pt x="10005" y="699"/>
                      <a:pt x="9970" y="722"/>
                    </a:cubicBezTo>
                    <a:cubicBezTo>
                      <a:pt x="9727" y="966"/>
                      <a:pt x="9423" y="1361"/>
                      <a:pt x="9362" y="1817"/>
                    </a:cubicBezTo>
                    <a:cubicBezTo>
                      <a:pt x="9028" y="1877"/>
                      <a:pt x="8724" y="1908"/>
                      <a:pt x="8389" y="1938"/>
                    </a:cubicBezTo>
                    <a:cubicBezTo>
                      <a:pt x="8420" y="1573"/>
                      <a:pt x="8967" y="844"/>
                      <a:pt x="9149" y="570"/>
                    </a:cubicBezTo>
                    <a:lnTo>
                      <a:pt x="9210" y="449"/>
                    </a:lnTo>
                    <a:cubicBezTo>
                      <a:pt x="9301" y="358"/>
                      <a:pt x="9271" y="236"/>
                      <a:pt x="9180" y="145"/>
                    </a:cubicBezTo>
                    <a:cubicBezTo>
                      <a:pt x="9137" y="123"/>
                      <a:pt x="9097" y="113"/>
                      <a:pt x="9061" y="113"/>
                    </a:cubicBezTo>
                    <a:cubicBezTo>
                      <a:pt x="8993" y="113"/>
                      <a:pt x="8935" y="147"/>
                      <a:pt x="8876" y="206"/>
                    </a:cubicBezTo>
                    <a:lnTo>
                      <a:pt x="8815" y="297"/>
                    </a:lnTo>
                    <a:cubicBezTo>
                      <a:pt x="8389" y="874"/>
                      <a:pt x="7964" y="1513"/>
                      <a:pt x="7964" y="2029"/>
                    </a:cubicBezTo>
                    <a:cubicBezTo>
                      <a:pt x="7690" y="2060"/>
                      <a:pt x="7477" y="2090"/>
                      <a:pt x="7204" y="2121"/>
                    </a:cubicBezTo>
                    <a:lnTo>
                      <a:pt x="6535" y="2242"/>
                    </a:lnTo>
                    <a:cubicBezTo>
                      <a:pt x="6748" y="1877"/>
                      <a:pt x="7052" y="1422"/>
                      <a:pt x="7325" y="1300"/>
                    </a:cubicBezTo>
                    <a:cubicBezTo>
                      <a:pt x="7447" y="1270"/>
                      <a:pt x="7477" y="1118"/>
                      <a:pt x="7447" y="996"/>
                    </a:cubicBezTo>
                    <a:cubicBezTo>
                      <a:pt x="7403" y="907"/>
                      <a:pt x="7309" y="851"/>
                      <a:pt x="7227" y="851"/>
                    </a:cubicBezTo>
                    <a:cubicBezTo>
                      <a:pt x="7196" y="851"/>
                      <a:pt x="7168" y="858"/>
                      <a:pt x="7143" y="874"/>
                    </a:cubicBezTo>
                    <a:cubicBezTo>
                      <a:pt x="6687" y="1057"/>
                      <a:pt x="6322" y="1634"/>
                      <a:pt x="6018" y="2121"/>
                    </a:cubicBezTo>
                    <a:cubicBezTo>
                      <a:pt x="5988" y="2212"/>
                      <a:pt x="5958" y="2242"/>
                      <a:pt x="5927" y="2333"/>
                    </a:cubicBezTo>
                    <a:cubicBezTo>
                      <a:pt x="5502" y="2364"/>
                      <a:pt x="5076" y="2425"/>
                      <a:pt x="4651" y="2485"/>
                    </a:cubicBezTo>
                    <a:cubicBezTo>
                      <a:pt x="4742" y="2394"/>
                      <a:pt x="4772" y="2333"/>
                      <a:pt x="4863" y="2212"/>
                    </a:cubicBezTo>
                    <a:cubicBezTo>
                      <a:pt x="4894" y="2121"/>
                      <a:pt x="4955" y="2090"/>
                      <a:pt x="5015" y="2029"/>
                    </a:cubicBezTo>
                    <a:cubicBezTo>
                      <a:pt x="5107" y="1908"/>
                      <a:pt x="5198" y="1786"/>
                      <a:pt x="5319" y="1634"/>
                    </a:cubicBezTo>
                    <a:cubicBezTo>
                      <a:pt x="5684" y="1148"/>
                      <a:pt x="6110" y="601"/>
                      <a:pt x="6596" y="449"/>
                    </a:cubicBezTo>
                    <a:cubicBezTo>
                      <a:pt x="6718" y="418"/>
                      <a:pt x="6778" y="297"/>
                      <a:pt x="6748" y="206"/>
                    </a:cubicBezTo>
                    <a:cubicBezTo>
                      <a:pt x="6724" y="111"/>
                      <a:pt x="6645" y="34"/>
                      <a:pt x="6553" y="34"/>
                    </a:cubicBezTo>
                    <a:cubicBezTo>
                      <a:pt x="6528" y="34"/>
                      <a:pt x="6501" y="40"/>
                      <a:pt x="6474" y="54"/>
                    </a:cubicBezTo>
                    <a:cubicBezTo>
                      <a:pt x="5836" y="236"/>
                      <a:pt x="5380" y="844"/>
                      <a:pt x="4955" y="1361"/>
                    </a:cubicBezTo>
                    <a:cubicBezTo>
                      <a:pt x="4863" y="1482"/>
                      <a:pt x="4772" y="1634"/>
                      <a:pt x="4651" y="1756"/>
                    </a:cubicBezTo>
                    <a:cubicBezTo>
                      <a:pt x="4620" y="1786"/>
                      <a:pt x="4559" y="1877"/>
                      <a:pt x="4499" y="1938"/>
                    </a:cubicBezTo>
                    <a:cubicBezTo>
                      <a:pt x="4407" y="2090"/>
                      <a:pt x="4195" y="2364"/>
                      <a:pt x="4104" y="2394"/>
                    </a:cubicBezTo>
                    <a:cubicBezTo>
                      <a:pt x="4012" y="2425"/>
                      <a:pt x="3982" y="2485"/>
                      <a:pt x="3952" y="2546"/>
                    </a:cubicBezTo>
                    <a:cubicBezTo>
                      <a:pt x="3587" y="2577"/>
                      <a:pt x="3283" y="2668"/>
                      <a:pt x="2949" y="2698"/>
                    </a:cubicBezTo>
                    <a:cubicBezTo>
                      <a:pt x="2888" y="2698"/>
                      <a:pt x="2827" y="2729"/>
                      <a:pt x="2766" y="2729"/>
                    </a:cubicBezTo>
                    <a:cubicBezTo>
                      <a:pt x="2797" y="2668"/>
                      <a:pt x="2888" y="2577"/>
                      <a:pt x="2918" y="2516"/>
                    </a:cubicBezTo>
                    <a:cubicBezTo>
                      <a:pt x="2949" y="2425"/>
                      <a:pt x="2979" y="2394"/>
                      <a:pt x="3040" y="2364"/>
                    </a:cubicBezTo>
                    <a:cubicBezTo>
                      <a:pt x="3526" y="1634"/>
                      <a:pt x="4286" y="966"/>
                      <a:pt x="5107" y="418"/>
                    </a:cubicBezTo>
                    <a:cubicBezTo>
                      <a:pt x="5228" y="358"/>
                      <a:pt x="5259" y="236"/>
                      <a:pt x="5198" y="115"/>
                    </a:cubicBezTo>
                    <a:cubicBezTo>
                      <a:pt x="5143" y="41"/>
                      <a:pt x="5087" y="1"/>
                      <a:pt x="5025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747;p67">
                <a:extLst>
                  <a:ext uri="{FF2B5EF4-FFF2-40B4-BE49-F238E27FC236}">
                    <a16:creationId xmlns:a16="http://schemas.microsoft.com/office/drawing/2014/main" id="{9116B80B-6553-4A26-B7EB-9651507B1324}"/>
                  </a:ext>
                </a:extLst>
              </p:cNvPr>
              <p:cNvSpPr/>
              <p:nvPr/>
            </p:nvSpPr>
            <p:spPr>
              <a:xfrm>
                <a:off x="14132750" y="6785275"/>
                <a:ext cx="12920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080" extrusionOk="0">
                    <a:moveTo>
                      <a:pt x="4281" y="1"/>
                    </a:moveTo>
                    <a:cubicBezTo>
                      <a:pt x="4073" y="1"/>
                      <a:pt x="3812" y="104"/>
                      <a:pt x="3648" y="125"/>
                    </a:cubicBezTo>
                    <a:cubicBezTo>
                      <a:pt x="3040" y="246"/>
                      <a:pt x="2523" y="490"/>
                      <a:pt x="1976" y="763"/>
                    </a:cubicBezTo>
                    <a:cubicBezTo>
                      <a:pt x="1064" y="1249"/>
                      <a:pt x="608" y="2070"/>
                      <a:pt x="244" y="3012"/>
                    </a:cubicBezTo>
                    <a:cubicBezTo>
                      <a:pt x="152" y="3225"/>
                      <a:pt x="0" y="3499"/>
                      <a:pt x="152" y="3742"/>
                    </a:cubicBezTo>
                    <a:cubicBezTo>
                      <a:pt x="385" y="4044"/>
                      <a:pt x="955" y="4080"/>
                      <a:pt x="1414" y="4080"/>
                    </a:cubicBezTo>
                    <a:cubicBezTo>
                      <a:pt x="1556" y="4080"/>
                      <a:pt x="1687" y="4076"/>
                      <a:pt x="1794" y="4076"/>
                    </a:cubicBezTo>
                    <a:cubicBezTo>
                      <a:pt x="2979" y="4046"/>
                      <a:pt x="4134" y="3286"/>
                      <a:pt x="4681" y="2222"/>
                    </a:cubicBezTo>
                    <a:cubicBezTo>
                      <a:pt x="4955" y="1675"/>
                      <a:pt x="5168" y="642"/>
                      <a:pt x="4529" y="94"/>
                    </a:cubicBezTo>
                    <a:cubicBezTo>
                      <a:pt x="4470" y="25"/>
                      <a:pt x="4382" y="1"/>
                      <a:pt x="4281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748;p67">
                <a:extLst>
                  <a:ext uri="{FF2B5EF4-FFF2-40B4-BE49-F238E27FC236}">
                    <a16:creationId xmlns:a16="http://schemas.microsoft.com/office/drawing/2014/main" id="{9C29091A-A307-4E76-A70F-7A64B3F0ED27}"/>
                  </a:ext>
                </a:extLst>
              </p:cNvPr>
              <p:cNvSpPr/>
              <p:nvPr/>
            </p:nvSpPr>
            <p:spPr>
              <a:xfrm>
                <a:off x="14122100" y="6786100"/>
                <a:ext cx="143650" cy="106225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4249" extrusionOk="0">
                    <a:moveTo>
                      <a:pt x="3922" y="1"/>
                    </a:moveTo>
                    <a:cubicBezTo>
                      <a:pt x="3861" y="1"/>
                      <a:pt x="3770" y="61"/>
                      <a:pt x="3770" y="122"/>
                    </a:cubicBezTo>
                    <a:lnTo>
                      <a:pt x="3770" y="213"/>
                    </a:lnTo>
                    <a:cubicBezTo>
                      <a:pt x="3709" y="609"/>
                      <a:pt x="3648" y="1064"/>
                      <a:pt x="3770" y="1308"/>
                    </a:cubicBezTo>
                    <a:cubicBezTo>
                      <a:pt x="3648" y="1368"/>
                      <a:pt x="3557" y="1460"/>
                      <a:pt x="3405" y="1581"/>
                    </a:cubicBezTo>
                    <a:lnTo>
                      <a:pt x="3040" y="1794"/>
                    </a:lnTo>
                    <a:cubicBezTo>
                      <a:pt x="3101" y="1520"/>
                      <a:pt x="3101" y="1216"/>
                      <a:pt x="3253" y="1064"/>
                    </a:cubicBezTo>
                    <a:cubicBezTo>
                      <a:pt x="3284" y="1034"/>
                      <a:pt x="3284" y="913"/>
                      <a:pt x="3253" y="882"/>
                    </a:cubicBezTo>
                    <a:cubicBezTo>
                      <a:pt x="3223" y="867"/>
                      <a:pt x="3185" y="859"/>
                      <a:pt x="3147" y="859"/>
                    </a:cubicBezTo>
                    <a:cubicBezTo>
                      <a:pt x="3109" y="859"/>
                      <a:pt x="3071" y="867"/>
                      <a:pt x="3040" y="882"/>
                    </a:cubicBezTo>
                    <a:cubicBezTo>
                      <a:pt x="2858" y="1125"/>
                      <a:pt x="2828" y="1490"/>
                      <a:pt x="2828" y="1824"/>
                    </a:cubicBezTo>
                    <a:lnTo>
                      <a:pt x="2828" y="1946"/>
                    </a:lnTo>
                    <a:cubicBezTo>
                      <a:pt x="2645" y="2098"/>
                      <a:pt x="2402" y="2220"/>
                      <a:pt x="2220" y="2371"/>
                    </a:cubicBezTo>
                    <a:cubicBezTo>
                      <a:pt x="2220" y="2280"/>
                      <a:pt x="2250" y="2250"/>
                      <a:pt x="2250" y="2189"/>
                    </a:cubicBezTo>
                    <a:cubicBezTo>
                      <a:pt x="2250" y="2128"/>
                      <a:pt x="2250" y="2098"/>
                      <a:pt x="2281" y="2068"/>
                    </a:cubicBezTo>
                    <a:cubicBezTo>
                      <a:pt x="2341" y="1976"/>
                      <a:pt x="2341" y="1885"/>
                      <a:pt x="2372" y="1794"/>
                    </a:cubicBezTo>
                    <a:cubicBezTo>
                      <a:pt x="2433" y="1460"/>
                      <a:pt x="2524" y="1064"/>
                      <a:pt x="2737" y="852"/>
                    </a:cubicBezTo>
                    <a:cubicBezTo>
                      <a:pt x="2797" y="821"/>
                      <a:pt x="2797" y="730"/>
                      <a:pt x="2737" y="669"/>
                    </a:cubicBezTo>
                    <a:cubicBezTo>
                      <a:pt x="2721" y="639"/>
                      <a:pt x="2699" y="624"/>
                      <a:pt x="2668" y="624"/>
                    </a:cubicBezTo>
                    <a:cubicBezTo>
                      <a:pt x="2638" y="624"/>
                      <a:pt x="2600" y="639"/>
                      <a:pt x="2554" y="669"/>
                    </a:cubicBezTo>
                    <a:cubicBezTo>
                      <a:pt x="2250" y="913"/>
                      <a:pt x="2189" y="1368"/>
                      <a:pt x="2098" y="1764"/>
                    </a:cubicBezTo>
                    <a:cubicBezTo>
                      <a:pt x="2098" y="1824"/>
                      <a:pt x="2068" y="1946"/>
                      <a:pt x="2068" y="2037"/>
                    </a:cubicBezTo>
                    <a:cubicBezTo>
                      <a:pt x="2068" y="2068"/>
                      <a:pt x="2068" y="2098"/>
                      <a:pt x="2037" y="2189"/>
                    </a:cubicBezTo>
                    <a:cubicBezTo>
                      <a:pt x="1977" y="2280"/>
                      <a:pt x="1977" y="2493"/>
                      <a:pt x="1916" y="2523"/>
                    </a:cubicBezTo>
                    <a:cubicBezTo>
                      <a:pt x="1885" y="2554"/>
                      <a:pt x="1885" y="2584"/>
                      <a:pt x="1885" y="2645"/>
                    </a:cubicBezTo>
                    <a:cubicBezTo>
                      <a:pt x="1733" y="2736"/>
                      <a:pt x="1581" y="2858"/>
                      <a:pt x="1369" y="2979"/>
                    </a:cubicBezTo>
                    <a:cubicBezTo>
                      <a:pt x="1338" y="3010"/>
                      <a:pt x="1308" y="3010"/>
                      <a:pt x="1308" y="3040"/>
                    </a:cubicBezTo>
                    <a:cubicBezTo>
                      <a:pt x="1308" y="3010"/>
                      <a:pt x="1308" y="2949"/>
                      <a:pt x="1338" y="2888"/>
                    </a:cubicBezTo>
                    <a:lnTo>
                      <a:pt x="1338" y="2797"/>
                    </a:lnTo>
                    <a:cubicBezTo>
                      <a:pt x="1430" y="2250"/>
                      <a:pt x="1612" y="1733"/>
                      <a:pt x="1916" y="1216"/>
                    </a:cubicBezTo>
                    <a:cubicBezTo>
                      <a:pt x="1946" y="1156"/>
                      <a:pt x="1916" y="1064"/>
                      <a:pt x="1885" y="1034"/>
                    </a:cubicBezTo>
                    <a:cubicBezTo>
                      <a:pt x="1859" y="1025"/>
                      <a:pt x="1835" y="1021"/>
                      <a:pt x="1812" y="1021"/>
                    </a:cubicBezTo>
                    <a:cubicBezTo>
                      <a:pt x="1759" y="1021"/>
                      <a:pt x="1716" y="1043"/>
                      <a:pt x="1673" y="1064"/>
                    </a:cubicBezTo>
                    <a:cubicBezTo>
                      <a:pt x="1369" y="1612"/>
                      <a:pt x="1156" y="2189"/>
                      <a:pt x="1065" y="2736"/>
                    </a:cubicBezTo>
                    <a:lnTo>
                      <a:pt x="1065" y="2858"/>
                    </a:lnTo>
                    <a:cubicBezTo>
                      <a:pt x="1065" y="2979"/>
                      <a:pt x="1034" y="3101"/>
                      <a:pt x="1004" y="3162"/>
                    </a:cubicBezTo>
                    <a:cubicBezTo>
                      <a:pt x="1004" y="3192"/>
                      <a:pt x="974" y="3253"/>
                      <a:pt x="1004" y="3283"/>
                    </a:cubicBezTo>
                    <a:cubicBezTo>
                      <a:pt x="974" y="3314"/>
                      <a:pt x="882" y="3344"/>
                      <a:pt x="852" y="3405"/>
                    </a:cubicBezTo>
                    <a:lnTo>
                      <a:pt x="730" y="3466"/>
                    </a:lnTo>
                    <a:cubicBezTo>
                      <a:pt x="518" y="3618"/>
                      <a:pt x="244" y="3800"/>
                      <a:pt x="62" y="4043"/>
                    </a:cubicBezTo>
                    <a:cubicBezTo>
                      <a:pt x="1" y="4074"/>
                      <a:pt x="1" y="4165"/>
                      <a:pt x="62" y="4226"/>
                    </a:cubicBezTo>
                    <a:cubicBezTo>
                      <a:pt x="77" y="4241"/>
                      <a:pt x="115" y="4248"/>
                      <a:pt x="153" y="4248"/>
                    </a:cubicBezTo>
                    <a:cubicBezTo>
                      <a:pt x="191" y="4248"/>
                      <a:pt x="229" y="4241"/>
                      <a:pt x="244" y="4226"/>
                    </a:cubicBezTo>
                    <a:cubicBezTo>
                      <a:pt x="426" y="4043"/>
                      <a:pt x="670" y="3861"/>
                      <a:pt x="882" y="3709"/>
                    </a:cubicBezTo>
                    <a:lnTo>
                      <a:pt x="1004" y="3618"/>
                    </a:lnTo>
                    <a:cubicBezTo>
                      <a:pt x="1065" y="3587"/>
                      <a:pt x="1156" y="3496"/>
                      <a:pt x="1217" y="3466"/>
                    </a:cubicBezTo>
                    <a:cubicBezTo>
                      <a:pt x="1764" y="3739"/>
                      <a:pt x="2341" y="3891"/>
                      <a:pt x="2858" y="4074"/>
                    </a:cubicBezTo>
                    <a:cubicBezTo>
                      <a:pt x="2980" y="4104"/>
                      <a:pt x="3101" y="4165"/>
                      <a:pt x="3253" y="4195"/>
                    </a:cubicBezTo>
                    <a:cubicBezTo>
                      <a:pt x="3268" y="4203"/>
                      <a:pt x="3286" y="4207"/>
                      <a:pt x="3303" y="4207"/>
                    </a:cubicBezTo>
                    <a:cubicBezTo>
                      <a:pt x="3354" y="4207"/>
                      <a:pt x="3405" y="4172"/>
                      <a:pt x="3405" y="4104"/>
                    </a:cubicBezTo>
                    <a:cubicBezTo>
                      <a:pt x="3436" y="4043"/>
                      <a:pt x="3405" y="3952"/>
                      <a:pt x="3314" y="3952"/>
                    </a:cubicBezTo>
                    <a:cubicBezTo>
                      <a:pt x="3192" y="3922"/>
                      <a:pt x="3101" y="3891"/>
                      <a:pt x="2949" y="3861"/>
                    </a:cubicBezTo>
                    <a:cubicBezTo>
                      <a:pt x="2433" y="3709"/>
                      <a:pt x="1916" y="3557"/>
                      <a:pt x="1460" y="3314"/>
                    </a:cubicBezTo>
                    <a:cubicBezTo>
                      <a:pt x="1490" y="3283"/>
                      <a:pt x="1521" y="3283"/>
                      <a:pt x="1581" y="3253"/>
                    </a:cubicBezTo>
                    <a:cubicBezTo>
                      <a:pt x="1764" y="3101"/>
                      <a:pt x="1946" y="2979"/>
                      <a:pt x="2129" y="2827"/>
                    </a:cubicBezTo>
                    <a:cubicBezTo>
                      <a:pt x="2858" y="3040"/>
                      <a:pt x="3648" y="3283"/>
                      <a:pt x="4408" y="3587"/>
                    </a:cubicBezTo>
                    <a:cubicBezTo>
                      <a:pt x="4469" y="3496"/>
                      <a:pt x="4530" y="3466"/>
                      <a:pt x="4560" y="3405"/>
                    </a:cubicBezTo>
                    <a:cubicBezTo>
                      <a:pt x="4621" y="3314"/>
                      <a:pt x="4560" y="3253"/>
                      <a:pt x="4499" y="3253"/>
                    </a:cubicBezTo>
                    <a:cubicBezTo>
                      <a:pt x="3800" y="2979"/>
                      <a:pt x="3040" y="2736"/>
                      <a:pt x="2402" y="2554"/>
                    </a:cubicBezTo>
                    <a:cubicBezTo>
                      <a:pt x="2585" y="2432"/>
                      <a:pt x="2737" y="2341"/>
                      <a:pt x="2949" y="2220"/>
                    </a:cubicBezTo>
                    <a:cubicBezTo>
                      <a:pt x="3010" y="2250"/>
                      <a:pt x="3132" y="2250"/>
                      <a:pt x="3192" y="2250"/>
                    </a:cubicBezTo>
                    <a:cubicBezTo>
                      <a:pt x="3405" y="2280"/>
                      <a:pt x="3588" y="2341"/>
                      <a:pt x="3740" y="2402"/>
                    </a:cubicBezTo>
                    <a:cubicBezTo>
                      <a:pt x="3757" y="2411"/>
                      <a:pt x="3778" y="2414"/>
                      <a:pt x="3799" y="2414"/>
                    </a:cubicBezTo>
                    <a:cubicBezTo>
                      <a:pt x="3849" y="2414"/>
                      <a:pt x="3900" y="2393"/>
                      <a:pt x="3922" y="2371"/>
                    </a:cubicBezTo>
                    <a:cubicBezTo>
                      <a:pt x="3952" y="2280"/>
                      <a:pt x="3922" y="2220"/>
                      <a:pt x="3892" y="2189"/>
                    </a:cubicBezTo>
                    <a:cubicBezTo>
                      <a:pt x="3709" y="2068"/>
                      <a:pt x="3466" y="2037"/>
                      <a:pt x="3284" y="2037"/>
                    </a:cubicBezTo>
                    <a:lnTo>
                      <a:pt x="3253" y="2037"/>
                    </a:lnTo>
                    <a:cubicBezTo>
                      <a:pt x="3344" y="1946"/>
                      <a:pt x="3496" y="1824"/>
                      <a:pt x="3618" y="1764"/>
                    </a:cubicBezTo>
                    <a:cubicBezTo>
                      <a:pt x="3770" y="1642"/>
                      <a:pt x="3892" y="1581"/>
                      <a:pt x="4044" y="1460"/>
                    </a:cubicBezTo>
                    <a:cubicBezTo>
                      <a:pt x="4140" y="1515"/>
                      <a:pt x="4280" y="1532"/>
                      <a:pt x="4441" y="1532"/>
                    </a:cubicBezTo>
                    <a:cubicBezTo>
                      <a:pt x="4636" y="1532"/>
                      <a:pt x="4861" y="1507"/>
                      <a:pt x="5077" y="1490"/>
                    </a:cubicBezTo>
                    <a:cubicBezTo>
                      <a:pt x="5290" y="1460"/>
                      <a:pt x="5472" y="1460"/>
                      <a:pt x="5594" y="1460"/>
                    </a:cubicBezTo>
                    <a:cubicBezTo>
                      <a:pt x="5685" y="1460"/>
                      <a:pt x="5746" y="1429"/>
                      <a:pt x="5746" y="1338"/>
                    </a:cubicBezTo>
                    <a:cubicBezTo>
                      <a:pt x="5746" y="1277"/>
                      <a:pt x="5715" y="1186"/>
                      <a:pt x="5624" y="1186"/>
                    </a:cubicBezTo>
                    <a:cubicBezTo>
                      <a:pt x="5472" y="1186"/>
                      <a:pt x="5290" y="1186"/>
                      <a:pt x="5077" y="1216"/>
                    </a:cubicBezTo>
                    <a:cubicBezTo>
                      <a:pt x="4834" y="1277"/>
                      <a:pt x="4560" y="1277"/>
                      <a:pt x="4347" y="1277"/>
                    </a:cubicBezTo>
                    <a:cubicBezTo>
                      <a:pt x="4560" y="1125"/>
                      <a:pt x="4773" y="1004"/>
                      <a:pt x="4986" y="852"/>
                    </a:cubicBezTo>
                    <a:cubicBezTo>
                      <a:pt x="5062" y="837"/>
                      <a:pt x="5145" y="829"/>
                      <a:pt x="5229" y="829"/>
                    </a:cubicBezTo>
                    <a:cubicBezTo>
                      <a:pt x="5313" y="829"/>
                      <a:pt x="5396" y="837"/>
                      <a:pt x="5472" y="852"/>
                    </a:cubicBezTo>
                    <a:cubicBezTo>
                      <a:pt x="5563" y="852"/>
                      <a:pt x="5624" y="821"/>
                      <a:pt x="5624" y="730"/>
                    </a:cubicBezTo>
                    <a:cubicBezTo>
                      <a:pt x="5624" y="669"/>
                      <a:pt x="5594" y="578"/>
                      <a:pt x="5533" y="578"/>
                    </a:cubicBezTo>
                    <a:lnTo>
                      <a:pt x="5442" y="578"/>
                    </a:lnTo>
                    <a:cubicBezTo>
                      <a:pt x="5472" y="578"/>
                      <a:pt x="5472" y="548"/>
                      <a:pt x="5533" y="548"/>
                    </a:cubicBezTo>
                    <a:cubicBezTo>
                      <a:pt x="5594" y="517"/>
                      <a:pt x="5594" y="426"/>
                      <a:pt x="5563" y="365"/>
                    </a:cubicBezTo>
                    <a:cubicBezTo>
                      <a:pt x="5544" y="308"/>
                      <a:pt x="5500" y="286"/>
                      <a:pt x="5455" y="286"/>
                    </a:cubicBezTo>
                    <a:cubicBezTo>
                      <a:pt x="5430" y="286"/>
                      <a:pt x="5403" y="293"/>
                      <a:pt x="5381" y="305"/>
                    </a:cubicBezTo>
                    <a:cubicBezTo>
                      <a:pt x="5168" y="396"/>
                      <a:pt x="5016" y="517"/>
                      <a:pt x="4834" y="609"/>
                    </a:cubicBezTo>
                    <a:cubicBezTo>
                      <a:pt x="4803" y="609"/>
                      <a:pt x="4773" y="609"/>
                      <a:pt x="4712" y="669"/>
                    </a:cubicBezTo>
                    <a:cubicBezTo>
                      <a:pt x="4682" y="517"/>
                      <a:pt x="4712" y="305"/>
                      <a:pt x="4773" y="213"/>
                    </a:cubicBezTo>
                    <a:cubicBezTo>
                      <a:pt x="4803" y="122"/>
                      <a:pt x="4773" y="61"/>
                      <a:pt x="4682" y="61"/>
                    </a:cubicBezTo>
                    <a:cubicBezTo>
                      <a:pt x="4664" y="44"/>
                      <a:pt x="4644" y="36"/>
                      <a:pt x="4624" y="36"/>
                    </a:cubicBezTo>
                    <a:cubicBezTo>
                      <a:pt x="4575" y="36"/>
                      <a:pt x="4530" y="79"/>
                      <a:pt x="4530" y="122"/>
                    </a:cubicBezTo>
                    <a:cubicBezTo>
                      <a:pt x="4469" y="305"/>
                      <a:pt x="4408" y="609"/>
                      <a:pt x="4499" y="852"/>
                    </a:cubicBezTo>
                    <a:cubicBezTo>
                      <a:pt x="4347" y="973"/>
                      <a:pt x="4165" y="1064"/>
                      <a:pt x="4013" y="1156"/>
                    </a:cubicBezTo>
                    <a:cubicBezTo>
                      <a:pt x="3922" y="973"/>
                      <a:pt x="4013" y="426"/>
                      <a:pt x="4044" y="244"/>
                    </a:cubicBezTo>
                    <a:lnTo>
                      <a:pt x="4044" y="153"/>
                    </a:lnTo>
                    <a:cubicBezTo>
                      <a:pt x="4044" y="92"/>
                      <a:pt x="4013" y="1"/>
                      <a:pt x="3922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749;p67">
                <a:extLst>
                  <a:ext uri="{FF2B5EF4-FFF2-40B4-BE49-F238E27FC236}">
                    <a16:creationId xmlns:a16="http://schemas.microsoft.com/office/drawing/2014/main" id="{1F3B8002-EDAB-4BCB-8A05-C98D83696427}"/>
                  </a:ext>
                </a:extLst>
              </p:cNvPr>
              <p:cNvSpPr/>
              <p:nvPr/>
            </p:nvSpPr>
            <p:spPr>
              <a:xfrm>
                <a:off x="14163150" y="6459000"/>
                <a:ext cx="220375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4740" extrusionOk="0">
                    <a:moveTo>
                      <a:pt x="5203" y="1"/>
                    </a:moveTo>
                    <a:cubicBezTo>
                      <a:pt x="4971" y="1"/>
                      <a:pt x="4737" y="7"/>
                      <a:pt x="4499" y="15"/>
                    </a:cubicBezTo>
                    <a:cubicBezTo>
                      <a:pt x="2918" y="136"/>
                      <a:pt x="1763" y="926"/>
                      <a:pt x="639" y="1929"/>
                    </a:cubicBezTo>
                    <a:cubicBezTo>
                      <a:pt x="395" y="2142"/>
                      <a:pt x="0" y="2446"/>
                      <a:pt x="91" y="2841"/>
                    </a:cubicBezTo>
                    <a:cubicBezTo>
                      <a:pt x="243" y="3601"/>
                      <a:pt x="1490" y="4088"/>
                      <a:pt x="2098" y="4361"/>
                    </a:cubicBezTo>
                    <a:cubicBezTo>
                      <a:pt x="2716" y="4613"/>
                      <a:pt x="3395" y="4740"/>
                      <a:pt x="4078" y="4740"/>
                    </a:cubicBezTo>
                    <a:cubicBezTo>
                      <a:pt x="5206" y="4740"/>
                      <a:pt x="6344" y="4393"/>
                      <a:pt x="7234" y="3692"/>
                    </a:cubicBezTo>
                    <a:cubicBezTo>
                      <a:pt x="7873" y="3176"/>
                      <a:pt x="8815" y="1929"/>
                      <a:pt x="8359" y="744"/>
                    </a:cubicBezTo>
                    <a:cubicBezTo>
                      <a:pt x="8238" y="379"/>
                      <a:pt x="7478" y="288"/>
                      <a:pt x="7174" y="227"/>
                    </a:cubicBezTo>
                    <a:cubicBezTo>
                      <a:pt x="6500" y="48"/>
                      <a:pt x="5859" y="1"/>
                      <a:pt x="5203" y="1"/>
                    </a:cubicBezTo>
                    <a:close/>
                  </a:path>
                </a:pathLst>
              </a:custGeom>
              <a:solidFill>
                <a:srgbClr val="057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750;p67">
                <a:extLst>
                  <a:ext uri="{FF2B5EF4-FFF2-40B4-BE49-F238E27FC236}">
                    <a16:creationId xmlns:a16="http://schemas.microsoft.com/office/drawing/2014/main" id="{A5A8BC61-4EA5-468A-A819-9FD4C51D5CE4}"/>
                  </a:ext>
                </a:extLst>
              </p:cNvPr>
              <p:cNvSpPr/>
              <p:nvPr/>
            </p:nvSpPr>
            <p:spPr>
              <a:xfrm>
                <a:off x="14135800" y="6459825"/>
                <a:ext cx="251525" cy="134250"/>
              </a:xfrm>
              <a:custGeom>
                <a:avLst/>
                <a:gdLst/>
                <a:ahLst/>
                <a:cxnLst/>
                <a:rect l="l" t="t" r="r" b="b"/>
                <a:pathLst>
                  <a:path w="10061" h="5370" extrusionOk="0">
                    <a:moveTo>
                      <a:pt x="5813" y="1"/>
                    </a:moveTo>
                    <a:cubicBezTo>
                      <a:pt x="5790" y="1"/>
                      <a:pt x="5766" y="5"/>
                      <a:pt x="5745" y="12"/>
                    </a:cubicBezTo>
                    <a:cubicBezTo>
                      <a:pt x="5167" y="225"/>
                      <a:pt x="4742" y="741"/>
                      <a:pt x="4407" y="1228"/>
                    </a:cubicBezTo>
                    <a:cubicBezTo>
                      <a:pt x="4316" y="1349"/>
                      <a:pt x="4255" y="1471"/>
                      <a:pt x="4134" y="1592"/>
                    </a:cubicBezTo>
                    <a:cubicBezTo>
                      <a:pt x="4103" y="1623"/>
                      <a:pt x="4073" y="1684"/>
                      <a:pt x="4012" y="1775"/>
                    </a:cubicBezTo>
                    <a:cubicBezTo>
                      <a:pt x="3921" y="1927"/>
                      <a:pt x="3769" y="2140"/>
                      <a:pt x="3648" y="2200"/>
                    </a:cubicBezTo>
                    <a:cubicBezTo>
                      <a:pt x="3556" y="2231"/>
                      <a:pt x="3526" y="2261"/>
                      <a:pt x="3526" y="2352"/>
                    </a:cubicBezTo>
                    <a:cubicBezTo>
                      <a:pt x="3222" y="2383"/>
                      <a:pt x="2948" y="2444"/>
                      <a:pt x="2644" y="2504"/>
                    </a:cubicBezTo>
                    <a:cubicBezTo>
                      <a:pt x="2614" y="2504"/>
                      <a:pt x="2553" y="2535"/>
                      <a:pt x="2462" y="2535"/>
                    </a:cubicBezTo>
                    <a:cubicBezTo>
                      <a:pt x="2492" y="2444"/>
                      <a:pt x="2553" y="2383"/>
                      <a:pt x="2614" y="2352"/>
                    </a:cubicBezTo>
                    <a:cubicBezTo>
                      <a:pt x="2644" y="2292"/>
                      <a:pt x="2705" y="2231"/>
                      <a:pt x="2736" y="2200"/>
                    </a:cubicBezTo>
                    <a:cubicBezTo>
                      <a:pt x="3192" y="1532"/>
                      <a:pt x="3799" y="893"/>
                      <a:pt x="4559" y="437"/>
                    </a:cubicBezTo>
                    <a:cubicBezTo>
                      <a:pt x="4620" y="377"/>
                      <a:pt x="4681" y="255"/>
                      <a:pt x="4590" y="164"/>
                    </a:cubicBezTo>
                    <a:cubicBezTo>
                      <a:pt x="4552" y="126"/>
                      <a:pt x="4491" y="100"/>
                      <a:pt x="4429" y="100"/>
                    </a:cubicBezTo>
                    <a:cubicBezTo>
                      <a:pt x="4390" y="100"/>
                      <a:pt x="4351" y="110"/>
                      <a:pt x="4316" y="134"/>
                    </a:cubicBezTo>
                    <a:cubicBezTo>
                      <a:pt x="3556" y="620"/>
                      <a:pt x="2888" y="1319"/>
                      <a:pt x="2432" y="1988"/>
                    </a:cubicBezTo>
                    <a:cubicBezTo>
                      <a:pt x="2401" y="2048"/>
                      <a:pt x="2341" y="2109"/>
                      <a:pt x="2310" y="2140"/>
                    </a:cubicBezTo>
                    <a:cubicBezTo>
                      <a:pt x="2249" y="2292"/>
                      <a:pt x="2128" y="2444"/>
                      <a:pt x="2006" y="2535"/>
                    </a:cubicBezTo>
                    <a:cubicBezTo>
                      <a:pt x="1976" y="2565"/>
                      <a:pt x="1945" y="2596"/>
                      <a:pt x="1945" y="2656"/>
                    </a:cubicBezTo>
                    <a:cubicBezTo>
                      <a:pt x="1854" y="2656"/>
                      <a:pt x="1733" y="2687"/>
                      <a:pt x="1672" y="2687"/>
                    </a:cubicBezTo>
                    <a:lnTo>
                      <a:pt x="1489" y="2717"/>
                    </a:lnTo>
                    <a:cubicBezTo>
                      <a:pt x="1033" y="2808"/>
                      <a:pt x="578" y="2839"/>
                      <a:pt x="152" y="3021"/>
                    </a:cubicBezTo>
                    <a:cubicBezTo>
                      <a:pt x="30" y="3051"/>
                      <a:pt x="0" y="3173"/>
                      <a:pt x="30" y="3295"/>
                    </a:cubicBezTo>
                    <a:cubicBezTo>
                      <a:pt x="54" y="3388"/>
                      <a:pt x="130" y="3427"/>
                      <a:pt x="219" y="3427"/>
                    </a:cubicBezTo>
                    <a:cubicBezTo>
                      <a:pt x="247" y="3427"/>
                      <a:pt x="275" y="3423"/>
                      <a:pt x="304" y="3416"/>
                    </a:cubicBezTo>
                    <a:cubicBezTo>
                      <a:pt x="669" y="3264"/>
                      <a:pt x="1094" y="3173"/>
                      <a:pt x="1520" y="3143"/>
                    </a:cubicBezTo>
                    <a:lnTo>
                      <a:pt x="1702" y="3112"/>
                    </a:lnTo>
                    <a:cubicBezTo>
                      <a:pt x="1854" y="3051"/>
                      <a:pt x="1976" y="3051"/>
                      <a:pt x="2128" y="3021"/>
                    </a:cubicBezTo>
                    <a:cubicBezTo>
                      <a:pt x="2644" y="3720"/>
                      <a:pt x="3344" y="4328"/>
                      <a:pt x="3982" y="4936"/>
                    </a:cubicBezTo>
                    <a:cubicBezTo>
                      <a:pt x="4134" y="5027"/>
                      <a:pt x="4255" y="5179"/>
                      <a:pt x="4407" y="5301"/>
                    </a:cubicBezTo>
                    <a:cubicBezTo>
                      <a:pt x="4438" y="5346"/>
                      <a:pt x="4483" y="5369"/>
                      <a:pt x="4533" y="5369"/>
                    </a:cubicBezTo>
                    <a:cubicBezTo>
                      <a:pt x="4582" y="5369"/>
                      <a:pt x="4635" y="5346"/>
                      <a:pt x="4681" y="5301"/>
                    </a:cubicBezTo>
                    <a:cubicBezTo>
                      <a:pt x="4742" y="5240"/>
                      <a:pt x="4742" y="5118"/>
                      <a:pt x="4681" y="5027"/>
                    </a:cubicBezTo>
                    <a:cubicBezTo>
                      <a:pt x="4529" y="4936"/>
                      <a:pt x="4407" y="4784"/>
                      <a:pt x="4255" y="4662"/>
                    </a:cubicBezTo>
                    <a:cubicBezTo>
                      <a:pt x="3678" y="4115"/>
                      <a:pt x="3070" y="3568"/>
                      <a:pt x="2584" y="2991"/>
                    </a:cubicBezTo>
                    <a:cubicBezTo>
                      <a:pt x="2644" y="2991"/>
                      <a:pt x="2705" y="2960"/>
                      <a:pt x="2766" y="2960"/>
                    </a:cubicBezTo>
                    <a:cubicBezTo>
                      <a:pt x="3100" y="2869"/>
                      <a:pt x="3465" y="2839"/>
                      <a:pt x="3799" y="2748"/>
                    </a:cubicBezTo>
                    <a:cubicBezTo>
                      <a:pt x="4620" y="3507"/>
                      <a:pt x="5532" y="4389"/>
                      <a:pt x="6414" y="5270"/>
                    </a:cubicBezTo>
                    <a:cubicBezTo>
                      <a:pt x="6535" y="5118"/>
                      <a:pt x="6657" y="5118"/>
                      <a:pt x="6748" y="5027"/>
                    </a:cubicBezTo>
                    <a:cubicBezTo>
                      <a:pt x="6839" y="4966"/>
                      <a:pt x="6839" y="4845"/>
                      <a:pt x="6748" y="4784"/>
                    </a:cubicBezTo>
                    <a:cubicBezTo>
                      <a:pt x="5958" y="3963"/>
                      <a:pt x="5137" y="3173"/>
                      <a:pt x="4377" y="2444"/>
                    </a:cubicBezTo>
                    <a:cubicBezTo>
                      <a:pt x="4681" y="2413"/>
                      <a:pt x="4985" y="2383"/>
                      <a:pt x="5319" y="2352"/>
                    </a:cubicBezTo>
                    <a:lnTo>
                      <a:pt x="5350" y="2383"/>
                    </a:lnTo>
                    <a:cubicBezTo>
                      <a:pt x="5471" y="2474"/>
                      <a:pt x="5593" y="2535"/>
                      <a:pt x="5684" y="2656"/>
                    </a:cubicBezTo>
                    <a:cubicBezTo>
                      <a:pt x="5927" y="2808"/>
                      <a:pt x="6201" y="2991"/>
                      <a:pt x="6353" y="3173"/>
                    </a:cubicBezTo>
                    <a:cubicBezTo>
                      <a:pt x="6392" y="3232"/>
                      <a:pt x="6457" y="3265"/>
                      <a:pt x="6514" y="3265"/>
                    </a:cubicBezTo>
                    <a:cubicBezTo>
                      <a:pt x="6545" y="3265"/>
                      <a:pt x="6574" y="3255"/>
                      <a:pt x="6596" y="3234"/>
                    </a:cubicBezTo>
                    <a:cubicBezTo>
                      <a:pt x="6687" y="3143"/>
                      <a:pt x="6717" y="3021"/>
                      <a:pt x="6657" y="2960"/>
                    </a:cubicBezTo>
                    <a:cubicBezTo>
                      <a:pt x="6444" y="2687"/>
                      <a:pt x="6140" y="2504"/>
                      <a:pt x="5897" y="2292"/>
                    </a:cubicBezTo>
                    <a:lnTo>
                      <a:pt x="5836" y="2261"/>
                    </a:lnTo>
                    <a:lnTo>
                      <a:pt x="6535" y="2140"/>
                    </a:lnTo>
                    <a:cubicBezTo>
                      <a:pt x="6809" y="2109"/>
                      <a:pt x="7021" y="2079"/>
                      <a:pt x="7295" y="2048"/>
                    </a:cubicBezTo>
                    <a:cubicBezTo>
                      <a:pt x="7569" y="2352"/>
                      <a:pt x="8116" y="2535"/>
                      <a:pt x="8663" y="2748"/>
                    </a:cubicBezTo>
                    <a:cubicBezTo>
                      <a:pt x="8967" y="2869"/>
                      <a:pt x="9271" y="2991"/>
                      <a:pt x="9392" y="3051"/>
                    </a:cubicBezTo>
                    <a:cubicBezTo>
                      <a:pt x="9416" y="3087"/>
                      <a:pt x="9454" y="3105"/>
                      <a:pt x="9494" y="3105"/>
                    </a:cubicBezTo>
                    <a:cubicBezTo>
                      <a:pt x="9554" y="3105"/>
                      <a:pt x="9617" y="3064"/>
                      <a:pt x="9635" y="2991"/>
                    </a:cubicBezTo>
                    <a:cubicBezTo>
                      <a:pt x="9696" y="2869"/>
                      <a:pt x="9696" y="2748"/>
                      <a:pt x="9575" y="2717"/>
                    </a:cubicBezTo>
                    <a:cubicBezTo>
                      <a:pt x="9392" y="2596"/>
                      <a:pt x="9119" y="2504"/>
                      <a:pt x="8784" y="2383"/>
                    </a:cubicBezTo>
                    <a:cubicBezTo>
                      <a:pt x="8480" y="2261"/>
                      <a:pt x="8055" y="2109"/>
                      <a:pt x="7781" y="1957"/>
                    </a:cubicBezTo>
                    <a:cubicBezTo>
                      <a:pt x="8176" y="1896"/>
                      <a:pt x="8541" y="1836"/>
                      <a:pt x="8936" y="1805"/>
                    </a:cubicBezTo>
                    <a:cubicBezTo>
                      <a:pt x="9149" y="1896"/>
                      <a:pt x="9423" y="1988"/>
                      <a:pt x="9575" y="2109"/>
                    </a:cubicBezTo>
                    <a:cubicBezTo>
                      <a:pt x="9597" y="2143"/>
                      <a:pt x="9632" y="2156"/>
                      <a:pt x="9670" y="2156"/>
                    </a:cubicBezTo>
                    <a:cubicBezTo>
                      <a:pt x="9735" y="2156"/>
                      <a:pt x="9810" y="2117"/>
                      <a:pt x="9848" y="2079"/>
                    </a:cubicBezTo>
                    <a:cubicBezTo>
                      <a:pt x="9909" y="1988"/>
                      <a:pt x="9879" y="1836"/>
                      <a:pt x="9787" y="1805"/>
                    </a:cubicBezTo>
                    <a:cubicBezTo>
                      <a:pt x="9757" y="1775"/>
                      <a:pt x="9727" y="1775"/>
                      <a:pt x="9727" y="1744"/>
                    </a:cubicBezTo>
                    <a:lnTo>
                      <a:pt x="9879" y="1744"/>
                    </a:lnTo>
                    <a:cubicBezTo>
                      <a:pt x="10000" y="1744"/>
                      <a:pt x="10061" y="1623"/>
                      <a:pt x="10061" y="1532"/>
                    </a:cubicBezTo>
                    <a:cubicBezTo>
                      <a:pt x="10061" y="1441"/>
                      <a:pt x="9939" y="1349"/>
                      <a:pt x="9879" y="1349"/>
                    </a:cubicBezTo>
                    <a:cubicBezTo>
                      <a:pt x="9575" y="1349"/>
                      <a:pt x="9271" y="1380"/>
                      <a:pt x="8967" y="1441"/>
                    </a:cubicBezTo>
                    <a:cubicBezTo>
                      <a:pt x="8876" y="1441"/>
                      <a:pt x="8845" y="1380"/>
                      <a:pt x="8784" y="1380"/>
                    </a:cubicBezTo>
                    <a:cubicBezTo>
                      <a:pt x="8845" y="1167"/>
                      <a:pt x="8997" y="924"/>
                      <a:pt x="9149" y="833"/>
                    </a:cubicBezTo>
                    <a:cubicBezTo>
                      <a:pt x="9240" y="741"/>
                      <a:pt x="9240" y="620"/>
                      <a:pt x="9149" y="559"/>
                    </a:cubicBezTo>
                    <a:cubicBezTo>
                      <a:pt x="9119" y="513"/>
                      <a:pt x="9073" y="491"/>
                      <a:pt x="9024" y="491"/>
                    </a:cubicBezTo>
                    <a:cubicBezTo>
                      <a:pt x="8974" y="491"/>
                      <a:pt x="8921" y="513"/>
                      <a:pt x="8876" y="559"/>
                    </a:cubicBezTo>
                    <a:cubicBezTo>
                      <a:pt x="8663" y="741"/>
                      <a:pt x="8389" y="1137"/>
                      <a:pt x="8359" y="1532"/>
                    </a:cubicBezTo>
                    <a:cubicBezTo>
                      <a:pt x="8055" y="1592"/>
                      <a:pt x="7781" y="1623"/>
                      <a:pt x="7477" y="1653"/>
                    </a:cubicBezTo>
                    <a:cubicBezTo>
                      <a:pt x="7508" y="1319"/>
                      <a:pt x="7964" y="681"/>
                      <a:pt x="8116" y="437"/>
                    </a:cubicBezTo>
                    <a:lnTo>
                      <a:pt x="8207" y="316"/>
                    </a:lnTo>
                    <a:cubicBezTo>
                      <a:pt x="8268" y="255"/>
                      <a:pt x="8237" y="103"/>
                      <a:pt x="8176" y="73"/>
                    </a:cubicBezTo>
                    <a:cubicBezTo>
                      <a:pt x="8138" y="35"/>
                      <a:pt x="8089" y="18"/>
                      <a:pt x="8043" y="18"/>
                    </a:cubicBezTo>
                    <a:cubicBezTo>
                      <a:pt x="7979" y="18"/>
                      <a:pt x="7921" y="50"/>
                      <a:pt x="7903" y="103"/>
                    </a:cubicBezTo>
                    <a:lnTo>
                      <a:pt x="7812" y="225"/>
                    </a:lnTo>
                    <a:cubicBezTo>
                      <a:pt x="7447" y="741"/>
                      <a:pt x="7113" y="1319"/>
                      <a:pt x="7113" y="1744"/>
                    </a:cubicBezTo>
                    <a:cubicBezTo>
                      <a:pt x="6869" y="1775"/>
                      <a:pt x="6657" y="1805"/>
                      <a:pt x="6444" y="1836"/>
                    </a:cubicBezTo>
                    <a:cubicBezTo>
                      <a:pt x="6262" y="1896"/>
                      <a:pt x="6079" y="1927"/>
                      <a:pt x="5836" y="1957"/>
                    </a:cubicBezTo>
                    <a:cubicBezTo>
                      <a:pt x="6049" y="1623"/>
                      <a:pt x="6292" y="1197"/>
                      <a:pt x="6535" y="1137"/>
                    </a:cubicBezTo>
                    <a:cubicBezTo>
                      <a:pt x="6657" y="1076"/>
                      <a:pt x="6687" y="985"/>
                      <a:pt x="6657" y="863"/>
                    </a:cubicBezTo>
                    <a:cubicBezTo>
                      <a:pt x="6610" y="770"/>
                      <a:pt x="6546" y="730"/>
                      <a:pt x="6464" y="730"/>
                    </a:cubicBezTo>
                    <a:cubicBezTo>
                      <a:pt x="6439" y="730"/>
                      <a:pt x="6412" y="734"/>
                      <a:pt x="6383" y="741"/>
                    </a:cubicBezTo>
                    <a:cubicBezTo>
                      <a:pt x="5988" y="893"/>
                      <a:pt x="5654" y="1441"/>
                      <a:pt x="5441" y="1896"/>
                    </a:cubicBezTo>
                    <a:cubicBezTo>
                      <a:pt x="5380" y="1957"/>
                      <a:pt x="5350" y="1988"/>
                      <a:pt x="5319" y="2048"/>
                    </a:cubicBezTo>
                    <a:cubicBezTo>
                      <a:pt x="4924" y="2109"/>
                      <a:pt x="4559" y="2140"/>
                      <a:pt x="4225" y="2200"/>
                    </a:cubicBezTo>
                    <a:cubicBezTo>
                      <a:pt x="4286" y="2109"/>
                      <a:pt x="4316" y="2048"/>
                      <a:pt x="4377" y="1957"/>
                    </a:cubicBezTo>
                    <a:cubicBezTo>
                      <a:pt x="4407" y="1896"/>
                      <a:pt x="4438" y="1836"/>
                      <a:pt x="4468" y="1805"/>
                    </a:cubicBezTo>
                    <a:cubicBezTo>
                      <a:pt x="4559" y="1684"/>
                      <a:pt x="4620" y="1592"/>
                      <a:pt x="4742" y="1471"/>
                    </a:cubicBezTo>
                    <a:cubicBezTo>
                      <a:pt x="5046" y="1045"/>
                      <a:pt x="5441" y="559"/>
                      <a:pt x="5897" y="407"/>
                    </a:cubicBezTo>
                    <a:cubicBezTo>
                      <a:pt x="5988" y="377"/>
                      <a:pt x="6049" y="255"/>
                      <a:pt x="5988" y="134"/>
                    </a:cubicBezTo>
                    <a:cubicBezTo>
                      <a:pt x="5965" y="41"/>
                      <a:pt x="5888" y="1"/>
                      <a:pt x="5813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751;p67">
                <a:extLst>
                  <a:ext uri="{FF2B5EF4-FFF2-40B4-BE49-F238E27FC236}">
                    <a16:creationId xmlns:a16="http://schemas.microsoft.com/office/drawing/2014/main" id="{BCDA17AF-D5A2-4D9A-8556-E067C4B497C9}"/>
                  </a:ext>
                </a:extLst>
              </p:cNvPr>
              <p:cNvSpPr/>
              <p:nvPr/>
            </p:nvSpPr>
            <p:spPr>
              <a:xfrm>
                <a:off x="14987625" y="7308850"/>
                <a:ext cx="226475" cy="36062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14425" extrusionOk="0">
                    <a:moveTo>
                      <a:pt x="4229" y="0"/>
                    </a:moveTo>
                    <a:cubicBezTo>
                      <a:pt x="4188" y="0"/>
                      <a:pt x="4146" y="1"/>
                      <a:pt x="4104" y="3"/>
                    </a:cubicBezTo>
                    <a:cubicBezTo>
                      <a:pt x="3466" y="3"/>
                      <a:pt x="2888" y="1097"/>
                      <a:pt x="2584" y="1583"/>
                    </a:cubicBezTo>
                    <a:cubicBezTo>
                      <a:pt x="1703" y="2890"/>
                      <a:pt x="1186" y="4289"/>
                      <a:pt x="730" y="5778"/>
                    </a:cubicBezTo>
                    <a:cubicBezTo>
                      <a:pt x="1" y="8270"/>
                      <a:pt x="578" y="10611"/>
                      <a:pt x="1551" y="12951"/>
                    </a:cubicBezTo>
                    <a:cubicBezTo>
                      <a:pt x="1794" y="13529"/>
                      <a:pt x="2007" y="14319"/>
                      <a:pt x="2675" y="14410"/>
                    </a:cubicBezTo>
                    <a:cubicBezTo>
                      <a:pt x="2741" y="14420"/>
                      <a:pt x="2806" y="14424"/>
                      <a:pt x="2873" y="14424"/>
                    </a:cubicBezTo>
                    <a:cubicBezTo>
                      <a:pt x="4105" y="14424"/>
                      <a:pt x="5509" y="12877"/>
                      <a:pt x="6201" y="12070"/>
                    </a:cubicBezTo>
                    <a:cubicBezTo>
                      <a:pt x="8238" y="9881"/>
                      <a:pt x="9059" y="6447"/>
                      <a:pt x="8116" y="3559"/>
                    </a:cubicBezTo>
                    <a:cubicBezTo>
                      <a:pt x="7729" y="2188"/>
                      <a:pt x="6290" y="0"/>
                      <a:pt x="4229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752;p67">
                <a:extLst>
                  <a:ext uri="{FF2B5EF4-FFF2-40B4-BE49-F238E27FC236}">
                    <a16:creationId xmlns:a16="http://schemas.microsoft.com/office/drawing/2014/main" id="{6A5A903D-F3D5-45B1-8AF2-7508C5B18284}"/>
                  </a:ext>
                </a:extLst>
              </p:cNvPr>
              <p:cNvSpPr/>
              <p:nvPr/>
            </p:nvSpPr>
            <p:spPr>
              <a:xfrm>
                <a:off x="14980025" y="7294275"/>
                <a:ext cx="243950" cy="419675"/>
              </a:xfrm>
              <a:custGeom>
                <a:avLst/>
                <a:gdLst/>
                <a:ahLst/>
                <a:cxnLst/>
                <a:rect l="l" t="t" r="r" b="b"/>
                <a:pathLst>
                  <a:path w="9758" h="16787" extrusionOk="0">
                    <a:moveTo>
                      <a:pt x="5838" y="1"/>
                    </a:moveTo>
                    <a:cubicBezTo>
                      <a:pt x="5681" y="1"/>
                      <a:pt x="5528" y="68"/>
                      <a:pt x="5502" y="221"/>
                    </a:cubicBezTo>
                    <a:cubicBezTo>
                      <a:pt x="5350" y="738"/>
                      <a:pt x="5198" y="1194"/>
                      <a:pt x="5107" y="1680"/>
                    </a:cubicBezTo>
                    <a:cubicBezTo>
                      <a:pt x="5016" y="1741"/>
                      <a:pt x="4986" y="1862"/>
                      <a:pt x="4894" y="1954"/>
                    </a:cubicBezTo>
                    <a:cubicBezTo>
                      <a:pt x="4590" y="1710"/>
                      <a:pt x="4347" y="1346"/>
                      <a:pt x="4226" y="1042"/>
                    </a:cubicBezTo>
                    <a:cubicBezTo>
                      <a:pt x="4151" y="917"/>
                      <a:pt x="4015" y="813"/>
                      <a:pt x="3885" y="813"/>
                    </a:cubicBezTo>
                    <a:cubicBezTo>
                      <a:pt x="3856" y="813"/>
                      <a:pt x="3828" y="818"/>
                      <a:pt x="3800" y="829"/>
                    </a:cubicBezTo>
                    <a:cubicBezTo>
                      <a:pt x="3648" y="920"/>
                      <a:pt x="3527" y="1103"/>
                      <a:pt x="3618" y="1254"/>
                    </a:cubicBezTo>
                    <a:cubicBezTo>
                      <a:pt x="3800" y="1710"/>
                      <a:pt x="4256" y="2349"/>
                      <a:pt x="4864" y="2622"/>
                    </a:cubicBezTo>
                    <a:cubicBezTo>
                      <a:pt x="4742" y="3109"/>
                      <a:pt x="4651" y="3565"/>
                      <a:pt x="4560" y="4081"/>
                    </a:cubicBezTo>
                    <a:cubicBezTo>
                      <a:pt x="4074" y="3838"/>
                      <a:pt x="3283" y="2744"/>
                      <a:pt x="3010" y="2318"/>
                    </a:cubicBezTo>
                    <a:lnTo>
                      <a:pt x="2888" y="2136"/>
                    </a:lnTo>
                    <a:cubicBezTo>
                      <a:pt x="2812" y="2041"/>
                      <a:pt x="2713" y="1993"/>
                      <a:pt x="2611" y="1993"/>
                    </a:cubicBezTo>
                    <a:cubicBezTo>
                      <a:pt x="2551" y="1993"/>
                      <a:pt x="2489" y="2011"/>
                      <a:pt x="2432" y="2045"/>
                    </a:cubicBezTo>
                    <a:cubicBezTo>
                      <a:pt x="2280" y="2166"/>
                      <a:pt x="2250" y="2349"/>
                      <a:pt x="2372" y="2501"/>
                    </a:cubicBezTo>
                    <a:lnTo>
                      <a:pt x="2463" y="2653"/>
                    </a:lnTo>
                    <a:cubicBezTo>
                      <a:pt x="3071" y="3534"/>
                      <a:pt x="3770" y="4446"/>
                      <a:pt x="4438" y="4689"/>
                    </a:cubicBezTo>
                    <a:cubicBezTo>
                      <a:pt x="4378" y="5054"/>
                      <a:pt x="4286" y="5388"/>
                      <a:pt x="4256" y="5783"/>
                    </a:cubicBezTo>
                    <a:cubicBezTo>
                      <a:pt x="4195" y="6118"/>
                      <a:pt x="4134" y="6452"/>
                      <a:pt x="4074" y="6756"/>
                    </a:cubicBezTo>
                    <a:cubicBezTo>
                      <a:pt x="3648" y="6270"/>
                      <a:pt x="3162" y="5631"/>
                      <a:pt x="3131" y="5176"/>
                    </a:cubicBezTo>
                    <a:cubicBezTo>
                      <a:pt x="3131" y="5009"/>
                      <a:pt x="2954" y="4868"/>
                      <a:pt x="2807" y="4868"/>
                    </a:cubicBezTo>
                    <a:cubicBezTo>
                      <a:pt x="2793" y="4868"/>
                      <a:pt x="2780" y="4869"/>
                      <a:pt x="2767" y="4872"/>
                    </a:cubicBezTo>
                    <a:cubicBezTo>
                      <a:pt x="2584" y="4872"/>
                      <a:pt x="2432" y="5024"/>
                      <a:pt x="2463" y="5206"/>
                    </a:cubicBezTo>
                    <a:cubicBezTo>
                      <a:pt x="2524" y="5935"/>
                      <a:pt x="3192" y="6726"/>
                      <a:pt x="3739" y="7364"/>
                    </a:cubicBezTo>
                    <a:cubicBezTo>
                      <a:pt x="3800" y="7455"/>
                      <a:pt x="3891" y="7516"/>
                      <a:pt x="3922" y="7607"/>
                    </a:cubicBezTo>
                    <a:cubicBezTo>
                      <a:pt x="3800" y="8215"/>
                      <a:pt x="3648" y="8853"/>
                      <a:pt x="3496" y="9461"/>
                    </a:cubicBezTo>
                    <a:cubicBezTo>
                      <a:pt x="3435" y="9309"/>
                      <a:pt x="3314" y="9188"/>
                      <a:pt x="3223" y="9097"/>
                    </a:cubicBezTo>
                    <a:cubicBezTo>
                      <a:pt x="3162" y="8975"/>
                      <a:pt x="3071" y="8884"/>
                      <a:pt x="3040" y="8823"/>
                    </a:cubicBezTo>
                    <a:cubicBezTo>
                      <a:pt x="2919" y="8641"/>
                      <a:pt x="2767" y="8428"/>
                      <a:pt x="2675" y="8215"/>
                    </a:cubicBezTo>
                    <a:cubicBezTo>
                      <a:pt x="2159" y="7455"/>
                      <a:pt x="1612" y="6604"/>
                      <a:pt x="1642" y="5814"/>
                    </a:cubicBezTo>
                    <a:cubicBezTo>
                      <a:pt x="1642" y="5631"/>
                      <a:pt x="1490" y="5479"/>
                      <a:pt x="1308" y="5479"/>
                    </a:cubicBezTo>
                    <a:cubicBezTo>
                      <a:pt x="1095" y="5479"/>
                      <a:pt x="943" y="5631"/>
                      <a:pt x="943" y="5814"/>
                    </a:cubicBezTo>
                    <a:cubicBezTo>
                      <a:pt x="913" y="6847"/>
                      <a:pt x="1551" y="7790"/>
                      <a:pt x="2098" y="8641"/>
                    </a:cubicBezTo>
                    <a:cubicBezTo>
                      <a:pt x="2250" y="8823"/>
                      <a:pt x="2341" y="9005"/>
                      <a:pt x="2463" y="9188"/>
                    </a:cubicBezTo>
                    <a:cubicBezTo>
                      <a:pt x="2493" y="9279"/>
                      <a:pt x="2584" y="9401"/>
                      <a:pt x="2645" y="9492"/>
                    </a:cubicBezTo>
                    <a:cubicBezTo>
                      <a:pt x="2858" y="9765"/>
                      <a:pt x="3071" y="10100"/>
                      <a:pt x="3071" y="10343"/>
                    </a:cubicBezTo>
                    <a:cubicBezTo>
                      <a:pt x="3071" y="10464"/>
                      <a:pt x="3101" y="10525"/>
                      <a:pt x="3223" y="10616"/>
                    </a:cubicBezTo>
                    <a:cubicBezTo>
                      <a:pt x="3162" y="11103"/>
                      <a:pt x="3040" y="11589"/>
                      <a:pt x="2949" y="12075"/>
                    </a:cubicBezTo>
                    <a:cubicBezTo>
                      <a:pt x="2949" y="12197"/>
                      <a:pt x="2919" y="12288"/>
                      <a:pt x="2919" y="12379"/>
                    </a:cubicBezTo>
                    <a:cubicBezTo>
                      <a:pt x="2858" y="12288"/>
                      <a:pt x="2767" y="12167"/>
                      <a:pt x="2645" y="12045"/>
                    </a:cubicBezTo>
                    <a:cubicBezTo>
                      <a:pt x="2584" y="11984"/>
                      <a:pt x="2554" y="11893"/>
                      <a:pt x="2463" y="11832"/>
                    </a:cubicBezTo>
                    <a:cubicBezTo>
                      <a:pt x="1672" y="10768"/>
                      <a:pt x="1065" y="9401"/>
                      <a:pt x="730" y="7942"/>
                    </a:cubicBezTo>
                    <a:cubicBezTo>
                      <a:pt x="707" y="7802"/>
                      <a:pt x="577" y="7698"/>
                      <a:pt x="435" y="7698"/>
                    </a:cubicBezTo>
                    <a:cubicBezTo>
                      <a:pt x="392" y="7698"/>
                      <a:pt x="347" y="7707"/>
                      <a:pt x="305" y="7729"/>
                    </a:cubicBezTo>
                    <a:cubicBezTo>
                      <a:pt x="122" y="7759"/>
                      <a:pt x="1" y="7942"/>
                      <a:pt x="92" y="8124"/>
                    </a:cubicBezTo>
                    <a:cubicBezTo>
                      <a:pt x="457" y="9644"/>
                      <a:pt x="1095" y="11103"/>
                      <a:pt x="1946" y="12227"/>
                    </a:cubicBezTo>
                    <a:cubicBezTo>
                      <a:pt x="2007" y="12318"/>
                      <a:pt x="2098" y="12440"/>
                      <a:pt x="2128" y="12501"/>
                    </a:cubicBezTo>
                    <a:cubicBezTo>
                      <a:pt x="2311" y="12744"/>
                      <a:pt x="2524" y="12957"/>
                      <a:pt x="2554" y="13230"/>
                    </a:cubicBezTo>
                    <a:cubicBezTo>
                      <a:pt x="2584" y="13291"/>
                      <a:pt x="2615" y="13382"/>
                      <a:pt x="2706" y="13413"/>
                    </a:cubicBezTo>
                    <a:cubicBezTo>
                      <a:pt x="2675" y="13565"/>
                      <a:pt x="2675" y="13717"/>
                      <a:pt x="2615" y="13869"/>
                    </a:cubicBezTo>
                    <a:lnTo>
                      <a:pt x="2554" y="14203"/>
                    </a:lnTo>
                    <a:cubicBezTo>
                      <a:pt x="2402" y="14933"/>
                      <a:pt x="2250" y="15692"/>
                      <a:pt x="2280" y="16483"/>
                    </a:cubicBezTo>
                    <a:cubicBezTo>
                      <a:pt x="2280" y="16695"/>
                      <a:pt x="2432" y="16787"/>
                      <a:pt x="2615" y="16787"/>
                    </a:cubicBezTo>
                    <a:cubicBezTo>
                      <a:pt x="2827" y="16787"/>
                      <a:pt x="2979" y="16635"/>
                      <a:pt x="2919" y="16452"/>
                    </a:cubicBezTo>
                    <a:cubicBezTo>
                      <a:pt x="2888" y="15784"/>
                      <a:pt x="3040" y="15054"/>
                      <a:pt x="3192" y="14355"/>
                    </a:cubicBezTo>
                    <a:lnTo>
                      <a:pt x="3283" y="14021"/>
                    </a:lnTo>
                    <a:lnTo>
                      <a:pt x="3375" y="13352"/>
                    </a:lnTo>
                    <a:cubicBezTo>
                      <a:pt x="4803" y="12896"/>
                      <a:pt x="6171" y="12167"/>
                      <a:pt x="7448" y="11467"/>
                    </a:cubicBezTo>
                    <a:cubicBezTo>
                      <a:pt x="7752" y="11315"/>
                      <a:pt x="8025" y="11163"/>
                      <a:pt x="8329" y="11011"/>
                    </a:cubicBezTo>
                    <a:cubicBezTo>
                      <a:pt x="8481" y="10951"/>
                      <a:pt x="8542" y="10768"/>
                      <a:pt x="8481" y="10556"/>
                    </a:cubicBezTo>
                    <a:cubicBezTo>
                      <a:pt x="8413" y="10443"/>
                      <a:pt x="8296" y="10380"/>
                      <a:pt x="8165" y="10380"/>
                    </a:cubicBezTo>
                    <a:cubicBezTo>
                      <a:pt x="8119" y="10380"/>
                      <a:pt x="8072" y="10388"/>
                      <a:pt x="8025" y="10404"/>
                    </a:cubicBezTo>
                    <a:cubicBezTo>
                      <a:pt x="7721" y="10556"/>
                      <a:pt x="7448" y="10708"/>
                      <a:pt x="7144" y="10859"/>
                    </a:cubicBezTo>
                    <a:cubicBezTo>
                      <a:pt x="5958" y="11467"/>
                      <a:pt x="4742" y="12136"/>
                      <a:pt x="3496" y="12592"/>
                    </a:cubicBezTo>
                    <a:cubicBezTo>
                      <a:pt x="3496" y="12470"/>
                      <a:pt x="3527" y="12349"/>
                      <a:pt x="3527" y="12288"/>
                    </a:cubicBezTo>
                    <a:cubicBezTo>
                      <a:pt x="3618" y="11711"/>
                      <a:pt x="3739" y="11103"/>
                      <a:pt x="3831" y="10525"/>
                    </a:cubicBezTo>
                    <a:cubicBezTo>
                      <a:pt x="5502" y="9644"/>
                      <a:pt x="7448" y="8671"/>
                      <a:pt x="9363" y="7820"/>
                    </a:cubicBezTo>
                    <a:cubicBezTo>
                      <a:pt x="9697" y="7729"/>
                      <a:pt x="9758" y="7546"/>
                      <a:pt x="9697" y="7334"/>
                    </a:cubicBezTo>
                    <a:cubicBezTo>
                      <a:pt x="9629" y="7221"/>
                      <a:pt x="9511" y="7158"/>
                      <a:pt x="9381" y="7158"/>
                    </a:cubicBezTo>
                    <a:cubicBezTo>
                      <a:pt x="9335" y="7158"/>
                      <a:pt x="9288" y="7166"/>
                      <a:pt x="9241" y="7182"/>
                    </a:cubicBezTo>
                    <a:cubicBezTo>
                      <a:pt x="7539" y="8002"/>
                      <a:pt x="5776" y="8853"/>
                      <a:pt x="4195" y="9674"/>
                    </a:cubicBezTo>
                    <a:cubicBezTo>
                      <a:pt x="4286" y="9157"/>
                      <a:pt x="4408" y="8641"/>
                      <a:pt x="4530" y="8093"/>
                    </a:cubicBezTo>
                    <a:cubicBezTo>
                      <a:pt x="4530" y="8093"/>
                      <a:pt x="4560" y="8093"/>
                      <a:pt x="4560" y="8063"/>
                    </a:cubicBezTo>
                    <a:cubicBezTo>
                      <a:pt x="4742" y="7942"/>
                      <a:pt x="4955" y="7790"/>
                      <a:pt x="5168" y="7638"/>
                    </a:cubicBezTo>
                    <a:cubicBezTo>
                      <a:pt x="5593" y="7334"/>
                      <a:pt x="6019" y="7030"/>
                      <a:pt x="6384" y="6938"/>
                    </a:cubicBezTo>
                    <a:cubicBezTo>
                      <a:pt x="6566" y="6878"/>
                      <a:pt x="6657" y="6695"/>
                      <a:pt x="6627" y="6513"/>
                    </a:cubicBezTo>
                    <a:cubicBezTo>
                      <a:pt x="6574" y="6354"/>
                      <a:pt x="6428" y="6264"/>
                      <a:pt x="6271" y="6264"/>
                    </a:cubicBezTo>
                    <a:cubicBezTo>
                      <a:pt x="6248" y="6264"/>
                      <a:pt x="6225" y="6266"/>
                      <a:pt x="6201" y="6270"/>
                    </a:cubicBezTo>
                    <a:cubicBezTo>
                      <a:pt x="5654" y="6422"/>
                      <a:pt x="5198" y="6786"/>
                      <a:pt x="4742" y="7090"/>
                    </a:cubicBezTo>
                    <a:cubicBezTo>
                      <a:pt x="4712" y="7090"/>
                      <a:pt x="4712" y="7121"/>
                      <a:pt x="4682" y="7121"/>
                    </a:cubicBezTo>
                    <a:cubicBezTo>
                      <a:pt x="4742" y="6726"/>
                      <a:pt x="4834" y="6331"/>
                      <a:pt x="4894" y="5935"/>
                    </a:cubicBezTo>
                    <a:lnTo>
                      <a:pt x="5138" y="4689"/>
                    </a:lnTo>
                    <a:cubicBezTo>
                      <a:pt x="5776" y="4446"/>
                      <a:pt x="6414" y="3656"/>
                      <a:pt x="7052" y="2926"/>
                    </a:cubicBezTo>
                    <a:cubicBezTo>
                      <a:pt x="7417" y="2531"/>
                      <a:pt x="7752" y="2136"/>
                      <a:pt x="7964" y="1954"/>
                    </a:cubicBezTo>
                    <a:cubicBezTo>
                      <a:pt x="8147" y="1832"/>
                      <a:pt x="8177" y="1650"/>
                      <a:pt x="8056" y="1498"/>
                    </a:cubicBezTo>
                    <a:cubicBezTo>
                      <a:pt x="7980" y="1403"/>
                      <a:pt x="7880" y="1355"/>
                      <a:pt x="7779" y="1355"/>
                    </a:cubicBezTo>
                    <a:cubicBezTo>
                      <a:pt x="7718" y="1355"/>
                      <a:pt x="7657" y="1372"/>
                      <a:pt x="7600" y="1406"/>
                    </a:cubicBezTo>
                    <a:cubicBezTo>
                      <a:pt x="7296" y="1650"/>
                      <a:pt x="6961" y="2014"/>
                      <a:pt x="6566" y="2501"/>
                    </a:cubicBezTo>
                    <a:cubicBezTo>
                      <a:pt x="6232" y="2926"/>
                      <a:pt x="5745" y="3504"/>
                      <a:pt x="5320" y="3838"/>
                    </a:cubicBezTo>
                    <a:cubicBezTo>
                      <a:pt x="5441" y="3200"/>
                      <a:pt x="5593" y="2562"/>
                      <a:pt x="5745" y="1954"/>
                    </a:cubicBezTo>
                    <a:cubicBezTo>
                      <a:pt x="5989" y="1589"/>
                      <a:pt x="6353" y="1254"/>
                      <a:pt x="6597" y="1072"/>
                    </a:cubicBezTo>
                    <a:cubicBezTo>
                      <a:pt x="6749" y="951"/>
                      <a:pt x="6809" y="768"/>
                      <a:pt x="6688" y="616"/>
                    </a:cubicBezTo>
                    <a:cubicBezTo>
                      <a:pt x="6612" y="521"/>
                      <a:pt x="6512" y="474"/>
                      <a:pt x="6411" y="474"/>
                    </a:cubicBezTo>
                    <a:cubicBezTo>
                      <a:pt x="6350" y="474"/>
                      <a:pt x="6289" y="491"/>
                      <a:pt x="6232" y="525"/>
                    </a:cubicBezTo>
                    <a:cubicBezTo>
                      <a:pt x="6201" y="586"/>
                      <a:pt x="6110" y="616"/>
                      <a:pt x="6080" y="647"/>
                    </a:cubicBezTo>
                    <a:cubicBezTo>
                      <a:pt x="6110" y="586"/>
                      <a:pt x="6110" y="495"/>
                      <a:pt x="6141" y="434"/>
                    </a:cubicBezTo>
                    <a:cubicBezTo>
                      <a:pt x="6201" y="221"/>
                      <a:pt x="6110" y="39"/>
                      <a:pt x="5928" y="8"/>
                    </a:cubicBezTo>
                    <a:cubicBezTo>
                      <a:pt x="5898" y="3"/>
                      <a:pt x="5868" y="1"/>
                      <a:pt x="5838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753;p67">
                <a:extLst>
                  <a:ext uri="{FF2B5EF4-FFF2-40B4-BE49-F238E27FC236}">
                    <a16:creationId xmlns:a16="http://schemas.microsoft.com/office/drawing/2014/main" id="{3A3578A1-D6B7-4C16-8638-42C67021541E}"/>
                  </a:ext>
                </a:extLst>
              </p:cNvPr>
              <p:cNvSpPr/>
              <p:nvPr/>
            </p:nvSpPr>
            <p:spPr>
              <a:xfrm>
                <a:off x="15219400" y="7444275"/>
                <a:ext cx="105650" cy="125250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5010" extrusionOk="0">
                    <a:moveTo>
                      <a:pt x="3565" y="0"/>
                    </a:moveTo>
                    <a:cubicBezTo>
                      <a:pt x="3146" y="0"/>
                      <a:pt x="2617" y="221"/>
                      <a:pt x="2310" y="331"/>
                    </a:cubicBezTo>
                    <a:cubicBezTo>
                      <a:pt x="1186" y="726"/>
                      <a:pt x="304" y="1790"/>
                      <a:pt x="61" y="3005"/>
                    </a:cubicBezTo>
                    <a:cubicBezTo>
                      <a:pt x="0" y="3583"/>
                      <a:pt x="152" y="4647"/>
                      <a:pt x="912" y="4981"/>
                    </a:cubicBezTo>
                    <a:cubicBezTo>
                      <a:pt x="947" y="5001"/>
                      <a:pt x="986" y="5009"/>
                      <a:pt x="1028" y="5009"/>
                    </a:cubicBezTo>
                    <a:cubicBezTo>
                      <a:pt x="1249" y="5009"/>
                      <a:pt x="1559" y="4779"/>
                      <a:pt x="1763" y="4677"/>
                    </a:cubicBezTo>
                    <a:cubicBezTo>
                      <a:pt x="2280" y="4373"/>
                      <a:pt x="2736" y="3978"/>
                      <a:pt x="3161" y="3552"/>
                    </a:cubicBezTo>
                    <a:cubicBezTo>
                      <a:pt x="3891" y="2793"/>
                      <a:pt x="4073" y="1881"/>
                      <a:pt x="4134" y="847"/>
                    </a:cubicBezTo>
                    <a:cubicBezTo>
                      <a:pt x="4134" y="635"/>
                      <a:pt x="4225" y="270"/>
                      <a:pt x="3982" y="118"/>
                    </a:cubicBezTo>
                    <a:cubicBezTo>
                      <a:pt x="3872" y="33"/>
                      <a:pt x="3727" y="0"/>
                      <a:pt x="3565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754;p67">
                <a:extLst>
                  <a:ext uri="{FF2B5EF4-FFF2-40B4-BE49-F238E27FC236}">
                    <a16:creationId xmlns:a16="http://schemas.microsoft.com/office/drawing/2014/main" id="{7CF77E11-0C28-4F65-8909-0239F436D9BF}"/>
                  </a:ext>
                </a:extLst>
              </p:cNvPr>
              <p:cNvSpPr/>
              <p:nvPr/>
            </p:nvSpPr>
            <p:spPr>
              <a:xfrm>
                <a:off x="15214075" y="7435525"/>
                <a:ext cx="118575" cy="13632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5453" extrusionOk="0">
                    <a:moveTo>
                      <a:pt x="4571" y="0"/>
                    </a:moveTo>
                    <a:cubicBezTo>
                      <a:pt x="4518" y="0"/>
                      <a:pt x="4461" y="35"/>
                      <a:pt x="4438" y="103"/>
                    </a:cubicBezTo>
                    <a:cubicBezTo>
                      <a:pt x="4317" y="346"/>
                      <a:pt x="4134" y="589"/>
                      <a:pt x="3982" y="772"/>
                    </a:cubicBezTo>
                    <a:lnTo>
                      <a:pt x="3891" y="893"/>
                    </a:lnTo>
                    <a:cubicBezTo>
                      <a:pt x="3830" y="954"/>
                      <a:pt x="3800" y="1045"/>
                      <a:pt x="3709" y="1106"/>
                    </a:cubicBezTo>
                    <a:cubicBezTo>
                      <a:pt x="3131" y="1045"/>
                      <a:pt x="2523" y="1045"/>
                      <a:pt x="1915" y="1045"/>
                    </a:cubicBezTo>
                    <a:lnTo>
                      <a:pt x="1551" y="1045"/>
                    </a:lnTo>
                    <a:cubicBezTo>
                      <a:pt x="1460" y="1045"/>
                      <a:pt x="1429" y="1106"/>
                      <a:pt x="1429" y="1197"/>
                    </a:cubicBezTo>
                    <a:cubicBezTo>
                      <a:pt x="1429" y="1258"/>
                      <a:pt x="1520" y="1319"/>
                      <a:pt x="1581" y="1319"/>
                    </a:cubicBezTo>
                    <a:lnTo>
                      <a:pt x="1976" y="1319"/>
                    </a:lnTo>
                    <a:cubicBezTo>
                      <a:pt x="2493" y="1319"/>
                      <a:pt x="3040" y="1319"/>
                      <a:pt x="3557" y="1349"/>
                    </a:cubicBezTo>
                    <a:cubicBezTo>
                      <a:pt x="3526" y="1380"/>
                      <a:pt x="3526" y="1410"/>
                      <a:pt x="3496" y="1471"/>
                    </a:cubicBezTo>
                    <a:cubicBezTo>
                      <a:pt x="3344" y="1653"/>
                      <a:pt x="3222" y="1836"/>
                      <a:pt x="3071" y="2018"/>
                    </a:cubicBezTo>
                    <a:cubicBezTo>
                      <a:pt x="2311" y="2018"/>
                      <a:pt x="1429" y="2018"/>
                      <a:pt x="639" y="1988"/>
                    </a:cubicBezTo>
                    <a:cubicBezTo>
                      <a:pt x="590" y="1926"/>
                      <a:pt x="555" y="1904"/>
                      <a:pt x="532" y="1904"/>
                    </a:cubicBezTo>
                    <a:cubicBezTo>
                      <a:pt x="498" y="1904"/>
                      <a:pt x="487" y="1951"/>
                      <a:pt x="487" y="1988"/>
                    </a:cubicBezTo>
                    <a:cubicBezTo>
                      <a:pt x="487" y="2079"/>
                      <a:pt x="517" y="2140"/>
                      <a:pt x="608" y="2140"/>
                    </a:cubicBezTo>
                    <a:cubicBezTo>
                      <a:pt x="1368" y="2200"/>
                      <a:pt x="2128" y="2200"/>
                      <a:pt x="2827" y="2200"/>
                    </a:cubicBezTo>
                    <a:cubicBezTo>
                      <a:pt x="2675" y="2352"/>
                      <a:pt x="2584" y="2535"/>
                      <a:pt x="2463" y="2687"/>
                    </a:cubicBezTo>
                    <a:lnTo>
                      <a:pt x="2432" y="2687"/>
                    </a:lnTo>
                    <a:cubicBezTo>
                      <a:pt x="2341" y="2687"/>
                      <a:pt x="2219" y="2717"/>
                      <a:pt x="2128" y="2717"/>
                    </a:cubicBezTo>
                    <a:cubicBezTo>
                      <a:pt x="1981" y="2738"/>
                      <a:pt x="1849" y="2773"/>
                      <a:pt x="1721" y="2773"/>
                    </a:cubicBezTo>
                    <a:cubicBezTo>
                      <a:pt x="1664" y="2773"/>
                      <a:pt x="1607" y="2766"/>
                      <a:pt x="1551" y="2747"/>
                    </a:cubicBezTo>
                    <a:cubicBezTo>
                      <a:pt x="1460" y="2747"/>
                      <a:pt x="1399" y="2808"/>
                      <a:pt x="1399" y="2869"/>
                    </a:cubicBezTo>
                    <a:cubicBezTo>
                      <a:pt x="1399" y="2960"/>
                      <a:pt x="1429" y="3021"/>
                      <a:pt x="1520" y="3021"/>
                    </a:cubicBezTo>
                    <a:cubicBezTo>
                      <a:pt x="1574" y="3030"/>
                      <a:pt x="1635" y="3034"/>
                      <a:pt x="1699" y="3034"/>
                    </a:cubicBezTo>
                    <a:cubicBezTo>
                      <a:pt x="1855" y="3034"/>
                      <a:pt x="2030" y="3012"/>
                      <a:pt x="2159" y="2991"/>
                    </a:cubicBezTo>
                    <a:lnTo>
                      <a:pt x="2189" y="2991"/>
                    </a:lnTo>
                    <a:cubicBezTo>
                      <a:pt x="2067" y="3082"/>
                      <a:pt x="2007" y="3264"/>
                      <a:pt x="1885" y="3355"/>
                    </a:cubicBezTo>
                    <a:cubicBezTo>
                      <a:pt x="1763" y="3507"/>
                      <a:pt x="1703" y="3629"/>
                      <a:pt x="1581" y="3781"/>
                    </a:cubicBezTo>
                    <a:cubicBezTo>
                      <a:pt x="1557" y="3778"/>
                      <a:pt x="1533" y="3777"/>
                      <a:pt x="1508" y="3777"/>
                    </a:cubicBezTo>
                    <a:cubicBezTo>
                      <a:pt x="1244" y="3777"/>
                      <a:pt x="914" y="3916"/>
                      <a:pt x="608" y="4054"/>
                    </a:cubicBezTo>
                    <a:cubicBezTo>
                      <a:pt x="396" y="4115"/>
                      <a:pt x="213" y="4206"/>
                      <a:pt x="92" y="4237"/>
                    </a:cubicBezTo>
                    <a:cubicBezTo>
                      <a:pt x="31" y="4237"/>
                      <a:pt x="1" y="4328"/>
                      <a:pt x="1" y="4389"/>
                    </a:cubicBezTo>
                    <a:cubicBezTo>
                      <a:pt x="1" y="4480"/>
                      <a:pt x="61" y="4510"/>
                      <a:pt x="153" y="4510"/>
                    </a:cubicBezTo>
                    <a:cubicBezTo>
                      <a:pt x="304" y="4450"/>
                      <a:pt x="487" y="4389"/>
                      <a:pt x="700" y="4298"/>
                    </a:cubicBezTo>
                    <a:cubicBezTo>
                      <a:pt x="912" y="4237"/>
                      <a:pt x="1156" y="4115"/>
                      <a:pt x="1399" y="4085"/>
                    </a:cubicBezTo>
                    <a:lnTo>
                      <a:pt x="1399" y="4085"/>
                    </a:lnTo>
                    <a:cubicBezTo>
                      <a:pt x="1247" y="4267"/>
                      <a:pt x="1064" y="4510"/>
                      <a:pt x="912" y="4693"/>
                    </a:cubicBezTo>
                    <a:cubicBezTo>
                      <a:pt x="760" y="4784"/>
                      <a:pt x="548" y="4814"/>
                      <a:pt x="456" y="4845"/>
                    </a:cubicBezTo>
                    <a:cubicBezTo>
                      <a:pt x="365" y="4845"/>
                      <a:pt x="335" y="4936"/>
                      <a:pt x="335" y="4997"/>
                    </a:cubicBezTo>
                    <a:cubicBezTo>
                      <a:pt x="335" y="5058"/>
                      <a:pt x="396" y="5118"/>
                      <a:pt x="487" y="5118"/>
                    </a:cubicBezTo>
                    <a:lnTo>
                      <a:pt x="548" y="5118"/>
                    </a:lnTo>
                    <a:lnTo>
                      <a:pt x="487" y="5179"/>
                    </a:lnTo>
                    <a:cubicBezTo>
                      <a:pt x="456" y="5209"/>
                      <a:pt x="456" y="5331"/>
                      <a:pt x="487" y="5361"/>
                    </a:cubicBezTo>
                    <a:cubicBezTo>
                      <a:pt x="502" y="5392"/>
                      <a:pt x="540" y="5407"/>
                      <a:pt x="578" y="5407"/>
                    </a:cubicBezTo>
                    <a:cubicBezTo>
                      <a:pt x="616" y="5407"/>
                      <a:pt x="654" y="5392"/>
                      <a:pt x="669" y="5361"/>
                    </a:cubicBezTo>
                    <a:cubicBezTo>
                      <a:pt x="821" y="5209"/>
                      <a:pt x="943" y="5058"/>
                      <a:pt x="1095" y="4906"/>
                    </a:cubicBezTo>
                    <a:cubicBezTo>
                      <a:pt x="1125" y="4875"/>
                      <a:pt x="1156" y="4875"/>
                      <a:pt x="1216" y="4845"/>
                    </a:cubicBezTo>
                    <a:cubicBezTo>
                      <a:pt x="1277" y="4997"/>
                      <a:pt x="1277" y="5149"/>
                      <a:pt x="1277" y="5301"/>
                    </a:cubicBezTo>
                    <a:cubicBezTo>
                      <a:pt x="1277" y="5361"/>
                      <a:pt x="1308" y="5453"/>
                      <a:pt x="1399" y="5453"/>
                    </a:cubicBezTo>
                    <a:cubicBezTo>
                      <a:pt x="1460" y="5453"/>
                      <a:pt x="1551" y="5422"/>
                      <a:pt x="1551" y="5331"/>
                    </a:cubicBezTo>
                    <a:cubicBezTo>
                      <a:pt x="1551" y="5149"/>
                      <a:pt x="1520" y="4845"/>
                      <a:pt x="1368" y="4602"/>
                    </a:cubicBezTo>
                    <a:cubicBezTo>
                      <a:pt x="1460" y="4450"/>
                      <a:pt x="1612" y="4298"/>
                      <a:pt x="1733" y="4146"/>
                    </a:cubicBezTo>
                    <a:cubicBezTo>
                      <a:pt x="1885" y="4358"/>
                      <a:pt x="1976" y="4875"/>
                      <a:pt x="1976" y="5058"/>
                    </a:cubicBezTo>
                    <a:lnTo>
                      <a:pt x="1976" y="5149"/>
                    </a:lnTo>
                    <a:cubicBezTo>
                      <a:pt x="1976" y="5209"/>
                      <a:pt x="2037" y="5270"/>
                      <a:pt x="2128" y="5270"/>
                    </a:cubicBezTo>
                    <a:cubicBezTo>
                      <a:pt x="2189" y="5270"/>
                      <a:pt x="2219" y="5179"/>
                      <a:pt x="2219" y="5118"/>
                    </a:cubicBezTo>
                    <a:lnTo>
                      <a:pt x="2219" y="5027"/>
                    </a:lnTo>
                    <a:cubicBezTo>
                      <a:pt x="2159" y="4602"/>
                      <a:pt x="2067" y="4146"/>
                      <a:pt x="1885" y="3963"/>
                    </a:cubicBezTo>
                    <a:cubicBezTo>
                      <a:pt x="1976" y="3842"/>
                      <a:pt x="2067" y="3751"/>
                      <a:pt x="2159" y="3629"/>
                    </a:cubicBezTo>
                    <a:lnTo>
                      <a:pt x="2371" y="3295"/>
                    </a:lnTo>
                    <a:cubicBezTo>
                      <a:pt x="2463" y="3538"/>
                      <a:pt x="2493" y="3842"/>
                      <a:pt x="2432" y="3994"/>
                    </a:cubicBezTo>
                    <a:cubicBezTo>
                      <a:pt x="2371" y="4085"/>
                      <a:pt x="2432" y="4146"/>
                      <a:pt x="2493" y="4206"/>
                    </a:cubicBezTo>
                    <a:cubicBezTo>
                      <a:pt x="2516" y="4214"/>
                      <a:pt x="2537" y="4218"/>
                      <a:pt x="2556" y="4218"/>
                    </a:cubicBezTo>
                    <a:cubicBezTo>
                      <a:pt x="2613" y="4218"/>
                      <a:pt x="2653" y="4184"/>
                      <a:pt x="2675" y="4115"/>
                    </a:cubicBezTo>
                    <a:cubicBezTo>
                      <a:pt x="2797" y="3842"/>
                      <a:pt x="2736" y="3447"/>
                      <a:pt x="2645" y="3143"/>
                    </a:cubicBezTo>
                    <a:cubicBezTo>
                      <a:pt x="2645" y="3082"/>
                      <a:pt x="2615" y="3051"/>
                      <a:pt x="2615" y="3021"/>
                    </a:cubicBezTo>
                    <a:cubicBezTo>
                      <a:pt x="2767" y="2839"/>
                      <a:pt x="2919" y="2626"/>
                      <a:pt x="3101" y="2443"/>
                    </a:cubicBezTo>
                    <a:cubicBezTo>
                      <a:pt x="3101" y="2535"/>
                      <a:pt x="3101" y="2565"/>
                      <a:pt x="3131" y="2626"/>
                    </a:cubicBezTo>
                    <a:lnTo>
                      <a:pt x="3131" y="2747"/>
                    </a:lnTo>
                    <a:cubicBezTo>
                      <a:pt x="3131" y="2839"/>
                      <a:pt x="3131" y="2930"/>
                      <a:pt x="3192" y="3051"/>
                    </a:cubicBezTo>
                    <a:cubicBezTo>
                      <a:pt x="3222" y="3386"/>
                      <a:pt x="3253" y="3811"/>
                      <a:pt x="3101" y="4115"/>
                    </a:cubicBezTo>
                    <a:cubicBezTo>
                      <a:pt x="3071" y="4206"/>
                      <a:pt x="3101" y="4267"/>
                      <a:pt x="3131" y="4298"/>
                    </a:cubicBezTo>
                    <a:cubicBezTo>
                      <a:pt x="3160" y="4316"/>
                      <a:pt x="3185" y="4324"/>
                      <a:pt x="3208" y="4324"/>
                    </a:cubicBezTo>
                    <a:cubicBezTo>
                      <a:pt x="3260" y="4324"/>
                      <a:pt x="3302" y="4288"/>
                      <a:pt x="3344" y="4267"/>
                    </a:cubicBezTo>
                    <a:cubicBezTo>
                      <a:pt x="3526" y="3933"/>
                      <a:pt x="3496" y="3477"/>
                      <a:pt x="3405" y="3051"/>
                    </a:cubicBezTo>
                    <a:cubicBezTo>
                      <a:pt x="3405" y="2930"/>
                      <a:pt x="3374" y="2869"/>
                      <a:pt x="3374" y="2778"/>
                    </a:cubicBezTo>
                    <a:lnTo>
                      <a:pt x="3374" y="2626"/>
                    </a:lnTo>
                    <a:cubicBezTo>
                      <a:pt x="3374" y="2535"/>
                      <a:pt x="3344" y="2322"/>
                      <a:pt x="3374" y="2261"/>
                    </a:cubicBezTo>
                    <a:lnTo>
                      <a:pt x="3374" y="2140"/>
                    </a:lnTo>
                    <a:cubicBezTo>
                      <a:pt x="3496" y="1988"/>
                      <a:pt x="3587" y="1836"/>
                      <a:pt x="3709" y="1653"/>
                    </a:cubicBezTo>
                    <a:cubicBezTo>
                      <a:pt x="3739" y="1623"/>
                      <a:pt x="3739" y="1562"/>
                      <a:pt x="3800" y="1562"/>
                    </a:cubicBezTo>
                    <a:cubicBezTo>
                      <a:pt x="3800" y="1623"/>
                      <a:pt x="3800" y="1684"/>
                      <a:pt x="3830" y="1714"/>
                    </a:cubicBezTo>
                    <a:cubicBezTo>
                      <a:pt x="3830" y="1775"/>
                      <a:pt x="3830" y="1805"/>
                      <a:pt x="3861" y="1836"/>
                    </a:cubicBezTo>
                    <a:cubicBezTo>
                      <a:pt x="3952" y="2383"/>
                      <a:pt x="3952" y="2991"/>
                      <a:pt x="3800" y="3538"/>
                    </a:cubicBezTo>
                    <a:cubicBezTo>
                      <a:pt x="3800" y="3629"/>
                      <a:pt x="3830" y="3690"/>
                      <a:pt x="3891" y="3690"/>
                    </a:cubicBezTo>
                    <a:cubicBezTo>
                      <a:pt x="3982" y="3690"/>
                      <a:pt x="4043" y="3659"/>
                      <a:pt x="4043" y="3599"/>
                    </a:cubicBezTo>
                    <a:cubicBezTo>
                      <a:pt x="4195" y="2991"/>
                      <a:pt x="4195" y="2322"/>
                      <a:pt x="4134" y="1805"/>
                    </a:cubicBezTo>
                    <a:cubicBezTo>
                      <a:pt x="4134" y="1775"/>
                      <a:pt x="4134" y="1714"/>
                      <a:pt x="4104" y="1684"/>
                    </a:cubicBezTo>
                    <a:cubicBezTo>
                      <a:pt x="4043" y="1562"/>
                      <a:pt x="4043" y="1471"/>
                      <a:pt x="4043" y="1349"/>
                    </a:cubicBezTo>
                    <a:cubicBezTo>
                      <a:pt x="4043" y="1319"/>
                      <a:pt x="4043" y="1258"/>
                      <a:pt x="4013" y="1228"/>
                    </a:cubicBezTo>
                    <a:cubicBezTo>
                      <a:pt x="4043" y="1197"/>
                      <a:pt x="4104" y="1106"/>
                      <a:pt x="4134" y="1076"/>
                    </a:cubicBezTo>
                    <a:lnTo>
                      <a:pt x="4195" y="954"/>
                    </a:lnTo>
                    <a:cubicBezTo>
                      <a:pt x="4408" y="741"/>
                      <a:pt x="4590" y="468"/>
                      <a:pt x="4712" y="194"/>
                    </a:cubicBezTo>
                    <a:cubicBezTo>
                      <a:pt x="4742" y="133"/>
                      <a:pt x="4712" y="42"/>
                      <a:pt x="4621" y="12"/>
                    </a:cubicBezTo>
                    <a:cubicBezTo>
                      <a:pt x="4605" y="4"/>
                      <a:pt x="4588" y="0"/>
                      <a:pt x="4571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755;p67">
                <a:extLst>
                  <a:ext uri="{FF2B5EF4-FFF2-40B4-BE49-F238E27FC236}">
                    <a16:creationId xmlns:a16="http://schemas.microsoft.com/office/drawing/2014/main" id="{95325ED4-4737-4652-8B53-A54DAE2746CC}"/>
                  </a:ext>
                </a:extLst>
              </p:cNvPr>
              <p:cNvSpPr/>
              <p:nvPr/>
            </p:nvSpPr>
            <p:spPr>
              <a:xfrm>
                <a:off x="14816650" y="7074325"/>
                <a:ext cx="137575" cy="181775"/>
              </a:xfrm>
              <a:custGeom>
                <a:avLst/>
                <a:gdLst/>
                <a:ahLst/>
                <a:cxnLst/>
                <a:rect l="l" t="t" r="r" b="b"/>
                <a:pathLst>
                  <a:path w="5503" h="7271" extrusionOk="0">
                    <a:moveTo>
                      <a:pt x="1491" y="1"/>
                    </a:moveTo>
                    <a:cubicBezTo>
                      <a:pt x="1068" y="1"/>
                      <a:pt x="651" y="117"/>
                      <a:pt x="305" y="417"/>
                    </a:cubicBezTo>
                    <a:cubicBezTo>
                      <a:pt x="1" y="630"/>
                      <a:pt x="153" y="1329"/>
                      <a:pt x="183" y="1633"/>
                    </a:cubicBezTo>
                    <a:cubicBezTo>
                      <a:pt x="274" y="2514"/>
                      <a:pt x="487" y="3305"/>
                      <a:pt x="852" y="4095"/>
                    </a:cubicBezTo>
                    <a:cubicBezTo>
                      <a:pt x="1368" y="5463"/>
                      <a:pt x="2432" y="6253"/>
                      <a:pt x="3648" y="6952"/>
                    </a:cubicBezTo>
                    <a:cubicBezTo>
                      <a:pt x="3889" y="7073"/>
                      <a:pt x="4188" y="7270"/>
                      <a:pt x="4453" y="7270"/>
                    </a:cubicBezTo>
                    <a:cubicBezTo>
                      <a:pt x="4522" y="7270"/>
                      <a:pt x="4589" y="7257"/>
                      <a:pt x="4651" y="7226"/>
                    </a:cubicBezTo>
                    <a:cubicBezTo>
                      <a:pt x="5259" y="6831"/>
                      <a:pt x="5350" y="5615"/>
                      <a:pt x="5411" y="5007"/>
                    </a:cubicBezTo>
                    <a:cubicBezTo>
                      <a:pt x="5502" y="3335"/>
                      <a:pt x="4712" y="1603"/>
                      <a:pt x="3344" y="630"/>
                    </a:cubicBezTo>
                    <a:cubicBezTo>
                      <a:pt x="2892" y="310"/>
                      <a:pt x="2183" y="1"/>
                      <a:pt x="1491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756;p67">
                <a:extLst>
                  <a:ext uri="{FF2B5EF4-FFF2-40B4-BE49-F238E27FC236}">
                    <a16:creationId xmlns:a16="http://schemas.microsoft.com/office/drawing/2014/main" id="{A15CF928-5CE4-4407-979C-6993E634F28D}"/>
                  </a:ext>
                </a:extLst>
              </p:cNvPr>
              <p:cNvSpPr/>
              <p:nvPr/>
            </p:nvSpPr>
            <p:spPr>
              <a:xfrm>
                <a:off x="14816650" y="7061750"/>
                <a:ext cx="140600" cy="211775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8471" extrusionOk="0">
                    <a:moveTo>
                      <a:pt x="2221" y="0"/>
                    </a:moveTo>
                    <a:cubicBezTo>
                      <a:pt x="2137" y="0"/>
                      <a:pt x="2087" y="55"/>
                      <a:pt x="2037" y="130"/>
                    </a:cubicBezTo>
                    <a:cubicBezTo>
                      <a:pt x="2007" y="312"/>
                      <a:pt x="1976" y="616"/>
                      <a:pt x="1976" y="950"/>
                    </a:cubicBezTo>
                    <a:cubicBezTo>
                      <a:pt x="1976" y="1254"/>
                      <a:pt x="1946" y="1680"/>
                      <a:pt x="1885" y="1954"/>
                    </a:cubicBezTo>
                    <a:cubicBezTo>
                      <a:pt x="1733" y="1650"/>
                      <a:pt x="1581" y="1285"/>
                      <a:pt x="1429" y="950"/>
                    </a:cubicBezTo>
                    <a:cubicBezTo>
                      <a:pt x="1429" y="738"/>
                      <a:pt x="1490" y="464"/>
                      <a:pt x="1520" y="282"/>
                    </a:cubicBezTo>
                    <a:cubicBezTo>
                      <a:pt x="1551" y="160"/>
                      <a:pt x="1490" y="69"/>
                      <a:pt x="1399" y="39"/>
                    </a:cubicBezTo>
                    <a:cubicBezTo>
                      <a:pt x="1377" y="33"/>
                      <a:pt x="1358" y="31"/>
                      <a:pt x="1340" y="31"/>
                    </a:cubicBezTo>
                    <a:cubicBezTo>
                      <a:pt x="1257" y="31"/>
                      <a:pt x="1211" y="85"/>
                      <a:pt x="1186" y="160"/>
                    </a:cubicBezTo>
                    <a:cubicBezTo>
                      <a:pt x="1186" y="191"/>
                      <a:pt x="1156" y="221"/>
                      <a:pt x="1156" y="282"/>
                    </a:cubicBezTo>
                    <a:cubicBezTo>
                      <a:pt x="1156" y="221"/>
                      <a:pt x="1095" y="191"/>
                      <a:pt x="1095" y="160"/>
                    </a:cubicBezTo>
                    <a:cubicBezTo>
                      <a:pt x="1072" y="67"/>
                      <a:pt x="995" y="28"/>
                      <a:pt x="933" y="28"/>
                    </a:cubicBezTo>
                    <a:cubicBezTo>
                      <a:pt x="914" y="28"/>
                      <a:pt x="896" y="31"/>
                      <a:pt x="882" y="39"/>
                    </a:cubicBezTo>
                    <a:cubicBezTo>
                      <a:pt x="760" y="69"/>
                      <a:pt x="730" y="191"/>
                      <a:pt x="760" y="282"/>
                    </a:cubicBezTo>
                    <a:cubicBezTo>
                      <a:pt x="882" y="525"/>
                      <a:pt x="943" y="799"/>
                      <a:pt x="1064" y="1042"/>
                    </a:cubicBezTo>
                    <a:lnTo>
                      <a:pt x="1064" y="1224"/>
                    </a:lnTo>
                    <a:cubicBezTo>
                      <a:pt x="852" y="1224"/>
                      <a:pt x="608" y="1133"/>
                      <a:pt x="457" y="1072"/>
                    </a:cubicBezTo>
                    <a:cubicBezTo>
                      <a:pt x="440" y="1064"/>
                      <a:pt x="420" y="1060"/>
                      <a:pt x="396" y="1060"/>
                    </a:cubicBezTo>
                    <a:cubicBezTo>
                      <a:pt x="333" y="1060"/>
                      <a:pt x="250" y="1088"/>
                      <a:pt x="183" y="1133"/>
                    </a:cubicBezTo>
                    <a:cubicBezTo>
                      <a:pt x="153" y="1224"/>
                      <a:pt x="183" y="1346"/>
                      <a:pt x="274" y="1406"/>
                    </a:cubicBezTo>
                    <a:cubicBezTo>
                      <a:pt x="436" y="1522"/>
                      <a:pt x="721" y="1620"/>
                      <a:pt x="1023" y="1620"/>
                    </a:cubicBezTo>
                    <a:cubicBezTo>
                      <a:pt x="1117" y="1620"/>
                      <a:pt x="1213" y="1611"/>
                      <a:pt x="1308" y="1589"/>
                    </a:cubicBezTo>
                    <a:cubicBezTo>
                      <a:pt x="1399" y="1862"/>
                      <a:pt x="1520" y="2106"/>
                      <a:pt x="1672" y="2318"/>
                    </a:cubicBezTo>
                    <a:cubicBezTo>
                      <a:pt x="1625" y="2332"/>
                      <a:pt x="1568" y="2339"/>
                      <a:pt x="1504" y="2339"/>
                    </a:cubicBezTo>
                    <a:cubicBezTo>
                      <a:pt x="1154" y="2339"/>
                      <a:pt x="601" y="2157"/>
                      <a:pt x="396" y="2106"/>
                    </a:cubicBezTo>
                    <a:lnTo>
                      <a:pt x="274" y="2045"/>
                    </a:lnTo>
                    <a:cubicBezTo>
                      <a:pt x="258" y="2041"/>
                      <a:pt x="242" y="2039"/>
                      <a:pt x="228" y="2039"/>
                    </a:cubicBezTo>
                    <a:cubicBezTo>
                      <a:pt x="136" y="2039"/>
                      <a:pt x="83" y="2114"/>
                      <a:pt x="31" y="2166"/>
                    </a:cubicBezTo>
                    <a:cubicBezTo>
                      <a:pt x="1" y="2288"/>
                      <a:pt x="92" y="2349"/>
                      <a:pt x="153" y="2409"/>
                    </a:cubicBezTo>
                    <a:lnTo>
                      <a:pt x="274" y="2440"/>
                    </a:lnTo>
                    <a:cubicBezTo>
                      <a:pt x="698" y="2551"/>
                      <a:pt x="1139" y="2679"/>
                      <a:pt x="1487" y="2679"/>
                    </a:cubicBezTo>
                    <a:cubicBezTo>
                      <a:pt x="1613" y="2679"/>
                      <a:pt x="1727" y="2663"/>
                      <a:pt x="1824" y="2622"/>
                    </a:cubicBezTo>
                    <a:cubicBezTo>
                      <a:pt x="1946" y="2805"/>
                      <a:pt x="2007" y="3017"/>
                      <a:pt x="2128" y="3200"/>
                    </a:cubicBezTo>
                    <a:cubicBezTo>
                      <a:pt x="2219" y="3352"/>
                      <a:pt x="2311" y="3534"/>
                      <a:pt x="2402" y="3686"/>
                    </a:cubicBezTo>
                    <a:cubicBezTo>
                      <a:pt x="2007" y="3625"/>
                      <a:pt x="1612" y="3504"/>
                      <a:pt x="1460" y="3321"/>
                    </a:cubicBezTo>
                    <a:cubicBezTo>
                      <a:pt x="1402" y="3264"/>
                      <a:pt x="1332" y="3242"/>
                      <a:pt x="1273" y="3242"/>
                    </a:cubicBezTo>
                    <a:cubicBezTo>
                      <a:pt x="1239" y="3242"/>
                      <a:pt x="1208" y="3249"/>
                      <a:pt x="1186" y="3261"/>
                    </a:cubicBezTo>
                    <a:cubicBezTo>
                      <a:pt x="1095" y="3352"/>
                      <a:pt x="1095" y="3473"/>
                      <a:pt x="1156" y="3534"/>
                    </a:cubicBezTo>
                    <a:cubicBezTo>
                      <a:pt x="1399" y="3838"/>
                      <a:pt x="1976" y="3960"/>
                      <a:pt x="2432" y="4081"/>
                    </a:cubicBezTo>
                    <a:cubicBezTo>
                      <a:pt x="2523" y="4081"/>
                      <a:pt x="2554" y="4112"/>
                      <a:pt x="2615" y="4112"/>
                    </a:cubicBezTo>
                    <a:cubicBezTo>
                      <a:pt x="2767" y="4416"/>
                      <a:pt x="2919" y="4750"/>
                      <a:pt x="3071" y="5054"/>
                    </a:cubicBezTo>
                    <a:cubicBezTo>
                      <a:pt x="3010" y="5024"/>
                      <a:pt x="2919" y="4993"/>
                      <a:pt x="2827" y="4993"/>
                    </a:cubicBezTo>
                    <a:cubicBezTo>
                      <a:pt x="2736" y="4932"/>
                      <a:pt x="2706" y="4932"/>
                      <a:pt x="2615" y="4902"/>
                    </a:cubicBezTo>
                    <a:cubicBezTo>
                      <a:pt x="2523" y="4872"/>
                      <a:pt x="2402" y="4841"/>
                      <a:pt x="2250" y="4780"/>
                    </a:cubicBezTo>
                    <a:cubicBezTo>
                      <a:pt x="1794" y="4628"/>
                      <a:pt x="1216" y="4446"/>
                      <a:pt x="943" y="4112"/>
                    </a:cubicBezTo>
                    <a:cubicBezTo>
                      <a:pt x="908" y="4059"/>
                      <a:pt x="852" y="4026"/>
                      <a:pt x="799" y="4026"/>
                    </a:cubicBezTo>
                    <a:cubicBezTo>
                      <a:pt x="761" y="4026"/>
                      <a:pt x="725" y="4043"/>
                      <a:pt x="700" y="4081"/>
                    </a:cubicBezTo>
                    <a:cubicBezTo>
                      <a:pt x="608" y="4142"/>
                      <a:pt x="578" y="4264"/>
                      <a:pt x="639" y="4324"/>
                    </a:cubicBezTo>
                    <a:cubicBezTo>
                      <a:pt x="1004" y="4780"/>
                      <a:pt x="1612" y="4993"/>
                      <a:pt x="2098" y="5175"/>
                    </a:cubicBezTo>
                    <a:cubicBezTo>
                      <a:pt x="2219" y="5206"/>
                      <a:pt x="2371" y="5236"/>
                      <a:pt x="2463" y="5297"/>
                    </a:cubicBezTo>
                    <a:cubicBezTo>
                      <a:pt x="2523" y="5327"/>
                      <a:pt x="2584" y="5327"/>
                      <a:pt x="2675" y="5358"/>
                    </a:cubicBezTo>
                    <a:cubicBezTo>
                      <a:pt x="2827" y="5388"/>
                      <a:pt x="3071" y="5479"/>
                      <a:pt x="3131" y="5540"/>
                    </a:cubicBezTo>
                    <a:cubicBezTo>
                      <a:pt x="3162" y="5601"/>
                      <a:pt x="3192" y="5631"/>
                      <a:pt x="3283" y="5631"/>
                    </a:cubicBezTo>
                    <a:cubicBezTo>
                      <a:pt x="3375" y="5905"/>
                      <a:pt x="3526" y="6118"/>
                      <a:pt x="3648" y="6361"/>
                    </a:cubicBezTo>
                    <a:cubicBezTo>
                      <a:pt x="3678" y="6391"/>
                      <a:pt x="3678" y="6452"/>
                      <a:pt x="3739" y="6513"/>
                    </a:cubicBezTo>
                    <a:cubicBezTo>
                      <a:pt x="3648" y="6452"/>
                      <a:pt x="3587" y="6452"/>
                      <a:pt x="3496" y="6422"/>
                    </a:cubicBezTo>
                    <a:cubicBezTo>
                      <a:pt x="3466" y="6422"/>
                      <a:pt x="3375" y="6391"/>
                      <a:pt x="3344" y="6391"/>
                    </a:cubicBezTo>
                    <a:cubicBezTo>
                      <a:pt x="2615" y="6209"/>
                      <a:pt x="1916" y="5814"/>
                      <a:pt x="1247" y="5297"/>
                    </a:cubicBezTo>
                    <a:cubicBezTo>
                      <a:pt x="1221" y="5259"/>
                      <a:pt x="1185" y="5242"/>
                      <a:pt x="1147" y="5242"/>
                    </a:cubicBezTo>
                    <a:cubicBezTo>
                      <a:pt x="1095" y="5242"/>
                      <a:pt x="1039" y="5274"/>
                      <a:pt x="1004" y="5327"/>
                    </a:cubicBezTo>
                    <a:cubicBezTo>
                      <a:pt x="912" y="5388"/>
                      <a:pt x="943" y="5510"/>
                      <a:pt x="1034" y="5601"/>
                    </a:cubicBezTo>
                    <a:cubicBezTo>
                      <a:pt x="1703" y="6118"/>
                      <a:pt x="2523" y="6543"/>
                      <a:pt x="3223" y="6726"/>
                    </a:cubicBezTo>
                    <a:cubicBezTo>
                      <a:pt x="3314" y="6726"/>
                      <a:pt x="3344" y="6756"/>
                      <a:pt x="3435" y="6756"/>
                    </a:cubicBezTo>
                    <a:cubicBezTo>
                      <a:pt x="3587" y="6817"/>
                      <a:pt x="3739" y="6847"/>
                      <a:pt x="3830" y="6908"/>
                    </a:cubicBezTo>
                    <a:cubicBezTo>
                      <a:pt x="3891" y="6969"/>
                      <a:pt x="3922" y="6969"/>
                      <a:pt x="3982" y="6969"/>
                    </a:cubicBezTo>
                    <a:lnTo>
                      <a:pt x="4104" y="7182"/>
                    </a:lnTo>
                    <a:lnTo>
                      <a:pt x="4195" y="7334"/>
                    </a:lnTo>
                    <a:cubicBezTo>
                      <a:pt x="4378" y="7729"/>
                      <a:pt x="4560" y="8093"/>
                      <a:pt x="4834" y="8397"/>
                    </a:cubicBezTo>
                    <a:cubicBezTo>
                      <a:pt x="4867" y="8448"/>
                      <a:pt x="4919" y="8470"/>
                      <a:pt x="4974" y="8470"/>
                    </a:cubicBezTo>
                    <a:cubicBezTo>
                      <a:pt x="5019" y="8470"/>
                      <a:pt x="5066" y="8455"/>
                      <a:pt x="5107" y="8428"/>
                    </a:cubicBezTo>
                    <a:cubicBezTo>
                      <a:pt x="5168" y="8367"/>
                      <a:pt x="5168" y="8245"/>
                      <a:pt x="5107" y="8185"/>
                    </a:cubicBezTo>
                    <a:cubicBezTo>
                      <a:pt x="4834" y="7911"/>
                      <a:pt x="4682" y="7516"/>
                      <a:pt x="4499" y="7182"/>
                    </a:cubicBezTo>
                    <a:lnTo>
                      <a:pt x="4408" y="7030"/>
                    </a:lnTo>
                    <a:cubicBezTo>
                      <a:pt x="4347" y="6908"/>
                      <a:pt x="4286" y="6817"/>
                      <a:pt x="4226" y="6695"/>
                    </a:cubicBezTo>
                    <a:cubicBezTo>
                      <a:pt x="4682" y="5996"/>
                      <a:pt x="5016" y="5236"/>
                      <a:pt x="5350" y="4476"/>
                    </a:cubicBezTo>
                    <a:cubicBezTo>
                      <a:pt x="5441" y="4324"/>
                      <a:pt x="5502" y="4142"/>
                      <a:pt x="5593" y="3990"/>
                    </a:cubicBezTo>
                    <a:cubicBezTo>
                      <a:pt x="5624" y="3929"/>
                      <a:pt x="5593" y="3808"/>
                      <a:pt x="5502" y="3777"/>
                    </a:cubicBezTo>
                    <a:cubicBezTo>
                      <a:pt x="5484" y="3759"/>
                      <a:pt x="5461" y="3752"/>
                      <a:pt x="5437" y="3752"/>
                    </a:cubicBezTo>
                    <a:cubicBezTo>
                      <a:pt x="5378" y="3752"/>
                      <a:pt x="5311" y="3795"/>
                      <a:pt x="5289" y="3838"/>
                    </a:cubicBezTo>
                    <a:cubicBezTo>
                      <a:pt x="5198" y="3990"/>
                      <a:pt x="5137" y="4172"/>
                      <a:pt x="5046" y="4324"/>
                    </a:cubicBezTo>
                    <a:cubicBezTo>
                      <a:pt x="4742" y="5024"/>
                      <a:pt x="4438" y="5692"/>
                      <a:pt x="4074" y="6300"/>
                    </a:cubicBezTo>
                    <a:cubicBezTo>
                      <a:pt x="4043" y="6270"/>
                      <a:pt x="3982" y="6209"/>
                      <a:pt x="3982" y="6148"/>
                    </a:cubicBezTo>
                    <a:cubicBezTo>
                      <a:pt x="3830" y="5905"/>
                      <a:pt x="3678" y="5601"/>
                      <a:pt x="3526" y="5297"/>
                    </a:cubicBezTo>
                    <a:cubicBezTo>
                      <a:pt x="3952" y="4324"/>
                      <a:pt x="4499" y="3230"/>
                      <a:pt x="5016" y="2197"/>
                    </a:cubicBezTo>
                    <a:cubicBezTo>
                      <a:pt x="5046" y="2197"/>
                      <a:pt x="5016" y="2106"/>
                      <a:pt x="4955" y="2014"/>
                    </a:cubicBezTo>
                    <a:cubicBezTo>
                      <a:pt x="4932" y="2007"/>
                      <a:pt x="4908" y="2003"/>
                      <a:pt x="4882" y="2003"/>
                    </a:cubicBezTo>
                    <a:cubicBezTo>
                      <a:pt x="4807" y="2003"/>
                      <a:pt x="4727" y="2037"/>
                      <a:pt x="4682" y="2106"/>
                    </a:cubicBezTo>
                    <a:cubicBezTo>
                      <a:pt x="4195" y="3048"/>
                      <a:pt x="3739" y="3990"/>
                      <a:pt x="3344" y="4902"/>
                    </a:cubicBezTo>
                    <a:cubicBezTo>
                      <a:pt x="3223" y="4628"/>
                      <a:pt x="3071" y="4385"/>
                      <a:pt x="2979" y="4112"/>
                    </a:cubicBezTo>
                    <a:lnTo>
                      <a:pt x="2979" y="4081"/>
                    </a:lnTo>
                    <a:cubicBezTo>
                      <a:pt x="3010" y="3960"/>
                      <a:pt x="3040" y="3808"/>
                      <a:pt x="3071" y="3686"/>
                    </a:cubicBezTo>
                    <a:cubicBezTo>
                      <a:pt x="3162" y="3413"/>
                      <a:pt x="3223" y="3169"/>
                      <a:pt x="3375" y="2957"/>
                    </a:cubicBezTo>
                    <a:cubicBezTo>
                      <a:pt x="3466" y="2896"/>
                      <a:pt x="3405" y="2774"/>
                      <a:pt x="3344" y="2713"/>
                    </a:cubicBezTo>
                    <a:cubicBezTo>
                      <a:pt x="3319" y="2675"/>
                      <a:pt x="3283" y="2658"/>
                      <a:pt x="3242" y="2658"/>
                    </a:cubicBezTo>
                    <a:cubicBezTo>
                      <a:pt x="3187" y="2658"/>
                      <a:pt x="3124" y="2691"/>
                      <a:pt x="3071" y="2744"/>
                    </a:cubicBezTo>
                    <a:cubicBezTo>
                      <a:pt x="2888" y="2957"/>
                      <a:pt x="2797" y="3321"/>
                      <a:pt x="2736" y="3565"/>
                    </a:cubicBezTo>
                    <a:lnTo>
                      <a:pt x="2736" y="3625"/>
                    </a:lnTo>
                    <a:cubicBezTo>
                      <a:pt x="2615" y="3413"/>
                      <a:pt x="2554" y="3230"/>
                      <a:pt x="2432" y="3048"/>
                    </a:cubicBezTo>
                    <a:cubicBezTo>
                      <a:pt x="2311" y="2865"/>
                      <a:pt x="2219" y="2622"/>
                      <a:pt x="2098" y="2440"/>
                    </a:cubicBezTo>
                    <a:cubicBezTo>
                      <a:pt x="2280" y="2136"/>
                      <a:pt x="2311" y="1558"/>
                      <a:pt x="2311" y="981"/>
                    </a:cubicBezTo>
                    <a:cubicBezTo>
                      <a:pt x="2311" y="677"/>
                      <a:pt x="2341" y="434"/>
                      <a:pt x="2402" y="221"/>
                    </a:cubicBezTo>
                    <a:cubicBezTo>
                      <a:pt x="2432" y="130"/>
                      <a:pt x="2341" y="39"/>
                      <a:pt x="2280" y="8"/>
                    </a:cubicBezTo>
                    <a:cubicBezTo>
                      <a:pt x="2259" y="3"/>
                      <a:pt x="2239" y="0"/>
                      <a:pt x="2221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757;p67">
                <a:extLst>
                  <a:ext uri="{FF2B5EF4-FFF2-40B4-BE49-F238E27FC236}">
                    <a16:creationId xmlns:a16="http://schemas.microsoft.com/office/drawing/2014/main" id="{C8489260-8AFB-41E8-A523-0200C1D8C905}"/>
                  </a:ext>
                </a:extLst>
              </p:cNvPr>
              <p:cNvSpPr/>
              <p:nvPr/>
            </p:nvSpPr>
            <p:spPr>
              <a:xfrm>
                <a:off x="14474700" y="6765650"/>
                <a:ext cx="18087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7235" h="5805" extrusionOk="0">
                    <a:moveTo>
                      <a:pt x="5968" y="0"/>
                    </a:moveTo>
                    <a:cubicBezTo>
                      <a:pt x="5673" y="0"/>
                      <a:pt x="5313" y="139"/>
                      <a:pt x="5107" y="180"/>
                    </a:cubicBezTo>
                    <a:cubicBezTo>
                      <a:pt x="4256" y="363"/>
                      <a:pt x="3496" y="727"/>
                      <a:pt x="2736" y="1183"/>
                    </a:cubicBezTo>
                    <a:cubicBezTo>
                      <a:pt x="1490" y="1882"/>
                      <a:pt x="852" y="3068"/>
                      <a:pt x="335" y="4375"/>
                    </a:cubicBezTo>
                    <a:cubicBezTo>
                      <a:pt x="244" y="4679"/>
                      <a:pt x="1" y="5074"/>
                      <a:pt x="244" y="5348"/>
                    </a:cubicBezTo>
                    <a:cubicBezTo>
                      <a:pt x="543" y="5727"/>
                      <a:pt x="1184" y="5805"/>
                      <a:pt x="1761" y="5805"/>
                    </a:cubicBezTo>
                    <a:cubicBezTo>
                      <a:pt x="2062" y="5805"/>
                      <a:pt x="2345" y="5784"/>
                      <a:pt x="2554" y="5773"/>
                    </a:cubicBezTo>
                    <a:cubicBezTo>
                      <a:pt x="4226" y="5652"/>
                      <a:pt x="5867" y="4588"/>
                      <a:pt x="6566" y="3098"/>
                    </a:cubicBezTo>
                    <a:cubicBezTo>
                      <a:pt x="6961" y="2338"/>
                      <a:pt x="7235" y="879"/>
                      <a:pt x="6323" y="120"/>
                    </a:cubicBezTo>
                    <a:cubicBezTo>
                      <a:pt x="6235" y="31"/>
                      <a:pt x="6109" y="0"/>
                      <a:pt x="5968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758;p67">
                <a:extLst>
                  <a:ext uri="{FF2B5EF4-FFF2-40B4-BE49-F238E27FC236}">
                    <a16:creationId xmlns:a16="http://schemas.microsoft.com/office/drawing/2014/main" id="{DAD9B239-7D72-4811-BDF4-4D50C173DCA6}"/>
                  </a:ext>
                </a:extLst>
              </p:cNvPr>
              <p:cNvSpPr/>
              <p:nvPr/>
            </p:nvSpPr>
            <p:spPr>
              <a:xfrm>
                <a:off x="14461025" y="6764975"/>
                <a:ext cx="199875" cy="151500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6060" extrusionOk="0">
                    <a:moveTo>
                      <a:pt x="6521" y="0"/>
                    </a:moveTo>
                    <a:cubicBezTo>
                      <a:pt x="6457" y="0"/>
                      <a:pt x="6397" y="50"/>
                      <a:pt x="6353" y="116"/>
                    </a:cubicBezTo>
                    <a:cubicBezTo>
                      <a:pt x="6262" y="390"/>
                      <a:pt x="6201" y="815"/>
                      <a:pt x="6323" y="1150"/>
                    </a:cubicBezTo>
                    <a:lnTo>
                      <a:pt x="5654" y="1606"/>
                    </a:lnTo>
                    <a:cubicBezTo>
                      <a:pt x="5532" y="1302"/>
                      <a:pt x="5654" y="572"/>
                      <a:pt x="5684" y="329"/>
                    </a:cubicBezTo>
                    <a:lnTo>
                      <a:pt x="5684" y="207"/>
                    </a:lnTo>
                    <a:cubicBezTo>
                      <a:pt x="5684" y="86"/>
                      <a:pt x="5654" y="25"/>
                      <a:pt x="5532" y="25"/>
                    </a:cubicBezTo>
                    <a:cubicBezTo>
                      <a:pt x="5411" y="25"/>
                      <a:pt x="5350" y="55"/>
                      <a:pt x="5350" y="177"/>
                    </a:cubicBezTo>
                    <a:lnTo>
                      <a:pt x="5350" y="268"/>
                    </a:lnTo>
                    <a:cubicBezTo>
                      <a:pt x="5259" y="846"/>
                      <a:pt x="5198" y="1484"/>
                      <a:pt x="5380" y="1849"/>
                    </a:cubicBezTo>
                    <a:cubicBezTo>
                      <a:pt x="5228" y="1940"/>
                      <a:pt x="5046" y="2061"/>
                      <a:pt x="4894" y="2213"/>
                    </a:cubicBezTo>
                    <a:lnTo>
                      <a:pt x="4438" y="2548"/>
                    </a:lnTo>
                    <a:cubicBezTo>
                      <a:pt x="4469" y="2183"/>
                      <a:pt x="4499" y="1758"/>
                      <a:pt x="4651" y="1575"/>
                    </a:cubicBezTo>
                    <a:cubicBezTo>
                      <a:pt x="4742" y="1484"/>
                      <a:pt x="4681" y="1393"/>
                      <a:pt x="4651" y="1302"/>
                    </a:cubicBezTo>
                    <a:cubicBezTo>
                      <a:pt x="4621" y="1271"/>
                      <a:pt x="4575" y="1256"/>
                      <a:pt x="4526" y="1256"/>
                    </a:cubicBezTo>
                    <a:cubicBezTo>
                      <a:pt x="4476" y="1256"/>
                      <a:pt x="4423" y="1271"/>
                      <a:pt x="4377" y="1302"/>
                    </a:cubicBezTo>
                    <a:cubicBezTo>
                      <a:pt x="4104" y="1606"/>
                      <a:pt x="4073" y="2183"/>
                      <a:pt x="4073" y="2639"/>
                    </a:cubicBezTo>
                    <a:lnTo>
                      <a:pt x="4073" y="2821"/>
                    </a:lnTo>
                    <a:cubicBezTo>
                      <a:pt x="3769" y="3004"/>
                      <a:pt x="3526" y="3247"/>
                      <a:pt x="3222" y="3429"/>
                    </a:cubicBezTo>
                    <a:cubicBezTo>
                      <a:pt x="3222" y="3368"/>
                      <a:pt x="3253" y="3247"/>
                      <a:pt x="3253" y="3156"/>
                    </a:cubicBezTo>
                    <a:cubicBezTo>
                      <a:pt x="3253" y="3095"/>
                      <a:pt x="3283" y="3065"/>
                      <a:pt x="3283" y="2973"/>
                    </a:cubicBezTo>
                    <a:cubicBezTo>
                      <a:pt x="3314" y="2852"/>
                      <a:pt x="3314" y="2700"/>
                      <a:pt x="3344" y="2609"/>
                    </a:cubicBezTo>
                    <a:cubicBezTo>
                      <a:pt x="3435" y="2092"/>
                      <a:pt x="3557" y="1545"/>
                      <a:pt x="3861" y="1241"/>
                    </a:cubicBezTo>
                    <a:cubicBezTo>
                      <a:pt x="3921" y="1150"/>
                      <a:pt x="3921" y="1028"/>
                      <a:pt x="3861" y="967"/>
                    </a:cubicBezTo>
                    <a:cubicBezTo>
                      <a:pt x="3815" y="922"/>
                      <a:pt x="3762" y="899"/>
                      <a:pt x="3712" y="899"/>
                    </a:cubicBezTo>
                    <a:cubicBezTo>
                      <a:pt x="3663" y="899"/>
                      <a:pt x="3617" y="922"/>
                      <a:pt x="3587" y="967"/>
                    </a:cubicBezTo>
                    <a:cubicBezTo>
                      <a:pt x="3192" y="1393"/>
                      <a:pt x="3101" y="2001"/>
                      <a:pt x="2979" y="2517"/>
                    </a:cubicBezTo>
                    <a:cubicBezTo>
                      <a:pt x="2949" y="2639"/>
                      <a:pt x="2949" y="2791"/>
                      <a:pt x="2888" y="2913"/>
                    </a:cubicBezTo>
                    <a:cubicBezTo>
                      <a:pt x="2888" y="2973"/>
                      <a:pt x="2858" y="3004"/>
                      <a:pt x="2858" y="3095"/>
                    </a:cubicBezTo>
                    <a:cubicBezTo>
                      <a:pt x="2827" y="3247"/>
                      <a:pt x="2797" y="3520"/>
                      <a:pt x="2706" y="3581"/>
                    </a:cubicBezTo>
                    <a:cubicBezTo>
                      <a:pt x="2675" y="3612"/>
                      <a:pt x="2675" y="3703"/>
                      <a:pt x="2675" y="3733"/>
                    </a:cubicBezTo>
                    <a:cubicBezTo>
                      <a:pt x="2462" y="3885"/>
                      <a:pt x="2219" y="4068"/>
                      <a:pt x="2037" y="4220"/>
                    </a:cubicBezTo>
                    <a:lnTo>
                      <a:pt x="1915" y="4341"/>
                    </a:lnTo>
                    <a:cubicBezTo>
                      <a:pt x="1915" y="4280"/>
                      <a:pt x="1915" y="4189"/>
                      <a:pt x="1946" y="4128"/>
                    </a:cubicBezTo>
                    <a:lnTo>
                      <a:pt x="1946" y="3976"/>
                    </a:lnTo>
                    <a:cubicBezTo>
                      <a:pt x="2037" y="3247"/>
                      <a:pt x="2341" y="2457"/>
                      <a:pt x="2706" y="1727"/>
                    </a:cubicBezTo>
                    <a:cubicBezTo>
                      <a:pt x="2736" y="1636"/>
                      <a:pt x="2736" y="1545"/>
                      <a:pt x="2645" y="1454"/>
                    </a:cubicBezTo>
                    <a:cubicBezTo>
                      <a:pt x="2614" y="1443"/>
                      <a:pt x="2581" y="1437"/>
                      <a:pt x="2547" y="1437"/>
                    </a:cubicBezTo>
                    <a:cubicBezTo>
                      <a:pt x="2479" y="1437"/>
                      <a:pt x="2412" y="1464"/>
                      <a:pt x="2371" y="1545"/>
                    </a:cubicBezTo>
                    <a:cubicBezTo>
                      <a:pt x="1946" y="2305"/>
                      <a:pt x="1642" y="3125"/>
                      <a:pt x="1520" y="3885"/>
                    </a:cubicBezTo>
                    <a:lnTo>
                      <a:pt x="1520" y="4068"/>
                    </a:lnTo>
                    <a:cubicBezTo>
                      <a:pt x="1520" y="4220"/>
                      <a:pt x="1490" y="4432"/>
                      <a:pt x="1459" y="4524"/>
                    </a:cubicBezTo>
                    <a:cubicBezTo>
                      <a:pt x="1429" y="4584"/>
                      <a:pt x="1429" y="4615"/>
                      <a:pt x="1459" y="4675"/>
                    </a:cubicBezTo>
                    <a:cubicBezTo>
                      <a:pt x="1368" y="4736"/>
                      <a:pt x="1307" y="4797"/>
                      <a:pt x="1216" y="4827"/>
                    </a:cubicBezTo>
                    <a:lnTo>
                      <a:pt x="1064" y="4949"/>
                    </a:lnTo>
                    <a:cubicBezTo>
                      <a:pt x="730" y="5192"/>
                      <a:pt x="396" y="5435"/>
                      <a:pt x="92" y="5739"/>
                    </a:cubicBezTo>
                    <a:cubicBezTo>
                      <a:pt x="0" y="5831"/>
                      <a:pt x="61" y="5952"/>
                      <a:pt x="92" y="6013"/>
                    </a:cubicBezTo>
                    <a:cubicBezTo>
                      <a:pt x="114" y="6046"/>
                      <a:pt x="144" y="6059"/>
                      <a:pt x="179" y="6059"/>
                    </a:cubicBezTo>
                    <a:cubicBezTo>
                      <a:pt x="238" y="6059"/>
                      <a:pt x="307" y="6021"/>
                      <a:pt x="365" y="5982"/>
                    </a:cubicBezTo>
                    <a:cubicBezTo>
                      <a:pt x="578" y="5679"/>
                      <a:pt x="912" y="5435"/>
                      <a:pt x="1277" y="5223"/>
                    </a:cubicBezTo>
                    <a:lnTo>
                      <a:pt x="1429" y="5101"/>
                    </a:lnTo>
                    <a:cubicBezTo>
                      <a:pt x="1551" y="5040"/>
                      <a:pt x="1642" y="4949"/>
                      <a:pt x="1733" y="4888"/>
                    </a:cubicBezTo>
                    <a:cubicBezTo>
                      <a:pt x="2462" y="5223"/>
                      <a:pt x="3283" y="5435"/>
                      <a:pt x="4073" y="5679"/>
                    </a:cubicBezTo>
                    <a:cubicBezTo>
                      <a:pt x="4286" y="5709"/>
                      <a:pt x="4438" y="5800"/>
                      <a:pt x="4621" y="5831"/>
                    </a:cubicBezTo>
                    <a:cubicBezTo>
                      <a:pt x="4642" y="5836"/>
                      <a:pt x="4662" y="5838"/>
                      <a:pt x="4680" y="5838"/>
                    </a:cubicBezTo>
                    <a:cubicBezTo>
                      <a:pt x="4763" y="5838"/>
                      <a:pt x="4808" y="5784"/>
                      <a:pt x="4833" y="5709"/>
                    </a:cubicBezTo>
                    <a:cubicBezTo>
                      <a:pt x="4864" y="5587"/>
                      <a:pt x="4803" y="5527"/>
                      <a:pt x="4742" y="5496"/>
                    </a:cubicBezTo>
                    <a:cubicBezTo>
                      <a:pt x="4590" y="5435"/>
                      <a:pt x="4377" y="5375"/>
                      <a:pt x="4195" y="5344"/>
                    </a:cubicBezTo>
                    <a:cubicBezTo>
                      <a:pt x="3466" y="5131"/>
                      <a:pt x="2766" y="4919"/>
                      <a:pt x="2098" y="4615"/>
                    </a:cubicBezTo>
                    <a:cubicBezTo>
                      <a:pt x="2128" y="4584"/>
                      <a:pt x="2219" y="4524"/>
                      <a:pt x="2250" y="4493"/>
                    </a:cubicBezTo>
                    <a:lnTo>
                      <a:pt x="3070" y="3916"/>
                    </a:lnTo>
                    <a:cubicBezTo>
                      <a:pt x="4073" y="4220"/>
                      <a:pt x="5228" y="4584"/>
                      <a:pt x="6292" y="4949"/>
                    </a:cubicBezTo>
                    <a:cubicBezTo>
                      <a:pt x="6284" y="4966"/>
                      <a:pt x="6285" y="4974"/>
                      <a:pt x="6292" y="4974"/>
                    </a:cubicBezTo>
                    <a:cubicBezTo>
                      <a:pt x="6310" y="4974"/>
                      <a:pt x="6370" y="4924"/>
                      <a:pt x="6414" y="4858"/>
                    </a:cubicBezTo>
                    <a:cubicBezTo>
                      <a:pt x="6444" y="4736"/>
                      <a:pt x="6414" y="4645"/>
                      <a:pt x="6292" y="4615"/>
                    </a:cubicBezTo>
                    <a:cubicBezTo>
                      <a:pt x="5289" y="4280"/>
                      <a:pt x="4286" y="3976"/>
                      <a:pt x="3314" y="3703"/>
                    </a:cubicBezTo>
                    <a:cubicBezTo>
                      <a:pt x="3557" y="3551"/>
                      <a:pt x="3830" y="3368"/>
                      <a:pt x="4043" y="3216"/>
                    </a:cubicBezTo>
                    <a:lnTo>
                      <a:pt x="4073" y="3216"/>
                    </a:lnTo>
                    <a:cubicBezTo>
                      <a:pt x="4195" y="3247"/>
                      <a:pt x="4347" y="3247"/>
                      <a:pt x="4469" y="3277"/>
                    </a:cubicBezTo>
                    <a:cubicBezTo>
                      <a:pt x="4742" y="3338"/>
                      <a:pt x="5046" y="3368"/>
                      <a:pt x="5228" y="3490"/>
                    </a:cubicBezTo>
                    <a:cubicBezTo>
                      <a:pt x="5244" y="3498"/>
                      <a:pt x="5263" y="3501"/>
                      <a:pt x="5284" y="3501"/>
                    </a:cubicBezTo>
                    <a:cubicBezTo>
                      <a:pt x="5348" y="3501"/>
                      <a:pt x="5434" y="3467"/>
                      <a:pt x="5502" y="3399"/>
                    </a:cubicBezTo>
                    <a:cubicBezTo>
                      <a:pt x="5532" y="3338"/>
                      <a:pt x="5502" y="3216"/>
                      <a:pt x="5411" y="3125"/>
                    </a:cubicBezTo>
                    <a:cubicBezTo>
                      <a:pt x="5137" y="2973"/>
                      <a:pt x="4803" y="2943"/>
                      <a:pt x="4529" y="2913"/>
                    </a:cubicBezTo>
                    <a:lnTo>
                      <a:pt x="4499" y="2913"/>
                    </a:lnTo>
                    <a:cubicBezTo>
                      <a:pt x="4681" y="2791"/>
                      <a:pt x="4833" y="2639"/>
                      <a:pt x="5046" y="2517"/>
                    </a:cubicBezTo>
                    <a:cubicBezTo>
                      <a:pt x="5228" y="2365"/>
                      <a:pt x="5411" y="2244"/>
                      <a:pt x="5593" y="2122"/>
                    </a:cubicBezTo>
                    <a:cubicBezTo>
                      <a:pt x="5758" y="2177"/>
                      <a:pt x="5961" y="2195"/>
                      <a:pt x="6184" y="2195"/>
                    </a:cubicBezTo>
                    <a:cubicBezTo>
                      <a:pt x="6454" y="2195"/>
                      <a:pt x="6753" y="2169"/>
                      <a:pt x="7052" y="2153"/>
                    </a:cubicBezTo>
                    <a:cubicBezTo>
                      <a:pt x="7262" y="2132"/>
                      <a:pt x="7457" y="2096"/>
                      <a:pt x="7618" y="2096"/>
                    </a:cubicBezTo>
                    <a:cubicBezTo>
                      <a:pt x="7690" y="2096"/>
                      <a:pt x="7756" y="2103"/>
                      <a:pt x="7812" y="2122"/>
                    </a:cubicBezTo>
                    <a:cubicBezTo>
                      <a:pt x="7934" y="2122"/>
                      <a:pt x="7994" y="2031"/>
                      <a:pt x="7994" y="1970"/>
                    </a:cubicBezTo>
                    <a:cubicBezTo>
                      <a:pt x="7994" y="1849"/>
                      <a:pt x="7934" y="1758"/>
                      <a:pt x="7842" y="1758"/>
                    </a:cubicBezTo>
                    <a:cubicBezTo>
                      <a:pt x="7794" y="1749"/>
                      <a:pt x="7736" y="1746"/>
                      <a:pt x="7671" y="1746"/>
                    </a:cubicBezTo>
                    <a:cubicBezTo>
                      <a:pt x="7495" y="1746"/>
                      <a:pt x="7267" y="1774"/>
                      <a:pt x="7022" y="1818"/>
                    </a:cubicBezTo>
                    <a:cubicBezTo>
                      <a:pt x="6807" y="1840"/>
                      <a:pt x="6531" y="1861"/>
                      <a:pt x="6291" y="1861"/>
                    </a:cubicBezTo>
                    <a:cubicBezTo>
                      <a:pt x="6192" y="1861"/>
                      <a:pt x="6099" y="1858"/>
                      <a:pt x="6019" y="1849"/>
                    </a:cubicBezTo>
                    <a:cubicBezTo>
                      <a:pt x="6323" y="1666"/>
                      <a:pt x="6627" y="1423"/>
                      <a:pt x="6931" y="1241"/>
                    </a:cubicBezTo>
                    <a:cubicBezTo>
                      <a:pt x="7052" y="1226"/>
                      <a:pt x="7174" y="1218"/>
                      <a:pt x="7292" y="1218"/>
                    </a:cubicBezTo>
                    <a:cubicBezTo>
                      <a:pt x="7409" y="1218"/>
                      <a:pt x="7523" y="1226"/>
                      <a:pt x="7630" y="1241"/>
                    </a:cubicBezTo>
                    <a:cubicBezTo>
                      <a:pt x="7721" y="1241"/>
                      <a:pt x="7812" y="1210"/>
                      <a:pt x="7842" y="1089"/>
                    </a:cubicBezTo>
                    <a:cubicBezTo>
                      <a:pt x="7842" y="967"/>
                      <a:pt x="7812" y="906"/>
                      <a:pt x="7691" y="846"/>
                    </a:cubicBezTo>
                    <a:lnTo>
                      <a:pt x="7569" y="846"/>
                    </a:lnTo>
                    <a:cubicBezTo>
                      <a:pt x="7630" y="815"/>
                      <a:pt x="7660" y="815"/>
                      <a:pt x="7691" y="785"/>
                    </a:cubicBezTo>
                    <a:cubicBezTo>
                      <a:pt x="7782" y="724"/>
                      <a:pt x="7812" y="633"/>
                      <a:pt x="7782" y="511"/>
                    </a:cubicBezTo>
                    <a:cubicBezTo>
                      <a:pt x="7736" y="443"/>
                      <a:pt x="7673" y="409"/>
                      <a:pt x="7594" y="409"/>
                    </a:cubicBezTo>
                    <a:cubicBezTo>
                      <a:pt x="7567" y="409"/>
                      <a:pt x="7539" y="412"/>
                      <a:pt x="7508" y="420"/>
                    </a:cubicBezTo>
                    <a:cubicBezTo>
                      <a:pt x="7265" y="572"/>
                      <a:pt x="7022" y="694"/>
                      <a:pt x="6779" y="846"/>
                    </a:cubicBezTo>
                    <a:cubicBezTo>
                      <a:pt x="6718" y="846"/>
                      <a:pt x="6657" y="876"/>
                      <a:pt x="6627" y="876"/>
                    </a:cubicBezTo>
                    <a:cubicBezTo>
                      <a:pt x="6596" y="663"/>
                      <a:pt x="6627" y="420"/>
                      <a:pt x="6718" y="238"/>
                    </a:cubicBezTo>
                    <a:cubicBezTo>
                      <a:pt x="6748" y="116"/>
                      <a:pt x="6718" y="55"/>
                      <a:pt x="6596" y="25"/>
                    </a:cubicBezTo>
                    <a:cubicBezTo>
                      <a:pt x="6571" y="8"/>
                      <a:pt x="6545" y="0"/>
                      <a:pt x="6521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759;p67">
                <a:extLst>
                  <a:ext uri="{FF2B5EF4-FFF2-40B4-BE49-F238E27FC236}">
                    <a16:creationId xmlns:a16="http://schemas.microsoft.com/office/drawing/2014/main" id="{3C8814E7-6DFD-4676-9BA4-C95E8904E207}"/>
                  </a:ext>
                </a:extLst>
              </p:cNvPr>
              <p:cNvSpPr/>
              <p:nvPr/>
            </p:nvSpPr>
            <p:spPr>
              <a:xfrm>
                <a:off x="13786250" y="6992775"/>
                <a:ext cx="183900" cy="2602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10409" extrusionOk="0">
                    <a:moveTo>
                      <a:pt x="5102" y="1"/>
                    </a:moveTo>
                    <a:cubicBezTo>
                      <a:pt x="4620" y="1"/>
                      <a:pt x="4064" y="553"/>
                      <a:pt x="3769" y="822"/>
                    </a:cubicBezTo>
                    <a:cubicBezTo>
                      <a:pt x="2766" y="1551"/>
                      <a:pt x="2006" y="2463"/>
                      <a:pt x="1337" y="3436"/>
                    </a:cubicBezTo>
                    <a:cubicBezTo>
                      <a:pt x="152" y="5108"/>
                      <a:pt x="0" y="6992"/>
                      <a:pt x="61" y="8968"/>
                    </a:cubicBezTo>
                    <a:cubicBezTo>
                      <a:pt x="122" y="9454"/>
                      <a:pt x="61" y="10062"/>
                      <a:pt x="517" y="10275"/>
                    </a:cubicBezTo>
                    <a:cubicBezTo>
                      <a:pt x="705" y="10369"/>
                      <a:pt x="919" y="10409"/>
                      <a:pt x="1148" y="10409"/>
                    </a:cubicBezTo>
                    <a:cubicBezTo>
                      <a:pt x="2026" y="10409"/>
                      <a:pt x="3118" y="9822"/>
                      <a:pt x="3769" y="9485"/>
                    </a:cubicBezTo>
                    <a:cubicBezTo>
                      <a:pt x="5806" y="8390"/>
                      <a:pt x="7325" y="6080"/>
                      <a:pt x="7356" y="3709"/>
                    </a:cubicBezTo>
                    <a:cubicBezTo>
                      <a:pt x="7356" y="2524"/>
                      <a:pt x="6869" y="518"/>
                      <a:pt x="5289" y="32"/>
                    </a:cubicBezTo>
                    <a:cubicBezTo>
                      <a:pt x="5228" y="10"/>
                      <a:pt x="5166" y="1"/>
                      <a:pt x="5102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760;p67">
                <a:extLst>
                  <a:ext uri="{FF2B5EF4-FFF2-40B4-BE49-F238E27FC236}">
                    <a16:creationId xmlns:a16="http://schemas.microsoft.com/office/drawing/2014/main" id="{9D71FA08-C798-4CCC-9D12-42F6100566EB}"/>
                  </a:ext>
                </a:extLst>
              </p:cNvPr>
              <p:cNvSpPr/>
              <p:nvPr/>
            </p:nvSpPr>
            <p:spPr>
              <a:xfrm>
                <a:off x="13775600" y="6993250"/>
                <a:ext cx="203675" cy="288475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1539" extrusionOk="0">
                    <a:moveTo>
                      <a:pt x="6754" y="1"/>
                    </a:moveTo>
                    <a:cubicBezTo>
                      <a:pt x="6679" y="1"/>
                      <a:pt x="6602" y="23"/>
                      <a:pt x="6536" y="73"/>
                    </a:cubicBezTo>
                    <a:cubicBezTo>
                      <a:pt x="6323" y="377"/>
                      <a:pt x="6080" y="742"/>
                      <a:pt x="5867" y="1046"/>
                    </a:cubicBezTo>
                    <a:cubicBezTo>
                      <a:pt x="5776" y="1076"/>
                      <a:pt x="5715" y="1137"/>
                      <a:pt x="5654" y="1198"/>
                    </a:cubicBezTo>
                    <a:cubicBezTo>
                      <a:pt x="5472" y="924"/>
                      <a:pt x="5411" y="590"/>
                      <a:pt x="5411" y="347"/>
                    </a:cubicBezTo>
                    <a:cubicBezTo>
                      <a:pt x="5411" y="222"/>
                      <a:pt x="5329" y="118"/>
                      <a:pt x="5216" y="118"/>
                    </a:cubicBezTo>
                    <a:cubicBezTo>
                      <a:pt x="5191" y="118"/>
                      <a:pt x="5165" y="123"/>
                      <a:pt x="5137" y="134"/>
                    </a:cubicBezTo>
                    <a:cubicBezTo>
                      <a:pt x="4985" y="134"/>
                      <a:pt x="4864" y="225"/>
                      <a:pt x="4894" y="377"/>
                    </a:cubicBezTo>
                    <a:cubicBezTo>
                      <a:pt x="4955" y="773"/>
                      <a:pt x="5107" y="1380"/>
                      <a:pt x="5472" y="1715"/>
                    </a:cubicBezTo>
                    <a:cubicBezTo>
                      <a:pt x="5289" y="2049"/>
                      <a:pt x="5046" y="2353"/>
                      <a:pt x="4864" y="2718"/>
                    </a:cubicBezTo>
                    <a:cubicBezTo>
                      <a:pt x="4560" y="2414"/>
                      <a:pt x="4256" y="1380"/>
                      <a:pt x="4134" y="1046"/>
                    </a:cubicBezTo>
                    <a:lnTo>
                      <a:pt x="4104" y="894"/>
                    </a:lnTo>
                    <a:cubicBezTo>
                      <a:pt x="4077" y="762"/>
                      <a:pt x="3959" y="676"/>
                      <a:pt x="3848" y="676"/>
                    </a:cubicBezTo>
                    <a:cubicBezTo>
                      <a:pt x="3832" y="676"/>
                      <a:pt x="3816" y="677"/>
                      <a:pt x="3800" y="681"/>
                    </a:cubicBezTo>
                    <a:cubicBezTo>
                      <a:pt x="3648" y="742"/>
                      <a:pt x="3587" y="894"/>
                      <a:pt x="3618" y="985"/>
                    </a:cubicBezTo>
                    <a:lnTo>
                      <a:pt x="3648" y="1137"/>
                    </a:lnTo>
                    <a:cubicBezTo>
                      <a:pt x="3891" y="1958"/>
                      <a:pt x="4134" y="2809"/>
                      <a:pt x="4590" y="3174"/>
                    </a:cubicBezTo>
                    <a:cubicBezTo>
                      <a:pt x="4438" y="3417"/>
                      <a:pt x="4286" y="3660"/>
                      <a:pt x="4195" y="3934"/>
                    </a:cubicBezTo>
                    <a:cubicBezTo>
                      <a:pt x="4073" y="4146"/>
                      <a:pt x="3922" y="4390"/>
                      <a:pt x="3800" y="4602"/>
                    </a:cubicBezTo>
                    <a:cubicBezTo>
                      <a:pt x="3618" y="4116"/>
                      <a:pt x="3435" y="3508"/>
                      <a:pt x="3496" y="3204"/>
                    </a:cubicBezTo>
                    <a:cubicBezTo>
                      <a:pt x="3526" y="3052"/>
                      <a:pt x="3466" y="2931"/>
                      <a:pt x="3314" y="2900"/>
                    </a:cubicBezTo>
                    <a:cubicBezTo>
                      <a:pt x="3288" y="2895"/>
                      <a:pt x="3264" y="2893"/>
                      <a:pt x="3240" y="2893"/>
                    </a:cubicBezTo>
                    <a:cubicBezTo>
                      <a:pt x="3123" y="2893"/>
                      <a:pt x="3030" y="2956"/>
                      <a:pt x="2979" y="3083"/>
                    </a:cubicBezTo>
                    <a:cubicBezTo>
                      <a:pt x="2827" y="3630"/>
                      <a:pt x="3070" y="4390"/>
                      <a:pt x="3344" y="4998"/>
                    </a:cubicBezTo>
                    <a:cubicBezTo>
                      <a:pt x="3374" y="5058"/>
                      <a:pt x="3435" y="5149"/>
                      <a:pt x="3435" y="5210"/>
                    </a:cubicBezTo>
                    <a:cubicBezTo>
                      <a:pt x="3162" y="5636"/>
                      <a:pt x="2918" y="6061"/>
                      <a:pt x="2675" y="6456"/>
                    </a:cubicBezTo>
                    <a:cubicBezTo>
                      <a:pt x="2615" y="6365"/>
                      <a:pt x="2584" y="6244"/>
                      <a:pt x="2584" y="6122"/>
                    </a:cubicBezTo>
                    <a:cubicBezTo>
                      <a:pt x="2554" y="6061"/>
                      <a:pt x="2554" y="5940"/>
                      <a:pt x="2523" y="5849"/>
                    </a:cubicBezTo>
                    <a:cubicBezTo>
                      <a:pt x="2463" y="5666"/>
                      <a:pt x="2432" y="5514"/>
                      <a:pt x="2402" y="5332"/>
                    </a:cubicBezTo>
                    <a:cubicBezTo>
                      <a:pt x="2219" y="4633"/>
                      <a:pt x="2007" y="3873"/>
                      <a:pt x="2250" y="3265"/>
                    </a:cubicBezTo>
                    <a:cubicBezTo>
                      <a:pt x="2280" y="3113"/>
                      <a:pt x="2250" y="3022"/>
                      <a:pt x="2098" y="2931"/>
                    </a:cubicBezTo>
                    <a:cubicBezTo>
                      <a:pt x="2070" y="2924"/>
                      <a:pt x="2042" y="2920"/>
                      <a:pt x="2013" y="2920"/>
                    </a:cubicBezTo>
                    <a:cubicBezTo>
                      <a:pt x="1912" y="2920"/>
                      <a:pt x="1811" y="2965"/>
                      <a:pt x="1763" y="3083"/>
                    </a:cubicBezTo>
                    <a:cubicBezTo>
                      <a:pt x="1490" y="3842"/>
                      <a:pt x="1672" y="4694"/>
                      <a:pt x="1855" y="5453"/>
                    </a:cubicBezTo>
                    <a:cubicBezTo>
                      <a:pt x="1885" y="5636"/>
                      <a:pt x="1946" y="5788"/>
                      <a:pt x="1976" y="5970"/>
                    </a:cubicBezTo>
                    <a:cubicBezTo>
                      <a:pt x="1976" y="6061"/>
                      <a:pt x="2007" y="6153"/>
                      <a:pt x="2067" y="6244"/>
                    </a:cubicBezTo>
                    <a:cubicBezTo>
                      <a:pt x="2128" y="6456"/>
                      <a:pt x="2219" y="6821"/>
                      <a:pt x="2159" y="6973"/>
                    </a:cubicBezTo>
                    <a:cubicBezTo>
                      <a:pt x="2128" y="7034"/>
                      <a:pt x="2159" y="7125"/>
                      <a:pt x="2189" y="7186"/>
                    </a:cubicBezTo>
                    <a:lnTo>
                      <a:pt x="1642" y="8219"/>
                    </a:lnTo>
                    <a:cubicBezTo>
                      <a:pt x="1611" y="8280"/>
                      <a:pt x="1551" y="8371"/>
                      <a:pt x="1520" y="8402"/>
                    </a:cubicBezTo>
                    <a:cubicBezTo>
                      <a:pt x="1490" y="8280"/>
                      <a:pt x="1429" y="8219"/>
                      <a:pt x="1399" y="8098"/>
                    </a:cubicBezTo>
                    <a:cubicBezTo>
                      <a:pt x="1368" y="8037"/>
                      <a:pt x="1368" y="7946"/>
                      <a:pt x="1338" y="7885"/>
                    </a:cubicBezTo>
                    <a:cubicBezTo>
                      <a:pt x="1034" y="6882"/>
                      <a:pt x="912" y="5697"/>
                      <a:pt x="1034" y="4572"/>
                    </a:cubicBezTo>
                    <a:cubicBezTo>
                      <a:pt x="1034" y="4420"/>
                      <a:pt x="943" y="4298"/>
                      <a:pt x="791" y="4298"/>
                    </a:cubicBezTo>
                    <a:cubicBezTo>
                      <a:pt x="639" y="4298"/>
                      <a:pt x="548" y="4390"/>
                      <a:pt x="548" y="4542"/>
                    </a:cubicBezTo>
                    <a:cubicBezTo>
                      <a:pt x="426" y="5757"/>
                      <a:pt x="548" y="7004"/>
                      <a:pt x="852" y="8037"/>
                    </a:cubicBezTo>
                    <a:cubicBezTo>
                      <a:pt x="882" y="8098"/>
                      <a:pt x="882" y="8189"/>
                      <a:pt x="912" y="8250"/>
                    </a:cubicBezTo>
                    <a:cubicBezTo>
                      <a:pt x="1004" y="8493"/>
                      <a:pt x="1064" y="8675"/>
                      <a:pt x="1064" y="8888"/>
                    </a:cubicBezTo>
                    <a:cubicBezTo>
                      <a:pt x="1064" y="8979"/>
                      <a:pt x="1064" y="9040"/>
                      <a:pt x="1156" y="9101"/>
                    </a:cubicBezTo>
                    <a:cubicBezTo>
                      <a:pt x="1064" y="9192"/>
                      <a:pt x="1034" y="9314"/>
                      <a:pt x="943" y="9405"/>
                    </a:cubicBezTo>
                    <a:lnTo>
                      <a:pt x="852" y="9618"/>
                    </a:lnTo>
                    <a:cubicBezTo>
                      <a:pt x="548" y="10104"/>
                      <a:pt x="244" y="10651"/>
                      <a:pt x="31" y="11229"/>
                    </a:cubicBezTo>
                    <a:cubicBezTo>
                      <a:pt x="0" y="11381"/>
                      <a:pt x="92" y="11472"/>
                      <a:pt x="183" y="11533"/>
                    </a:cubicBezTo>
                    <a:cubicBezTo>
                      <a:pt x="202" y="11536"/>
                      <a:pt x="222" y="11538"/>
                      <a:pt x="240" y="11538"/>
                    </a:cubicBezTo>
                    <a:cubicBezTo>
                      <a:pt x="365" y="11538"/>
                      <a:pt x="460" y="11452"/>
                      <a:pt x="487" y="11320"/>
                    </a:cubicBezTo>
                    <a:cubicBezTo>
                      <a:pt x="639" y="10803"/>
                      <a:pt x="943" y="10347"/>
                      <a:pt x="1216" y="9861"/>
                    </a:cubicBezTo>
                    <a:lnTo>
                      <a:pt x="1368" y="9618"/>
                    </a:lnTo>
                    <a:cubicBezTo>
                      <a:pt x="1459" y="9466"/>
                      <a:pt x="1551" y="9314"/>
                      <a:pt x="1642" y="9131"/>
                    </a:cubicBezTo>
                    <a:cubicBezTo>
                      <a:pt x="1726" y="9134"/>
                      <a:pt x="1810" y="9135"/>
                      <a:pt x="1895" y="9135"/>
                    </a:cubicBezTo>
                    <a:cubicBezTo>
                      <a:pt x="2943" y="9135"/>
                      <a:pt x="4040" y="8968"/>
                      <a:pt x="5137" y="8827"/>
                    </a:cubicBezTo>
                    <a:cubicBezTo>
                      <a:pt x="5411" y="8797"/>
                      <a:pt x="5624" y="8736"/>
                      <a:pt x="5897" y="8706"/>
                    </a:cubicBezTo>
                    <a:cubicBezTo>
                      <a:pt x="6049" y="8675"/>
                      <a:pt x="6110" y="8554"/>
                      <a:pt x="6110" y="8402"/>
                    </a:cubicBezTo>
                    <a:cubicBezTo>
                      <a:pt x="6080" y="8250"/>
                      <a:pt x="5958" y="8189"/>
                      <a:pt x="5806" y="8189"/>
                    </a:cubicBezTo>
                    <a:cubicBezTo>
                      <a:pt x="5563" y="8219"/>
                      <a:pt x="5320" y="8250"/>
                      <a:pt x="5046" y="8280"/>
                    </a:cubicBezTo>
                    <a:cubicBezTo>
                      <a:pt x="4043" y="8432"/>
                      <a:pt x="2979" y="8584"/>
                      <a:pt x="1946" y="8584"/>
                    </a:cubicBezTo>
                    <a:lnTo>
                      <a:pt x="2067" y="8371"/>
                    </a:lnTo>
                    <a:cubicBezTo>
                      <a:pt x="2280" y="7976"/>
                      <a:pt x="2523" y="7581"/>
                      <a:pt x="2736" y="7156"/>
                    </a:cubicBezTo>
                    <a:cubicBezTo>
                      <a:pt x="4225" y="6912"/>
                      <a:pt x="5897" y="6700"/>
                      <a:pt x="7478" y="6548"/>
                    </a:cubicBezTo>
                    <a:cubicBezTo>
                      <a:pt x="7521" y="6557"/>
                      <a:pt x="7561" y="6562"/>
                      <a:pt x="7597" y="6562"/>
                    </a:cubicBezTo>
                    <a:cubicBezTo>
                      <a:pt x="7786" y="6562"/>
                      <a:pt x="7868" y="6442"/>
                      <a:pt x="7843" y="6365"/>
                    </a:cubicBezTo>
                    <a:cubicBezTo>
                      <a:pt x="7843" y="6229"/>
                      <a:pt x="7721" y="6117"/>
                      <a:pt x="7608" y="6117"/>
                    </a:cubicBezTo>
                    <a:cubicBezTo>
                      <a:pt x="7595" y="6117"/>
                      <a:pt x="7582" y="6119"/>
                      <a:pt x="7569" y="6122"/>
                    </a:cubicBezTo>
                    <a:cubicBezTo>
                      <a:pt x="6080" y="6274"/>
                      <a:pt x="4560" y="6456"/>
                      <a:pt x="3192" y="6669"/>
                    </a:cubicBezTo>
                    <a:cubicBezTo>
                      <a:pt x="3405" y="6305"/>
                      <a:pt x="3618" y="5970"/>
                      <a:pt x="3830" y="5605"/>
                    </a:cubicBezTo>
                    <a:lnTo>
                      <a:pt x="3891" y="5605"/>
                    </a:lnTo>
                    <a:cubicBezTo>
                      <a:pt x="4073" y="5545"/>
                      <a:pt x="4225" y="5514"/>
                      <a:pt x="4408" y="5453"/>
                    </a:cubicBezTo>
                    <a:cubicBezTo>
                      <a:pt x="4761" y="5345"/>
                      <a:pt x="5090" y="5236"/>
                      <a:pt x="5373" y="5236"/>
                    </a:cubicBezTo>
                    <a:cubicBezTo>
                      <a:pt x="5407" y="5236"/>
                      <a:pt x="5440" y="5237"/>
                      <a:pt x="5472" y="5241"/>
                    </a:cubicBezTo>
                    <a:cubicBezTo>
                      <a:pt x="5624" y="5241"/>
                      <a:pt x="5745" y="5149"/>
                      <a:pt x="5745" y="5028"/>
                    </a:cubicBezTo>
                    <a:cubicBezTo>
                      <a:pt x="5745" y="4876"/>
                      <a:pt x="5624" y="4754"/>
                      <a:pt x="5502" y="4754"/>
                    </a:cubicBezTo>
                    <a:cubicBezTo>
                      <a:pt x="5467" y="4752"/>
                      <a:pt x="5432" y="4750"/>
                      <a:pt x="5397" y="4750"/>
                    </a:cubicBezTo>
                    <a:cubicBezTo>
                      <a:pt x="5027" y="4750"/>
                      <a:pt x="4616" y="4887"/>
                      <a:pt x="4256" y="4998"/>
                    </a:cubicBezTo>
                    <a:cubicBezTo>
                      <a:pt x="4225" y="4998"/>
                      <a:pt x="4225" y="4998"/>
                      <a:pt x="4195" y="5028"/>
                    </a:cubicBezTo>
                    <a:lnTo>
                      <a:pt x="4651" y="4238"/>
                    </a:lnTo>
                    <a:cubicBezTo>
                      <a:pt x="4803" y="3934"/>
                      <a:pt x="4985" y="3660"/>
                      <a:pt x="5137" y="3356"/>
                    </a:cubicBezTo>
                    <a:cubicBezTo>
                      <a:pt x="5654" y="3356"/>
                      <a:pt x="6353" y="2931"/>
                      <a:pt x="6991" y="2566"/>
                    </a:cubicBezTo>
                    <a:cubicBezTo>
                      <a:pt x="7387" y="2323"/>
                      <a:pt x="7721" y="2140"/>
                      <a:pt x="7903" y="2049"/>
                    </a:cubicBezTo>
                    <a:cubicBezTo>
                      <a:pt x="8055" y="2019"/>
                      <a:pt x="8147" y="1867"/>
                      <a:pt x="8055" y="1715"/>
                    </a:cubicBezTo>
                    <a:cubicBezTo>
                      <a:pt x="8033" y="1602"/>
                      <a:pt x="7943" y="1540"/>
                      <a:pt x="7837" y="1540"/>
                    </a:cubicBezTo>
                    <a:cubicBezTo>
                      <a:pt x="7800" y="1540"/>
                      <a:pt x="7760" y="1547"/>
                      <a:pt x="7721" y="1563"/>
                    </a:cubicBezTo>
                    <a:cubicBezTo>
                      <a:pt x="7447" y="1654"/>
                      <a:pt x="7113" y="1867"/>
                      <a:pt x="6688" y="2110"/>
                    </a:cubicBezTo>
                    <a:cubicBezTo>
                      <a:pt x="6323" y="2323"/>
                      <a:pt x="5806" y="2596"/>
                      <a:pt x="5441" y="2748"/>
                    </a:cubicBezTo>
                    <a:cubicBezTo>
                      <a:pt x="5715" y="2292"/>
                      <a:pt x="5958" y="1867"/>
                      <a:pt x="6232" y="1441"/>
                    </a:cubicBezTo>
                    <a:cubicBezTo>
                      <a:pt x="6505" y="1259"/>
                      <a:pt x="6840" y="1107"/>
                      <a:pt x="7113" y="1046"/>
                    </a:cubicBezTo>
                    <a:cubicBezTo>
                      <a:pt x="7265" y="985"/>
                      <a:pt x="7326" y="833"/>
                      <a:pt x="7295" y="742"/>
                    </a:cubicBezTo>
                    <a:cubicBezTo>
                      <a:pt x="7269" y="610"/>
                      <a:pt x="7150" y="524"/>
                      <a:pt x="7040" y="524"/>
                    </a:cubicBezTo>
                    <a:cubicBezTo>
                      <a:pt x="7023" y="524"/>
                      <a:pt x="7007" y="525"/>
                      <a:pt x="6991" y="529"/>
                    </a:cubicBezTo>
                    <a:cubicBezTo>
                      <a:pt x="6961" y="529"/>
                      <a:pt x="6931" y="590"/>
                      <a:pt x="6840" y="590"/>
                    </a:cubicBezTo>
                    <a:cubicBezTo>
                      <a:pt x="6870" y="529"/>
                      <a:pt x="6931" y="469"/>
                      <a:pt x="6961" y="438"/>
                    </a:cubicBezTo>
                    <a:cubicBezTo>
                      <a:pt x="7022" y="317"/>
                      <a:pt x="7022" y="165"/>
                      <a:pt x="6931" y="43"/>
                    </a:cubicBezTo>
                    <a:cubicBezTo>
                      <a:pt x="6876" y="16"/>
                      <a:pt x="6815" y="1"/>
                      <a:pt x="6754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761;p67">
                <a:extLst>
                  <a:ext uri="{FF2B5EF4-FFF2-40B4-BE49-F238E27FC236}">
                    <a16:creationId xmlns:a16="http://schemas.microsoft.com/office/drawing/2014/main" id="{76ECF283-C041-4D65-A3B3-1F42191238F3}"/>
                  </a:ext>
                </a:extLst>
              </p:cNvPr>
              <p:cNvSpPr/>
              <p:nvPr/>
            </p:nvSpPr>
            <p:spPr>
              <a:xfrm>
                <a:off x="13733050" y="7713525"/>
                <a:ext cx="126150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5046" h="7724" extrusionOk="0">
                    <a:moveTo>
                      <a:pt x="1674" y="0"/>
                    </a:moveTo>
                    <a:cubicBezTo>
                      <a:pt x="1634" y="0"/>
                      <a:pt x="1592" y="5"/>
                      <a:pt x="1550" y="17"/>
                    </a:cubicBezTo>
                    <a:cubicBezTo>
                      <a:pt x="882" y="290"/>
                      <a:pt x="578" y="1506"/>
                      <a:pt x="426" y="2114"/>
                    </a:cubicBezTo>
                    <a:cubicBezTo>
                      <a:pt x="0" y="3755"/>
                      <a:pt x="487" y="5640"/>
                      <a:pt x="1702" y="6825"/>
                    </a:cubicBezTo>
                    <a:cubicBezTo>
                      <a:pt x="2125" y="7226"/>
                      <a:pt x="2955" y="7724"/>
                      <a:pt x="3763" y="7724"/>
                    </a:cubicBezTo>
                    <a:cubicBezTo>
                      <a:pt x="4059" y="7724"/>
                      <a:pt x="4352" y="7657"/>
                      <a:pt x="4620" y="7494"/>
                    </a:cubicBezTo>
                    <a:cubicBezTo>
                      <a:pt x="4985" y="7342"/>
                      <a:pt x="4924" y="6612"/>
                      <a:pt x="4985" y="6309"/>
                    </a:cubicBezTo>
                    <a:cubicBezTo>
                      <a:pt x="5046" y="5427"/>
                      <a:pt x="4985" y="4606"/>
                      <a:pt x="4772" y="3755"/>
                    </a:cubicBezTo>
                    <a:cubicBezTo>
                      <a:pt x="4468" y="2327"/>
                      <a:pt x="3557" y="1354"/>
                      <a:pt x="2462" y="442"/>
                    </a:cubicBezTo>
                    <a:cubicBezTo>
                      <a:pt x="2223" y="256"/>
                      <a:pt x="1960" y="0"/>
                      <a:pt x="1674" y="0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762;p67">
                <a:extLst>
                  <a:ext uri="{FF2B5EF4-FFF2-40B4-BE49-F238E27FC236}">
                    <a16:creationId xmlns:a16="http://schemas.microsoft.com/office/drawing/2014/main" id="{EF1DFB42-B341-48CA-9C18-DA9869D00472}"/>
                  </a:ext>
                </a:extLst>
              </p:cNvPr>
              <p:cNvSpPr/>
              <p:nvPr/>
            </p:nvSpPr>
            <p:spPr>
              <a:xfrm>
                <a:off x="13729250" y="7687050"/>
                <a:ext cx="133750" cy="231325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9253" extrusionOk="0">
                    <a:moveTo>
                      <a:pt x="1466" y="0"/>
                    </a:moveTo>
                    <a:cubicBezTo>
                      <a:pt x="1444" y="0"/>
                      <a:pt x="1421" y="4"/>
                      <a:pt x="1399" y="12"/>
                    </a:cubicBezTo>
                    <a:cubicBezTo>
                      <a:pt x="1338" y="73"/>
                      <a:pt x="1277" y="164"/>
                      <a:pt x="1338" y="285"/>
                    </a:cubicBezTo>
                    <a:cubicBezTo>
                      <a:pt x="1520" y="620"/>
                      <a:pt x="1642" y="1015"/>
                      <a:pt x="1733" y="1380"/>
                    </a:cubicBezTo>
                    <a:lnTo>
                      <a:pt x="1794" y="1592"/>
                    </a:lnTo>
                    <a:cubicBezTo>
                      <a:pt x="1824" y="1684"/>
                      <a:pt x="1854" y="1836"/>
                      <a:pt x="1885" y="1957"/>
                    </a:cubicBezTo>
                    <a:cubicBezTo>
                      <a:pt x="1338" y="2565"/>
                      <a:pt x="821" y="3264"/>
                      <a:pt x="365" y="3933"/>
                    </a:cubicBezTo>
                    <a:cubicBezTo>
                      <a:pt x="274" y="4085"/>
                      <a:pt x="183" y="4237"/>
                      <a:pt x="61" y="4389"/>
                    </a:cubicBezTo>
                    <a:cubicBezTo>
                      <a:pt x="0" y="4480"/>
                      <a:pt x="31" y="4571"/>
                      <a:pt x="122" y="4662"/>
                    </a:cubicBezTo>
                    <a:cubicBezTo>
                      <a:pt x="145" y="4686"/>
                      <a:pt x="177" y="4695"/>
                      <a:pt x="211" y="4695"/>
                    </a:cubicBezTo>
                    <a:cubicBezTo>
                      <a:pt x="267" y="4695"/>
                      <a:pt x="328" y="4669"/>
                      <a:pt x="365" y="4632"/>
                    </a:cubicBezTo>
                    <a:cubicBezTo>
                      <a:pt x="487" y="4480"/>
                      <a:pt x="578" y="4328"/>
                      <a:pt x="669" y="4176"/>
                    </a:cubicBezTo>
                    <a:cubicBezTo>
                      <a:pt x="1095" y="3568"/>
                      <a:pt x="1520" y="2899"/>
                      <a:pt x="2006" y="2383"/>
                    </a:cubicBezTo>
                    <a:cubicBezTo>
                      <a:pt x="2037" y="2443"/>
                      <a:pt x="2037" y="2504"/>
                      <a:pt x="2098" y="2565"/>
                    </a:cubicBezTo>
                    <a:cubicBezTo>
                      <a:pt x="2189" y="2869"/>
                      <a:pt x="2310" y="3173"/>
                      <a:pt x="2402" y="3507"/>
                    </a:cubicBezTo>
                    <a:cubicBezTo>
                      <a:pt x="1794" y="4389"/>
                      <a:pt x="1095" y="5392"/>
                      <a:pt x="426" y="6304"/>
                    </a:cubicBezTo>
                    <a:cubicBezTo>
                      <a:pt x="304" y="6456"/>
                      <a:pt x="304" y="6577"/>
                      <a:pt x="426" y="6608"/>
                    </a:cubicBezTo>
                    <a:cubicBezTo>
                      <a:pt x="449" y="6631"/>
                      <a:pt x="481" y="6641"/>
                      <a:pt x="515" y="6641"/>
                    </a:cubicBezTo>
                    <a:cubicBezTo>
                      <a:pt x="571" y="6641"/>
                      <a:pt x="631" y="6615"/>
                      <a:pt x="669" y="6577"/>
                    </a:cubicBezTo>
                    <a:cubicBezTo>
                      <a:pt x="1338" y="5726"/>
                      <a:pt x="1946" y="4814"/>
                      <a:pt x="2493" y="4024"/>
                    </a:cubicBezTo>
                    <a:cubicBezTo>
                      <a:pt x="2584" y="4298"/>
                      <a:pt x="2645" y="4602"/>
                      <a:pt x="2736" y="4845"/>
                    </a:cubicBezTo>
                    <a:lnTo>
                      <a:pt x="2736" y="4905"/>
                    </a:lnTo>
                    <a:cubicBezTo>
                      <a:pt x="2645" y="4997"/>
                      <a:pt x="2614" y="5118"/>
                      <a:pt x="2554" y="5240"/>
                    </a:cubicBezTo>
                    <a:cubicBezTo>
                      <a:pt x="2432" y="5513"/>
                      <a:pt x="2310" y="5726"/>
                      <a:pt x="2128" y="5909"/>
                    </a:cubicBezTo>
                    <a:cubicBezTo>
                      <a:pt x="2037" y="6000"/>
                      <a:pt x="2037" y="6121"/>
                      <a:pt x="2128" y="6182"/>
                    </a:cubicBezTo>
                    <a:cubicBezTo>
                      <a:pt x="2158" y="6228"/>
                      <a:pt x="2204" y="6250"/>
                      <a:pt x="2253" y="6250"/>
                    </a:cubicBezTo>
                    <a:cubicBezTo>
                      <a:pt x="2303" y="6250"/>
                      <a:pt x="2356" y="6228"/>
                      <a:pt x="2402" y="6182"/>
                    </a:cubicBezTo>
                    <a:cubicBezTo>
                      <a:pt x="2614" y="6000"/>
                      <a:pt x="2766" y="5696"/>
                      <a:pt x="2888" y="5422"/>
                    </a:cubicBezTo>
                    <a:cubicBezTo>
                      <a:pt x="2888" y="5422"/>
                      <a:pt x="2888" y="5392"/>
                      <a:pt x="2918" y="5392"/>
                    </a:cubicBezTo>
                    <a:cubicBezTo>
                      <a:pt x="3010" y="5605"/>
                      <a:pt x="3070" y="5817"/>
                      <a:pt x="3101" y="6030"/>
                    </a:cubicBezTo>
                    <a:lnTo>
                      <a:pt x="3344" y="6729"/>
                    </a:lnTo>
                    <a:cubicBezTo>
                      <a:pt x="3101" y="7033"/>
                      <a:pt x="2949" y="7550"/>
                      <a:pt x="2858" y="8097"/>
                    </a:cubicBezTo>
                    <a:cubicBezTo>
                      <a:pt x="2766" y="8401"/>
                      <a:pt x="2736" y="8644"/>
                      <a:pt x="2645" y="8796"/>
                    </a:cubicBezTo>
                    <a:cubicBezTo>
                      <a:pt x="2614" y="8887"/>
                      <a:pt x="2645" y="9009"/>
                      <a:pt x="2736" y="9039"/>
                    </a:cubicBezTo>
                    <a:cubicBezTo>
                      <a:pt x="2751" y="9047"/>
                      <a:pt x="2770" y="9051"/>
                      <a:pt x="2791" y="9051"/>
                    </a:cubicBezTo>
                    <a:cubicBezTo>
                      <a:pt x="2852" y="9051"/>
                      <a:pt x="2926" y="9016"/>
                      <a:pt x="2949" y="8948"/>
                    </a:cubicBezTo>
                    <a:cubicBezTo>
                      <a:pt x="3040" y="8766"/>
                      <a:pt x="3101" y="8492"/>
                      <a:pt x="3192" y="8158"/>
                    </a:cubicBezTo>
                    <a:cubicBezTo>
                      <a:pt x="3253" y="7854"/>
                      <a:pt x="3344" y="7489"/>
                      <a:pt x="3465" y="7155"/>
                    </a:cubicBezTo>
                    <a:cubicBezTo>
                      <a:pt x="3557" y="7519"/>
                      <a:pt x="3648" y="7854"/>
                      <a:pt x="3739" y="8219"/>
                    </a:cubicBezTo>
                    <a:cubicBezTo>
                      <a:pt x="3709" y="8462"/>
                      <a:pt x="3648" y="8735"/>
                      <a:pt x="3526" y="8887"/>
                    </a:cubicBezTo>
                    <a:cubicBezTo>
                      <a:pt x="3496" y="8948"/>
                      <a:pt x="3526" y="9070"/>
                      <a:pt x="3617" y="9161"/>
                    </a:cubicBezTo>
                    <a:cubicBezTo>
                      <a:pt x="3633" y="9168"/>
                      <a:pt x="3652" y="9172"/>
                      <a:pt x="3673" y="9172"/>
                    </a:cubicBezTo>
                    <a:cubicBezTo>
                      <a:pt x="3735" y="9172"/>
                      <a:pt x="3815" y="9138"/>
                      <a:pt x="3861" y="9070"/>
                    </a:cubicBezTo>
                    <a:cubicBezTo>
                      <a:pt x="3861" y="9039"/>
                      <a:pt x="3921" y="8978"/>
                      <a:pt x="3921" y="8978"/>
                    </a:cubicBezTo>
                    <a:cubicBezTo>
                      <a:pt x="3921" y="9039"/>
                      <a:pt x="3921" y="9070"/>
                      <a:pt x="3952" y="9100"/>
                    </a:cubicBezTo>
                    <a:cubicBezTo>
                      <a:pt x="3952" y="9222"/>
                      <a:pt x="4043" y="9252"/>
                      <a:pt x="4165" y="9252"/>
                    </a:cubicBezTo>
                    <a:cubicBezTo>
                      <a:pt x="4286" y="9252"/>
                      <a:pt x="4317" y="9130"/>
                      <a:pt x="4317" y="9039"/>
                    </a:cubicBezTo>
                    <a:cubicBezTo>
                      <a:pt x="4286" y="8766"/>
                      <a:pt x="4225" y="8462"/>
                      <a:pt x="4134" y="8188"/>
                    </a:cubicBezTo>
                    <a:lnTo>
                      <a:pt x="4134" y="8006"/>
                    </a:lnTo>
                    <a:cubicBezTo>
                      <a:pt x="4347" y="8036"/>
                      <a:pt x="4590" y="8158"/>
                      <a:pt x="4712" y="8279"/>
                    </a:cubicBezTo>
                    <a:cubicBezTo>
                      <a:pt x="4733" y="8301"/>
                      <a:pt x="4762" y="8311"/>
                      <a:pt x="4795" y="8311"/>
                    </a:cubicBezTo>
                    <a:cubicBezTo>
                      <a:pt x="4855" y="8311"/>
                      <a:pt x="4926" y="8277"/>
                      <a:pt x="4985" y="8219"/>
                    </a:cubicBezTo>
                    <a:cubicBezTo>
                      <a:pt x="5046" y="8158"/>
                      <a:pt x="5016" y="8036"/>
                      <a:pt x="4924" y="7975"/>
                    </a:cubicBezTo>
                    <a:cubicBezTo>
                      <a:pt x="4727" y="7778"/>
                      <a:pt x="4374" y="7607"/>
                      <a:pt x="4033" y="7607"/>
                    </a:cubicBezTo>
                    <a:cubicBezTo>
                      <a:pt x="4006" y="7607"/>
                      <a:pt x="3979" y="7608"/>
                      <a:pt x="3952" y="7611"/>
                    </a:cubicBezTo>
                    <a:lnTo>
                      <a:pt x="3709" y="6820"/>
                    </a:lnTo>
                    <a:cubicBezTo>
                      <a:pt x="3722" y="6819"/>
                      <a:pt x="3736" y="6818"/>
                      <a:pt x="3750" y="6818"/>
                    </a:cubicBezTo>
                    <a:cubicBezTo>
                      <a:pt x="4072" y="6818"/>
                      <a:pt x="4721" y="7131"/>
                      <a:pt x="4924" y="7276"/>
                    </a:cubicBezTo>
                    <a:lnTo>
                      <a:pt x="5046" y="7307"/>
                    </a:lnTo>
                    <a:cubicBezTo>
                      <a:pt x="5073" y="7325"/>
                      <a:pt x="5099" y="7332"/>
                      <a:pt x="5126" y="7332"/>
                    </a:cubicBezTo>
                    <a:cubicBezTo>
                      <a:pt x="5191" y="7332"/>
                      <a:pt x="5255" y="7289"/>
                      <a:pt x="5320" y="7246"/>
                    </a:cubicBezTo>
                    <a:cubicBezTo>
                      <a:pt x="5350" y="7155"/>
                      <a:pt x="5320" y="7064"/>
                      <a:pt x="5228" y="6972"/>
                    </a:cubicBezTo>
                    <a:lnTo>
                      <a:pt x="5137" y="6942"/>
                    </a:lnTo>
                    <a:cubicBezTo>
                      <a:pt x="4663" y="6705"/>
                      <a:pt x="4167" y="6468"/>
                      <a:pt x="3786" y="6468"/>
                    </a:cubicBezTo>
                    <a:cubicBezTo>
                      <a:pt x="3727" y="6468"/>
                      <a:pt x="3670" y="6474"/>
                      <a:pt x="3617" y="6486"/>
                    </a:cubicBezTo>
                    <a:cubicBezTo>
                      <a:pt x="3526" y="6304"/>
                      <a:pt x="3496" y="6061"/>
                      <a:pt x="3405" y="5878"/>
                    </a:cubicBezTo>
                    <a:cubicBezTo>
                      <a:pt x="3344" y="5696"/>
                      <a:pt x="3313" y="5544"/>
                      <a:pt x="3222" y="5331"/>
                    </a:cubicBezTo>
                    <a:lnTo>
                      <a:pt x="3222" y="5331"/>
                    </a:lnTo>
                    <a:cubicBezTo>
                      <a:pt x="3557" y="5483"/>
                      <a:pt x="3982" y="5635"/>
                      <a:pt x="4104" y="5878"/>
                    </a:cubicBezTo>
                    <a:cubicBezTo>
                      <a:pt x="4125" y="5921"/>
                      <a:pt x="4208" y="5964"/>
                      <a:pt x="4286" y="5964"/>
                    </a:cubicBezTo>
                    <a:cubicBezTo>
                      <a:pt x="4319" y="5964"/>
                      <a:pt x="4351" y="5957"/>
                      <a:pt x="4377" y="5939"/>
                    </a:cubicBezTo>
                    <a:cubicBezTo>
                      <a:pt x="4438" y="5909"/>
                      <a:pt x="4469" y="5787"/>
                      <a:pt x="4438" y="5696"/>
                    </a:cubicBezTo>
                    <a:cubicBezTo>
                      <a:pt x="4256" y="5331"/>
                      <a:pt x="3678" y="5118"/>
                      <a:pt x="3253" y="4966"/>
                    </a:cubicBezTo>
                    <a:cubicBezTo>
                      <a:pt x="3192" y="4936"/>
                      <a:pt x="3161" y="4936"/>
                      <a:pt x="3101" y="4875"/>
                    </a:cubicBezTo>
                    <a:cubicBezTo>
                      <a:pt x="3010" y="4541"/>
                      <a:pt x="2918" y="4206"/>
                      <a:pt x="2797" y="3872"/>
                    </a:cubicBezTo>
                    <a:lnTo>
                      <a:pt x="2797" y="3872"/>
                    </a:lnTo>
                    <a:lnTo>
                      <a:pt x="3040" y="3963"/>
                    </a:lnTo>
                    <a:cubicBezTo>
                      <a:pt x="3101" y="4024"/>
                      <a:pt x="3161" y="4054"/>
                      <a:pt x="3192" y="4054"/>
                    </a:cubicBezTo>
                    <a:cubicBezTo>
                      <a:pt x="3313" y="4115"/>
                      <a:pt x="3405" y="4176"/>
                      <a:pt x="3526" y="4237"/>
                    </a:cubicBezTo>
                    <a:cubicBezTo>
                      <a:pt x="3982" y="4480"/>
                      <a:pt x="4469" y="4723"/>
                      <a:pt x="4681" y="5149"/>
                    </a:cubicBezTo>
                    <a:cubicBezTo>
                      <a:pt x="4704" y="5217"/>
                      <a:pt x="4778" y="5251"/>
                      <a:pt x="4852" y="5251"/>
                    </a:cubicBezTo>
                    <a:cubicBezTo>
                      <a:pt x="4877" y="5251"/>
                      <a:pt x="4902" y="5247"/>
                      <a:pt x="4924" y="5240"/>
                    </a:cubicBezTo>
                    <a:cubicBezTo>
                      <a:pt x="5016" y="5179"/>
                      <a:pt x="5046" y="5088"/>
                      <a:pt x="5016" y="4966"/>
                    </a:cubicBezTo>
                    <a:cubicBezTo>
                      <a:pt x="4742" y="4480"/>
                      <a:pt x="4225" y="4176"/>
                      <a:pt x="3709" y="3902"/>
                    </a:cubicBezTo>
                    <a:cubicBezTo>
                      <a:pt x="3617" y="3811"/>
                      <a:pt x="3496" y="3781"/>
                      <a:pt x="3374" y="3720"/>
                    </a:cubicBezTo>
                    <a:cubicBezTo>
                      <a:pt x="3344" y="3659"/>
                      <a:pt x="3253" y="3629"/>
                      <a:pt x="3192" y="3598"/>
                    </a:cubicBezTo>
                    <a:cubicBezTo>
                      <a:pt x="3040" y="3507"/>
                      <a:pt x="2797" y="3416"/>
                      <a:pt x="2766" y="3295"/>
                    </a:cubicBezTo>
                    <a:cubicBezTo>
                      <a:pt x="2736" y="3264"/>
                      <a:pt x="2706" y="3203"/>
                      <a:pt x="2614" y="3203"/>
                    </a:cubicBezTo>
                    <a:cubicBezTo>
                      <a:pt x="2554" y="2960"/>
                      <a:pt x="2432" y="2687"/>
                      <a:pt x="2341" y="2413"/>
                    </a:cubicBezTo>
                    <a:cubicBezTo>
                      <a:pt x="2341" y="2383"/>
                      <a:pt x="2310" y="2291"/>
                      <a:pt x="2310" y="2261"/>
                    </a:cubicBezTo>
                    <a:lnTo>
                      <a:pt x="2310" y="2261"/>
                    </a:lnTo>
                    <a:lnTo>
                      <a:pt x="2554" y="2383"/>
                    </a:lnTo>
                    <a:cubicBezTo>
                      <a:pt x="2584" y="2413"/>
                      <a:pt x="2645" y="2413"/>
                      <a:pt x="2706" y="2443"/>
                    </a:cubicBezTo>
                    <a:cubicBezTo>
                      <a:pt x="3374" y="2747"/>
                      <a:pt x="4013" y="3295"/>
                      <a:pt x="4590" y="3902"/>
                    </a:cubicBezTo>
                    <a:cubicBezTo>
                      <a:pt x="4636" y="3933"/>
                      <a:pt x="4681" y="3948"/>
                      <a:pt x="4727" y="3948"/>
                    </a:cubicBezTo>
                    <a:cubicBezTo>
                      <a:pt x="4772" y="3948"/>
                      <a:pt x="4818" y="3933"/>
                      <a:pt x="4864" y="3902"/>
                    </a:cubicBezTo>
                    <a:cubicBezTo>
                      <a:pt x="4924" y="3811"/>
                      <a:pt x="4924" y="3720"/>
                      <a:pt x="4864" y="3629"/>
                    </a:cubicBezTo>
                    <a:cubicBezTo>
                      <a:pt x="4286" y="2991"/>
                      <a:pt x="3557" y="2443"/>
                      <a:pt x="2858" y="2109"/>
                    </a:cubicBezTo>
                    <a:cubicBezTo>
                      <a:pt x="2797" y="2079"/>
                      <a:pt x="2736" y="2079"/>
                      <a:pt x="2706" y="2048"/>
                    </a:cubicBezTo>
                    <a:cubicBezTo>
                      <a:pt x="2554" y="1957"/>
                      <a:pt x="2402" y="1927"/>
                      <a:pt x="2310" y="1805"/>
                    </a:cubicBezTo>
                    <a:cubicBezTo>
                      <a:pt x="2280" y="1775"/>
                      <a:pt x="2250" y="1744"/>
                      <a:pt x="2189" y="1744"/>
                    </a:cubicBezTo>
                    <a:cubicBezTo>
                      <a:pt x="2158" y="1653"/>
                      <a:pt x="2158" y="1592"/>
                      <a:pt x="2128" y="1471"/>
                    </a:cubicBezTo>
                    <a:lnTo>
                      <a:pt x="2098" y="1288"/>
                    </a:lnTo>
                    <a:cubicBezTo>
                      <a:pt x="1976" y="863"/>
                      <a:pt x="1854" y="437"/>
                      <a:pt x="1642" y="103"/>
                    </a:cubicBezTo>
                    <a:cubicBezTo>
                      <a:pt x="1596" y="35"/>
                      <a:pt x="1533" y="0"/>
                      <a:pt x="1466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763;p67">
                <a:extLst>
                  <a:ext uri="{FF2B5EF4-FFF2-40B4-BE49-F238E27FC236}">
                    <a16:creationId xmlns:a16="http://schemas.microsoft.com/office/drawing/2014/main" id="{64F73D3C-66AF-4F8E-92AB-55AB18D22EB7}"/>
                  </a:ext>
                </a:extLst>
              </p:cNvPr>
              <p:cNvSpPr/>
              <p:nvPr/>
            </p:nvSpPr>
            <p:spPr>
              <a:xfrm>
                <a:off x="13690500" y="7419300"/>
                <a:ext cx="107925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6108" extrusionOk="0">
                    <a:moveTo>
                      <a:pt x="2995" y="1"/>
                    </a:moveTo>
                    <a:cubicBezTo>
                      <a:pt x="2733" y="1"/>
                      <a:pt x="2406" y="345"/>
                      <a:pt x="2219" y="478"/>
                    </a:cubicBezTo>
                    <a:cubicBezTo>
                      <a:pt x="1672" y="904"/>
                      <a:pt x="1216" y="1421"/>
                      <a:pt x="790" y="1998"/>
                    </a:cubicBezTo>
                    <a:cubicBezTo>
                      <a:pt x="91" y="3001"/>
                      <a:pt x="0" y="4065"/>
                      <a:pt x="61" y="5220"/>
                    </a:cubicBezTo>
                    <a:cubicBezTo>
                      <a:pt x="61" y="5494"/>
                      <a:pt x="61" y="5889"/>
                      <a:pt x="335" y="6041"/>
                    </a:cubicBezTo>
                    <a:cubicBezTo>
                      <a:pt x="434" y="6088"/>
                      <a:pt x="548" y="6107"/>
                      <a:pt x="670" y="6107"/>
                    </a:cubicBezTo>
                    <a:cubicBezTo>
                      <a:pt x="1183" y="6107"/>
                      <a:pt x="1845" y="5757"/>
                      <a:pt x="2189" y="5585"/>
                    </a:cubicBezTo>
                    <a:cubicBezTo>
                      <a:pt x="3404" y="4916"/>
                      <a:pt x="4286" y="3609"/>
                      <a:pt x="4316" y="2181"/>
                    </a:cubicBezTo>
                    <a:cubicBezTo>
                      <a:pt x="4316" y="1512"/>
                      <a:pt x="4043" y="327"/>
                      <a:pt x="3101" y="23"/>
                    </a:cubicBezTo>
                    <a:cubicBezTo>
                      <a:pt x="3067" y="8"/>
                      <a:pt x="3032" y="1"/>
                      <a:pt x="2995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764;p67">
                <a:extLst>
                  <a:ext uri="{FF2B5EF4-FFF2-40B4-BE49-F238E27FC236}">
                    <a16:creationId xmlns:a16="http://schemas.microsoft.com/office/drawing/2014/main" id="{0F667FEA-7F33-41BD-8A98-BA48807D748F}"/>
                  </a:ext>
                </a:extLst>
              </p:cNvPr>
              <p:cNvSpPr/>
              <p:nvPr/>
            </p:nvSpPr>
            <p:spPr>
              <a:xfrm>
                <a:off x="13687450" y="7420150"/>
                <a:ext cx="1178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6836" extrusionOk="0">
                    <a:moveTo>
                      <a:pt x="3983" y="1"/>
                    </a:moveTo>
                    <a:cubicBezTo>
                      <a:pt x="3934" y="1"/>
                      <a:pt x="3888" y="22"/>
                      <a:pt x="3830" y="80"/>
                    </a:cubicBezTo>
                    <a:cubicBezTo>
                      <a:pt x="3678" y="262"/>
                      <a:pt x="3557" y="444"/>
                      <a:pt x="3405" y="627"/>
                    </a:cubicBezTo>
                    <a:cubicBezTo>
                      <a:pt x="3374" y="688"/>
                      <a:pt x="3344" y="718"/>
                      <a:pt x="3314" y="718"/>
                    </a:cubicBezTo>
                    <a:cubicBezTo>
                      <a:pt x="3192" y="566"/>
                      <a:pt x="3162" y="384"/>
                      <a:pt x="3162" y="232"/>
                    </a:cubicBezTo>
                    <a:cubicBezTo>
                      <a:pt x="3162" y="141"/>
                      <a:pt x="3071" y="80"/>
                      <a:pt x="3010" y="80"/>
                    </a:cubicBezTo>
                    <a:cubicBezTo>
                      <a:pt x="2919" y="80"/>
                      <a:pt x="2858" y="141"/>
                      <a:pt x="2858" y="232"/>
                    </a:cubicBezTo>
                    <a:cubicBezTo>
                      <a:pt x="2858" y="444"/>
                      <a:pt x="2949" y="779"/>
                      <a:pt x="3192" y="1022"/>
                    </a:cubicBezTo>
                    <a:lnTo>
                      <a:pt x="2858" y="1600"/>
                    </a:lnTo>
                    <a:cubicBezTo>
                      <a:pt x="2645" y="1387"/>
                      <a:pt x="2493" y="840"/>
                      <a:pt x="2432" y="596"/>
                    </a:cubicBezTo>
                    <a:lnTo>
                      <a:pt x="2402" y="536"/>
                    </a:lnTo>
                    <a:cubicBezTo>
                      <a:pt x="2341" y="444"/>
                      <a:pt x="2280" y="414"/>
                      <a:pt x="2189" y="414"/>
                    </a:cubicBezTo>
                    <a:cubicBezTo>
                      <a:pt x="2128" y="444"/>
                      <a:pt x="2098" y="536"/>
                      <a:pt x="2098" y="596"/>
                    </a:cubicBezTo>
                    <a:lnTo>
                      <a:pt x="2128" y="688"/>
                    </a:lnTo>
                    <a:cubicBezTo>
                      <a:pt x="2250" y="1144"/>
                      <a:pt x="2432" y="1660"/>
                      <a:pt x="2706" y="1843"/>
                    </a:cubicBezTo>
                    <a:cubicBezTo>
                      <a:pt x="2615" y="1995"/>
                      <a:pt x="2554" y="2147"/>
                      <a:pt x="2432" y="2299"/>
                    </a:cubicBezTo>
                    <a:cubicBezTo>
                      <a:pt x="2341" y="2451"/>
                      <a:pt x="2280" y="2572"/>
                      <a:pt x="2189" y="2724"/>
                    </a:cubicBezTo>
                    <a:cubicBezTo>
                      <a:pt x="2098" y="2420"/>
                      <a:pt x="1976" y="2086"/>
                      <a:pt x="2037" y="1903"/>
                    </a:cubicBezTo>
                    <a:cubicBezTo>
                      <a:pt x="2098" y="1812"/>
                      <a:pt x="2007" y="1751"/>
                      <a:pt x="1946" y="1691"/>
                    </a:cubicBezTo>
                    <a:cubicBezTo>
                      <a:pt x="1933" y="1687"/>
                      <a:pt x="1922" y="1685"/>
                      <a:pt x="1910" y="1685"/>
                    </a:cubicBezTo>
                    <a:cubicBezTo>
                      <a:pt x="1838" y="1685"/>
                      <a:pt x="1786" y="1760"/>
                      <a:pt x="1733" y="1812"/>
                    </a:cubicBezTo>
                    <a:cubicBezTo>
                      <a:pt x="1672" y="2116"/>
                      <a:pt x="1824" y="2572"/>
                      <a:pt x="1976" y="2907"/>
                    </a:cubicBezTo>
                    <a:cubicBezTo>
                      <a:pt x="1976" y="2967"/>
                      <a:pt x="2007" y="2998"/>
                      <a:pt x="2007" y="3058"/>
                    </a:cubicBezTo>
                    <a:cubicBezTo>
                      <a:pt x="1855" y="3332"/>
                      <a:pt x="1703" y="3575"/>
                      <a:pt x="1551" y="3788"/>
                    </a:cubicBezTo>
                    <a:cubicBezTo>
                      <a:pt x="1551" y="3727"/>
                      <a:pt x="1520" y="3636"/>
                      <a:pt x="1520" y="3606"/>
                    </a:cubicBezTo>
                    <a:cubicBezTo>
                      <a:pt x="1520" y="3575"/>
                      <a:pt x="1490" y="3484"/>
                      <a:pt x="1490" y="3454"/>
                    </a:cubicBezTo>
                    <a:cubicBezTo>
                      <a:pt x="1429" y="3332"/>
                      <a:pt x="1429" y="3210"/>
                      <a:pt x="1399" y="3150"/>
                    </a:cubicBezTo>
                    <a:cubicBezTo>
                      <a:pt x="1277" y="2755"/>
                      <a:pt x="1186" y="2299"/>
                      <a:pt x="1338" y="1934"/>
                    </a:cubicBezTo>
                    <a:cubicBezTo>
                      <a:pt x="1368" y="1843"/>
                      <a:pt x="1338" y="1782"/>
                      <a:pt x="1247" y="1751"/>
                    </a:cubicBezTo>
                    <a:cubicBezTo>
                      <a:pt x="1229" y="1734"/>
                      <a:pt x="1209" y="1726"/>
                      <a:pt x="1188" y="1726"/>
                    </a:cubicBezTo>
                    <a:cubicBezTo>
                      <a:pt x="1138" y="1726"/>
                      <a:pt x="1086" y="1769"/>
                      <a:pt x="1064" y="1812"/>
                    </a:cubicBezTo>
                    <a:cubicBezTo>
                      <a:pt x="912" y="2268"/>
                      <a:pt x="1034" y="2755"/>
                      <a:pt x="1125" y="3180"/>
                    </a:cubicBezTo>
                    <a:cubicBezTo>
                      <a:pt x="1186" y="3302"/>
                      <a:pt x="1186" y="3423"/>
                      <a:pt x="1216" y="3484"/>
                    </a:cubicBezTo>
                    <a:cubicBezTo>
                      <a:pt x="1216" y="3514"/>
                      <a:pt x="1247" y="3606"/>
                      <a:pt x="1247" y="3636"/>
                    </a:cubicBezTo>
                    <a:cubicBezTo>
                      <a:pt x="1277" y="3788"/>
                      <a:pt x="1338" y="3970"/>
                      <a:pt x="1338" y="4062"/>
                    </a:cubicBezTo>
                    <a:cubicBezTo>
                      <a:pt x="1338" y="4092"/>
                      <a:pt x="1338" y="4183"/>
                      <a:pt x="1368" y="4214"/>
                    </a:cubicBezTo>
                    <a:cubicBezTo>
                      <a:pt x="1247" y="4396"/>
                      <a:pt x="1125" y="4578"/>
                      <a:pt x="1034" y="4821"/>
                    </a:cubicBezTo>
                    <a:cubicBezTo>
                      <a:pt x="973" y="4852"/>
                      <a:pt x="973" y="4882"/>
                      <a:pt x="943" y="4943"/>
                    </a:cubicBezTo>
                    <a:cubicBezTo>
                      <a:pt x="943" y="4852"/>
                      <a:pt x="912" y="4821"/>
                      <a:pt x="852" y="4730"/>
                    </a:cubicBezTo>
                    <a:cubicBezTo>
                      <a:pt x="852" y="4700"/>
                      <a:pt x="821" y="4669"/>
                      <a:pt x="821" y="4639"/>
                    </a:cubicBezTo>
                    <a:cubicBezTo>
                      <a:pt x="639" y="4062"/>
                      <a:pt x="608" y="3362"/>
                      <a:pt x="639" y="2694"/>
                    </a:cubicBezTo>
                    <a:cubicBezTo>
                      <a:pt x="639" y="2603"/>
                      <a:pt x="608" y="2542"/>
                      <a:pt x="487" y="2542"/>
                    </a:cubicBezTo>
                    <a:cubicBezTo>
                      <a:pt x="396" y="2542"/>
                      <a:pt x="335" y="2572"/>
                      <a:pt x="335" y="2694"/>
                    </a:cubicBezTo>
                    <a:cubicBezTo>
                      <a:pt x="244" y="3423"/>
                      <a:pt x="335" y="4122"/>
                      <a:pt x="517" y="4730"/>
                    </a:cubicBezTo>
                    <a:cubicBezTo>
                      <a:pt x="517" y="4791"/>
                      <a:pt x="548" y="4852"/>
                      <a:pt x="548" y="4882"/>
                    </a:cubicBezTo>
                    <a:cubicBezTo>
                      <a:pt x="608" y="5004"/>
                      <a:pt x="639" y="5156"/>
                      <a:pt x="639" y="5277"/>
                    </a:cubicBezTo>
                    <a:cubicBezTo>
                      <a:pt x="639" y="5308"/>
                      <a:pt x="639" y="5338"/>
                      <a:pt x="669" y="5399"/>
                    </a:cubicBezTo>
                    <a:cubicBezTo>
                      <a:pt x="639" y="5460"/>
                      <a:pt x="608" y="5490"/>
                      <a:pt x="548" y="5581"/>
                    </a:cubicBezTo>
                    <a:lnTo>
                      <a:pt x="487" y="5673"/>
                    </a:lnTo>
                    <a:cubicBezTo>
                      <a:pt x="305" y="5976"/>
                      <a:pt x="153" y="6311"/>
                      <a:pt x="31" y="6645"/>
                    </a:cubicBezTo>
                    <a:cubicBezTo>
                      <a:pt x="1" y="6706"/>
                      <a:pt x="61" y="6797"/>
                      <a:pt x="153" y="6828"/>
                    </a:cubicBezTo>
                    <a:cubicBezTo>
                      <a:pt x="163" y="6833"/>
                      <a:pt x="175" y="6835"/>
                      <a:pt x="187" y="6835"/>
                    </a:cubicBezTo>
                    <a:cubicBezTo>
                      <a:pt x="244" y="6835"/>
                      <a:pt x="310" y="6781"/>
                      <a:pt x="335" y="6706"/>
                    </a:cubicBezTo>
                    <a:cubicBezTo>
                      <a:pt x="396" y="6402"/>
                      <a:pt x="608" y="6159"/>
                      <a:pt x="760" y="5855"/>
                    </a:cubicBezTo>
                    <a:lnTo>
                      <a:pt x="821" y="5733"/>
                    </a:lnTo>
                    <a:cubicBezTo>
                      <a:pt x="852" y="5642"/>
                      <a:pt x="943" y="5551"/>
                      <a:pt x="973" y="5460"/>
                    </a:cubicBezTo>
                    <a:cubicBezTo>
                      <a:pt x="1672" y="5460"/>
                      <a:pt x="2341" y="5399"/>
                      <a:pt x="3040" y="5277"/>
                    </a:cubicBezTo>
                    <a:cubicBezTo>
                      <a:pt x="3192" y="5247"/>
                      <a:pt x="3344" y="5247"/>
                      <a:pt x="3496" y="5186"/>
                    </a:cubicBezTo>
                    <a:cubicBezTo>
                      <a:pt x="3557" y="5186"/>
                      <a:pt x="3648" y="5125"/>
                      <a:pt x="3587" y="5004"/>
                    </a:cubicBezTo>
                    <a:cubicBezTo>
                      <a:pt x="3587" y="4929"/>
                      <a:pt x="3546" y="4874"/>
                      <a:pt x="3464" y="4874"/>
                    </a:cubicBezTo>
                    <a:cubicBezTo>
                      <a:pt x="3446" y="4874"/>
                      <a:pt x="3426" y="4877"/>
                      <a:pt x="3405" y="4882"/>
                    </a:cubicBezTo>
                    <a:cubicBezTo>
                      <a:pt x="3253" y="4943"/>
                      <a:pt x="3101" y="4943"/>
                      <a:pt x="2949" y="4973"/>
                    </a:cubicBezTo>
                    <a:cubicBezTo>
                      <a:pt x="2341" y="5034"/>
                      <a:pt x="1733" y="5156"/>
                      <a:pt x="1125" y="5156"/>
                    </a:cubicBezTo>
                    <a:cubicBezTo>
                      <a:pt x="1156" y="5125"/>
                      <a:pt x="1156" y="5095"/>
                      <a:pt x="1216" y="5034"/>
                    </a:cubicBezTo>
                    <a:cubicBezTo>
                      <a:pt x="1308" y="4821"/>
                      <a:pt x="1460" y="4578"/>
                      <a:pt x="1581" y="4335"/>
                    </a:cubicBezTo>
                    <a:cubicBezTo>
                      <a:pt x="2463" y="4214"/>
                      <a:pt x="3405" y="4062"/>
                      <a:pt x="4347" y="3970"/>
                    </a:cubicBezTo>
                    <a:cubicBezTo>
                      <a:pt x="4438" y="3879"/>
                      <a:pt x="4469" y="3788"/>
                      <a:pt x="4469" y="3727"/>
                    </a:cubicBezTo>
                    <a:cubicBezTo>
                      <a:pt x="4469" y="3636"/>
                      <a:pt x="4408" y="3575"/>
                      <a:pt x="4317" y="3575"/>
                    </a:cubicBezTo>
                    <a:cubicBezTo>
                      <a:pt x="3466" y="3636"/>
                      <a:pt x="2584" y="3758"/>
                      <a:pt x="1794" y="3879"/>
                    </a:cubicBezTo>
                    <a:cubicBezTo>
                      <a:pt x="1885" y="3666"/>
                      <a:pt x="2037" y="3454"/>
                      <a:pt x="2159" y="3271"/>
                    </a:cubicBezTo>
                    <a:lnTo>
                      <a:pt x="2189" y="3271"/>
                    </a:lnTo>
                    <a:cubicBezTo>
                      <a:pt x="2311" y="3210"/>
                      <a:pt x="2371" y="3210"/>
                      <a:pt x="2493" y="3180"/>
                    </a:cubicBezTo>
                    <a:cubicBezTo>
                      <a:pt x="2693" y="3105"/>
                      <a:pt x="2873" y="3051"/>
                      <a:pt x="3032" y="3051"/>
                    </a:cubicBezTo>
                    <a:cubicBezTo>
                      <a:pt x="3066" y="3051"/>
                      <a:pt x="3099" y="3053"/>
                      <a:pt x="3131" y="3058"/>
                    </a:cubicBezTo>
                    <a:cubicBezTo>
                      <a:pt x="3223" y="3058"/>
                      <a:pt x="3314" y="2998"/>
                      <a:pt x="3314" y="2907"/>
                    </a:cubicBezTo>
                    <a:cubicBezTo>
                      <a:pt x="3314" y="2846"/>
                      <a:pt x="3223" y="2755"/>
                      <a:pt x="3131" y="2755"/>
                    </a:cubicBezTo>
                    <a:cubicBezTo>
                      <a:pt x="2919" y="2755"/>
                      <a:pt x="2645" y="2846"/>
                      <a:pt x="2432" y="2907"/>
                    </a:cubicBezTo>
                    <a:lnTo>
                      <a:pt x="2371" y="2907"/>
                    </a:lnTo>
                    <a:cubicBezTo>
                      <a:pt x="2463" y="2755"/>
                      <a:pt x="2584" y="2603"/>
                      <a:pt x="2645" y="2451"/>
                    </a:cubicBezTo>
                    <a:cubicBezTo>
                      <a:pt x="2767" y="2299"/>
                      <a:pt x="2858" y="2116"/>
                      <a:pt x="2949" y="1964"/>
                    </a:cubicBezTo>
                    <a:cubicBezTo>
                      <a:pt x="3253" y="1964"/>
                      <a:pt x="3678" y="1751"/>
                      <a:pt x="4074" y="1508"/>
                    </a:cubicBezTo>
                    <a:cubicBezTo>
                      <a:pt x="4286" y="1387"/>
                      <a:pt x="4469" y="1265"/>
                      <a:pt x="4590" y="1204"/>
                    </a:cubicBezTo>
                    <a:cubicBezTo>
                      <a:pt x="4682" y="1174"/>
                      <a:pt x="4712" y="1083"/>
                      <a:pt x="4712" y="1022"/>
                    </a:cubicBezTo>
                    <a:cubicBezTo>
                      <a:pt x="4682" y="931"/>
                      <a:pt x="4590" y="900"/>
                      <a:pt x="4530" y="900"/>
                    </a:cubicBezTo>
                    <a:cubicBezTo>
                      <a:pt x="4378" y="931"/>
                      <a:pt x="4134" y="1083"/>
                      <a:pt x="3922" y="1204"/>
                    </a:cubicBezTo>
                    <a:cubicBezTo>
                      <a:pt x="3678" y="1326"/>
                      <a:pt x="3405" y="1508"/>
                      <a:pt x="3192" y="1600"/>
                    </a:cubicBezTo>
                    <a:cubicBezTo>
                      <a:pt x="3344" y="1326"/>
                      <a:pt x="3496" y="1083"/>
                      <a:pt x="3648" y="840"/>
                    </a:cubicBezTo>
                    <a:cubicBezTo>
                      <a:pt x="3800" y="718"/>
                      <a:pt x="4013" y="627"/>
                      <a:pt x="4165" y="596"/>
                    </a:cubicBezTo>
                    <a:cubicBezTo>
                      <a:pt x="4256" y="566"/>
                      <a:pt x="4286" y="475"/>
                      <a:pt x="4286" y="414"/>
                    </a:cubicBezTo>
                    <a:cubicBezTo>
                      <a:pt x="4256" y="323"/>
                      <a:pt x="4165" y="293"/>
                      <a:pt x="4104" y="293"/>
                    </a:cubicBezTo>
                    <a:cubicBezTo>
                      <a:pt x="4074" y="293"/>
                      <a:pt x="4074" y="293"/>
                      <a:pt x="4013" y="323"/>
                    </a:cubicBezTo>
                    <a:cubicBezTo>
                      <a:pt x="4074" y="293"/>
                      <a:pt x="4074" y="262"/>
                      <a:pt x="4104" y="262"/>
                    </a:cubicBezTo>
                    <a:cubicBezTo>
                      <a:pt x="4134" y="171"/>
                      <a:pt x="4134" y="110"/>
                      <a:pt x="4074" y="19"/>
                    </a:cubicBezTo>
                    <a:cubicBezTo>
                      <a:pt x="4040" y="8"/>
                      <a:pt x="4011" y="1"/>
                      <a:pt x="3983" y="1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765;p67">
                <a:extLst>
                  <a:ext uri="{FF2B5EF4-FFF2-40B4-BE49-F238E27FC236}">
                    <a16:creationId xmlns:a16="http://schemas.microsoft.com/office/drawing/2014/main" id="{BE35CD3E-5486-4E2B-A548-93A0E0EE5609}"/>
                  </a:ext>
                </a:extLst>
              </p:cNvPr>
              <p:cNvSpPr/>
              <p:nvPr/>
            </p:nvSpPr>
            <p:spPr>
              <a:xfrm>
                <a:off x="13935925" y="6554700"/>
                <a:ext cx="152025" cy="122925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4917" extrusionOk="0">
                    <a:moveTo>
                      <a:pt x="5027" y="1"/>
                    </a:moveTo>
                    <a:cubicBezTo>
                      <a:pt x="4782" y="1"/>
                      <a:pt x="4481" y="117"/>
                      <a:pt x="4317" y="138"/>
                    </a:cubicBezTo>
                    <a:cubicBezTo>
                      <a:pt x="3588" y="290"/>
                      <a:pt x="2980" y="594"/>
                      <a:pt x="2311" y="989"/>
                    </a:cubicBezTo>
                    <a:cubicBezTo>
                      <a:pt x="1278" y="1597"/>
                      <a:pt x="730" y="2570"/>
                      <a:pt x="275" y="3694"/>
                    </a:cubicBezTo>
                    <a:cubicBezTo>
                      <a:pt x="153" y="3937"/>
                      <a:pt x="1" y="4302"/>
                      <a:pt x="183" y="4515"/>
                    </a:cubicBezTo>
                    <a:cubicBezTo>
                      <a:pt x="471" y="4869"/>
                      <a:pt x="1112" y="4917"/>
                      <a:pt x="1627" y="4917"/>
                    </a:cubicBezTo>
                    <a:cubicBezTo>
                      <a:pt x="1820" y="4917"/>
                      <a:pt x="1996" y="4910"/>
                      <a:pt x="2129" y="4910"/>
                    </a:cubicBezTo>
                    <a:cubicBezTo>
                      <a:pt x="3527" y="4819"/>
                      <a:pt x="4895" y="3907"/>
                      <a:pt x="5563" y="2630"/>
                    </a:cubicBezTo>
                    <a:cubicBezTo>
                      <a:pt x="5898" y="1992"/>
                      <a:pt x="6080" y="807"/>
                      <a:pt x="5320" y="108"/>
                    </a:cubicBezTo>
                    <a:cubicBezTo>
                      <a:pt x="5251" y="28"/>
                      <a:pt x="5145" y="1"/>
                      <a:pt x="5027" y="1"/>
                    </a:cubicBezTo>
                    <a:close/>
                  </a:path>
                </a:pathLst>
              </a:custGeom>
              <a:solidFill>
                <a:srgbClr val="2474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766;p67">
                <a:extLst>
                  <a:ext uri="{FF2B5EF4-FFF2-40B4-BE49-F238E27FC236}">
                    <a16:creationId xmlns:a16="http://schemas.microsoft.com/office/drawing/2014/main" id="{34027538-F032-4FCC-994C-79360F001E64}"/>
                  </a:ext>
                </a:extLst>
              </p:cNvPr>
              <p:cNvSpPr/>
              <p:nvPr/>
            </p:nvSpPr>
            <p:spPr>
              <a:xfrm>
                <a:off x="13926825" y="6552825"/>
                <a:ext cx="167200" cy="126725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5069" extrusionOk="0">
                    <a:moveTo>
                      <a:pt x="4620" y="0"/>
                    </a:moveTo>
                    <a:cubicBezTo>
                      <a:pt x="4560" y="0"/>
                      <a:pt x="4468" y="31"/>
                      <a:pt x="4438" y="152"/>
                    </a:cubicBezTo>
                    <a:lnTo>
                      <a:pt x="4438" y="274"/>
                    </a:lnTo>
                    <a:cubicBezTo>
                      <a:pt x="4377" y="760"/>
                      <a:pt x="4286" y="1277"/>
                      <a:pt x="4468" y="1581"/>
                    </a:cubicBezTo>
                    <a:cubicBezTo>
                      <a:pt x="4316" y="1702"/>
                      <a:pt x="4164" y="1794"/>
                      <a:pt x="4073" y="1885"/>
                    </a:cubicBezTo>
                    <a:cubicBezTo>
                      <a:pt x="3952" y="1976"/>
                      <a:pt x="3800" y="2067"/>
                      <a:pt x="3678" y="2158"/>
                    </a:cubicBezTo>
                    <a:cubicBezTo>
                      <a:pt x="3708" y="1854"/>
                      <a:pt x="3708" y="1490"/>
                      <a:pt x="3860" y="1307"/>
                    </a:cubicBezTo>
                    <a:cubicBezTo>
                      <a:pt x="3921" y="1246"/>
                      <a:pt x="3921" y="1186"/>
                      <a:pt x="3860" y="1094"/>
                    </a:cubicBezTo>
                    <a:cubicBezTo>
                      <a:pt x="3830" y="1079"/>
                      <a:pt x="3792" y="1072"/>
                      <a:pt x="3754" y="1072"/>
                    </a:cubicBezTo>
                    <a:cubicBezTo>
                      <a:pt x="3716" y="1072"/>
                      <a:pt x="3678" y="1079"/>
                      <a:pt x="3648" y="1094"/>
                    </a:cubicBezTo>
                    <a:cubicBezTo>
                      <a:pt x="3405" y="1368"/>
                      <a:pt x="3374" y="1854"/>
                      <a:pt x="3374" y="2219"/>
                    </a:cubicBezTo>
                    <a:lnTo>
                      <a:pt x="3374" y="2371"/>
                    </a:lnTo>
                    <a:cubicBezTo>
                      <a:pt x="3161" y="2584"/>
                      <a:pt x="2888" y="2736"/>
                      <a:pt x="2645" y="2888"/>
                    </a:cubicBezTo>
                    <a:cubicBezTo>
                      <a:pt x="2645" y="2797"/>
                      <a:pt x="2675" y="2736"/>
                      <a:pt x="2675" y="2645"/>
                    </a:cubicBezTo>
                    <a:cubicBezTo>
                      <a:pt x="2675" y="2584"/>
                      <a:pt x="2675" y="2523"/>
                      <a:pt x="2736" y="2493"/>
                    </a:cubicBezTo>
                    <a:cubicBezTo>
                      <a:pt x="2766" y="2371"/>
                      <a:pt x="2766" y="2280"/>
                      <a:pt x="2797" y="2158"/>
                    </a:cubicBezTo>
                    <a:cubicBezTo>
                      <a:pt x="2888" y="1733"/>
                      <a:pt x="2949" y="1277"/>
                      <a:pt x="3222" y="1003"/>
                    </a:cubicBezTo>
                    <a:cubicBezTo>
                      <a:pt x="3283" y="942"/>
                      <a:pt x="3283" y="851"/>
                      <a:pt x="3222" y="790"/>
                    </a:cubicBezTo>
                    <a:cubicBezTo>
                      <a:pt x="3167" y="772"/>
                      <a:pt x="3123" y="742"/>
                      <a:pt x="3076" y="742"/>
                    </a:cubicBezTo>
                    <a:cubicBezTo>
                      <a:pt x="3046" y="742"/>
                      <a:pt x="3015" y="755"/>
                      <a:pt x="2979" y="790"/>
                    </a:cubicBezTo>
                    <a:cubicBezTo>
                      <a:pt x="2645" y="1125"/>
                      <a:pt x="2584" y="1672"/>
                      <a:pt x="2493" y="2128"/>
                    </a:cubicBezTo>
                    <a:cubicBezTo>
                      <a:pt x="2462" y="2219"/>
                      <a:pt x="2462" y="2341"/>
                      <a:pt x="2432" y="2432"/>
                    </a:cubicBezTo>
                    <a:cubicBezTo>
                      <a:pt x="2432" y="2462"/>
                      <a:pt x="2401" y="2523"/>
                      <a:pt x="2401" y="2614"/>
                    </a:cubicBezTo>
                    <a:cubicBezTo>
                      <a:pt x="2341" y="2766"/>
                      <a:pt x="2341" y="2949"/>
                      <a:pt x="2280" y="3040"/>
                    </a:cubicBezTo>
                    <a:cubicBezTo>
                      <a:pt x="2249" y="3070"/>
                      <a:pt x="2249" y="3101"/>
                      <a:pt x="2249" y="3192"/>
                    </a:cubicBezTo>
                    <a:cubicBezTo>
                      <a:pt x="2037" y="3344"/>
                      <a:pt x="1854" y="3435"/>
                      <a:pt x="1672" y="3587"/>
                    </a:cubicBezTo>
                    <a:cubicBezTo>
                      <a:pt x="1642" y="3648"/>
                      <a:pt x="1581" y="3648"/>
                      <a:pt x="1550" y="3678"/>
                    </a:cubicBezTo>
                    <a:cubicBezTo>
                      <a:pt x="1550" y="3587"/>
                      <a:pt x="1550" y="3556"/>
                      <a:pt x="1581" y="3496"/>
                    </a:cubicBezTo>
                    <a:lnTo>
                      <a:pt x="1581" y="3344"/>
                    </a:lnTo>
                    <a:cubicBezTo>
                      <a:pt x="1672" y="2736"/>
                      <a:pt x="1885" y="2037"/>
                      <a:pt x="2249" y="1429"/>
                    </a:cubicBezTo>
                    <a:cubicBezTo>
                      <a:pt x="2280" y="1368"/>
                      <a:pt x="2249" y="1277"/>
                      <a:pt x="2158" y="1216"/>
                    </a:cubicBezTo>
                    <a:cubicBezTo>
                      <a:pt x="2141" y="1198"/>
                      <a:pt x="2120" y="1191"/>
                      <a:pt x="2099" y="1191"/>
                    </a:cubicBezTo>
                    <a:cubicBezTo>
                      <a:pt x="2047" y="1191"/>
                      <a:pt x="1989" y="1234"/>
                      <a:pt x="1946" y="1277"/>
                    </a:cubicBezTo>
                    <a:cubicBezTo>
                      <a:pt x="1550" y="1946"/>
                      <a:pt x="1338" y="2614"/>
                      <a:pt x="1246" y="3283"/>
                    </a:cubicBezTo>
                    <a:lnTo>
                      <a:pt x="1246" y="3435"/>
                    </a:lnTo>
                    <a:cubicBezTo>
                      <a:pt x="1246" y="3587"/>
                      <a:pt x="1216" y="3708"/>
                      <a:pt x="1186" y="3830"/>
                    </a:cubicBezTo>
                    <a:cubicBezTo>
                      <a:pt x="1125" y="3860"/>
                      <a:pt x="1125" y="3891"/>
                      <a:pt x="1186" y="3952"/>
                    </a:cubicBezTo>
                    <a:cubicBezTo>
                      <a:pt x="1094" y="3982"/>
                      <a:pt x="1064" y="4012"/>
                      <a:pt x="973" y="4043"/>
                    </a:cubicBezTo>
                    <a:lnTo>
                      <a:pt x="882" y="4134"/>
                    </a:lnTo>
                    <a:cubicBezTo>
                      <a:pt x="578" y="4316"/>
                      <a:pt x="274" y="4560"/>
                      <a:pt x="31" y="4803"/>
                    </a:cubicBezTo>
                    <a:cubicBezTo>
                      <a:pt x="0" y="4894"/>
                      <a:pt x="0" y="4955"/>
                      <a:pt x="31" y="5046"/>
                    </a:cubicBezTo>
                    <a:cubicBezTo>
                      <a:pt x="76" y="5061"/>
                      <a:pt x="114" y="5069"/>
                      <a:pt x="152" y="5069"/>
                    </a:cubicBezTo>
                    <a:cubicBezTo>
                      <a:pt x="190" y="5069"/>
                      <a:pt x="228" y="5061"/>
                      <a:pt x="274" y="5046"/>
                    </a:cubicBezTo>
                    <a:cubicBezTo>
                      <a:pt x="456" y="4803"/>
                      <a:pt x="760" y="4590"/>
                      <a:pt x="1034" y="4408"/>
                    </a:cubicBezTo>
                    <a:lnTo>
                      <a:pt x="1125" y="4316"/>
                    </a:lnTo>
                    <a:cubicBezTo>
                      <a:pt x="1216" y="4256"/>
                      <a:pt x="1338" y="4195"/>
                      <a:pt x="1398" y="4134"/>
                    </a:cubicBezTo>
                    <a:cubicBezTo>
                      <a:pt x="2006" y="4438"/>
                      <a:pt x="2736" y="4620"/>
                      <a:pt x="3374" y="4803"/>
                    </a:cubicBezTo>
                    <a:cubicBezTo>
                      <a:pt x="3526" y="4863"/>
                      <a:pt x="3678" y="4894"/>
                      <a:pt x="3800" y="4924"/>
                    </a:cubicBezTo>
                    <a:cubicBezTo>
                      <a:pt x="3810" y="4930"/>
                      <a:pt x="3822" y="4932"/>
                      <a:pt x="3834" y="4932"/>
                    </a:cubicBezTo>
                    <a:cubicBezTo>
                      <a:pt x="3891" y="4932"/>
                      <a:pt x="3957" y="4878"/>
                      <a:pt x="3982" y="4803"/>
                    </a:cubicBezTo>
                    <a:cubicBezTo>
                      <a:pt x="4012" y="4742"/>
                      <a:pt x="3952" y="4651"/>
                      <a:pt x="3860" y="4620"/>
                    </a:cubicBezTo>
                    <a:lnTo>
                      <a:pt x="3405" y="4499"/>
                    </a:lnTo>
                    <a:cubicBezTo>
                      <a:pt x="2797" y="4316"/>
                      <a:pt x="2189" y="4164"/>
                      <a:pt x="1642" y="3891"/>
                    </a:cubicBezTo>
                    <a:cubicBezTo>
                      <a:pt x="1672" y="3860"/>
                      <a:pt x="1702" y="3830"/>
                      <a:pt x="1733" y="3830"/>
                    </a:cubicBezTo>
                    <a:cubicBezTo>
                      <a:pt x="1976" y="3678"/>
                      <a:pt x="2189" y="3496"/>
                      <a:pt x="2432" y="3344"/>
                    </a:cubicBezTo>
                    <a:cubicBezTo>
                      <a:pt x="3253" y="3556"/>
                      <a:pt x="4256" y="3860"/>
                      <a:pt x="5167" y="4164"/>
                    </a:cubicBezTo>
                    <a:cubicBezTo>
                      <a:pt x="5184" y="4246"/>
                      <a:pt x="5226" y="4275"/>
                      <a:pt x="5262" y="4275"/>
                    </a:cubicBezTo>
                    <a:cubicBezTo>
                      <a:pt x="5293" y="4275"/>
                      <a:pt x="5319" y="4253"/>
                      <a:pt x="5319" y="4225"/>
                    </a:cubicBezTo>
                    <a:cubicBezTo>
                      <a:pt x="5350" y="4134"/>
                      <a:pt x="5319" y="4073"/>
                      <a:pt x="5198" y="4012"/>
                    </a:cubicBezTo>
                    <a:cubicBezTo>
                      <a:pt x="4377" y="3708"/>
                      <a:pt x="3496" y="3465"/>
                      <a:pt x="2705" y="3222"/>
                    </a:cubicBezTo>
                    <a:cubicBezTo>
                      <a:pt x="2888" y="3070"/>
                      <a:pt x="3101" y="2949"/>
                      <a:pt x="3313" y="2797"/>
                    </a:cubicBezTo>
                    <a:lnTo>
                      <a:pt x="3344" y="2797"/>
                    </a:lnTo>
                    <a:cubicBezTo>
                      <a:pt x="3435" y="2827"/>
                      <a:pt x="3557" y="2827"/>
                      <a:pt x="3678" y="2827"/>
                    </a:cubicBezTo>
                    <a:cubicBezTo>
                      <a:pt x="3921" y="2888"/>
                      <a:pt x="4134" y="2918"/>
                      <a:pt x="4316" y="2979"/>
                    </a:cubicBezTo>
                    <a:cubicBezTo>
                      <a:pt x="4343" y="2997"/>
                      <a:pt x="4367" y="3004"/>
                      <a:pt x="4390" y="3004"/>
                    </a:cubicBezTo>
                    <a:cubicBezTo>
                      <a:pt x="4446" y="3004"/>
                      <a:pt x="4495" y="2961"/>
                      <a:pt x="4560" y="2918"/>
                    </a:cubicBezTo>
                    <a:cubicBezTo>
                      <a:pt x="4590" y="2827"/>
                      <a:pt x="4560" y="2766"/>
                      <a:pt x="4468" y="2675"/>
                    </a:cubicBezTo>
                    <a:cubicBezTo>
                      <a:pt x="4256" y="2584"/>
                      <a:pt x="3982" y="2523"/>
                      <a:pt x="3708" y="2493"/>
                    </a:cubicBezTo>
                    <a:lnTo>
                      <a:pt x="3678" y="2493"/>
                    </a:lnTo>
                    <a:lnTo>
                      <a:pt x="4134" y="2158"/>
                    </a:lnTo>
                    <a:cubicBezTo>
                      <a:pt x="4286" y="2037"/>
                      <a:pt x="4438" y="1915"/>
                      <a:pt x="4620" y="1824"/>
                    </a:cubicBezTo>
                    <a:cubicBezTo>
                      <a:pt x="4772" y="1870"/>
                      <a:pt x="4962" y="1885"/>
                      <a:pt x="5171" y="1885"/>
                    </a:cubicBezTo>
                    <a:cubicBezTo>
                      <a:pt x="5380" y="1885"/>
                      <a:pt x="5608" y="1870"/>
                      <a:pt x="5836" y="1854"/>
                    </a:cubicBezTo>
                    <a:cubicBezTo>
                      <a:pt x="6110" y="1824"/>
                      <a:pt x="6353" y="1824"/>
                      <a:pt x="6505" y="1824"/>
                    </a:cubicBezTo>
                    <a:cubicBezTo>
                      <a:pt x="6566" y="1824"/>
                      <a:pt x="6657" y="1763"/>
                      <a:pt x="6687" y="1672"/>
                    </a:cubicBezTo>
                    <a:cubicBezTo>
                      <a:pt x="6687" y="1581"/>
                      <a:pt x="6657" y="1520"/>
                      <a:pt x="6535" y="1459"/>
                    </a:cubicBezTo>
                    <a:cubicBezTo>
                      <a:pt x="6495" y="1451"/>
                      <a:pt x="6445" y="1447"/>
                      <a:pt x="6389" y="1447"/>
                    </a:cubicBezTo>
                    <a:cubicBezTo>
                      <a:pt x="6237" y="1447"/>
                      <a:pt x="6036" y="1475"/>
                      <a:pt x="5836" y="1520"/>
                    </a:cubicBezTo>
                    <a:cubicBezTo>
                      <a:pt x="5664" y="1541"/>
                      <a:pt x="5432" y="1563"/>
                      <a:pt x="5235" y="1563"/>
                    </a:cubicBezTo>
                    <a:cubicBezTo>
                      <a:pt x="5153" y="1563"/>
                      <a:pt x="5078" y="1559"/>
                      <a:pt x="5016" y="1550"/>
                    </a:cubicBezTo>
                    <a:cubicBezTo>
                      <a:pt x="5289" y="1368"/>
                      <a:pt x="5502" y="1216"/>
                      <a:pt x="5775" y="1064"/>
                    </a:cubicBezTo>
                    <a:cubicBezTo>
                      <a:pt x="5867" y="1049"/>
                      <a:pt x="5973" y="1041"/>
                      <a:pt x="6076" y="1041"/>
                    </a:cubicBezTo>
                    <a:cubicBezTo>
                      <a:pt x="6178" y="1041"/>
                      <a:pt x="6277" y="1049"/>
                      <a:pt x="6353" y="1064"/>
                    </a:cubicBezTo>
                    <a:cubicBezTo>
                      <a:pt x="6414" y="1064"/>
                      <a:pt x="6505" y="1034"/>
                      <a:pt x="6535" y="942"/>
                    </a:cubicBezTo>
                    <a:cubicBezTo>
                      <a:pt x="6535" y="882"/>
                      <a:pt x="6505" y="790"/>
                      <a:pt x="6414" y="760"/>
                    </a:cubicBezTo>
                    <a:lnTo>
                      <a:pt x="6353" y="760"/>
                    </a:lnTo>
                    <a:cubicBezTo>
                      <a:pt x="6383" y="760"/>
                      <a:pt x="6414" y="730"/>
                      <a:pt x="6444" y="730"/>
                    </a:cubicBezTo>
                    <a:cubicBezTo>
                      <a:pt x="6535" y="669"/>
                      <a:pt x="6566" y="578"/>
                      <a:pt x="6535" y="487"/>
                    </a:cubicBezTo>
                    <a:cubicBezTo>
                      <a:pt x="6514" y="444"/>
                      <a:pt x="6447" y="401"/>
                      <a:pt x="6377" y="401"/>
                    </a:cubicBezTo>
                    <a:cubicBezTo>
                      <a:pt x="6348" y="401"/>
                      <a:pt x="6319" y="408"/>
                      <a:pt x="6292" y="426"/>
                    </a:cubicBezTo>
                    <a:cubicBezTo>
                      <a:pt x="6110" y="517"/>
                      <a:pt x="5897" y="639"/>
                      <a:pt x="5684" y="760"/>
                    </a:cubicBezTo>
                    <a:cubicBezTo>
                      <a:pt x="5654" y="760"/>
                      <a:pt x="5593" y="790"/>
                      <a:pt x="5532" y="790"/>
                    </a:cubicBezTo>
                    <a:cubicBezTo>
                      <a:pt x="5502" y="608"/>
                      <a:pt x="5532" y="426"/>
                      <a:pt x="5623" y="274"/>
                    </a:cubicBezTo>
                    <a:cubicBezTo>
                      <a:pt x="5654" y="183"/>
                      <a:pt x="5623" y="122"/>
                      <a:pt x="5532" y="61"/>
                    </a:cubicBezTo>
                    <a:cubicBezTo>
                      <a:pt x="5517" y="53"/>
                      <a:pt x="5500" y="50"/>
                      <a:pt x="5482" y="50"/>
                    </a:cubicBezTo>
                    <a:cubicBezTo>
                      <a:pt x="5430" y="50"/>
                      <a:pt x="5373" y="84"/>
                      <a:pt x="5350" y="152"/>
                    </a:cubicBezTo>
                    <a:cubicBezTo>
                      <a:pt x="5289" y="365"/>
                      <a:pt x="5198" y="730"/>
                      <a:pt x="5319" y="1034"/>
                    </a:cubicBezTo>
                    <a:cubicBezTo>
                      <a:pt x="5137" y="1125"/>
                      <a:pt x="4924" y="1277"/>
                      <a:pt x="4742" y="1398"/>
                    </a:cubicBezTo>
                    <a:cubicBezTo>
                      <a:pt x="4620" y="1186"/>
                      <a:pt x="4742" y="517"/>
                      <a:pt x="4772" y="304"/>
                    </a:cubicBezTo>
                    <a:lnTo>
                      <a:pt x="4772" y="183"/>
                    </a:lnTo>
                    <a:cubicBezTo>
                      <a:pt x="4772" y="122"/>
                      <a:pt x="4742" y="31"/>
                      <a:pt x="4620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767;p67">
                <a:extLst>
                  <a:ext uri="{FF2B5EF4-FFF2-40B4-BE49-F238E27FC236}">
                    <a16:creationId xmlns:a16="http://schemas.microsoft.com/office/drawing/2014/main" id="{901ED2F8-D998-4DB6-9866-47864D8CF8B3}"/>
                  </a:ext>
                </a:extLst>
              </p:cNvPr>
              <p:cNvSpPr/>
              <p:nvPr/>
            </p:nvSpPr>
            <p:spPr>
              <a:xfrm>
                <a:off x="14167700" y="7049775"/>
                <a:ext cx="129200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2737" extrusionOk="0">
                    <a:moveTo>
                      <a:pt x="4729" y="0"/>
                    </a:moveTo>
                    <a:cubicBezTo>
                      <a:pt x="4578" y="0"/>
                      <a:pt x="4424" y="104"/>
                      <a:pt x="4378" y="244"/>
                    </a:cubicBezTo>
                    <a:cubicBezTo>
                      <a:pt x="4286" y="396"/>
                      <a:pt x="4256" y="609"/>
                      <a:pt x="4226" y="730"/>
                    </a:cubicBezTo>
                    <a:cubicBezTo>
                      <a:pt x="4195" y="974"/>
                      <a:pt x="4104" y="1156"/>
                      <a:pt x="4043" y="1308"/>
                    </a:cubicBezTo>
                    <a:cubicBezTo>
                      <a:pt x="3800" y="1733"/>
                      <a:pt x="3466" y="1916"/>
                      <a:pt x="2979" y="1977"/>
                    </a:cubicBezTo>
                    <a:cubicBezTo>
                      <a:pt x="2827" y="1987"/>
                      <a:pt x="2685" y="1992"/>
                      <a:pt x="2551" y="1992"/>
                    </a:cubicBezTo>
                    <a:cubicBezTo>
                      <a:pt x="1882" y="1992"/>
                      <a:pt x="1434" y="1865"/>
                      <a:pt x="1156" y="1612"/>
                    </a:cubicBezTo>
                    <a:cubicBezTo>
                      <a:pt x="913" y="1399"/>
                      <a:pt x="761" y="1004"/>
                      <a:pt x="761" y="457"/>
                    </a:cubicBezTo>
                    <a:cubicBezTo>
                      <a:pt x="761" y="214"/>
                      <a:pt x="578" y="62"/>
                      <a:pt x="396" y="62"/>
                    </a:cubicBezTo>
                    <a:cubicBezTo>
                      <a:pt x="153" y="62"/>
                      <a:pt x="1" y="214"/>
                      <a:pt x="1" y="457"/>
                    </a:cubicBezTo>
                    <a:cubicBezTo>
                      <a:pt x="1" y="1217"/>
                      <a:pt x="244" y="1764"/>
                      <a:pt x="639" y="2159"/>
                    </a:cubicBezTo>
                    <a:cubicBezTo>
                      <a:pt x="1065" y="2524"/>
                      <a:pt x="1672" y="2737"/>
                      <a:pt x="2523" y="2737"/>
                    </a:cubicBezTo>
                    <a:cubicBezTo>
                      <a:pt x="2675" y="2737"/>
                      <a:pt x="2858" y="2676"/>
                      <a:pt x="3040" y="2676"/>
                    </a:cubicBezTo>
                    <a:cubicBezTo>
                      <a:pt x="3770" y="2645"/>
                      <a:pt x="4347" y="2311"/>
                      <a:pt x="4712" y="1703"/>
                    </a:cubicBezTo>
                    <a:cubicBezTo>
                      <a:pt x="4864" y="1429"/>
                      <a:pt x="4955" y="1156"/>
                      <a:pt x="4986" y="882"/>
                    </a:cubicBezTo>
                    <a:cubicBezTo>
                      <a:pt x="5016" y="730"/>
                      <a:pt x="5046" y="639"/>
                      <a:pt x="5107" y="518"/>
                    </a:cubicBezTo>
                    <a:cubicBezTo>
                      <a:pt x="5168" y="335"/>
                      <a:pt x="5046" y="92"/>
                      <a:pt x="4864" y="31"/>
                    </a:cubicBezTo>
                    <a:cubicBezTo>
                      <a:pt x="4821" y="10"/>
                      <a:pt x="4775" y="0"/>
                      <a:pt x="4729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768;p67">
                <a:extLst>
                  <a:ext uri="{FF2B5EF4-FFF2-40B4-BE49-F238E27FC236}">
                    <a16:creationId xmlns:a16="http://schemas.microsoft.com/office/drawing/2014/main" id="{5CCBDEF5-E597-4191-96AC-3ECD0E20D12E}"/>
                  </a:ext>
                </a:extLst>
              </p:cNvPr>
              <p:cNvSpPr/>
              <p:nvPr/>
            </p:nvSpPr>
            <p:spPr>
              <a:xfrm>
                <a:off x="14467100" y="7049775"/>
                <a:ext cx="129200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2737" extrusionOk="0">
                    <a:moveTo>
                      <a:pt x="439" y="0"/>
                    </a:moveTo>
                    <a:cubicBezTo>
                      <a:pt x="393" y="0"/>
                      <a:pt x="347" y="10"/>
                      <a:pt x="305" y="31"/>
                    </a:cubicBezTo>
                    <a:cubicBezTo>
                      <a:pt x="122" y="92"/>
                      <a:pt x="1" y="335"/>
                      <a:pt x="61" y="518"/>
                    </a:cubicBezTo>
                    <a:cubicBezTo>
                      <a:pt x="153" y="639"/>
                      <a:pt x="153" y="730"/>
                      <a:pt x="183" y="882"/>
                    </a:cubicBezTo>
                    <a:cubicBezTo>
                      <a:pt x="244" y="1156"/>
                      <a:pt x="305" y="1429"/>
                      <a:pt x="456" y="1703"/>
                    </a:cubicBezTo>
                    <a:cubicBezTo>
                      <a:pt x="821" y="2311"/>
                      <a:pt x="1399" y="2645"/>
                      <a:pt x="2128" y="2676"/>
                    </a:cubicBezTo>
                    <a:cubicBezTo>
                      <a:pt x="2311" y="2737"/>
                      <a:pt x="2523" y="2737"/>
                      <a:pt x="2675" y="2737"/>
                    </a:cubicBezTo>
                    <a:cubicBezTo>
                      <a:pt x="3526" y="2737"/>
                      <a:pt x="4104" y="2524"/>
                      <a:pt x="4530" y="2159"/>
                    </a:cubicBezTo>
                    <a:cubicBezTo>
                      <a:pt x="4925" y="1764"/>
                      <a:pt x="5168" y="1217"/>
                      <a:pt x="5168" y="457"/>
                    </a:cubicBezTo>
                    <a:cubicBezTo>
                      <a:pt x="5168" y="244"/>
                      <a:pt x="5016" y="62"/>
                      <a:pt x="4773" y="62"/>
                    </a:cubicBezTo>
                    <a:cubicBezTo>
                      <a:pt x="4590" y="62"/>
                      <a:pt x="4408" y="244"/>
                      <a:pt x="4408" y="457"/>
                    </a:cubicBezTo>
                    <a:cubicBezTo>
                      <a:pt x="4408" y="1004"/>
                      <a:pt x="4286" y="1399"/>
                      <a:pt x="4013" y="1612"/>
                    </a:cubicBezTo>
                    <a:cubicBezTo>
                      <a:pt x="3734" y="1865"/>
                      <a:pt x="3287" y="1992"/>
                      <a:pt x="2618" y="1992"/>
                    </a:cubicBezTo>
                    <a:cubicBezTo>
                      <a:pt x="2484" y="1992"/>
                      <a:pt x="2341" y="1987"/>
                      <a:pt x="2189" y="1977"/>
                    </a:cubicBezTo>
                    <a:cubicBezTo>
                      <a:pt x="1703" y="1916"/>
                      <a:pt x="1368" y="1733"/>
                      <a:pt x="1125" y="1308"/>
                    </a:cubicBezTo>
                    <a:cubicBezTo>
                      <a:pt x="1034" y="1156"/>
                      <a:pt x="973" y="943"/>
                      <a:pt x="943" y="730"/>
                    </a:cubicBezTo>
                    <a:cubicBezTo>
                      <a:pt x="912" y="609"/>
                      <a:pt x="882" y="396"/>
                      <a:pt x="791" y="244"/>
                    </a:cubicBezTo>
                    <a:cubicBezTo>
                      <a:pt x="744" y="104"/>
                      <a:pt x="591" y="0"/>
                      <a:pt x="439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769;p67">
                <a:extLst>
                  <a:ext uri="{FF2B5EF4-FFF2-40B4-BE49-F238E27FC236}">
                    <a16:creationId xmlns:a16="http://schemas.microsoft.com/office/drawing/2014/main" id="{86B8FD79-A5E0-4028-9057-BBAA33899E7D}"/>
                  </a:ext>
                </a:extLst>
              </p:cNvPr>
              <p:cNvSpPr/>
              <p:nvPr/>
            </p:nvSpPr>
            <p:spPr>
              <a:xfrm>
                <a:off x="14351600" y="7134900"/>
                <a:ext cx="62325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1368" extrusionOk="0">
                    <a:moveTo>
                      <a:pt x="183" y="0"/>
                    </a:moveTo>
                    <a:cubicBezTo>
                      <a:pt x="61" y="0"/>
                      <a:pt x="0" y="91"/>
                      <a:pt x="0" y="183"/>
                    </a:cubicBezTo>
                    <a:cubicBezTo>
                      <a:pt x="0" y="912"/>
                      <a:pt x="426" y="1338"/>
                      <a:pt x="1368" y="1368"/>
                    </a:cubicBezTo>
                    <a:lnTo>
                      <a:pt x="1429" y="1368"/>
                    </a:lnTo>
                    <a:cubicBezTo>
                      <a:pt x="1763" y="1368"/>
                      <a:pt x="2037" y="1246"/>
                      <a:pt x="2159" y="1064"/>
                    </a:cubicBezTo>
                    <a:cubicBezTo>
                      <a:pt x="2371" y="882"/>
                      <a:pt x="2493" y="578"/>
                      <a:pt x="2493" y="243"/>
                    </a:cubicBezTo>
                    <a:cubicBezTo>
                      <a:pt x="2493" y="122"/>
                      <a:pt x="2402" y="31"/>
                      <a:pt x="2310" y="31"/>
                    </a:cubicBezTo>
                    <a:cubicBezTo>
                      <a:pt x="2189" y="31"/>
                      <a:pt x="2128" y="122"/>
                      <a:pt x="2128" y="243"/>
                    </a:cubicBezTo>
                    <a:cubicBezTo>
                      <a:pt x="2128" y="335"/>
                      <a:pt x="2128" y="608"/>
                      <a:pt x="1915" y="790"/>
                    </a:cubicBezTo>
                    <a:cubicBezTo>
                      <a:pt x="1824" y="942"/>
                      <a:pt x="1611" y="1003"/>
                      <a:pt x="1368" y="1003"/>
                    </a:cubicBezTo>
                    <a:cubicBezTo>
                      <a:pt x="639" y="942"/>
                      <a:pt x="335" y="730"/>
                      <a:pt x="365" y="183"/>
                    </a:cubicBezTo>
                    <a:cubicBezTo>
                      <a:pt x="365" y="91"/>
                      <a:pt x="304" y="0"/>
                      <a:pt x="183" y="0"/>
                    </a:cubicBezTo>
                    <a:close/>
                  </a:path>
                </a:pathLst>
              </a:custGeom>
              <a:solidFill>
                <a:srgbClr val="005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770;p67">
                <a:extLst>
                  <a:ext uri="{FF2B5EF4-FFF2-40B4-BE49-F238E27FC236}">
                    <a16:creationId xmlns:a16="http://schemas.microsoft.com/office/drawing/2014/main" id="{E6E830A7-F1C8-4BA2-8599-BD9B30C7E27C}"/>
                  </a:ext>
                </a:extLst>
              </p:cNvPr>
              <p:cNvSpPr/>
              <p:nvPr/>
            </p:nvSpPr>
            <p:spPr>
              <a:xfrm>
                <a:off x="13868300" y="7232925"/>
                <a:ext cx="1096550" cy="1095775"/>
              </a:xfrm>
              <a:custGeom>
                <a:avLst/>
                <a:gdLst/>
                <a:ahLst/>
                <a:cxnLst/>
                <a:rect l="l" t="t" r="r" b="b"/>
                <a:pathLst>
                  <a:path w="43862" h="43831" extrusionOk="0">
                    <a:moveTo>
                      <a:pt x="21946" y="0"/>
                    </a:moveTo>
                    <a:cubicBezTo>
                      <a:pt x="9819" y="0"/>
                      <a:pt x="1" y="9818"/>
                      <a:pt x="1" y="21915"/>
                    </a:cubicBezTo>
                    <a:cubicBezTo>
                      <a:pt x="1" y="34013"/>
                      <a:pt x="9819" y="43831"/>
                      <a:pt x="21946" y="43831"/>
                    </a:cubicBezTo>
                    <a:cubicBezTo>
                      <a:pt x="34044" y="43831"/>
                      <a:pt x="43862" y="34013"/>
                      <a:pt x="43862" y="21915"/>
                    </a:cubicBezTo>
                    <a:cubicBezTo>
                      <a:pt x="43862" y="9818"/>
                      <a:pt x="34044" y="0"/>
                      <a:pt x="21946" y="0"/>
                    </a:cubicBezTo>
                    <a:close/>
                  </a:path>
                </a:pathLst>
              </a:custGeom>
              <a:solidFill>
                <a:srgbClr val="00C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771;p67">
                <a:extLst>
                  <a:ext uri="{FF2B5EF4-FFF2-40B4-BE49-F238E27FC236}">
                    <a16:creationId xmlns:a16="http://schemas.microsoft.com/office/drawing/2014/main" id="{C02D3E27-9119-44A0-A9EA-E64CFEA51BA2}"/>
                  </a:ext>
                </a:extLst>
              </p:cNvPr>
              <p:cNvSpPr/>
              <p:nvPr/>
            </p:nvSpPr>
            <p:spPr>
              <a:xfrm>
                <a:off x="13991400" y="7770925"/>
                <a:ext cx="6157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940" extrusionOk="0">
                    <a:moveTo>
                      <a:pt x="670" y="0"/>
                    </a:moveTo>
                    <a:cubicBezTo>
                      <a:pt x="578" y="0"/>
                      <a:pt x="518" y="0"/>
                      <a:pt x="487" y="61"/>
                    </a:cubicBezTo>
                    <a:cubicBezTo>
                      <a:pt x="457" y="61"/>
                      <a:pt x="487" y="91"/>
                      <a:pt x="487" y="122"/>
                    </a:cubicBezTo>
                    <a:cubicBezTo>
                      <a:pt x="487" y="152"/>
                      <a:pt x="518" y="152"/>
                      <a:pt x="578" y="152"/>
                    </a:cubicBezTo>
                    <a:cubicBezTo>
                      <a:pt x="599" y="152"/>
                      <a:pt x="632" y="139"/>
                      <a:pt x="653" y="139"/>
                    </a:cubicBezTo>
                    <a:cubicBezTo>
                      <a:pt x="663" y="139"/>
                      <a:pt x="670" y="142"/>
                      <a:pt x="670" y="152"/>
                    </a:cubicBezTo>
                    <a:lnTo>
                      <a:pt x="670" y="274"/>
                    </a:lnTo>
                    <a:cubicBezTo>
                      <a:pt x="670" y="304"/>
                      <a:pt x="670" y="365"/>
                      <a:pt x="700" y="395"/>
                    </a:cubicBezTo>
                    <a:cubicBezTo>
                      <a:pt x="761" y="395"/>
                      <a:pt x="791" y="426"/>
                      <a:pt x="791" y="426"/>
                    </a:cubicBezTo>
                    <a:cubicBezTo>
                      <a:pt x="791" y="456"/>
                      <a:pt x="761" y="456"/>
                      <a:pt x="761" y="517"/>
                    </a:cubicBezTo>
                    <a:lnTo>
                      <a:pt x="852" y="608"/>
                    </a:lnTo>
                    <a:lnTo>
                      <a:pt x="518" y="608"/>
                    </a:lnTo>
                    <a:cubicBezTo>
                      <a:pt x="502" y="593"/>
                      <a:pt x="464" y="593"/>
                      <a:pt x="426" y="593"/>
                    </a:cubicBezTo>
                    <a:cubicBezTo>
                      <a:pt x="388" y="593"/>
                      <a:pt x="350" y="593"/>
                      <a:pt x="335" y="578"/>
                    </a:cubicBezTo>
                    <a:cubicBezTo>
                      <a:pt x="305" y="578"/>
                      <a:pt x="305" y="578"/>
                      <a:pt x="214" y="547"/>
                    </a:cubicBezTo>
                    <a:lnTo>
                      <a:pt x="62" y="547"/>
                    </a:lnTo>
                    <a:cubicBezTo>
                      <a:pt x="62" y="578"/>
                      <a:pt x="1" y="669"/>
                      <a:pt x="62" y="669"/>
                    </a:cubicBezTo>
                    <a:cubicBezTo>
                      <a:pt x="153" y="669"/>
                      <a:pt x="214" y="699"/>
                      <a:pt x="214" y="730"/>
                    </a:cubicBezTo>
                    <a:cubicBezTo>
                      <a:pt x="214" y="760"/>
                      <a:pt x="183" y="821"/>
                      <a:pt x="214" y="821"/>
                    </a:cubicBezTo>
                    <a:lnTo>
                      <a:pt x="335" y="821"/>
                    </a:lnTo>
                    <a:lnTo>
                      <a:pt x="396" y="730"/>
                    </a:lnTo>
                    <a:cubicBezTo>
                      <a:pt x="457" y="699"/>
                      <a:pt x="457" y="699"/>
                      <a:pt x="487" y="699"/>
                    </a:cubicBezTo>
                    <a:cubicBezTo>
                      <a:pt x="502" y="715"/>
                      <a:pt x="525" y="715"/>
                      <a:pt x="548" y="715"/>
                    </a:cubicBezTo>
                    <a:cubicBezTo>
                      <a:pt x="571" y="715"/>
                      <a:pt x="594" y="715"/>
                      <a:pt x="609" y="730"/>
                    </a:cubicBezTo>
                    <a:cubicBezTo>
                      <a:pt x="615" y="736"/>
                      <a:pt x="620" y="738"/>
                      <a:pt x="624" y="738"/>
                    </a:cubicBezTo>
                    <a:cubicBezTo>
                      <a:pt x="642" y="738"/>
                      <a:pt x="651" y="699"/>
                      <a:pt x="700" y="699"/>
                    </a:cubicBezTo>
                    <a:lnTo>
                      <a:pt x="943" y="699"/>
                    </a:lnTo>
                    <a:cubicBezTo>
                      <a:pt x="943" y="699"/>
                      <a:pt x="974" y="699"/>
                      <a:pt x="1034" y="730"/>
                    </a:cubicBezTo>
                    <a:cubicBezTo>
                      <a:pt x="1065" y="760"/>
                      <a:pt x="1125" y="730"/>
                      <a:pt x="1125" y="821"/>
                    </a:cubicBezTo>
                    <a:cubicBezTo>
                      <a:pt x="1125" y="851"/>
                      <a:pt x="1095" y="882"/>
                      <a:pt x="1156" y="912"/>
                    </a:cubicBezTo>
                    <a:cubicBezTo>
                      <a:pt x="1176" y="932"/>
                      <a:pt x="1190" y="939"/>
                      <a:pt x="1200" y="939"/>
                    </a:cubicBezTo>
                    <a:cubicBezTo>
                      <a:pt x="1220" y="939"/>
                      <a:pt x="1227" y="912"/>
                      <a:pt x="1247" y="912"/>
                    </a:cubicBezTo>
                    <a:cubicBezTo>
                      <a:pt x="1338" y="912"/>
                      <a:pt x="1338" y="912"/>
                      <a:pt x="1369" y="882"/>
                    </a:cubicBezTo>
                    <a:cubicBezTo>
                      <a:pt x="1399" y="882"/>
                      <a:pt x="1429" y="821"/>
                      <a:pt x="1429" y="760"/>
                    </a:cubicBezTo>
                    <a:cubicBezTo>
                      <a:pt x="1429" y="730"/>
                      <a:pt x="1399" y="699"/>
                      <a:pt x="1429" y="699"/>
                    </a:cubicBezTo>
                    <a:cubicBezTo>
                      <a:pt x="1490" y="715"/>
                      <a:pt x="1528" y="715"/>
                      <a:pt x="1559" y="715"/>
                    </a:cubicBezTo>
                    <a:cubicBezTo>
                      <a:pt x="1589" y="715"/>
                      <a:pt x="1612" y="715"/>
                      <a:pt x="1642" y="730"/>
                    </a:cubicBezTo>
                    <a:cubicBezTo>
                      <a:pt x="1673" y="791"/>
                      <a:pt x="1703" y="791"/>
                      <a:pt x="1733" y="791"/>
                    </a:cubicBezTo>
                    <a:cubicBezTo>
                      <a:pt x="1794" y="730"/>
                      <a:pt x="1825" y="730"/>
                      <a:pt x="1825" y="699"/>
                    </a:cubicBezTo>
                    <a:cubicBezTo>
                      <a:pt x="1855" y="669"/>
                      <a:pt x="1855" y="639"/>
                      <a:pt x="1855" y="639"/>
                    </a:cubicBezTo>
                    <a:cubicBezTo>
                      <a:pt x="1870" y="654"/>
                      <a:pt x="1939" y="654"/>
                      <a:pt x="2007" y="654"/>
                    </a:cubicBezTo>
                    <a:cubicBezTo>
                      <a:pt x="2075" y="654"/>
                      <a:pt x="2144" y="654"/>
                      <a:pt x="2159" y="669"/>
                    </a:cubicBezTo>
                    <a:cubicBezTo>
                      <a:pt x="2174" y="684"/>
                      <a:pt x="2197" y="684"/>
                      <a:pt x="2220" y="684"/>
                    </a:cubicBezTo>
                    <a:cubicBezTo>
                      <a:pt x="2243" y="684"/>
                      <a:pt x="2265" y="684"/>
                      <a:pt x="2281" y="699"/>
                    </a:cubicBezTo>
                    <a:cubicBezTo>
                      <a:pt x="2311" y="699"/>
                      <a:pt x="2341" y="699"/>
                      <a:pt x="2372" y="669"/>
                    </a:cubicBezTo>
                    <a:cubicBezTo>
                      <a:pt x="2433" y="669"/>
                      <a:pt x="2463" y="639"/>
                      <a:pt x="2463" y="578"/>
                    </a:cubicBezTo>
                    <a:cubicBezTo>
                      <a:pt x="2463" y="547"/>
                      <a:pt x="2433" y="487"/>
                      <a:pt x="2372" y="487"/>
                    </a:cubicBezTo>
                    <a:cubicBezTo>
                      <a:pt x="2341" y="426"/>
                      <a:pt x="2341" y="395"/>
                      <a:pt x="2311" y="395"/>
                    </a:cubicBezTo>
                    <a:lnTo>
                      <a:pt x="2037" y="395"/>
                    </a:lnTo>
                    <a:cubicBezTo>
                      <a:pt x="2007" y="395"/>
                      <a:pt x="1916" y="365"/>
                      <a:pt x="1977" y="365"/>
                    </a:cubicBezTo>
                    <a:cubicBezTo>
                      <a:pt x="2007" y="365"/>
                      <a:pt x="2068" y="365"/>
                      <a:pt x="2037" y="304"/>
                    </a:cubicBezTo>
                    <a:cubicBezTo>
                      <a:pt x="2037" y="274"/>
                      <a:pt x="2037" y="274"/>
                      <a:pt x="2007" y="274"/>
                    </a:cubicBezTo>
                    <a:cubicBezTo>
                      <a:pt x="1946" y="274"/>
                      <a:pt x="1912" y="287"/>
                      <a:pt x="1888" y="287"/>
                    </a:cubicBezTo>
                    <a:cubicBezTo>
                      <a:pt x="1875" y="287"/>
                      <a:pt x="1865" y="284"/>
                      <a:pt x="1855" y="274"/>
                    </a:cubicBezTo>
                    <a:cubicBezTo>
                      <a:pt x="1855" y="243"/>
                      <a:pt x="1825" y="274"/>
                      <a:pt x="1825" y="213"/>
                    </a:cubicBezTo>
                    <a:cubicBezTo>
                      <a:pt x="1825" y="152"/>
                      <a:pt x="1825" y="122"/>
                      <a:pt x="1733" y="122"/>
                    </a:cubicBezTo>
                    <a:cubicBezTo>
                      <a:pt x="1713" y="122"/>
                      <a:pt x="1693" y="108"/>
                      <a:pt x="1664" y="108"/>
                    </a:cubicBezTo>
                    <a:cubicBezTo>
                      <a:pt x="1649" y="108"/>
                      <a:pt x="1632" y="112"/>
                      <a:pt x="1612" y="122"/>
                    </a:cubicBezTo>
                    <a:cubicBezTo>
                      <a:pt x="1581" y="122"/>
                      <a:pt x="1551" y="91"/>
                      <a:pt x="1551" y="91"/>
                    </a:cubicBezTo>
                    <a:cubicBezTo>
                      <a:pt x="1551" y="91"/>
                      <a:pt x="1521" y="91"/>
                      <a:pt x="1460" y="61"/>
                    </a:cubicBezTo>
                    <a:cubicBezTo>
                      <a:pt x="1429" y="0"/>
                      <a:pt x="1399" y="0"/>
                      <a:pt x="1399" y="0"/>
                    </a:cubicBezTo>
                    <a:lnTo>
                      <a:pt x="1125" y="61"/>
                    </a:lnTo>
                    <a:cubicBezTo>
                      <a:pt x="1095" y="61"/>
                      <a:pt x="1095" y="91"/>
                      <a:pt x="1004" y="91"/>
                    </a:cubicBezTo>
                    <a:lnTo>
                      <a:pt x="913" y="91"/>
                    </a:lnTo>
                    <a:cubicBezTo>
                      <a:pt x="822" y="91"/>
                      <a:pt x="852" y="61"/>
                      <a:pt x="791" y="61"/>
                    </a:cubicBezTo>
                    <a:cubicBezTo>
                      <a:pt x="700" y="61"/>
                      <a:pt x="791" y="0"/>
                      <a:pt x="670" y="0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772;p67">
                <a:extLst>
                  <a:ext uri="{FF2B5EF4-FFF2-40B4-BE49-F238E27FC236}">
                    <a16:creationId xmlns:a16="http://schemas.microsoft.com/office/drawing/2014/main" id="{725D4E9B-6377-4BDF-A2D9-500F240DA5A5}"/>
                  </a:ext>
                </a:extLst>
              </p:cNvPr>
              <p:cNvSpPr/>
              <p:nvPr/>
            </p:nvSpPr>
            <p:spPr>
              <a:xfrm>
                <a:off x="14837925" y="7565000"/>
                <a:ext cx="2435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87" extrusionOk="0">
                    <a:moveTo>
                      <a:pt x="183" y="0"/>
                    </a:moveTo>
                    <a:cubicBezTo>
                      <a:pt x="153" y="0"/>
                      <a:pt x="153" y="61"/>
                      <a:pt x="92" y="61"/>
                    </a:cubicBezTo>
                    <a:cubicBezTo>
                      <a:pt x="92" y="91"/>
                      <a:pt x="61" y="91"/>
                      <a:pt x="61" y="91"/>
                    </a:cubicBezTo>
                    <a:lnTo>
                      <a:pt x="31" y="122"/>
                    </a:lnTo>
                    <a:cubicBezTo>
                      <a:pt x="1" y="122"/>
                      <a:pt x="1" y="152"/>
                      <a:pt x="1" y="213"/>
                    </a:cubicBezTo>
                    <a:cubicBezTo>
                      <a:pt x="1" y="243"/>
                      <a:pt x="31" y="274"/>
                      <a:pt x="31" y="274"/>
                    </a:cubicBezTo>
                    <a:cubicBezTo>
                      <a:pt x="61" y="304"/>
                      <a:pt x="61" y="304"/>
                      <a:pt x="92" y="304"/>
                    </a:cubicBezTo>
                    <a:lnTo>
                      <a:pt x="183" y="304"/>
                    </a:lnTo>
                    <a:cubicBezTo>
                      <a:pt x="213" y="304"/>
                      <a:pt x="213" y="365"/>
                      <a:pt x="244" y="395"/>
                    </a:cubicBezTo>
                    <a:lnTo>
                      <a:pt x="335" y="456"/>
                    </a:lnTo>
                    <a:cubicBezTo>
                      <a:pt x="365" y="517"/>
                      <a:pt x="396" y="517"/>
                      <a:pt x="457" y="547"/>
                    </a:cubicBezTo>
                    <a:cubicBezTo>
                      <a:pt x="487" y="578"/>
                      <a:pt x="487" y="578"/>
                      <a:pt x="517" y="578"/>
                    </a:cubicBezTo>
                    <a:cubicBezTo>
                      <a:pt x="548" y="578"/>
                      <a:pt x="548" y="578"/>
                      <a:pt x="609" y="608"/>
                    </a:cubicBezTo>
                    <a:cubicBezTo>
                      <a:pt x="639" y="608"/>
                      <a:pt x="639" y="669"/>
                      <a:pt x="669" y="699"/>
                    </a:cubicBezTo>
                    <a:lnTo>
                      <a:pt x="761" y="760"/>
                    </a:lnTo>
                    <a:cubicBezTo>
                      <a:pt x="771" y="780"/>
                      <a:pt x="777" y="787"/>
                      <a:pt x="783" y="787"/>
                    </a:cubicBezTo>
                    <a:cubicBezTo>
                      <a:pt x="794" y="787"/>
                      <a:pt x="801" y="760"/>
                      <a:pt x="821" y="760"/>
                    </a:cubicBezTo>
                    <a:lnTo>
                      <a:pt x="943" y="760"/>
                    </a:lnTo>
                    <a:cubicBezTo>
                      <a:pt x="973" y="760"/>
                      <a:pt x="943" y="730"/>
                      <a:pt x="943" y="730"/>
                    </a:cubicBezTo>
                    <a:lnTo>
                      <a:pt x="943" y="608"/>
                    </a:lnTo>
                    <a:cubicBezTo>
                      <a:pt x="943" y="578"/>
                      <a:pt x="913" y="547"/>
                      <a:pt x="913" y="517"/>
                    </a:cubicBezTo>
                    <a:cubicBezTo>
                      <a:pt x="852" y="456"/>
                      <a:pt x="913" y="456"/>
                      <a:pt x="852" y="426"/>
                    </a:cubicBezTo>
                    <a:cubicBezTo>
                      <a:pt x="821" y="395"/>
                      <a:pt x="852" y="395"/>
                      <a:pt x="852" y="365"/>
                    </a:cubicBezTo>
                    <a:lnTo>
                      <a:pt x="852" y="243"/>
                    </a:lnTo>
                    <a:lnTo>
                      <a:pt x="852" y="122"/>
                    </a:lnTo>
                    <a:lnTo>
                      <a:pt x="852" y="91"/>
                    </a:lnTo>
                    <a:cubicBezTo>
                      <a:pt x="821" y="91"/>
                      <a:pt x="791" y="61"/>
                      <a:pt x="761" y="61"/>
                    </a:cubicBezTo>
                    <a:lnTo>
                      <a:pt x="669" y="61"/>
                    </a:lnTo>
                    <a:lnTo>
                      <a:pt x="609" y="91"/>
                    </a:lnTo>
                    <a:cubicBezTo>
                      <a:pt x="609" y="91"/>
                      <a:pt x="517" y="122"/>
                      <a:pt x="487" y="122"/>
                    </a:cubicBezTo>
                    <a:lnTo>
                      <a:pt x="365" y="122"/>
                    </a:lnTo>
                    <a:cubicBezTo>
                      <a:pt x="335" y="122"/>
                      <a:pt x="335" y="91"/>
                      <a:pt x="305" y="61"/>
                    </a:cubicBezTo>
                    <a:cubicBezTo>
                      <a:pt x="244" y="0"/>
                      <a:pt x="213" y="0"/>
                      <a:pt x="183" y="0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773;p67">
                <a:extLst>
                  <a:ext uri="{FF2B5EF4-FFF2-40B4-BE49-F238E27FC236}">
                    <a16:creationId xmlns:a16="http://schemas.microsoft.com/office/drawing/2014/main" id="{70CD5B7A-27D0-498C-9EA8-12FA750C8E5F}"/>
                  </a:ext>
                </a:extLst>
              </p:cNvPr>
              <p:cNvSpPr/>
              <p:nvPr/>
            </p:nvSpPr>
            <p:spPr>
              <a:xfrm>
                <a:off x="14703425" y="7317275"/>
                <a:ext cx="304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864" extrusionOk="0">
                    <a:moveTo>
                      <a:pt x="122" y="0"/>
                    </a:moveTo>
                    <a:lnTo>
                      <a:pt x="61" y="91"/>
                    </a:lnTo>
                    <a:cubicBezTo>
                      <a:pt x="1" y="122"/>
                      <a:pt x="61" y="122"/>
                      <a:pt x="92" y="152"/>
                    </a:cubicBezTo>
                    <a:cubicBezTo>
                      <a:pt x="122" y="183"/>
                      <a:pt x="92" y="183"/>
                      <a:pt x="92" y="243"/>
                    </a:cubicBezTo>
                    <a:cubicBezTo>
                      <a:pt x="92" y="259"/>
                      <a:pt x="99" y="259"/>
                      <a:pt x="111" y="259"/>
                    </a:cubicBezTo>
                    <a:cubicBezTo>
                      <a:pt x="122" y="259"/>
                      <a:pt x="137" y="259"/>
                      <a:pt x="153" y="274"/>
                    </a:cubicBezTo>
                    <a:cubicBezTo>
                      <a:pt x="213" y="274"/>
                      <a:pt x="244" y="243"/>
                      <a:pt x="244" y="183"/>
                    </a:cubicBezTo>
                    <a:cubicBezTo>
                      <a:pt x="254" y="172"/>
                      <a:pt x="264" y="169"/>
                      <a:pt x="273" y="169"/>
                    </a:cubicBezTo>
                    <a:cubicBezTo>
                      <a:pt x="291" y="169"/>
                      <a:pt x="305" y="183"/>
                      <a:pt x="305" y="183"/>
                    </a:cubicBezTo>
                    <a:cubicBezTo>
                      <a:pt x="365" y="183"/>
                      <a:pt x="365" y="243"/>
                      <a:pt x="305" y="274"/>
                    </a:cubicBezTo>
                    <a:lnTo>
                      <a:pt x="305" y="334"/>
                    </a:lnTo>
                    <a:lnTo>
                      <a:pt x="274" y="395"/>
                    </a:lnTo>
                    <a:lnTo>
                      <a:pt x="274" y="456"/>
                    </a:lnTo>
                    <a:cubicBezTo>
                      <a:pt x="274" y="456"/>
                      <a:pt x="305" y="547"/>
                      <a:pt x="365" y="547"/>
                    </a:cubicBezTo>
                    <a:cubicBezTo>
                      <a:pt x="396" y="547"/>
                      <a:pt x="426" y="608"/>
                      <a:pt x="426" y="608"/>
                    </a:cubicBezTo>
                    <a:cubicBezTo>
                      <a:pt x="426" y="638"/>
                      <a:pt x="457" y="638"/>
                      <a:pt x="517" y="638"/>
                    </a:cubicBezTo>
                    <a:cubicBezTo>
                      <a:pt x="548" y="638"/>
                      <a:pt x="578" y="699"/>
                      <a:pt x="578" y="699"/>
                    </a:cubicBezTo>
                    <a:lnTo>
                      <a:pt x="609" y="760"/>
                    </a:lnTo>
                    <a:cubicBezTo>
                      <a:pt x="609" y="760"/>
                      <a:pt x="730" y="790"/>
                      <a:pt x="761" y="790"/>
                    </a:cubicBezTo>
                    <a:cubicBezTo>
                      <a:pt x="821" y="790"/>
                      <a:pt x="852" y="790"/>
                      <a:pt x="852" y="851"/>
                    </a:cubicBezTo>
                    <a:cubicBezTo>
                      <a:pt x="882" y="851"/>
                      <a:pt x="912" y="790"/>
                      <a:pt x="912" y="790"/>
                    </a:cubicBezTo>
                    <a:cubicBezTo>
                      <a:pt x="912" y="790"/>
                      <a:pt x="973" y="790"/>
                      <a:pt x="1004" y="851"/>
                    </a:cubicBezTo>
                    <a:cubicBezTo>
                      <a:pt x="1012" y="859"/>
                      <a:pt x="1018" y="863"/>
                      <a:pt x="1023" y="863"/>
                    </a:cubicBezTo>
                    <a:cubicBezTo>
                      <a:pt x="1036" y="863"/>
                      <a:pt x="1042" y="835"/>
                      <a:pt x="1064" y="790"/>
                    </a:cubicBezTo>
                    <a:cubicBezTo>
                      <a:pt x="1125" y="790"/>
                      <a:pt x="1156" y="760"/>
                      <a:pt x="1186" y="760"/>
                    </a:cubicBezTo>
                    <a:lnTo>
                      <a:pt x="1216" y="730"/>
                    </a:lnTo>
                    <a:cubicBezTo>
                      <a:pt x="882" y="456"/>
                      <a:pt x="517" y="243"/>
                      <a:pt x="153" y="0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774;p67">
                <a:extLst>
                  <a:ext uri="{FF2B5EF4-FFF2-40B4-BE49-F238E27FC236}">
                    <a16:creationId xmlns:a16="http://schemas.microsoft.com/office/drawing/2014/main" id="{42C57621-3354-4A92-BF76-28E168265E6B}"/>
                  </a:ext>
                </a:extLst>
              </p:cNvPr>
              <p:cNvSpPr/>
              <p:nvPr/>
            </p:nvSpPr>
            <p:spPr>
              <a:xfrm>
                <a:off x="14915450" y="7594625"/>
                <a:ext cx="190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427" extrusionOk="0">
                    <a:moveTo>
                      <a:pt x="30" y="1"/>
                    </a:moveTo>
                    <a:cubicBezTo>
                      <a:pt x="30" y="1"/>
                      <a:pt x="0" y="31"/>
                      <a:pt x="0" y="122"/>
                    </a:cubicBezTo>
                    <a:cubicBezTo>
                      <a:pt x="0" y="153"/>
                      <a:pt x="0" y="213"/>
                      <a:pt x="91" y="213"/>
                    </a:cubicBezTo>
                    <a:cubicBezTo>
                      <a:pt x="152" y="213"/>
                      <a:pt x="182" y="274"/>
                      <a:pt x="243" y="274"/>
                    </a:cubicBezTo>
                    <a:cubicBezTo>
                      <a:pt x="261" y="274"/>
                      <a:pt x="278" y="254"/>
                      <a:pt x="295" y="254"/>
                    </a:cubicBezTo>
                    <a:cubicBezTo>
                      <a:pt x="308" y="254"/>
                      <a:pt x="321" y="265"/>
                      <a:pt x="334" y="304"/>
                    </a:cubicBezTo>
                    <a:cubicBezTo>
                      <a:pt x="334" y="335"/>
                      <a:pt x="334" y="365"/>
                      <a:pt x="395" y="426"/>
                    </a:cubicBezTo>
                    <a:lnTo>
                      <a:pt x="486" y="426"/>
                    </a:lnTo>
                    <a:cubicBezTo>
                      <a:pt x="547" y="426"/>
                      <a:pt x="578" y="365"/>
                      <a:pt x="578" y="365"/>
                    </a:cubicBezTo>
                    <a:lnTo>
                      <a:pt x="638" y="365"/>
                    </a:lnTo>
                    <a:cubicBezTo>
                      <a:pt x="699" y="365"/>
                      <a:pt x="730" y="335"/>
                      <a:pt x="730" y="335"/>
                    </a:cubicBezTo>
                    <a:cubicBezTo>
                      <a:pt x="760" y="304"/>
                      <a:pt x="760" y="304"/>
                      <a:pt x="760" y="274"/>
                    </a:cubicBezTo>
                    <a:lnTo>
                      <a:pt x="699" y="183"/>
                    </a:lnTo>
                    <a:lnTo>
                      <a:pt x="608" y="183"/>
                    </a:lnTo>
                    <a:cubicBezTo>
                      <a:pt x="588" y="183"/>
                      <a:pt x="581" y="210"/>
                      <a:pt x="570" y="210"/>
                    </a:cubicBezTo>
                    <a:cubicBezTo>
                      <a:pt x="564" y="210"/>
                      <a:pt x="557" y="203"/>
                      <a:pt x="547" y="183"/>
                    </a:cubicBezTo>
                    <a:lnTo>
                      <a:pt x="456" y="122"/>
                    </a:lnTo>
                    <a:cubicBezTo>
                      <a:pt x="426" y="92"/>
                      <a:pt x="426" y="92"/>
                      <a:pt x="365" y="92"/>
                    </a:cubicBezTo>
                    <a:lnTo>
                      <a:pt x="274" y="92"/>
                    </a:lnTo>
                    <a:cubicBezTo>
                      <a:pt x="243" y="31"/>
                      <a:pt x="243" y="31"/>
                      <a:pt x="182" y="31"/>
                    </a:cubicBezTo>
                    <a:cubicBezTo>
                      <a:pt x="152" y="31"/>
                      <a:pt x="122" y="1"/>
                      <a:pt x="91" y="1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775;p67">
                <a:extLst>
                  <a:ext uri="{FF2B5EF4-FFF2-40B4-BE49-F238E27FC236}">
                    <a16:creationId xmlns:a16="http://schemas.microsoft.com/office/drawing/2014/main" id="{B05CA758-42CE-40CC-A454-F7A945D1498A}"/>
                  </a:ext>
                </a:extLst>
              </p:cNvPr>
              <p:cNvSpPr/>
              <p:nvPr/>
            </p:nvSpPr>
            <p:spPr>
              <a:xfrm>
                <a:off x="14799925" y="7510275"/>
                <a:ext cx="99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44" extrusionOk="0">
                    <a:moveTo>
                      <a:pt x="214" y="1"/>
                    </a:moveTo>
                    <a:cubicBezTo>
                      <a:pt x="214" y="1"/>
                      <a:pt x="244" y="122"/>
                      <a:pt x="183" y="122"/>
                    </a:cubicBezTo>
                    <a:cubicBezTo>
                      <a:pt x="92" y="153"/>
                      <a:pt x="92" y="153"/>
                      <a:pt x="62" y="183"/>
                    </a:cubicBezTo>
                    <a:lnTo>
                      <a:pt x="1" y="274"/>
                    </a:lnTo>
                    <a:lnTo>
                      <a:pt x="1" y="335"/>
                    </a:lnTo>
                    <a:cubicBezTo>
                      <a:pt x="1" y="335"/>
                      <a:pt x="62" y="365"/>
                      <a:pt x="62" y="426"/>
                    </a:cubicBezTo>
                    <a:lnTo>
                      <a:pt x="62" y="487"/>
                    </a:lnTo>
                    <a:cubicBezTo>
                      <a:pt x="62" y="517"/>
                      <a:pt x="62" y="578"/>
                      <a:pt x="92" y="578"/>
                    </a:cubicBezTo>
                    <a:cubicBezTo>
                      <a:pt x="92" y="609"/>
                      <a:pt x="183" y="609"/>
                      <a:pt x="183" y="639"/>
                    </a:cubicBezTo>
                    <a:cubicBezTo>
                      <a:pt x="183" y="669"/>
                      <a:pt x="183" y="730"/>
                      <a:pt x="214" y="730"/>
                    </a:cubicBezTo>
                    <a:cubicBezTo>
                      <a:pt x="234" y="730"/>
                      <a:pt x="241" y="744"/>
                      <a:pt x="261" y="744"/>
                    </a:cubicBezTo>
                    <a:cubicBezTo>
                      <a:pt x="271" y="744"/>
                      <a:pt x="285" y="740"/>
                      <a:pt x="305" y="730"/>
                    </a:cubicBezTo>
                    <a:cubicBezTo>
                      <a:pt x="335" y="730"/>
                      <a:pt x="366" y="730"/>
                      <a:pt x="366" y="669"/>
                    </a:cubicBezTo>
                    <a:cubicBezTo>
                      <a:pt x="366" y="639"/>
                      <a:pt x="396" y="578"/>
                      <a:pt x="366" y="517"/>
                    </a:cubicBezTo>
                    <a:cubicBezTo>
                      <a:pt x="335" y="487"/>
                      <a:pt x="335" y="487"/>
                      <a:pt x="335" y="457"/>
                    </a:cubicBezTo>
                    <a:cubicBezTo>
                      <a:pt x="335" y="426"/>
                      <a:pt x="366" y="426"/>
                      <a:pt x="366" y="365"/>
                    </a:cubicBezTo>
                    <a:lnTo>
                      <a:pt x="366" y="274"/>
                    </a:lnTo>
                    <a:cubicBezTo>
                      <a:pt x="366" y="213"/>
                      <a:pt x="335" y="213"/>
                      <a:pt x="335" y="213"/>
                    </a:cubicBezTo>
                    <a:lnTo>
                      <a:pt x="305" y="153"/>
                    </a:lnTo>
                    <a:lnTo>
                      <a:pt x="305" y="122"/>
                    </a:lnTo>
                    <a:lnTo>
                      <a:pt x="305" y="61"/>
                    </a:lnTo>
                    <a:cubicBezTo>
                      <a:pt x="305" y="31"/>
                      <a:pt x="244" y="1"/>
                      <a:pt x="214" y="1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776;p67">
                <a:extLst>
                  <a:ext uri="{FF2B5EF4-FFF2-40B4-BE49-F238E27FC236}">
                    <a16:creationId xmlns:a16="http://schemas.microsoft.com/office/drawing/2014/main" id="{993BB0BF-E162-467E-828C-486425FFDE07}"/>
                  </a:ext>
                </a:extLst>
              </p:cNvPr>
              <p:cNvSpPr/>
              <p:nvPr/>
            </p:nvSpPr>
            <p:spPr>
              <a:xfrm>
                <a:off x="14654025" y="7343100"/>
                <a:ext cx="266750" cy="257625"/>
              </a:xfrm>
              <a:custGeom>
                <a:avLst/>
                <a:gdLst/>
                <a:ahLst/>
                <a:cxnLst/>
                <a:rect l="l" t="t" r="r" b="b"/>
                <a:pathLst>
                  <a:path w="10670" h="10305" extrusionOk="0">
                    <a:moveTo>
                      <a:pt x="10438" y="8984"/>
                    </a:moveTo>
                    <a:cubicBezTo>
                      <a:pt x="10435" y="8988"/>
                      <a:pt x="10431" y="8993"/>
                      <a:pt x="10427" y="8998"/>
                    </a:cubicBezTo>
                    <a:cubicBezTo>
                      <a:pt x="10427" y="9004"/>
                      <a:pt x="10425" y="9006"/>
                      <a:pt x="10425" y="9006"/>
                    </a:cubicBezTo>
                    <a:cubicBezTo>
                      <a:pt x="10426" y="9006"/>
                      <a:pt x="10430" y="9000"/>
                      <a:pt x="10454" y="8994"/>
                    </a:cubicBezTo>
                    <a:lnTo>
                      <a:pt x="10454" y="8994"/>
                    </a:lnTo>
                    <a:cubicBezTo>
                      <a:pt x="10455" y="8996"/>
                      <a:pt x="10456" y="8997"/>
                      <a:pt x="10457" y="8998"/>
                    </a:cubicBezTo>
                    <a:cubicBezTo>
                      <a:pt x="10487" y="9028"/>
                      <a:pt x="10518" y="9028"/>
                      <a:pt x="10518" y="9089"/>
                    </a:cubicBezTo>
                    <a:cubicBezTo>
                      <a:pt x="10518" y="9119"/>
                      <a:pt x="10609" y="9150"/>
                      <a:pt x="10639" y="9150"/>
                    </a:cubicBezTo>
                    <a:cubicBezTo>
                      <a:pt x="10670" y="9150"/>
                      <a:pt x="10639" y="9089"/>
                      <a:pt x="10639" y="8998"/>
                    </a:cubicBezTo>
                    <a:cubicBezTo>
                      <a:pt x="10588" y="8991"/>
                      <a:pt x="10549" y="8989"/>
                      <a:pt x="10519" y="8989"/>
                    </a:cubicBezTo>
                    <a:cubicBezTo>
                      <a:pt x="10488" y="8989"/>
                      <a:pt x="10468" y="8991"/>
                      <a:pt x="10454" y="8994"/>
                    </a:cubicBezTo>
                    <a:lnTo>
                      <a:pt x="10454" y="8994"/>
                    </a:lnTo>
                    <a:cubicBezTo>
                      <a:pt x="10449" y="8990"/>
                      <a:pt x="10444" y="8987"/>
                      <a:pt x="10438" y="8984"/>
                    </a:cubicBezTo>
                    <a:close/>
                    <a:moveTo>
                      <a:pt x="3648" y="1"/>
                    </a:moveTo>
                    <a:lnTo>
                      <a:pt x="3648" y="61"/>
                    </a:lnTo>
                    <a:cubicBezTo>
                      <a:pt x="3648" y="97"/>
                      <a:pt x="3644" y="110"/>
                      <a:pt x="3636" y="110"/>
                    </a:cubicBezTo>
                    <a:cubicBezTo>
                      <a:pt x="3625" y="110"/>
                      <a:pt x="3606" y="80"/>
                      <a:pt x="3588" y="61"/>
                    </a:cubicBezTo>
                    <a:lnTo>
                      <a:pt x="3557" y="61"/>
                    </a:lnTo>
                    <a:cubicBezTo>
                      <a:pt x="3557" y="61"/>
                      <a:pt x="3466" y="92"/>
                      <a:pt x="3466" y="153"/>
                    </a:cubicBezTo>
                    <a:lnTo>
                      <a:pt x="3466" y="244"/>
                    </a:lnTo>
                    <a:cubicBezTo>
                      <a:pt x="3466" y="305"/>
                      <a:pt x="3466" y="305"/>
                      <a:pt x="3496" y="305"/>
                    </a:cubicBezTo>
                    <a:cubicBezTo>
                      <a:pt x="3557" y="305"/>
                      <a:pt x="3588" y="244"/>
                      <a:pt x="3588" y="244"/>
                    </a:cubicBezTo>
                    <a:cubicBezTo>
                      <a:pt x="3588" y="213"/>
                      <a:pt x="3618" y="213"/>
                      <a:pt x="3618" y="213"/>
                    </a:cubicBezTo>
                    <a:cubicBezTo>
                      <a:pt x="3618" y="213"/>
                      <a:pt x="3632" y="200"/>
                      <a:pt x="3659" y="200"/>
                    </a:cubicBezTo>
                    <a:cubicBezTo>
                      <a:pt x="3672" y="200"/>
                      <a:pt x="3689" y="203"/>
                      <a:pt x="3709" y="213"/>
                    </a:cubicBezTo>
                    <a:lnTo>
                      <a:pt x="3740" y="244"/>
                    </a:lnTo>
                    <a:cubicBezTo>
                      <a:pt x="3770" y="305"/>
                      <a:pt x="3740" y="305"/>
                      <a:pt x="3740" y="305"/>
                    </a:cubicBezTo>
                    <a:lnTo>
                      <a:pt x="3648" y="305"/>
                    </a:lnTo>
                    <a:cubicBezTo>
                      <a:pt x="3618" y="305"/>
                      <a:pt x="3648" y="335"/>
                      <a:pt x="3648" y="365"/>
                    </a:cubicBezTo>
                    <a:cubicBezTo>
                      <a:pt x="3648" y="381"/>
                      <a:pt x="3641" y="388"/>
                      <a:pt x="3629" y="388"/>
                    </a:cubicBezTo>
                    <a:cubicBezTo>
                      <a:pt x="3618" y="388"/>
                      <a:pt x="3603" y="381"/>
                      <a:pt x="3588" y="365"/>
                    </a:cubicBezTo>
                    <a:cubicBezTo>
                      <a:pt x="3579" y="356"/>
                      <a:pt x="3567" y="353"/>
                      <a:pt x="3555" y="353"/>
                    </a:cubicBezTo>
                    <a:cubicBezTo>
                      <a:pt x="3527" y="353"/>
                      <a:pt x="3496" y="374"/>
                      <a:pt x="3496" y="396"/>
                    </a:cubicBezTo>
                    <a:cubicBezTo>
                      <a:pt x="3466" y="457"/>
                      <a:pt x="3496" y="396"/>
                      <a:pt x="3527" y="487"/>
                    </a:cubicBezTo>
                    <a:cubicBezTo>
                      <a:pt x="3588" y="548"/>
                      <a:pt x="3527" y="548"/>
                      <a:pt x="3527" y="609"/>
                    </a:cubicBezTo>
                    <a:cubicBezTo>
                      <a:pt x="3527" y="639"/>
                      <a:pt x="3527" y="669"/>
                      <a:pt x="3588" y="700"/>
                    </a:cubicBezTo>
                    <a:lnTo>
                      <a:pt x="3648" y="791"/>
                    </a:lnTo>
                    <a:cubicBezTo>
                      <a:pt x="3679" y="821"/>
                      <a:pt x="3679" y="852"/>
                      <a:pt x="3679" y="912"/>
                    </a:cubicBezTo>
                    <a:cubicBezTo>
                      <a:pt x="3679" y="943"/>
                      <a:pt x="3770" y="1004"/>
                      <a:pt x="3800" y="1004"/>
                    </a:cubicBezTo>
                    <a:cubicBezTo>
                      <a:pt x="3831" y="1004"/>
                      <a:pt x="3831" y="1064"/>
                      <a:pt x="3892" y="1095"/>
                    </a:cubicBezTo>
                    <a:cubicBezTo>
                      <a:pt x="3922" y="1125"/>
                      <a:pt x="3922" y="1125"/>
                      <a:pt x="3952" y="1125"/>
                    </a:cubicBezTo>
                    <a:cubicBezTo>
                      <a:pt x="4044" y="1125"/>
                      <a:pt x="3983" y="1156"/>
                      <a:pt x="3952" y="1216"/>
                    </a:cubicBezTo>
                    <a:cubicBezTo>
                      <a:pt x="3952" y="1247"/>
                      <a:pt x="3922" y="1247"/>
                      <a:pt x="3922" y="1277"/>
                    </a:cubicBezTo>
                    <a:cubicBezTo>
                      <a:pt x="3922" y="1292"/>
                      <a:pt x="3922" y="1300"/>
                      <a:pt x="3930" y="1300"/>
                    </a:cubicBezTo>
                    <a:cubicBezTo>
                      <a:pt x="3937" y="1300"/>
                      <a:pt x="3952" y="1292"/>
                      <a:pt x="3983" y="1277"/>
                    </a:cubicBezTo>
                    <a:cubicBezTo>
                      <a:pt x="4001" y="1271"/>
                      <a:pt x="4014" y="1269"/>
                      <a:pt x="4024" y="1269"/>
                    </a:cubicBezTo>
                    <a:cubicBezTo>
                      <a:pt x="4064" y="1269"/>
                      <a:pt x="4050" y="1308"/>
                      <a:pt x="4074" y="1308"/>
                    </a:cubicBezTo>
                    <a:cubicBezTo>
                      <a:pt x="4104" y="1308"/>
                      <a:pt x="4074" y="1368"/>
                      <a:pt x="4074" y="1399"/>
                    </a:cubicBezTo>
                    <a:lnTo>
                      <a:pt x="4074" y="1551"/>
                    </a:lnTo>
                    <a:cubicBezTo>
                      <a:pt x="4074" y="1581"/>
                      <a:pt x="4082" y="1589"/>
                      <a:pt x="4097" y="1589"/>
                    </a:cubicBezTo>
                    <a:cubicBezTo>
                      <a:pt x="4112" y="1589"/>
                      <a:pt x="4135" y="1581"/>
                      <a:pt x="4165" y="1581"/>
                    </a:cubicBezTo>
                    <a:cubicBezTo>
                      <a:pt x="4196" y="1581"/>
                      <a:pt x="4196" y="1612"/>
                      <a:pt x="4226" y="1672"/>
                    </a:cubicBezTo>
                    <a:cubicBezTo>
                      <a:pt x="4256" y="1672"/>
                      <a:pt x="4226" y="1733"/>
                      <a:pt x="4226" y="1733"/>
                    </a:cubicBezTo>
                    <a:cubicBezTo>
                      <a:pt x="4226" y="1764"/>
                      <a:pt x="4196" y="1764"/>
                      <a:pt x="4196" y="1824"/>
                    </a:cubicBezTo>
                    <a:cubicBezTo>
                      <a:pt x="4196" y="1855"/>
                      <a:pt x="4196" y="1855"/>
                      <a:pt x="4165" y="1885"/>
                    </a:cubicBezTo>
                    <a:cubicBezTo>
                      <a:pt x="4104" y="1885"/>
                      <a:pt x="4074" y="1855"/>
                      <a:pt x="4044" y="1824"/>
                    </a:cubicBezTo>
                    <a:lnTo>
                      <a:pt x="3952" y="1824"/>
                    </a:lnTo>
                    <a:cubicBezTo>
                      <a:pt x="3922" y="1824"/>
                      <a:pt x="3922" y="1764"/>
                      <a:pt x="3892" y="1764"/>
                    </a:cubicBezTo>
                    <a:cubicBezTo>
                      <a:pt x="3861" y="1764"/>
                      <a:pt x="3861" y="1824"/>
                      <a:pt x="3800" y="1855"/>
                    </a:cubicBezTo>
                    <a:cubicBezTo>
                      <a:pt x="3800" y="1885"/>
                      <a:pt x="3800" y="1916"/>
                      <a:pt x="3770" y="1976"/>
                    </a:cubicBezTo>
                    <a:cubicBezTo>
                      <a:pt x="3740" y="1976"/>
                      <a:pt x="3740" y="1916"/>
                      <a:pt x="3709" y="1916"/>
                    </a:cubicBezTo>
                    <a:lnTo>
                      <a:pt x="3588" y="1916"/>
                    </a:lnTo>
                    <a:lnTo>
                      <a:pt x="3466" y="1976"/>
                    </a:lnTo>
                    <a:lnTo>
                      <a:pt x="3436" y="2037"/>
                    </a:lnTo>
                    <a:cubicBezTo>
                      <a:pt x="3405" y="2128"/>
                      <a:pt x="3405" y="2128"/>
                      <a:pt x="3344" y="2159"/>
                    </a:cubicBezTo>
                    <a:cubicBezTo>
                      <a:pt x="3329" y="2189"/>
                      <a:pt x="3322" y="2197"/>
                      <a:pt x="3314" y="2197"/>
                    </a:cubicBezTo>
                    <a:cubicBezTo>
                      <a:pt x="3306" y="2197"/>
                      <a:pt x="3299" y="2189"/>
                      <a:pt x="3284" y="2189"/>
                    </a:cubicBezTo>
                    <a:cubicBezTo>
                      <a:pt x="3253" y="2189"/>
                      <a:pt x="3192" y="2189"/>
                      <a:pt x="3192" y="2219"/>
                    </a:cubicBezTo>
                    <a:cubicBezTo>
                      <a:pt x="3162" y="2280"/>
                      <a:pt x="3192" y="2280"/>
                      <a:pt x="3253" y="2311"/>
                    </a:cubicBezTo>
                    <a:cubicBezTo>
                      <a:pt x="3284" y="2341"/>
                      <a:pt x="3192" y="2371"/>
                      <a:pt x="3253" y="2432"/>
                    </a:cubicBezTo>
                    <a:cubicBezTo>
                      <a:pt x="3284" y="2463"/>
                      <a:pt x="3253" y="2493"/>
                      <a:pt x="3253" y="2523"/>
                    </a:cubicBezTo>
                    <a:cubicBezTo>
                      <a:pt x="3253" y="2584"/>
                      <a:pt x="3192" y="2615"/>
                      <a:pt x="3192" y="2645"/>
                    </a:cubicBezTo>
                    <a:lnTo>
                      <a:pt x="3162" y="2675"/>
                    </a:lnTo>
                    <a:cubicBezTo>
                      <a:pt x="3162" y="2736"/>
                      <a:pt x="3192" y="2736"/>
                      <a:pt x="3192" y="2797"/>
                    </a:cubicBezTo>
                    <a:cubicBezTo>
                      <a:pt x="3192" y="2812"/>
                      <a:pt x="3192" y="2812"/>
                      <a:pt x="3189" y="2812"/>
                    </a:cubicBezTo>
                    <a:cubicBezTo>
                      <a:pt x="3185" y="2812"/>
                      <a:pt x="3177" y="2812"/>
                      <a:pt x="3162" y="2827"/>
                    </a:cubicBezTo>
                    <a:cubicBezTo>
                      <a:pt x="3153" y="2846"/>
                      <a:pt x="3146" y="2853"/>
                      <a:pt x="3142" y="2853"/>
                    </a:cubicBezTo>
                    <a:cubicBezTo>
                      <a:pt x="3132" y="2853"/>
                      <a:pt x="3132" y="2818"/>
                      <a:pt x="3132" y="2797"/>
                    </a:cubicBezTo>
                    <a:cubicBezTo>
                      <a:pt x="3132" y="2787"/>
                      <a:pt x="3122" y="2783"/>
                      <a:pt x="3108" y="2783"/>
                    </a:cubicBezTo>
                    <a:cubicBezTo>
                      <a:pt x="3081" y="2783"/>
                      <a:pt x="3040" y="2797"/>
                      <a:pt x="3040" y="2797"/>
                    </a:cubicBezTo>
                    <a:cubicBezTo>
                      <a:pt x="3040" y="2797"/>
                      <a:pt x="3040" y="2888"/>
                      <a:pt x="3101" y="2919"/>
                    </a:cubicBezTo>
                    <a:cubicBezTo>
                      <a:pt x="3101" y="2949"/>
                      <a:pt x="3040" y="2949"/>
                      <a:pt x="3010" y="2949"/>
                    </a:cubicBezTo>
                    <a:lnTo>
                      <a:pt x="2949" y="2949"/>
                    </a:lnTo>
                    <a:cubicBezTo>
                      <a:pt x="2888" y="2949"/>
                      <a:pt x="2888" y="2979"/>
                      <a:pt x="2888" y="3071"/>
                    </a:cubicBezTo>
                    <a:cubicBezTo>
                      <a:pt x="2888" y="3101"/>
                      <a:pt x="2873" y="3109"/>
                      <a:pt x="2847" y="3109"/>
                    </a:cubicBezTo>
                    <a:cubicBezTo>
                      <a:pt x="2820" y="3109"/>
                      <a:pt x="2782" y="3101"/>
                      <a:pt x="2737" y="3101"/>
                    </a:cubicBezTo>
                    <a:cubicBezTo>
                      <a:pt x="2676" y="3101"/>
                      <a:pt x="2676" y="3131"/>
                      <a:pt x="2645" y="3192"/>
                    </a:cubicBezTo>
                    <a:cubicBezTo>
                      <a:pt x="2585" y="3223"/>
                      <a:pt x="2645" y="3344"/>
                      <a:pt x="2645" y="3344"/>
                    </a:cubicBezTo>
                    <a:cubicBezTo>
                      <a:pt x="2645" y="3344"/>
                      <a:pt x="2676" y="3405"/>
                      <a:pt x="2676" y="3435"/>
                    </a:cubicBezTo>
                    <a:cubicBezTo>
                      <a:pt x="2676" y="3496"/>
                      <a:pt x="2706" y="3496"/>
                      <a:pt x="2706" y="3496"/>
                    </a:cubicBezTo>
                    <a:cubicBezTo>
                      <a:pt x="2706" y="3496"/>
                      <a:pt x="2706" y="3526"/>
                      <a:pt x="2676" y="3557"/>
                    </a:cubicBezTo>
                    <a:cubicBezTo>
                      <a:pt x="2645" y="3587"/>
                      <a:pt x="2645" y="3587"/>
                      <a:pt x="2585" y="3587"/>
                    </a:cubicBezTo>
                    <a:cubicBezTo>
                      <a:pt x="2554" y="3587"/>
                      <a:pt x="2585" y="3648"/>
                      <a:pt x="2585" y="3648"/>
                    </a:cubicBezTo>
                    <a:cubicBezTo>
                      <a:pt x="2585" y="3648"/>
                      <a:pt x="2554" y="3678"/>
                      <a:pt x="2524" y="3678"/>
                    </a:cubicBezTo>
                    <a:cubicBezTo>
                      <a:pt x="2493" y="3678"/>
                      <a:pt x="2493" y="3709"/>
                      <a:pt x="2433" y="3709"/>
                    </a:cubicBezTo>
                    <a:cubicBezTo>
                      <a:pt x="2402" y="3709"/>
                      <a:pt x="2402" y="3739"/>
                      <a:pt x="2402" y="3739"/>
                    </a:cubicBezTo>
                    <a:cubicBezTo>
                      <a:pt x="2402" y="3739"/>
                      <a:pt x="2402" y="3800"/>
                      <a:pt x="2433" y="3830"/>
                    </a:cubicBezTo>
                    <a:lnTo>
                      <a:pt x="2433" y="3861"/>
                    </a:lnTo>
                    <a:lnTo>
                      <a:pt x="2372" y="3861"/>
                    </a:lnTo>
                    <a:cubicBezTo>
                      <a:pt x="2341" y="3861"/>
                      <a:pt x="2281" y="3891"/>
                      <a:pt x="2250" y="3891"/>
                    </a:cubicBezTo>
                    <a:lnTo>
                      <a:pt x="2068" y="3891"/>
                    </a:lnTo>
                    <a:cubicBezTo>
                      <a:pt x="2007" y="3891"/>
                      <a:pt x="2037" y="3861"/>
                      <a:pt x="2037" y="3830"/>
                    </a:cubicBezTo>
                    <a:cubicBezTo>
                      <a:pt x="2037" y="3800"/>
                      <a:pt x="1977" y="3800"/>
                      <a:pt x="1977" y="3739"/>
                    </a:cubicBezTo>
                    <a:cubicBezTo>
                      <a:pt x="1977" y="3724"/>
                      <a:pt x="1969" y="3724"/>
                      <a:pt x="1961" y="3724"/>
                    </a:cubicBezTo>
                    <a:cubicBezTo>
                      <a:pt x="1954" y="3724"/>
                      <a:pt x="1946" y="3724"/>
                      <a:pt x="1946" y="3709"/>
                    </a:cubicBezTo>
                    <a:lnTo>
                      <a:pt x="1764" y="3709"/>
                    </a:lnTo>
                    <a:cubicBezTo>
                      <a:pt x="1673" y="3709"/>
                      <a:pt x="1733" y="3739"/>
                      <a:pt x="1794" y="3800"/>
                    </a:cubicBezTo>
                    <a:lnTo>
                      <a:pt x="1885" y="3861"/>
                    </a:lnTo>
                    <a:lnTo>
                      <a:pt x="1916" y="3891"/>
                    </a:lnTo>
                    <a:lnTo>
                      <a:pt x="1977" y="3982"/>
                    </a:lnTo>
                    <a:cubicBezTo>
                      <a:pt x="1977" y="3982"/>
                      <a:pt x="2037" y="4013"/>
                      <a:pt x="2037" y="4043"/>
                    </a:cubicBezTo>
                    <a:cubicBezTo>
                      <a:pt x="2037" y="4104"/>
                      <a:pt x="2068" y="4134"/>
                      <a:pt x="2068" y="4134"/>
                    </a:cubicBezTo>
                    <a:cubicBezTo>
                      <a:pt x="2068" y="4134"/>
                      <a:pt x="2098" y="4195"/>
                      <a:pt x="2068" y="4256"/>
                    </a:cubicBezTo>
                    <a:cubicBezTo>
                      <a:pt x="2058" y="4266"/>
                      <a:pt x="2054" y="4269"/>
                      <a:pt x="2053" y="4269"/>
                    </a:cubicBezTo>
                    <a:cubicBezTo>
                      <a:pt x="2051" y="4269"/>
                      <a:pt x="2058" y="4256"/>
                      <a:pt x="2037" y="4256"/>
                    </a:cubicBezTo>
                    <a:lnTo>
                      <a:pt x="1794" y="4256"/>
                    </a:lnTo>
                    <a:cubicBezTo>
                      <a:pt x="1764" y="4256"/>
                      <a:pt x="1764" y="4286"/>
                      <a:pt x="1733" y="4286"/>
                    </a:cubicBezTo>
                    <a:cubicBezTo>
                      <a:pt x="1673" y="4286"/>
                      <a:pt x="1642" y="4256"/>
                      <a:pt x="1642" y="4256"/>
                    </a:cubicBezTo>
                    <a:cubicBezTo>
                      <a:pt x="1642" y="4256"/>
                      <a:pt x="1612" y="4195"/>
                      <a:pt x="1642" y="4165"/>
                    </a:cubicBezTo>
                    <a:cubicBezTo>
                      <a:pt x="1642" y="4134"/>
                      <a:pt x="1581" y="4134"/>
                      <a:pt x="1581" y="4134"/>
                    </a:cubicBezTo>
                    <a:lnTo>
                      <a:pt x="1460" y="4134"/>
                    </a:lnTo>
                    <a:lnTo>
                      <a:pt x="1369" y="4195"/>
                    </a:lnTo>
                    <a:lnTo>
                      <a:pt x="1308" y="4256"/>
                    </a:lnTo>
                    <a:lnTo>
                      <a:pt x="1217" y="4195"/>
                    </a:lnTo>
                    <a:lnTo>
                      <a:pt x="1156" y="4195"/>
                    </a:lnTo>
                    <a:cubicBezTo>
                      <a:pt x="1126" y="4195"/>
                      <a:pt x="1126" y="4286"/>
                      <a:pt x="1126" y="4286"/>
                    </a:cubicBezTo>
                    <a:lnTo>
                      <a:pt x="1004" y="4286"/>
                    </a:lnTo>
                    <a:lnTo>
                      <a:pt x="974" y="4347"/>
                    </a:lnTo>
                    <a:cubicBezTo>
                      <a:pt x="974" y="4347"/>
                      <a:pt x="1004" y="4438"/>
                      <a:pt x="1034" y="4438"/>
                    </a:cubicBezTo>
                    <a:cubicBezTo>
                      <a:pt x="1065" y="4448"/>
                      <a:pt x="1075" y="4452"/>
                      <a:pt x="1076" y="4452"/>
                    </a:cubicBezTo>
                    <a:cubicBezTo>
                      <a:pt x="1078" y="4452"/>
                      <a:pt x="1044" y="4438"/>
                      <a:pt x="1065" y="4438"/>
                    </a:cubicBezTo>
                    <a:cubicBezTo>
                      <a:pt x="1126" y="4438"/>
                      <a:pt x="1126" y="4469"/>
                      <a:pt x="1126" y="4499"/>
                    </a:cubicBezTo>
                    <a:cubicBezTo>
                      <a:pt x="1126" y="4560"/>
                      <a:pt x="1126" y="4590"/>
                      <a:pt x="1156" y="4590"/>
                    </a:cubicBezTo>
                    <a:cubicBezTo>
                      <a:pt x="1186" y="4621"/>
                      <a:pt x="1186" y="4651"/>
                      <a:pt x="1186" y="4651"/>
                    </a:cubicBezTo>
                    <a:lnTo>
                      <a:pt x="1247" y="4712"/>
                    </a:lnTo>
                    <a:cubicBezTo>
                      <a:pt x="1308" y="4712"/>
                      <a:pt x="1308" y="4742"/>
                      <a:pt x="1338" y="4742"/>
                    </a:cubicBezTo>
                    <a:cubicBezTo>
                      <a:pt x="1369" y="4742"/>
                      <a:pt x="1430" y="4712"/>
                      <a:pt x="1430" y="4712"/>
                    </a:cubicBezTo>
                    <a:cubicBezTo>
                      <a:pt x="1430" y="4712"/>
                      <a:pt x="1460" y="4742"/>
                      <a:pt x="1490" y="4742"/>
                    </a:cubicBezTo>
                    <a:cubicBezTo>
                      <a:pt x="1505" y="4758"/>
                      <a:pt x="1528" y="4758"/>
                      <a:pt x="1547" y="4758"/>
                    </a:cubicBezTo>
                    <a:cubicBezTo>
                      <a:pt x="1566" y="4758"/>
                      <a:pt x="1581" y="4758"/>
                      <a:pt x="1581" y="4773"/>
                    </a:cubicBezTo>
                    <a:cubicBezTo>
                      <a:pt x="1612" y="4833"/>
                      <a:pt x="1642" y="4833"/>
                      <a:pt x="1642" y="4833"/>
                    </a:cubicBezTo>
                    <a:lnTo>
                      <a:pt x="1916" y="4833"/>
                    </a:lnTo>
                    <a:cubicBezTo>
                      <a:pt x="1946" y="4833"/>
                      <a:pt x="1946" y="4864"/>
                      <a:pt x="1946" y="4894"/>
                    </a:cubicBezTo>
                    <a:cubicBezTo>
                      <a:pt x="1977" y="4925"/>
                      <a:pt x="1946" y="4985"/>
                      <a:pt x="1977" y="4985"/>
                    </a:cubicBezTo>
                    <a:cubicBezTo>
                      <a:pt x="1992" y="5001"/>
                      <a:pt x="1999" y="5001"/>
                      <a:pt x="2011" y="5001"/>
                    </a:cubicBezTo>
                    <a:cubicBezTo>
                      <a:pt x="2022" y="5001"/>
                      <a:pt x="2037" y="5001"/>
                      <a:pt x="2068" y="5016"/>
                    </a:cubicBezTo>
                    <a:cubicBezTo>
                      <a:pt x="2098" y="5046"/>
                      <a:pt x="2068" y="5046"/>
                      <a:pt x="2098" y="5077"/>
                    </a:cubicBezTo>
                    <a:cubicBezTo>
                      <a:pt x="2129" y="5137"/>
                      <a:pt x="2098" y="5137"/>
                      <a:pt x="2129" y="5198"/>
                    </a:cubicBezTo>
                    <a:cubicBezTo>
                      <a:pt x="2129" y="5229"/>
                      <a:pt x="2129" y="5229"/>
                      <a:pt x="2159" y="5229"/>
                    </a:cubicBezTo>
                    <a:cubicBezTo>
                      <a:pt x="2220" y="5229"/>
                      <a:pt x="2159" y="5289"/>
                      <a:pt x="2220" y="5289"/>
                    </a:cubicBezTo>
                    <a:cubicBezTo>
                      <a:pt x="2250" y="5320"/>
                      <a:pt x="2281" y="5320"/>
                      <a:pt x="2311" y="5350"/>
                    </a:cubicBezTo>
                    <a:cubicBezTo>
                      <a:pt x="2331" y="5360"/>
                      <a:pt x="2345" y="5364"/>
                      <a:pt x="2356" y="5364"/>
                    </a:cubicBezTo>
                    <a:cubicBezTo>
                      <a:pt x="2379" y="5364"/>
                      <a:pt x="2392" y="5350"/>
                      <a:pt x="2433" y="5350"/>
                    </a:cubicBezTo>
                    <a:cubicBezTo>
                      <a:pt x="2463" y="5350"/>
                      <a:pt x="2524" y="5381"/>
                      <a:pt x="2554" y="5381"/>
                    </a:cubicBezTo>
                    <a:cubicBezTo>
                      <a:pt x="2585" y="5441"/>
                      <a:pt x="2554" y="5441"/>
                      <a:pt x="2554" y="5472"/>
                    </a:cubicBezTo>
                    <a:lnTo>
                      <a:pt x="2554" y="5593"/>
                    </a:lnTo>
                    <a:lnTo>
                      <a:pt x="2554" y="5685"/>
                    </a:lnTo>
                    <a:cubicBezTo>
                      <a:pt x="2554" y="5745"/>
                      <a:pt x="2615" y="5745"/>
                      <a:pt x="2676" y="5776"/>
                    </a:cubicBezTo>
                    <a:cubicBezTo>
                      <a:pt x="2706" y="5806"/>
                      <a:pt x="2615" y="5837"/>
                      <a:pt x="2615" y="5837"/>
                    </a:cubicBezTo>
                    <a:lnTo>
                      <a:pt x="2615" y="5897"/>
                    </a:lnTo>
                    <a:cubicBezTo>
                      <a:pt x="2615" y="5928"/>
                      <a:pt x="2585" y="5958"/>
                      <a:pt x="2585" y="5958"/>
                    </a:cubicBezTo>
                    <a:lnTo>
                      <a:pt x="2585" y="6049"/>
                    </a:lnTo>
                    <a:cubicBezTo>
                      <a:pt x="2585" y="6080"/>
                      <a:pt x="2615" y="6110"/>
                      <a:pt x="2615" y="6110"/>
                    </a:cubicBezTo>
                    <a:cubicBezTo>
                      <a:pt x="2676" y="6140"/>
                      <a:pt x="2615" y="6140"/>
                      <a:pt x="2615" y="6201"/>
                    </a:cubicBezTo>
                    <a:lnTo>
                      <a:pt x="2615" y="6292"/>
                    </a:lnTo>
                    <a:cubicBezTo>
                      <a:pt x="2615" y="6353"/>
                      <a:pt x="2615" y="6384"/>
                      <a:pt x="2676" y="6414"/>
                    </a:cubicBezTo>
                    <a:cubicBezTo>
                      <a:pt x="2706" y="6444"/>
                      <a:pt x="2676" y="6505"/>
                      <a:pt x="2676" y="6536"/>
                    </a:cubicBezTo>
                    <a:cubicBezTo>
                      <a:pt x="2676" y="6566"/>
                      <a:pt x="2676" y="6657"/>
                      <a:pt x="2706" y="6688"/>
                    </a:cubicBezTo>
                    <a:cubicBezTo>
                      <a:pt x="2706" y="6718"/>
                      <a:pt x="2676" y="6718"/>
                      <a:pt x="2676" y="6748"/>
                    </a:cubicBezTo>
                    <a:cubicBezTo>
                      <a:pt x="2615" y="6809"/>
                      <a:pt x="2585" y="6809"/>
                      <a:pt x="2554" y="6809"/>
                    </a:cubicBezTo>
                    <a:cubicBezTo>
                      <a:pt x="2524" y="6809"/>
                      <a:pt x="2433" y="6840"/>
                      <a:pt x="2433" y="6840"/>
                    </a:cubicBezTo>
                    <a:lnTo>
                      <a:pt x="2220" y="6840"/>
                    </a:lnTo>
                    <a:cubicBezTo>
                      <a:pt x="2159" y="6840"/>
                      <a:pt x="2159" y="6809"/>
                      <a:pt x="2159" y="6809"/>
                    </a:cubicBezTo>
                    <a:cubicBezTo>
                      <a:pt x="2159" y="6779"/>
                      <a:pt x="2136" y="6779"/>
                      <a:pt x="2106" y="6779"/>
                    </a:cubicBezTo>
                    <a:cubicBezTo>
                      <a:pt x="2075" y="6779"/>
                      <a:pt x="2037" y="6779"/>
                      <a:pt x="2007" y="6748"/>
                    </a:cubicBezTo>
                    <a:cubicBezTo>
                      <a:pt x="1977" y="6718"/>
                      <a:pt x="1946" y="6718"/>
                      <a:pt x="1916" y="6718"/>
                    </a:cubicBezTo>
                    <a:cubicBezTo>
                      <a:pt x="1855" y="6718"/>
                      <a:pt x="1855" y="6748"/>
                      <a:pt x="1855" y="6748"/>
                    </a:cubicBezTo>
                    <a:cubicBezTo>
                      <a:pt x="1855" y="6769"/>
                      <a:pt x="1848" y="6775"/>
                      <a:pt x="1838" y="6775"/>
                    </a:cubicBezTo>
                    <a:cubicBezTo>
                      <a:pt x="1818" y="6775"/>
                      <a:pt x="1784" y="6748"/>
                      <a:pt x="1764" y="6748"/>
                    </a:cubicBezTo>
                    <a:cubicBezTo>
                      <a:pt x="1673" y="6748"/>
                      <a:pt x="1612" y="6748"/>
                      <a:pt x="1551" y="6809"/>
                    </a:cubicBezTo>
                    <a:cubicBezTo>
                      <a:pt x="1521" y="6809"/>
                      <a:pt x="1460" y="6718"/>
                      <a:pt x="1460" y="6718"/>
                    </a:cubicBezTo>
                    <a:lnTo>
                      <a:pt x="1308" y="6718"/>
                    </a:lnTo>
                    <a:cubicBezTo>
                      <a:pt x="1308" y="6718"/>
                      <a:pt x="1217" y="6688"/>
                      <a:pt x="1186" y="6688"/>
                    </a:cubicBezTo>
                    <a:lnTo>
                      <a:pt x="1095" y="6688"/>
                    </a:lnTo>
                    <a:cubicBezTo>
                      <a:pt x="1065" y="6688"/>
                      <a:pt x="1034" y="6718"/>
                      <a:pt x="1004" y="6718"/>
                    </a:cubicBezTo>
                    <a:cubicBezTo>
                      <a:pt x="943" y="6718"/>
                      <a:pt x="791" y="6718"/>
                      <a:pt x="761" y="6748"/>
                    </a:cubicBezTo>
                    <a:cubicBezTo>
                      <a:pt x="755" y="6761"/>
                      <a:pt x="750" y="6765"/>
                      <a:pt x="746" y="6765"/>
                    </a:cubicBezTo>
                    <a:cubicBezTo>
                      <a:pt x="729" y="6765"/>
                      <a:pt x="724" y="6688"/>
                      <a:pt x="700" y="6688"/>
                    </a:cubicBezTo>
                    <a:cubicBezTo>
                      <a:pt x="670" y="6657"/>
                      <a:pt x="609" y="6657"/>
                      <a:pt x="609" y="6657"/>
                    </a:cubicBezTo>
                    <a:cubicBezTo>
                      <a:pt x="601" y="6642"/>
                      <a:pt x="594" y="6636"/>
                      <a:pt x="586" y="6636"/>
                    </a:cubicBezTo>
                    <a:cubicBezTo>
                      <a:pt x="565" y="6636"/>
                      <a:pt x="548" y="6688"/>
                      <a:pt x="548" y="6688"/>
                    </a:cubicBezTo>
                    <a:cubicBezTo>
                      <a:pt x="487" y="6688"/>
                      <a:pt x="487" y="6657"/>
                      <a:pt x="487" y="6657"/>
                    </a:cubicBezTo>
                    <a:lnTo>
                      <a:pt x="426" y="6596"/>
                    </a:lnTo>
                    <a:lnTo>
                      <a:pt x="335" y="6657"/>
                    </a:lnTo>
                    <a:cubicBezTo>
                      <a:pt x="305" y="6657"/>
                      <a:pt x="335" y="6718"/>
                      <a:pt x="335" y="6748"/>
                    </a:cubicBezTo>
                    <a:lnTo>
                      <a:pt x="335" y="6809"/>
                    </a:lnTo>
                    <a:lnTo>
                      <a:pt x="183" y="6809"/>
                    </a:lnTo>
                    <a:cubicBezTo>
                      <a:pt x="183" y="6809"/>
                      <a:pt x="163" y="6789"/>
                      <a:pt x="146" y="6789"/>
                    </a:cubicBezTo>
                    <a:cubicBezTo>
                      <a:pt x="134" y="6789"/>
                      <a:pt x="122" y="6801"/>
                      <a:pt x="122" y="6840"/>
                    </a:cubicBezTo>
                    <a:cubicBezTo>
                      <a:pt x="107" y="6870"/>
                      <a:pt x="84" y="6878"/>
                      <a:pt x="65" y="6878"/>
                    </a:cubicBezTo>
                    <a:cubicBezTo>
                      <a:pt x="46" y="6878"/>
                      <a:pt x="31" y="6870"/>
                      <a:pt x="31" y="6870"/>
                    </a:cubicBezTo>
                    <a:cubicBezTo>
                      <a:pt x="1" y="6870"/>
                      <a:pt x="1" y="6900"/>
                      <a:pt x="1" y="6900"/>
                    </a:cubicBezTo>
                    <a:lnTo>
                      <a:pt x="1" y="6992"/>
                    </a:lnTo>
                    <a:cubicBezTo>
                      <a:pt x="1" y="6992"/>
                      <a:pt x="31" y="7022"/>
                      <a:pt x="92" y="7022"/>
                    </a:cubicBezTo>
                    <a:cubicBezTo>
                      <a:pt x="92" y="7032"/>
                      <a:pt x="95" y="7035"/>
                      <a:pt x="100" y="7035"/>
                    </a:cubicBezTo>
                    <a:cubicBezTo>
                      <a:pt x="109" y="7035"/>
                      <a:pt x="122" y="7022"/>
                      <a:pt x="122" y="7022"/>
                    </a:cubicBezTo>
                    <a:lnTo>
                      <a:pt x="153" y="7052"/>
                    </a:lnTo>
                    <a:lnTo>
                      <a:pt x="183" y="7113"/>
                    </a:lnTo>
                    <a:lnTo>
                      <a:pt x="244" y="7144"/>
                    </a:lnTo>
                    <a:cubicBezTo>
                      <a:pt x="244" y="7144"/>
                      <a:pt x="274" y="7174"/>
                      <a:pt x="274" y="7204"/>
                    </a:cubicBezTo>
                    <a:lnTo>
                      <a:pt x="274" y="7296"/>
                    </a:lnTo>
                    <a:cubicBezTo>
                      <a:pt x="274" y="7326"/>
                      <a:pt x="274" y="7326"/>
                      <a:pt x="305" y="7356"/>
                    </a:cubicBezTo>
                    <a:lnTo>
                      <a:pt x="305" y="7448"/>
                    </a:lnTo>
                    <a:lnTo>
                      <a:pt x="274" y="7508"/>
                    </a:lnTo>
                    <a:cubicBezTo>
                      <a:pt x="274" y="7569"/>
                      <a:pt x="305" y="7569"/>
                      <a:pt x="335" y="7599"/>
                    </a:cubicBezTo>
                    <a:cubicBezTo>
                      <a:pt x="396" y="7630"/>
                      <a:pt x="335" y="7630"/>
                      <a:pt x="335" y="7660"/>
                    </a:cubicBezTo>
                    <a:cubicBezTo>
                      <a:pt x="335" y="7721"/>
                      <a:pt x="335" y="7721"/>
                      <a:pt x="396" y="7751"/>
                    </a:cubicBezTo>
                    <a:lnTo>
                      <a:pt x="426" y="7782"/>
                    </a:lnTo>
                    <a:cubicBezTo>
                      <a:pt x="457" y="7812"/>
                      <a:pt x="426" y="7812"/>
                      <a:pt x="426" y="7812"/>
                    </a:cubicBezTo>
                    <a:lnTo>
                      <a:pt x="426" y="7903"/>
                    </a:lnTo>
                    <a:lnTo>
                      <a:pt x="426" y="7964"/>
                    </a:lnTo>
                    <a:lnTo>
                      <a:pt x="426" y="8086"/>
                    </a:lnTo>
                    <a:lnTo>
                      <a:pt x="426" y="8207"/>
                    </a:lnTo>
                    <a:lnTo>
                      <a:pt x="426" y="8329"/>
                    </a:lnTo>
                    <a:lnTo>
                      <a:pt x="426" y="8420"/>
                    </a:lnTo>
                    <a:lnTo>
                      <a:pt x="426" y="8511"/>
                    </a:lnTo>
                    <a:cubicBezTo>
                      <a:pt x="426" y="8511"/>
                      <a:pt x="396" y="8542"/>
                      <a:pt x="335" y="8542"/>
                    </a:cubicBezTo>
                    <a:cubicBezTo>
                      <a:pt x="305" y="8542"/>
                      <a:pt x="305" y="8572"/>
                      <a:pt x="305" y="8572"/>
                    </a:cubicBezTo>
                    <a:cubicBezTo>
                      <a:pt x="274" y="8572"/>
                      <a:pt x="305" y="8633"/>
                      <a:pt x="305" y="8663"/>
                    </a:cubicBezTo>
                    <a:lnTo>
                      <a:pt x="305" y="8724"/>
                    </a:lnTo>
                    <a:cubicBezTo>
                      <a:pt x="305" y="8785"/>
                      <a:pt x="274" y="8846"/>
                      <a:pt x="274" y="8846"/>
                    </a:cubicBezTo>
                    <a:cubicBezTo>
                      <a:pt x="274" y="8846"/>
                      <a:pt x="274" y="8876"/>
                      <a:pt x="305" y="8937"/>
                    </a:cubicBezTo>
                    <a:cubicBezTo>
                      <a:pt x="335" y="8967"/>
                      <a:pt x="305" y="8937"/>
                      <a:pt x="335" y="8998"/>
                    </a:cubicBezTo>
                    <a:cubicBezTo>
                      <a:pt x="357" y="9030"/>
                      <a:pt x="363" y="9039"/>
                      <a:pt x="365" y="9039"/>
                    </a:cubicBezTo>
                    <a:cubicBezTo>
                      <a:pt x="367" y="9039"/>
                      <a:pt x="361" y="9022"/>
                      <a:pt x="376" y="9022"/>
                    </a:cubicBezTo>
                    <a:cubicBezTo>
                      <a:pt x="380" y="9022"/>
                      <a:pt x="387" y="9023"/>
                      <a:pt x="396" y="9028"/>
                    </a:cubicBezTo>
                    <a:cubicBezTo>
                      <a:pt x="406" y="9048"/>
                      <a:pt x="413" y="9055"/>
                      <a:pt x="419" y="9055"/>
                    </a:cubicBezTo>
                    <a:cubicBezTo>
                      <a:pt x="430" y="9055"/>
                      <a:pt x="437" y="9028"/>
                      <a:pt x="457" y="9028"/>
                    </a:cubicBezTo>
                    <a:cubicBezTo>
                      <a:pt x="487" y="9028"/>
                      <a:pt x="457" y="9089"/>
                      <a:pt x="487" y="9119"/>
                    </a:cubicBezTo>
                    <a:cubicBezTo>
                      <a:pt x="548" y="9150"/>
                      <a:pt x="548" y="9150"/>
                      <a:pt x="548" y="9180"/>
                    </a:cubicBezTo>
                    <a:cubicBezTo>
                      <a:pt x="578" y="9241"/>
                      <a:pt x="548" y="9271"/>
                      <a:pt x="487" y="9271"/>
                    </a:cubicBezTo>
                    <a:cubicBezTo>
                      <a:pt x="487" y="9302"/>
                      <a:pt x="487" y="9332"/>
                      <a:pt x="548" y="9393"/>
                    </a:cubicBezTo>
                    <a:cubicBezTo>
                      <a:pt x="548" y="9423"/>
                      <a:pt x="578" y="9423"/>
                      <a:pt x="578" y="9454"/>
                    </a:cubicBezTo>
                    <a:lnTo>
                      <a:pt x="578" y="9545"/>
                    </a:lnTo>
                    <a:cubicBezTo>
                      <a:pt x="578" y="9575"/>
                      <a:pt x="548" y="9606"/>
                      <a:pt x="548" y="9606"/>
                    </a:cubicBezTo>
                    <a:cubicBezTo>
                      <a:pt x="548" y="9606"/>
                      <a:pt x="578" y="9697"/>
                      <a:pt x="578" y="9727"/>
                    </a:cubicBezTo>
                    <a:cubicBezTo>
                      <a:pt x="594" y="9742"/>
                      <a:pt x="601" y="9742"/>
                      <a:pt x="609" y="9742"/>
                    </a:cubicBezTo>
                    <a:cubicBezTo>
                      <a:pt x="616" y="9742"/>
                      <a:pt x="624" y="9742"/>
                      <a:pt x="639" y="9758"/>
                    </a:cubicBezTo>
                    <a:cubicBezTo>
                      <a:pt x="659" y="9768"/>
                      <a:pt x="666" y="9771"/>
                      <a:pt x="668" y="9771"/>
                    </a:cubicBezTo>
                    <a:cubicBezTo>
                      <a:pt x="673" y="9771"/>
                      <a:pt x="659" y="9758"/>
                      <a:pt x="700" y="9758"/>
                    </a:cubicBezTo>
                    <a:cubicBezTo>
                      <a:pt x="730" y="9758"/>
                      <a:pt x="730" y="9758"/>
                      <a:pt x="761" y="9727"/>
                    </a:cubicBezTo>
                    <a:cubicBezTo>
                      <a:pt x="770" y="9718"/>
                      <a:pt x="776" y="9715"/>
                      <a:pt x="782" y="9715"/>
                    </a:cubicBezTo>
                    <a:cubicBezTo>
                      <a:pt x="796" y="9715"/>
                      <a:pt x="809" y="9736"/>
                      <a:pt x="852" y="9758"/>
                    </a:cubicBezTo>
                    <a:cubicBezTo>
                      <a:pt x="882" y="9758"/>
                      <a:pt x="943" y="9788"/>
                      <a:pt x="1004" y="9849"/>
                    </a:cubicBezTo>
                    <a:cubicBezTo>
                      <a:pt x="1020" y="9857"/>
                      <a:pt x="1032" y="9861"/>
                      <a:pt x="1041" y="9861"/>
                    </a:cubicBezTo>
                    <a:cubicBezTo>
                      <a:pt x="1067" y="9861"/>
                      <a:pt x="1073" y="9832"/>
                      <a:pt x="1095" y="9788"/>
                    </a:cubicBezTo>
                    <a:cubicBezTo>
                      <a:pt x="1156" y="9758"/>
                      <a:pt x="1156" y="9758"/>
                      <a:pt x="1217" y="9727"/>
                    </a:cubicBezTo>
                    <a:cubicBezTo>
                      <a:pt x="1226" y="9718"/>
                      <a:pt x="1232" y="9715"/>
                      <a:pt x="1238" y="9715"/>
                    </a:cubicBezTo>
                    <a:cubicBezTo>
                      <a:pt x="1252" y="9715"/>
                      <a:pt x="1265" y="9736"/>
                      <a:pt x="1308" y="9758"/>
                    </a:cubicBezTo>
                    <a:cubicBezTo>
                      <a:pt x="1338" y="9788"/>
                      <a:pt x="1399" y="9788"/>
                      <a:pt x="1399" y="9849"/>
                    </a:cubicBezTo>
                    <a:cubicBezTo>
                      <a:pt x="1460" y="9879"/>
                      <a:pt x="1521" y="9910"/>
                      <a:pt x="1521" y="9910"/>
                    </a:cubicBezTo>
                    <a:lnTo>
                      <a:pt x="1521" y="10031"/>
                    </a:lnTo>
                    <a:cubicBezTo>
                      <a:pt x="1521" y="10062"/>
                      <a:pt x="1612" y="10062"/>
                      <a:pt x="1612" y="10092"/>
                    </a:cubicBezTo>
                    <a:cubicBezTo>
                      <a:pt x="1642" y="10153"/>
                      <a:pt x="1612" y="10183"/>
                      <a:pt x="1612" y="10183"/>
                    </a:cubicBezTo>
                    <a:cubicBezTo>
                      <a:pt x="1612" y="10183"/>
                      <a:pt x="1673" y="10244"/>
                      <a:pt x="1703" y="10244"/>
                    </a:cubicBezTo>
                    <a:cubicBezTo>
                      <a:pt x="1764" y="10244"/>
                      <a:pt x="1794" y="10244"/>
                      <a:pt x="1794" y="10305"/>
                    </a:cubicBezTo>
                    <a:cubicBezTo>
                      <a:pt x="1825" y="10305"/>
                      <a:pt x="1855" y="10305"/>
                      <a:pt x="1916" y="10244"/>
                    </a:cubicBezTo>
                    <a:cubicBezTo>
                      <a:pt x="1931" y="10229"/>
                      <a:pt x="1931" y="10229"/>
                      <a:pt x="1927" y="10229"/>
                    </a:cubicBezTo>
                    <a:cubicBezTo>
                      <a:pt x="1923" y="10229"/>
                      <a:pt x="1916" y="10229"/>
                      <a:pt x="1916" y="10214"/>
                    </a:cubicBezTo>
                    <a:cubicBezTo>
                      <a:pt x="1916" y="10183"/>
                      <a:pt x="1946" y="10153"/>
                      <a:pt x="1977" y="10153"/>
                    </a:cubicBezTo>
                    <a:lnTo>
                      <a:pt x="2007" y="10092"/>
                    </a:lnTo>
                    <a:cubicBezTo>
                      <a:pt x="2016" y="10088"/>
                      <a:pt x="2023" y="10086"/>
                      <a:pt x="2030" y="10086"/>
                    </a:cubicBezTo>
                    <a:cubicBezTo>
                      <a:pt x="2068" y="10086"/>
                      <a:pt x="2072" y="10153"/>
                      <a:pt x="2098" y="10153"/>
                    </a:cubicBezTo>
                    <a:cubicBezTo>
                      <a:pt x="2129" y="10153"/>
                      <a:pt x="2129" y="10092"/>
                      <a:pt x="2159" y="10062"/>
                    </a:cubicBezTo>
                    <a:lnTo>
                      <a:pt x="2250" y="10001"/>
                    </a:lnTo>
                    <a:cubicBezTo>
                      <a:pt x="2265" y="9970"/>
                      <a:pt x="2273" y="9970"/>
                      <a:pt x="2281" y="9970"/>
                    </a:cubicBezTo>
                    <a:cubicBezTo>
                      <a:pt x="2288" y="9970"/>
                      <a:pt x="2296" y="9970"/>
                      <a:pt x="2311" y="9940"/>
                    </a:cubicBezTo>
                    <a:lnTo>
                      <a:pt x="2402" y="9940"/>
                    </a:lnTo>
                    <a:cubicBezTo>
                      <a:pt x="2422" y="9940"/>
                      <a:pt x="2429" y="9967"/>
                      <a:pt x="2440" y="9967"/>
                    </a:cubicBezTo>
                    <a:cubicBezTo>
                      <a:pt x="2446" y="9967"/>
                      <a:pt x="2453" y="9960"/>
                      <a:pt x="2463" y="9940"/>
                    </a:cubicBezTo>
                    <a:cubicBezTo>
                      <a:pt x="2524" y="9940"/>
                      <a:pt x="2554" y="9910"/>
                      <a:pt x="2585" y="9910"/>
                    </a:cubicBezTo>
                    <a:cubicBezTo>
                      <a:pt x="2615" y="9910"/>
                      <a:pt x="2676" y="9910"/>
                      <a:pt x="2706" y="9940"/>
                    </a:cubicBezTo>
                    <a:cubicBezTo>
                      <a:pt x="2721" y="9970"/>
                      <a:pt x="2729" y="9986"/>
                      <a:pt x="2744" y="9986"/>
                    </a:cubicBezTo>
                    <a:cubicBezTo>
                      <a:pt x="2759" y="9986"/>
                      <a:pt x="2782" y="9970"/>
                      <a:pt x="2828" y="9940"/>
                    </a:cubicBezTo>
                    <a:cubicBezTo>
                      <a:pt x="2888" y="9940"/>
                      <a:pt x="2858" y="9910"/>
                      <a:pt x="2888" y="9910"/>
                    </a:cubicBezTo>
                    <a:cubicBezTo>
                      <a:pt x="2919" y="9899"/>
                      <a:pt x="2939" y="9896"/>
                      <a:pt x="2954" y="9896"/>
                    </a:cubicBezTo>
                    <a:cubicBezTo>
                      <a:pt x="2983" y="9896"/>
                      <a:pt x="2990" y="9910"/>
                      <a:pt x="3010" y="9910"/>
                    </a:cubicBezTo>
                    <a:cubicBezTo>
                      <a:pt x="3040" y="9910"/>
                      <a:pt x="3132" y="9849"/>
                      <a:pt x="3132" y="9849"/>
                    </a:cubicBezTo>
                    <a:cubicBezTo>
                      <a:pt x="3132" y="9849"/>
                      <a:pt x="3162" y="9697"/>
                      <a:pt x="3192" y="9636"/>
                    </a:cubicBezTo>
                    <a:cubicBezTo>
                      <a:pt x="3223" y="9606"/>
                      <a:pt x="3223" y="9575"/>
                      <a:pt x="3223" y="9545"/>
                    </a:cubicBezTo>
                    <a:cubicBezTo>
                      <a:pt x="3223" y="9525"/>
                      <a:pt x="3230" y="9518"/>
                      <a:pt x="3240" y="9518"/>
                    </a:cubicBezTo>
                    <a:cubicBezTo>
                      <a:pt x="3260" y="9518"/>
                      <a:pt x="3294" y="9545"/>
                      <a:pt x="3314" y="9545"/>
                    </a:cubicBezTo>
                    <a:lnTo>
                      <a:pt x="3436" y="9545"/>
                    </a:lnTo>
                    <a:cubicBezTo>
                      <a:pt x="3466" y="9545"/>
                      <a:pt x="3466" y="9484"/>
                      <a:pt x="3466" y="9454"/>
                    </a:cubicBezTo>
                    <a:cubicBezTo>
                      <a:pt x="3466" y="9423"/>
                      <a:pt x="3466" y="9393"/>
                      <a:pt x="3496" y="9332"/>
                    </a:cubicBezTo>
                    <a:cubicBezTo>
                      <a:pt x="3496" y="9302"/>
                      <a:pt x="3527" y="9271"/>
                      <a:pt x="3588" y="9180"/>
                    </a:cubicBezTo>
                    <a:cubicBezTo>
                      <a:pt x="3618" y="9119"/>
                      <a:pt x="3648" y="9119"/>
                      <a:pt x="3648" y="9119"/>
                    </a:cubicBezTo>
                    <a:cubicBezTo>
                      <a:pt x="3648" y="9089"/>
                      <a:pt x="3679" y="9089"/>
                      <a:pt x="3740" y="9028"/>
                    </a:cubicBezTo>
                    <a:cubicBezTo>
                      <a:pt x="3750" y="9018"/>
                      <a:pt x="3756" y="9015"/>
                      <a:pt x="3762" y="9015"/>
                    </a:cubicBezTo>
                    <a:cubicBezTo>
                      <a:pt x="3773" y="9015"/>
                      <a:pt x="3780" y="9028"/>
                      <a:pt x="3800" y="9028"/>
                    </a:cubicBezTo>
                    <a:cubicBezTo>
                      <a:pt x="3831" y="9028"/>
                      <a:pt x="3831" y="8967"/>
                      <a:pt x="3831" y="8967"/>
                    </a:cubicBezTo>
                    <a:cubicBezTo>
                      <a:pt x="3831" y="8967"/>
                      <a:pt x="3831" y="8937"/>
                      <a:pt x="3800" y="8937"/>
                    </a:cubicBezTo>
                    <a:cubicBezTo>
                      <a:pt x="3770" y="8937"/>
                      <a:pt x="3770" y="8876"/>
                      <a:pt x="3740" y="8876"/>
                    </a:cubicBezTo>
                    <a:cubicBezTo>
                      <a:pt x="3679" y="8876"/>
                      <a:pt x="3679" y="8815"/>
                      <a:pt x="3648" y="8815"/>
                    </a:cubicBezTo>
                    <a:cubicBezTo>
                      <a:pt x="3618" y="8815"/>
                      <a:pt x="3618" y="8785"/>
                      <a:pt x="3618" y="8724"/>
                    </a:cubicBezTo>
                    <a:cubicBezTo>
                      <a:pt x="3588" y="8694"/>
                      <a:pt x="3588" y="8694"/>
                      <a:pt x="3588" y="8633"/>
                    </a:cubicBezTo>
                    <a:cubicBezTo>
                      <a:pt x="3527" y="8572"/>
                      <a:pt x="3588" y="8572"/>
                      <a:pt x="3588" y="8511"/>
                    </a:cubicBezTo>
                    <a:cubicBezTo>
                      <a:pt x="3588" y="8420"/>
                      <a:pt x="3648" y="8420"/>
                      <a:pt x="3648" y="8420"/>
                    </a:cubicBezTo>
                    <a:cubicBezTo>
                      <a:pt x="3648" y="8420"/>
                      <a:pt x="3679" y="8390"/>
                      <a:pt x="3679" y="8359"/>
                    </a:cubicBezTo>
                    <a:cubicBezTo>
                      <a:pt x="3679" y="8329"/>
                      <a:pt x="3740" y="8329"/>
                      <a:pt x="3770" y="8268"/>
                    </a:cubicBezTo>
                    <a:cubicBezTo>
                      <a:pt x="3800" y="8238"/>
                      <a:pt x="3770" y="8238"/>
                      <a:pt x="3800" y="8177"/>
                    </a:cubicBezTo>
                    <a:cubicBezTo>
                      <a:pt x="3800" y="8122"/>
                      <a:pt x="3811" y="8111"/>
                      <a:pt x="3833" y="8111"/>
                    </a:cubicBezTo>
                    <a:cubicBezTo>
                      <a:pt x="3848" y="8111"/>
                      <a:pt x="3867" y="8116"/>
                      <a:pt x="3892" y="8116"/>
                    </a:cubicBezTo>
                    <a:cubicBezTo>
                      <a:pt x="3922" y="8086"/>
                      <a:pt x="3922" y="8086"/>
                      <a:pt x="3922" y="8055"/>
                    </a:cubicBezTo>
                    <a:cubicBezTo>
                      <a:pt x="3922" y="8025"/>
                      <a:pt x="3922" y="7964"/>
                      <a:pt x="3892" y="7934"/>
                    </a:cubicBezTo>
                    <a:cubicBezTo>
                      <a:pt x="3831" y="7903"/>
                      <a:pt x="3922" y="7812"/>
                      <a:pt x="3922" y="7812"/>
                    </a:cubicBezTo>
                    <a:cubicBezTo>
                      <a:pt x="3922" y="7782"/>
                      <a:pt x="3983" y="7782"/>
                      <a:pt x="3983" y="7782"/>
                    </a:cubicBezTo>
                    <a:lnTo>
                      <a:pt x="4074" y="7751"/>
                    </a:lnTo>
                    <a:lnTo>
                      <a:pt x="4196" y="7751"/>
                    </a:lnTo>
                    <a:cubicBezTo>
                      <a:pt x="4204" y="7760"/>
                      <a:pt x="4213" y="7764"/>
                      <a:pt x="4221" y="7764"/>
                    </a:cubicBezTo>
                    <a:cubicBezTo>
                      <a:pt x="4241" y="7764"/>
                      <a:pt x="4256" y="7743"/>
                      <a:pt x="4256" y="7721"/>
                    </a:cubicBezTo>
                    <a:cubicBezTo>
                      <a:pt x="4256" y="7660"/>
                      <a:pt x="4347" y="7660"/>
                      <a:pt x="4347" y="7630"/>
                    </a:cubicBezTo>
                    <a:cubicBezTo>
                      <a:pt x="4378" y="7599"/>
                      <a:pt x="4378" y="7599"/>
                      <a:pt x="4378" y="7569"/>
                    </a:cubicBezTo>
                    <a:cubicBezTo>
                      <a:pt x="4378" y="7508"/>
                      <a:pt x="4408" y="7508"/>
                      <a:pt x="4439" y="7478"/>
                    </a:cubicBezTo>
                    <a:lnTo>
                      <a:pt x="4530" y="7417"/>
                    </a:lnTo>
                    <a:lnTo>
                      <a:pt x="4530" y="7326"/>
                    </a:lnTo>
                    <a:lnTo>
                      <a:pt x="4530" y="7265"/>
                    </a:lnTo>
                    <a:cubicBezTo>
                      <a:pt x="4499" y="7204"/>
                      <a:pt x="4530" y="7204"/>
                      <a:pt x="4530" y="7174"/>
                    </a:cubicBezTo>
                    <a:cubicBezTo>
                      <a:pt x="4530" y="7144"/>
                      <a:pt x="4499" y="7144"/>
                      <a:pt x="4499" y="7144"/>
                    </a:cubicBezTo>
                    <a:cubicBezTo>
                      <a:pt x="4439" y="7144"/>
                      <a:pt x="4499" y="7113"/>
                      <a:pt x="4408" y="7052"/>
                    </a:cubicBezTo>
                    <a:cubicBezTo>
                      <a:pt x="4378" y="7037"/>
                      <a:pt x="4378" y="7037"/>
                      <a:pt x="4382" y="7037"/>
                    </a:cubicBezTo>
                    <a:cubicBezTo>
                      <a:pt x="4385" y="7037"/>
                      <a:pt x="4393" y="7037"/>
                      <a:pt x="4378" y="7022"/>
                    </a:cubicBezTo>
                    <a:cubicBezTo>
                      <a:pt x="4347" y="6992"/>
                      <a:pt x="4378" y="6961"/>
                      <a:pt x="4378" y="6900"/>
                    </a:cubicBezTo>
                    <a:cubicBezTo>
                      <a:pt x="4378" y="6870"/>
                      <a:pt x="4378" y="6840"/>
                      <a:pt x="4408" y="6840"/>
                    </a:cubicBezTo>
                    <a:cubicBezTo>
                      <a:pt x="4408" y="6809"/>
                      <a:pt x="4378" y="6748"/>
                      <a:pt x="4408" y="6748"/>
                    </a:cubicBezTo>
                    <a:lnTo>
                      <a:pt x="4499" y="6748"/>
                    </a:lnTo>
                    <a:cubicBezTo>
                      <a:pt x="4530" y="6748"/>
                      <a:pt x="4530" y="6718"/>
                      <a:pt x="4560" y="6718"/>
                    </a:cubicBezTo>
                    <a:cubicBezTo>
                      <a:pt x="4591" y="6688"/>
                      <a:pt x="4560" y="6688"/>
                      <a:pt x="4560" y="6657"/>
                    </a:cubicBezTo>
                    <a:cubicBezTo>
                      <a:pt x="4560" y="6627"/>
                      <a:pt x="4560" y="6627"/>
                      <a:pt x="4564" y="6627"/>
                    </a:cubicBezTo>
                    <a:cubicBezTo>
                      <a:pt x="4568" y="6627"/>
                      <a:pt x="4575" y="6627"/>
                      <a:pt x="4591" y="6596"/>
                    </a:cubicBezTo>
                    <a:cubicBezTo>
                      <a:pt x="4600" y="6592"/>
                      <a:pt x="4608" y="6590"/>
                      <a:pt x="4616" y="6590"/>
                    </a:cubicBezTo>
                    <a:cubicBezTo>
                      <a:pt x="4647" y="6590"/>
                      <a:pt x="4669" y="6618"/>
                      <a:pt x="4688" y="6618"/>
                    </a:cubicBezTo>
                    <a:cubicBezTo>
                      <a:pt x="4696" y="6618"/>
                      <a:pt x="4704" y="6612"/>
                      <a:pt x="4712" y="6596"/>
                    </a:cubicBezTo>
                    <a:cubicBezTo>
                      <a:pt x="4743" y="6596"/>
                      <a:pt x="4743" y="6657"/>
                      <a:pt x="4803" y="6657"/>
                    </a:cubicBezTo>
                    <a:cubicBezTo>
                      <a:pt x="4834" y="6688"/>
                      <a:pt x="4834" y="6688"/>
                      <a:pt x="4864" y="6688"/>
                    </a:cubicBezTo>
                    <a:cubicBezTo>
                      <a:pt x="4895" y="6688"/>
                      <a:pt x="4955" y="6657"/>
                      <a:pt x="4986" y="6657"/>
                    </a:cubicBezTo>
                    <a:cubicBezTo>
                      <a:pt x="5016" y="6657"/>
                      <a:pt x="5047" y="6688"/>
                      <a:pt x="5047" y="6688"/>
                    </a:cubicBezTo>
                    <a:cubicBezTo>
                      <a:pt x="5047" y="6688"/>
                      <a:pt x="5107" y="6718"/>
                      <a:pt x="5138" y="6718"/>
                    </a:cubicBezTo>
                    <a:cubicBezTo>
                      <a:pt x="5168" y="6718"/>
                      <a:pt x="5199" y="6748"/>
                      <a:pt x="5199" y="6748"/>
                    </a:cubicBezTo>
                    <a:cubicBezTo>
                      <a:pt x="5259" y="6809"/>
                      <a:pt x="5259" y="6809"/>
                      <a:pt x="5290" y="6809"/>
                    </a:cubicBezTo>
                    <a:cubicBezTo>
                      <a:pt x="5320" y="6809"/>
                      <a:pt x="5351" y="6809"/>
                      <a:pt x="5351" y="6748"/>
                    </a:cubicBezTo>
                    <a:cubicBezTo>
                      <a:pt x="5411" y="6718"/>
                      <a:pt x="5442" y="6718"/>
                      <a:pt x="5442" y="6718"/>
                    </a:cubicBezTo>
                    <a:cubicBezTo>
                      <a:pt x="5442" y="6688"/>
                      <a:pt x="5472" y="6688"/>
                      <a:pt x="5472" y="6688"/>
                    </a:cubicBezTo>
                    <a:lnTo>
                      <a:pt x="5563" y="6596"/>
                    </a:lnTo>
                    <a:cubicBezTo>
                      <a:pt x="5594" y="6566"/>
                      <a:pt x="5594" y="6536"/>
                      <a:pt x="5624" y="6505"/>
                    </a:cubicBezTo>
                    <a:cubicBezTo>
                      <a:pt x="5634" y="6485"/>
                      <a:pt x="5641" y="6478"/>
                      <a:pt x="5648" y="6478"/>
                    </a:cubicBezTo>
                    <a:cubicBezTo>
                      <a:pt x="5661" y="6478"/>
                      <a:pt x="5675" y="6505"/>
                      <a:pt x="5715" y="6505"/>
                    </a:cubicBezTo>
                    <a:cubicBezTo>
                      <a:pt x="5746" y="6505"/>
                      <a:pt x="5746" y="6536"/>
                      <a:pt x="5806" y="6536"/>
                    </a:cubicBezTo>
                    <a:cubicBezTo>
                      <a:pt x="5867" y="6536"/>
                      <a:pt x="5898" y="6505"/>
                      <a:pt x="5898" y="6444"/>
                    </a:cubicBezTo>
                    <a:lnTo>
                      <a:pt x="5898" y="6384"/>
                    </a:lnTo>
                    <a:lnTo>
                      <a:pt x="5898" y="6262"/>
                    </a:lnTo>
                    <a:cubicBezTo>
                      <a:pt x="5898" y="6232"/>
                      <a:pt x="5928" y="6201"/>
                      <a:pt x="5958" y="6201"/>
                    </a:cubicBezTo>
                    <a:lnTo>
                      <a:pt x="6110" y="6201"/>
                    </a:lnTo>
                    <a:cubicBezTo>
                      <a:pt x="6171" y="6201"/>
                      <a:pt x="6202" y="6232"/>
                      <a:pt x="6202" y="6232"/>
                    </a:cubicBezTo>
                    <a:lnTo>
                      <a:pt x="6262" y="6292"/>
                    </a:lnTo>
                    <a:cubicBezTo>
                      <a:pt x="6323" y="6353"/>
                      <a:pt x="6354" y="6353"/>
                      <a:pt x="6384" y="6353"/>
                    </a:cubicBezTo>
                    <a:cubicBezTo>
                      <a:pt x="6414" y="6353"/>
                      <a:pt x="6475" y="6384"/>
                      <a:pt x="6506" y="6414"/>
                    </a:cubicBezTo>
                    <a:cubicBezTo>
                      <a:pt x="6536" y="6414"/>
                      <a:pt x="6536" y="6505"/>
                      <a:pt x="6536" y="6505"/>
                    </a:cubicBezTo>
                    <a:lnTo>
                      <a:pt x="6536" y="6566"/>
                    </a:lnTo>
                    <a:cubicBezTo>
                      <a:pt x="6536" y="6596"/>
                      <a:pt x="6566" y="6657"/>
                      <a:pt x="6566" y="6657"/>
                    </a:cubicBezTo>
                    <a:lnTo>
                      <a:pt x="6658" y="6688"/>
                    </a:lnTo>
                    <a:cubicBezTo>
                      <a:pt x="6658" y="6688"/>
                      <a:pt x="6688" y="6748"/>
                      <a:pt x="6688" y="6809"/>
                    </a:cubicBezTo>
                    <a:cubicBezTo>
                      <a:pt x="6688" y="6840"/>
                      <a:pt x="6718" y="6870"/>
                      <a:pt x="6779" y="6870"/>
                    </a:cubicBezTo>
                    <a:cubicBezTo>
                      <a:pt x="6810" y="6900"/>
                      <a:pt x="6810" y="6992"/>
                      <a:pt x="6810" y="6992"/>
                    </a:cubicBezTo>
                    <a:cubicBezTo>
                      <a:pt x="6810" y="7022"/>
                      <a:pt x="6840" y="7052"/>
                      <a:pt x="6870" y="7052"/>
                    </a:cubicBezTo>
                    <a:cubicBezTo>
                      <a:pt x="6870" y="7113"/>
                      <a:pt x="6962" y="7113"/>
                      <a:pt x="6962" y="7113"/>
                    </a:cubicBezTo>
                    <a:lnTo>
                      <a:pt x="7022" y="7113"/>
                    </a:lnTo>
                    <a:cubicBezTo>
                      <a:pt x="7083" y="7113"/>
                      <a:pt x="7083" y="7144"/>
                      <a:pt x="7113" y="7174"/>
                    </a:cubicBezTo>
                    <a:cubicBezTo>
                      <a:pt x="7113" y="7204"/>
                      <a:pt x="7174" y="7204"/>
                      <a:pt x="7235" y="7265"/>
                    </a:cubicBezTo>
                    <a:cubicBezTo>
                      <a:pt x="7265" y="7296"/>
                      <a:pt x="7265" y="7326"/>
                      <a:pt x="7265" y="7326"/>
                    </a:cubicBezTo>
                    <a:cubicBezTo>
                      <a:pt x="7265" y="7326"/>
                      <a:pt x="7387" y="7448"/>
                      <a:pt x="7387" y="7478"/>
                    </a:cubicBezTo>
                    <a:cubicBezTo>
                      <a:pt x="7417" y="7508"/>
                      <a:pt x="7448" y="7569"/>
                      <a:pt x="7448" y="7599"/>
                    </a:cubicBezTo>
                    <a:cubicBezTo>
                      <a:pt x="7478" y="7630"/>
                      <a:pt x="7478" y="7660"/>
                      <a:pt x="7539" y="7660"/>
                    </a:cubicBezTo>
                    <a:lnTo>
                      <a:pt x="7721" y="7660"/>
                    </a:lnTo>
                    <a:cubicBezTo>
                      <a:pt x="7752" y="7660"/>
                      <a:pt x="7752" y="7721"/>
                      <a:pt x="7752" y="7721"/>
                    </a:cubicBezTo>
                    <a:lnTo>
                      <a:pt x="7782" y="7751"/>
                    </a:lnTo>
                    <a:cubicBezTo>
                      <a:pt x="7782" y="7751"/>
                      <a:pt x="7843" y="7782"/>
                      <a:pt x="7843" y="7812"/>
                    </a:cubicBezTo>
                    <a:lnTo>
                      <a:pt x="7873" y="7873"/>
                    </a:lnTo>
                    <a:cubicBezTo>
                      <a:pt x="7904" y="7873"/>
                      <a:pt x="7904" y="7903"/>
                      <a:pt x="7934" y="7903"/>
                    </a:cubicBezTo>
                    <a:cubicBezTo>
                      <a:pt x="7995" y="7903"/>
                      <a:pt x="7995" y="7934"/>
                      <a:pt x="7995" y="7964"/>
                    </a:cubicBezTo>
                    <a:cubicBezTo>
                      <a:pt x="7995" y="8025"/>
                      <a:pt x="8025" y="8025"/>
                      <a:pt x="8056" y="8025"/>
                    </a:cubicBezTo>
                    <a:lnTo>
                      <a:pt x="8147" y="8025"/>
                    </a:lnTo>
                    <a:cubicBezTo>
                      <a:pt x="8177" y="8025"/>
                      <a:pt x="8177" y="8055"/>
                      <a:pt x="8208" y="8086"/>
                    </a:cubicBezTo>
                    <a:cubicBezTo>
                      <a:pt x="8238" y="8116"/>
                      <a:pt x="8238" y="8177"/>
                      <a:pt x="8238" y="8207"/>
                    </a:cubicBezTo>
                    <a:cubicBezTo>
                      <a:pt x="8299" y="8238"/>
                      <a:pt x="8329" y="8238"/>
                      <a:pt x="8329" y="8268"/>
                    </a:cubicBezTo>
                    <a:cubicBezTo>
                      <a:pt x="8360" y="8268"/>
                      <a:pt x="8360" y="8329"/>
                      <a:pt x="8390" y="8329"/>
                    </a:cubicBezTo>
                    <a:cubicBezTo>
                      <a:pt x="8451" y="8329"/>
                      <a:pt x="8451" y="8390"/>
                      <a:pt x="8451" y="8390"/>
                    </a:cubicBezTo>
                    <a:lnTo>
                      <a:pt x="8481" y="8481"/>
                    </a:lnTo>
                    <a:cubicBezTo>
                      <a:pt x="8481" y="8511"/>
                      <a:pt x="8542" y="8542"/>
                      <a:pt x="8542" y="8572"/>
                    </a:cubicBezTo>
                    <a:cubicBezTo>
                      <a:pt x="8603" y="8633"/>
                      <a:pt x="8603" y="8663"/>
                      <a:pt x="8603" y="8694"/>
                    </a:cubicBezTo>
                    <a:cubicBezTo>
                      <a:pt x="8603" y="8724"/>
                      <a:pt x="8633" y="8724"/>
                      <a:pt x="8633" y="8785"/>
                    </a:cubicBezTo>
                    <a:cubicBezTo>
                      <a:pt x="8664" y="8815"/>
                      <a:pt x="8603" y="8846"/>
                      <a:pt x="8603" y="8846"/>
                    </a:cubicBezTo>
                    <a:cubicBezTo>
                      <a:pt x="8603" y="8846"/>
                      <a:pt x="8542" y="8876"/>
                      <a:pt x="8603" y="8937"/>
                    </a:cubicBezTo>
                    <a:cubicBezTo>
                      <a:pt x="8603" y="8967"/>
                      <a:pt x="8603" y="9089"/>
                      <a:pt x="8542" y="9089"/>
                    </a:cubicBezTo>
                    <a:cubicBezTo>
                      <a:pt x="8512" y="9119"/>
                      <a:pt x="8542" y="9119"/>
                      <a:pt x="8542" y="9119"/>
                    </a:cubicBezTo>
                    <a:cubicBezTo>
                      <a:pt x="8542" y="9150"/>
                      <a:pt x="8603" y="9150"/>
                      <a:pt x="8633" y="9180"/>
                    </a:cubicBezTo>
                    <a:cubicBezTo>
                      <a:pt x="8664" y="9180"/>
                      <a:pt x="8664" y="9180"/>
                      <a:pt x="8694" y="9150"/>
                    </a:cubicBezTo>
                    <a:cubicBezTo>
                      <a:pt x="8755" y="9119"/>
                      <a:pt x="8755" y="9119"/>
                      <a:pt x="8755" y="9089"/>
                    </a:cubicBezTo>
                    <a:cubicBezTo>
                      <a:pt x="8755" y="9028"/>
                      <a:pt x="8755" y="9028"/>
                      <a:pt x="8785" y="8998"/>
                    </a:cubicBezTo>
                    <a:cubicBezTo>
                      <a:pt x="8785" y="8967"/>
                      <a:pt x="8816" y="8967"/>
                      <a:pt x="8816" y="8937"/>
                    </a:cubicBezTo>
                    <a:lnTo>
                      <a:pt x="8816" y="8876"/>
                    </a:lnTo>
                    <a:cubicBezTo>
                      <a:pt x="8816" y="8876"/>
                      <a:pt x="8816" y="8846"/>
                      <a:pt x="8785" y="8815"/>
                    </a:cubicBezTo>
                    <a:lnTo>
                      <a:pt x="8785" y="8785"/>
                    </a:lnTo>
                    <a:cubicBezTo>
                      <a:pt x="8785" y="8724"/>
                      <a:pt x="8816" y="8724"/>
                      <a:pt x="8816" y="8724"/>
                    </a:cubicBezTo>
                    <a:lnTo>
                      <a:pt x="8907" y="8663"/>
                    </a:lnTo>
                    <a:cubicBezTo>
                      <a:pt x="8922" y="8648"/>
                      <a:pt x="8922" y="8648"/>
                      <a:pt x="8918" y="8648"/>
                    </a:cubicBezTo>
                    <a:cubicBezTo>
                      <a:pt x="8914" y="8648"/>
                      <a:pt x="8907" y="8648"/>
                      <a:pt x="8907" y="8633"/>
                    </a:cubicBezTo>
                    <a:cubicBezTo>
                      <a:pt x="8907" y="8572"/>
                      <a:pt x="8907" y="8572"/>
                      <a:pt x="8846" y="8542"/>
                    </a:cubicBezTo>
                    <a:cubicBezTo>
                      <a:pt x="8846" y="8511"/>
                      <a:pt x="8816" y="8481"/>
                      <a:pt x="8785" y="8481"/>
                    </a:cubicBezTo>
                    <a:cubicBezTo>
                      <a:pt x="8755" y="8420"/>
                      <a:pt x="8785" y="8390"/>
                      <a:pt x="8755" y="8390"/>
                    </a:cubicBezTo>
                    <a:cubicBezTo>
                      <a:pt x="8694" y="8390"/>
                      <a:pt x="8664" y="8359"/>
                      <a:pt x="8633" y="8329"/>
                    </a:cubicBezTo>
                    <a:cubicBezTo>
                      <a:pt x="8603" y="8268"/>
                      <a:pt x="8603" y="8268"/>
                      <a:pt x="8633" y="8238"/>
                    </a:cubicBezTo>
                    <a:cubicBezTo>
                      <a:pt x="8633" y="8207"/>
                      <a:pt x="8633" y="8177"/>
                      <a:pt x="8603" y="8177"/>
                    </a:cubicBezTo>
                    <a:cubicBezTo>
                      <a:pt x="8542" y="8116"/>
                      <a:pt x="8603" y="8116"/>
                      <a:pt x="8603" y="8086"/>
                    </a:cubicBezTo>
                    <a:cubicBezTo>
                      <a:pt x="8603" y="8055"/>
                      <a:pt x="8633" y="8025"/>
                      <a:pt x="8664" y="7964"/>
                    </a:cubicBezTo>
                    <a:cubicBezTo>
                      <a:pt x="8667" y="7961"/>
                      <a:pt x="8670" y="7959"/>
                      <a:pt x="8673" y="7959"/>
                    </a:cubicBezTo>
                    <a:cubicBezTo>
                      <a:pt x="8694" y="7959"/>
                      <a:pt x="8694" y="8055"/>
                      <a:pt x="8694" y="8055"/>
                    </a:cubicBezTo>
                    <a:cubicBezTo>
                      <a:pt x="8755" y="8055"/>
                      <a:pt x="8755" y="8086"/>
                      <a:pt x="8785" y="8086"/>
                    </a:cubicBezTo>
                    <a:cubicBezTo>
                      <a:pt x="8816" y="8086"/>
                      <a:pt x="8816" y="8116"/>
                      <a:pt x="8846" y="8177"/>
                    </a:cubicBezTo>
                    <a:cubicBezTo>
                      <a:pt x="8846" y="8207"/>
                      <a:pt x="8937" y="8207"/>
                      <a:pt x="8937" y="8207"/>
                    </a:cubicBezTo>
                    <a:cubicBezTo>
                      <a:pt x="8968" y="8207"/>
                      <a:pt x="8968" y="8238"/>
                      <a:pt x="8968" y="8268"/>
                    </a:cubicBezTo>
                    <a:cubicBezTo>
                      <a:pt x="8968" y="8329"/>
                      <a:pt x="8968" y="8329"/>
                      <a:pt x="8998" y="8359"/>
                    </a:cubicBezTo>
                    <a:cubicBezTo>
                      <a:pt x="9016" y="8368"/>
                      <a:pt x="9031" y="8372"/>
                      <a:pt x="9044" y="8372"/>
                    </a:cubicBezTo>
                    <a:cubicBezTo>
                      <a:pt x="9077" y="8372"/>
                      <a:pt x="9098" y="8350"/>
                      <a:pt x="9120" y="8329"/>
                    </a:cubicBezTo>
                    <a:lnTo>
                      <a:pt x="9150" y="8268"/>
                    </a:lnTo>
                    <a:lnTo>
                      <a:pt x="9120" y="8177"/>
                    </a:lnTo>
                    <a:cubicBezTo>
                      <a:pt x="9120" y="8177"/>
                      <a:pt x="9120" y="8116"/>
                      <a:pt x="9089" y="8086"/>
                    </a:cubicBezTo>
                    <a:cubicBezTo>
                      <a:pt x="9059" y="8086"/>
                      <a:pt x="9059" y="8055"/>
                      <a:pt x="8998" y="8055"/>
                    </a:cubicBezTo>
                    <a:cubicBezTo>
                      <a:pt x="8968" y="8055"/>
                      <a:pt x="8937" y="7964"/>
                      <a:pt x="8937" y="7964"/>
                    </a:cubicBezTo>
                    <a:cubicBezTo>
                      <a:pt x="8907" y="7934"/>
                      <a:pt x="8846" y="7903"/>
                      <a:pt x="8816" y="7903"/>
                    </a:cubicBezTo>
                    <a:cubicBezTo>
                      <a:pt x="8785" y="7903"/>
                      <a:pt x="8785" y="7873"/>
                      <a:pt x="8755" y="7812"/>
                    </a:cubicBezTo>
                    <a:cubicBezTo>
                      <a:pt x="8694" y="7782"/>
                      <a:pt x="8664" y="7782"/>
                      <a:pt x="8633" y="7751"/>
                    </a:cubicBezTo>
                    <a:cubicBezTo>
                      <a:pt x="8603" y="7721"/>
                      <a:pt x="8512" y="7660"/>
                      <a:pt x="8481" y="7660"/>
                    </a:cubicBezTo>
                    <a:cubicBezTo>
                      <a:pt x="8390" y="7660"/>
                      <a:pt x="8390" y="7630"/>
                      <a:pt x="8360" y="7599"/>
                    </a:cubicBezTo>
                    <a:cubicBezTo>
                      <a:pt x="8329" y="7569"/>
                      <a:pt x="8329" y="7508"/>
                      <a:pt x="8360" y="7478"/>
                    </a:cubicBezTo>
                    <a:lnTo>
                      <a:pt x="8360" y="7356"/>
                    </a:lnTo>
                    <a:lnTo>
                      <a:pt x="8177" y="7356"/>
                    </a:lnTo>
                    <a:cubicBezTo>
                      <a:pt x="8147" y="7356"/>
                      <a:pt x="8086" y="7356"/>
                      <a:pt x="8056" y="7326"/>
                    </a:cubicBezTo>
                    <a:cubicBezTo>
                      <a:pt x="8025" y="7296"/>
                      <a:pt x="7995" y="7296"/>
                      <a:pt x="7934" y="7204"/>
                    </a:cubicBezTo>
                    <a:cubicBezTo>
                      <a:pt x="7904" y="7144"/>
                      <a:pt x="7782" y="7144"/>
                      <a:pt x="7752" y="7113"/>
                    </a:cubicBezTo>
                    <a:cubicBezTo>
                      <a:pt x="7721" y="7113"/>
                      <a:pt x="7691" y="7052"/>
                      <a:pt x="7691" y="7052"/>
                    </a:cubicBezTo>
                    <a:cubicBezTo>
                      <a:pt x="7691" y="7052"/>
                      <a:pt x="7630" y="6992"/>
                      <a:pt x="7630" y="6961"/>
                    </a:cubicBezTo>
                    <a:cubicBezTo>
                      <a:pt x="7630" y="6900"/>
                      <a:pt x="7600" y="6870"/>
                      <a:pt x="7600" y="6840"/>
                    </a:cubicBezTo>
                    <a:cubicBezTo>
                      <a:pt x="7600" y="6809"/>
                      <a:pt x="7569" y="6748"/>
                      <a:pt x="7539" y="6718"/>
                    </a:cubicBezTo>
                    <a:cubicBezTo>
                      <a:pt x="7539" y="6688"/>
                      <a:pt x="7478" y="6688"/>
                      <a:pt x="7448" y="6657"/>
                    </a:cubicBezTo>
                    <a:cubicBezTo>
                      <a:pt x="7417" y="6596"/>
                      <a:pt x="7417" y="6566"/>
                      <a:pt x="7326" y="6536"/>
                    </a:cubicBezTo>
                    <a:cubicBezTo>
                      <a:pt x="7265" y="6505"/>
                      <a:pt x="7296" y="6505"/>
                      <a:pt x="7265" y="6444"/>
                    </a:cubicBezTo>
                    <a:cubicBezTo>
                      <a:pt x="7235" y="6414"/>
                      <a:pt x="7174" y="6414"/>
                      <a:pt x="7144" y="6384"/>
                    </a:cubicBezTo>
                    <a:cubicBezTo>
                      <a:pt x="7113" y="6353"/>
                      <a:pt x="7113" y="6292"/>
                      <a:pt x="7083" y="6292"/>
                    </a:cubicBezTo>
                    <a:cubicBezTo>
                      <a:pt x="6992" y="6292"/>
                      <a:pt x="7022" y="6262"/>
                      <a:pt x="6992" y="6262"/>
                    </a:cubicBezTo>
                    <a:cubicBezTo>
                      <a:pt x="6962" y="6262"/>
                      <a:pt x="6962" y="6201"/>
                      <a:pt x="6962" y="6201"/>
                    </a:cubicBezTo>
                    <a:cubicBezTo>
                      <a:pt x="6962" y="6201"/>
                      <a:pt x="6931" y="6049"/>
                      <a:pt x="6931" y="5958"/>
                    </a:cubicBezTo>
                    <a:cubicBezTo>
                      <a:pt x="6931" y="5897"/>
                      <a:pt x="6931" y="5897"/>
                      <a:pt x="6870" y="5897"/>
                    </a:cubicBezTo>
                    <a:cubicBezTo>
                      <a:pt x="6840" y="5897"/>
                      <a:pt x="6810" y="5837"/>
                      <a:pt x="6779" y="5806"/>
                    </a:cubicBezTo>
                    <a:cubicBezTo>
                      <a:pt x="6718" y="5806"/>
                      <a:pt x="6779" y="5745"/>
                      <a:pt x="6779" y="5745"/>
                    </a:cubicBezTo>
                    <a:cubicBezTo>
                      <a:pt x="6779" y="5745"/>
                      <a:pt x="6840" y="5745"/>
                      <a:pt x="6870" y="5685"/>
                    </a:cubicBezTo>
                    <a:lnTo>
                      <a:pt x="6931" y="5624"/>
                    </a:lnTo>
                    <a:cubicBezTo>
                      <a:pt x="6931" y="5624"/>
                      <a:pt x="6958" y="5610"/>
                      <a:pt x="7012" y="5610"/>
                    </a:cubicBezTo>
                    <a:cubicBezTo>
                      <a:pt x="7039" y="5610"/>
                      <a:pt x="7073" y="5614"/>
                      <a:pt x="7113" y="5624"/>
                    </a:cubicBezTo>
                    <a:cubicBezTo>
                      <a:pt x="7113" y="5624"/>
                      <a:pt x="7083" y="5685"/>
                      <a:pt x="7113" y="5776"/>
                    </a:cubicBezTo>
                    <a:cubicBezTo>
                      <a:pt x="7125" y="5798"/>
                      <a:pt x="7128" y="5804"/>
                      <a:pt x="7128" y="5804"/>
                    </a:cubicBezTo>
                    <a:cubicBezTo>
                      <a:pt x="7129" y="5804"/>
                      <a:pt x="7128" y="5797"/>
                      <a:pt x="7131" y="5797"/>
                    </a:cubicBezTo>
                    <a:cubicBezTo>
                      <a:pt x="7133" y="5797"/>
                      <a:pt x="7137" y="5799"/>
                      <a:pt x="7144" y="5806"/>
                    </a:cubicBezTo>
                    <a:cubicBezTo>
                      <a:pt x="7174" y="5837"/>
                      <a:pt x="7174" y="5837"/>
                      <a:pt x="7174" y="5897"/>
                    </a:cubicBezTo>
                    <a:cubicBezTo>
                      <a:pt x="7174" y="5928"/>
                      <a:pt x="7235" y="5958"/>
                      <a:pt x="7265" y="6049"/>
                    </a:cubicBezTo>
                    <a:cubicBezTo>
                      <a:pt x="7265" y="6060"/>
                      <a:pt x="7270" y="6067"/>
                      <a:pt x="7276" y="6067"/>
                    </a:cubicBezTo>
                    <a:cubicBezTo>
                      <a:pt x="7288" y="6067"/>
                      <a:pt x="7307" y="6046"/>
                      <a:pt x="7326" y="5989"/>
                    </a:cubicBezTo>
                    <a:cubicBezTo>
                      <a:pt x="7357" y="5958"/>
                      <a:pt x="7357" y="5958"/>
                      <a:pt x="7349" y="5958"/>
                    </a:cubicBezTo>
                    <a:cubicBezTo>
                      <a:pt x="7341" y="5958"/>
                      <a:pt x="7326" y="5958"/>
                      <a:pt x="7326" y="5928"/>
                    </a:cubicBezTo>
                    <a:lnTo>
                      <a:pt x="7326" y="5745"/>
                    </a:lnTo>
                    <a:cubicBezTo>
                      <a:pt x="7326" y="5730"/>
                      <a:pt x="7332" y="5724"/>
                      <a:pt x="7341" y="5724"/>
                    </a:cubicBezTo>
                    <a:cubicBezTo>
                      <a:pt x="7366" y="5724"/>
                      <a:pt x="7417" y="5776"/>
                      <a:pt x="7417" y="5776"/>
                    </a:cubicBezTo>
                    <a:cubicBezTo>
                      <a:pt x="7417" y="5776"/>
                      <a:pt x="7448" y="5837"/>
                      <a:pt x="7478" y="5897"/>
                    </a:cubicBezTo>
                    <a:cubicBezTo>
                      <a:pt x="7539" y="5928"/>
                      <a:pt x="7539" y="5989"/>
                      <a:pt x="7569" y="6049"/>
                    </a:cubicBezTo>
                    <a:cubicBezTo>
                      <a:pt x="7600" y="6080"/>
                      <a:pt x="7600" y="6110"/>
                      <a:pt x="7630" y="6140"/>
                    </a:cubicBezTo>
                    <a:cubicBezTo>
                      <a:pt x="7691" y="6201"/>
                      <a:pt x="7721" y="6292"/>
                      <a:pt x="7721" y="6292"/>
                    </a:cubicBezTo>
                    <a:lnTo>
                      <a:pt x="7752" y="6384"/>
                    </a:lnTo>
                    <a:cubicBezTo>
                      <a:pt x="7752" y="6384"/>
                      <a:pt x="7782" y="6414"/>
                      <a:pt x="7873" y="6444"/>
                    </a:cubicBezTo>
                    <a:cubicBezTo>
                      <a:pt x="7934" y="6505"/>
                      <a:pt x="7934" y="6505"/>
                      <a:pt x="7995" y="6505"/>
                    </a:cubicBezTo>
                    <a:cubicBezTo>
                      <a:pt x="8025" y="6505"/>
                      <a:pt x="8056" y="6596"/>
                      <a:pt x="8056" y="6596"/>
                    </a:cubicBezTo>
                    <a:cubicBezTo>
                      <a:pt x="8056" y="6596"/>
                      <a:pt x="8147" y="6657"/>
                      <a:pt x="8177" y="6688"/>
                    </a:cubicBezTo>
                    <a:cubicBezTo>
                      <a:pt x="8208" y="6718"/>
                      <a:pt x="8238" y="6718"/>
                      <a:pt x="8329" y="6748"/>
                    </a:cubicBezTo>
                    <a:cubicBezTo>
                      <a:pt x="8390" y="6809"/>
                      <a:pt x="8329" y="6840"/>
                      <a:pt x="8329" y="6840"/>
                    </a:cubicBezTo>
                    <a:cubicBezTo>
                      <a:pt x="8329" y="6840"/>
                      <a:pt x="8360" y="6870"/>
                      <a:pt x="8451" y="6870"/>
                    </a:cubicBezTo>
                    <a:cubicBezTo>
                      <a:pt x="8512" y="6900"/>
                      <a:pt x="8481" y="6900"/>
                      <a:pt x="8512" y="6961"/>
                    </a:cubicBezTo>
                    <a:cubicBezTo>
                      <a:pt x="8542" y="6992"/>
                      <a:pt x="8664" y="6992"/>
                      <a:pt x="8694" y="7022"/>
                    </a:cubicBezTo>
                    <a:cubicBezTo>
                      <a:pt x="8755" y="7052"/>
                      <a:pt x="8785" y="7113"/>
                      <a:pt x="8846" y="7113"/>
                    </a:cubicBezTo>
                    <a:cubicBezTo>
                      <a:pt x="8937" y="7113"/>
                      <a:pt x="9059" y="7296"/>
                      <a:pt x="9089" y="7326"/>
                    </a:cubicBezTo>
                    <a:cubicBezTo>
                      <a:pt x="9120" y="7356"/>
                      <a:pt x="9120" y="7417"/>
                      <a:pt x="9120" y="7448"/>
                    </a:cubicBezTo>
                    <a:cubicBezTo>
                      <a:pt x="9120" y="7478"/>
                      <a:pt x="9120" y="7508"/>
                      <a:pt x="9150" y="7599"/>
                    </a:cubicBezTo>
                    <a:lnTo>
                      <a:pt x="9150" y="7782"/>
                    </a:lnTo>
                    <a:lnTo>
                      <a:pt x="9150" y="7934"/>
                    </a:lnTo>
                    <a:cubicBezTo>
                      <a:pt x="9150" y="7964"/>
                      <a:pt x="9241" y="7964"/>
                      <a:pt x="9241" y="8025"/>
                    </a:cubicBezTo>
                    <a:lnTo>
                      <a:pt x="9241" y="8116"/>
                    </a:lnTo>
                    <a:cubicBezTo>
                      <a:pt x="9241" y="8147"/>
                      <a:pt x="9249" y="8147"/>
                      <a:pt x="9260" y="8147"/>
                    </a:cubicBezTo>
                    <a:cubicBezTo>
                      <a:pt x="9272" y="8147"/>
                      <a:pt x="9287" y="8147"/>
                      <a:pt x="9302" y="8177"/>
                    </a:cubicBezTo>
                    <a:cubicBezTo>
                      <a:pt x="9363" y="8207"/>
                      <a:pt x="9302" y="8207"/>
                      <a:pt x="9363" y="8238"/>
                    </a:cubicBezTo>
                    <a:cubicBezTo>
                      <a:pt x="9393" y="8268"/>
                      <a:pt x="9363" y="8268"/>
                      <a:pt x="9424" y="8329"/>
                    </a:cubicBezTo>
                    <a:cubicBezTo>
                      <a:pt x="9454" y="8359"/>
                      <a:pt x="9515" y="8359"/>
                      <a:pt x="9545" y="8390"/>
                    </a:cubicBezTo>
                    <a:cubicBezTo>
                      <a:pt x="9576" y="8390"/>
                      <a:pt x="9545" y="8481"/>
                      <a:pt x="9545" y="8542"/>
                    </a:cubicBezTo>
                    <a:cubicBezTo>
                      <a:pt x="9545" y="8633"/>
                      <a:pt x="9606" y="8633"/>
                      <a:pt x="9697" y="8694"/>
                    </a:cubicBezTo>
                    <a:cubicBezTo>
                      <a:pt x="9758" y="8724"/>
                      <a:pt x="9667" y="8785"/>
                      <a:pt x="9697" y="8815"/>
                    </a:cubicBezTo>
                    <a:cubicBezTo>
                      <a:pt x="9697" y="8846"/>
                      <a:pt x="9819" y="8846"/>
                      <a:pt x="9819" y="8937"/>
                    </a:cubicBezTo>
                    <a:cubicBezTo>
                      <a:pt x="9819" y="8998"/>
                      <a:pt x="9880" y="8998"/>
                      <a:pt x="10001" y="8998"/>
                    </a:cubicBezTo>
                    <a:cubicBezTo>
                      <a:pt x="10062" y="9028"/>
                      <a:pt x="9971" y="9089"/>
                      <a:pt x="9971" y="9089"/>
                    </a:cubicBezTo>
                    <a:lnTo>
                      <a:pt x="9880" y="9150"/>
                    </a:lnTo>
                    <a:cubicBezTo>
                      <a:pt x="9880" y="9180"/>
                      <a:pt x="9880" y="9241"/>
                      <a:pt x="9971" y="9241"/>
                    </a:cubicBezTo>
                    <a:cubicBezTo>
                      <a:pt x="10001" y="9271"/>
                      <a:pt x="9971" y="9302"/>
                      <a:pt x="9971" y="9302"/>
                    </a:cubicBezTo>
                    <a:cubicBezTo>
                      <a:pt x="9971" y="9332"/>
                      <a:pt x="10031" y="9393"/>
                      <a:pt x="10031" y="9393"/>
                    </a:cubicBezTo>
                    <a:cubicBezTo>
                      <a:pt x="10031" y="9423"/>
                      <a:pt x="10062" y="9423"/>
                      <a:pt x="10062" y="9454"/>
                    </a:cubicBezTo>
                    <a:lnTo>
                      <a:pt x="10062" y="9575"/>
                    </a:lnTo>
                    <a:cubicBezTo>
                      <a:pt x="10062" y="9590"/>
                      <a:pt x="10077" y="9598"/>
                      <a:pt x="10100" y="9598"/>
                    </a:cubicBezTo>
                    <a:cubicBezTo>
                      <a:pt x="10123" y="9598"/>
                      <a:pt x="10153" y="9590"/>
                      <a:pt x="10183" y="9575"/>
                    </a:cubicBezTo>
                    <a:cubicBezTo>
                      <a:pt x="10275" y="9575"/>
                      <a:pt x="10275" y="9606"/>
                      <a:pt x="10275" y="9606"/>
                    </a:cubicBezTo>
                    <a:cubicBezTo>
                      <a:pt x="10275" y="9606"/>
                      <a:pt x="10275" y="9636"/>
                      <a:pt x="10335" y="9697"/>
                    </a:cubicBezTo>
                    <a:cubicBezTo>
                      <a:pt x="10348" y="9701"/>
                      <a:pt x="10358" y="9703"/>
                      <a:pt x="10366" y="9703"/>
                    </a:cubicBezTo>
                    <a:cubicBezTo>
                      <a:pt x="10412" y="9703"/>
                      <a:pt x="10379" y="9636"/>
                      <a:pt x="10457" y="9636"/>
                    </a:cubicBezTo>
                    <a:cubicBezTo>
                      <a:pt x="10518" y="9636"/>
                      <a:pt x="10487" y="9758"/>
                      <a:pt x="10518" y="9758"/>
                    </a:cubicBezTo>
                    <a:cubicBezTo>
                      <a:pt x="10579" y="9758"/>
                      <a:pt x="10579" y="9727"/>
                      <a:pt x="10579" y="9697"/>
                    </a:cubicBezTo>
                    <a:cubicBezTo>
                      <a:pt x="10579" y="9636"/>
                      <a:pt x="10609" y="9636"/>
                      <a:pt x="10579" y="9575"/>
                    </a:cubicBezTo>
                    <a:cubicBezTo>
                      <a:pt x="10518" y="9484"/>
                      <a:pt x="10487" y="9484"/>
                      <a:pt x="10487" y="9484"/>
                    </a:cubicBezTo>
                    <a:cubicBezTo>
                      <a:pt x="10487" y="9484"/>
                      <a:pt x="10487" y="9454"/>
                      <a:pt x="10457" y="9423"/>
                    </a:cubicBezTo>
                    <a:cubicBezTo>
                      <a:pt x="10457" y="9393"/>
                      <a:pt x="10427" y="9393"/>
                      <a:pt x="10366" y="9302"/>
                    </a:cubicBezTo>
                    <a:cubicBezTo>
                      <a:pt x="10366" y="9286"/>
                      <a:pt x="10372" y="9281"/>
                      <a:pt x="10381" y="9281"/>
                    </a:cubicBezTo>
                    <a:cubicBezTo>
                      <a:pt x="10408" y="9281"/>
                      <a:pt x="10465" y="9332"/>
                      <a:pt x="10487" y="9332"/>
                    </a:cubicBezTo>
                    <a:cubicBezTo>
                      <a:pt x="10518" y="9332"/>
                      <a:pt x="10579" y="9271"/>
                      <a:pt x="10579" y="9271"/>
                    </a:cubicBezTo>
                    <a:lnTo>
                      <a:pt x="10457" y="9150"/>
                    </a:lnTo>
                    <a:cubicBezTo>
                      <a:pt x="10427" y="9119"/>
                      <a:pt x="10457" y="9089"/>
                      <a:pt x="10366" y="9089"/>
                    </a:cubicBezTo>
                    <a:cubicBezTo>
                      <a:pt x="10335" y="9089"/>
                      <a:pt x="10305" y="9028"/>
                      <a:pt x="10305" y="8998"/>
                    </a:cubicBezTo>
                    <a:cubicBezTo>
                      <a:pt x="10295" y="8988"/>
                      <a:pt x="10281" y="8984"/>
                      <a:pt x="10268" y="8984"/>
                    </a:cubicBezTo>
                    <a:cubicBezTo>
                      <a:pt x="10241" y="8984"/>
                      <a:pt x="10214" y="8998"/>
                      <a:pt x="10214" y="8998"/>
                    </a:cubicBezTo>
                    <a:cubicBezTo>
                      <a:pt x="10183" y="8998"/>
                      <a:pt x="10153" y="8967"/>
                      <a:pt x="10153" y="8937"/>
                    </a:cubicBezTo>
                    <a:cubicBezTo>
                      <a:pt x="10123" y="8937"/>
                      <a:pt x="10153" y="8846"/>
                      <a:pt x="10183" y="8846"/>
                    </a:cubicBezTo>
                    <a:cubicBezTo>
                      <a:pt x="10214" y="8846"/>
                      <a:pt x="10305" y="8876"/>
                      <a:pt x="10305" y="8876"/>
                    </a:cubicBezTo>
                    <a:cubicBezTo>
                      <a:pt x="10305" y="8876"/>
                      <a:pt x="10366" y="8876"/>
                      <a:pt x="10366" y="8937"/>
                    </a:cubicBezTo>
                    <a:cubicBezTo>
                      <a:pt x="10366" y="8962"/>
                      <a:pt x="10407" y="8966"/>
                      <a:pt x="10438" y="8984"/>
                    </a:cubicBezTo>
                    <a:lnTo>
                      <a:pt x="10438" y="8984"/>
                    </a:lnTo>
                    <a:cubicBezTo>
                      <a:pt x="10456" y="8959"/>
                      <a:pt x="10452" y="8937"/>
                      <a:pt x="10427" y="8937"/>
                    </a:cubicBezTo>
                    <a:cubicBezTo>
                      <a:pt x="10396" y="8937"/>
                      <a:pt x="10396" y="8876"/>
                      <a:pt x="10396" y="8846"/>
                    </a:cubicBezTo>
                    <a:cubicBezTo>
                      <a:pt x="10396" y="8815"/>
                      <a:pt x="10427" y="8755"/>
                      <a:pt x="10396" y="8724"/>
                    </a:cubicBezTo>
                    <a:cubicBezTo>
                      <a:pt x="10335" y="8694"/>
                      <a:pt x="10335" y="8694"/>
                      <a:pt x="10305" y="8694"/>
                    </a:cubicBezTo>
                    <a:cubicBezTo>
                      <a:pt x="10275" y="8694"/>
                      <a:pt x="10275" y="8663"/>
                      <a:pt x="10244" y="8633"/>
                    </a:cubicBezTo>
                    <a:lnTo>
                      <a:pt x="10153" y="8542"/>
                    </a:lnTo>
                    <a:cubicBezTo>
                      <a:pt x="10147" y="8535"/>
                      <a:pt x="10136" y="8533"/>
                      <a:pt x="10124" y="8533"/>
                    </a:cubicBezTo>
                    <a:cubicBezTo>
                      <a:pt x="10090" y="8533"/>
                      <a:pt x="10044" y="8551"/>
                      <a:pt x="10030" y="8551"/>
                    </a:cubicBezTo>
                    <a:cubicBezTo>
                      <a:pt x="10025" y="8551"/>
                      <a:pt x="10025" y="8548"/>
                      <a:pt x="10031" y="8542"/>
                    </a:cubicBezTo>
                    <a:cubicBezTo>
                      <a:pt x="10031" y="8542"/>
                      <a:pt x="10031" y="8511"/>
                      <a:pt x="10062" y="8420"/>
                    </a:cubicBezTo>
                    <a:cubicBezTo>
                      <a:pt x="10123" y="8359"/>
                      <a:pt x="10062" y="8359"/>
                      <a:pt x="10062" y="8359"/>
                    </a:cubicBezTo>
                    <a:cubicBezTo>
                      <a:pt x="10062" y="8299"/>
                      <a:pt x="10001" y="8299"/>
                      <a:pt x="10001" y="8299"/>
                    </a:cubicBezTo>
                    <a:cubicBezTo>
                      <a:pt x="9971" y="8299"/>
                      <a:pt x="9971" y="8238"/>
                      <a:pt x="9910" y="8207"/>
                    </a:cubicBezTo>
                    <a:cubicBezTo>
                      <a:pt x="9910" y="8147"/>
                      <a:pt x="9910" y="8147"/>
                      <a:pt x="9849" y="8116"/>
                    </a:cubicBezTo>
                    <a:cubicBezTo>
                      <a:pt x="9819" y="8086"/>
                      <a:pt x="9819" y="8086"/>
                      <a:pt x="9819" y="8055"/>
                    </a:cubicBezTo>
                    <a:cubicBezTo>
                      <a:pt x="9819" y="7995"/>
                      <a:pt x="9819" y="7964"/>
                      <a:pt x="9880" y="7964"/>
                    </a:cubicBezTo>
                    <a:cubicBezTo>
                      <a:pt x="9910" y="7964"/>
                      <a:pt x="9910" y="7995"/>
                      <a:pt x="9910" y="8055"/>
                    </a:cubicBezTo>
                    <a:cubicBezTo>
                      <a:pt x="9971" y="8055"/>
                      <a:pt x="9971" y="8086"/>
                      <a:pt x="10001" y="8116"/>
                    </a:cubicBezTo>
                    <a:cubicBezTo>
                      <a:pt x="10011" y="8126"/>
                      <a:pt x="10021" y="8130"/>
                      <a:pt x="10030" y="8130"/>
                    </a:cubicBezTo>
                    <a:cubicBezTo>
                      <a:pt x="10048" y="8130"/>
                      <a:pt x="10062" y="8116"/>
                      <a:pt x="10062" y="8116"/>
                    </a:cubicBezTo>
                    <a:cubicBezTo>
                      <a:pt x="10123" y="8116"/>
                      <a:pt x="10153" y="8116"/>
                      <a:pt x="10153" y="8086"/>
                    </a:cubicBezTo>
                    <a:cubicBezTo>
                      <a:pt x="10183" y="7995"/>
                      <a:pt x="10153" y="8055"/>
                      <a:pt x="10153" y="7995"/>
                    </a:cubicBezTo>
                    <a:cubicBezTo>
                      <a:pt x="10153" y="7964"/>
                      <a:pt x="10123" y="7934"/>
                      <a:pt x="10123" y="7934"/>
                    </a:cubicBezTo>
                    <a:lnTo>
                      <a:pt x="10031" y="7903"/>
                    </a:lnTo>
                    <a:lnTo>
                      <a:pt x="10062" y="7812"/>
                    </a:lnTo>
                    <a:lnTo>
                      <a:pt x="10123" y="7812"/>
                    </a:lnTo>
                    <a:cubicBezTo>
                      <a:pt x="8968" y="5533"/>
                      <a:pt x="7448" y="3435"/>
                      <a:pt x="5624" y="1703"/>
                    </a:cubicBezTo>
                    <a:lnTo>
                      <a:pt x="5594" y="1703"/>
                    </a:lnTo>
                    <a:lnTo>
                      <a:pt x="5563" y="1672"/>
                    </a:lnTo>
                    <a:cubicBezTo>
                      <a:pt x="5563" y="1612"/>
                      <a:pt x="5472" y="1581"/>
                      <a:pt x="5442" y="1581"/>
                    </a:cubicBezTo>
                    <a:cubicBezTo>
                      <a:pt x="5411" y="1551"/>
                      <a:pt x="5411" y="1551"/>
                      <a:pt x="5320" y="1551"/>
                    </a:cubicBezTo>
                    <a:cubicBezTo>
                      <a:pt x="5259" y="1551"/>
                      <a:pt x="5259" y="1551"/>
                      <a:pt x="5259" y="1520"/>
                    </a:cubicBezTo>
                    <a:cubicBezTo>
                      <a:pt x="5229" y="1520"/>
                      <a:pt x="5259" y="1460"/>
                      <a:pt x="5229" y="1429"/>
                    </a:cubicBezTo>
                    <a:cubicBezTo>
                      <a:pt x="5229" y="1414"/>
                      <a:pt x="5214" y="1414"/>
                      <a:pt x="5195" y="1414"/>
                    </a:cubicBezTo>
                    <a:cubicBezTo>
                      <a:pt x="5176" y="1414"/>
                      <a:pt x="5153" y="1414"/>
                      <a:pt x="5138" y="1399"/>
                    </a:cubicBezTo>
                    <a:lnTo>
                      <a:pt x="5077" y="1399"/>
                    </a:lnTo>
                    <a:cubicBezTo>
                      <a:pt x="5016" y="1399"/>
                      <a:pt x="5016" y="1429"/>
                      <a:pt x="4986" y="1460"/>
                    </a:cubicBezTo>
                    <a:cubicBezTo>
                      <a:pt x="4986" y="1495"/>
                      <a:pt x="4981" y="1503"/>
                      <a:pt x="4974" y="1503"/>
                    </a:cubicBezTo>
                    <a:cubicBezTo>
                      <a:pt x="4968" y="1503"/>
                      <a:pt x="4960" y="1498"/>
                      <a:pt x="4951" y="1498"/>
                    </a:cubicBezTo>
                    <a:cubicBezTo>
                      <a:pt x="4943" y="1498"/>
                      <a:pt x="4934" y="1502"/>
                      <a:pt x="4925" y="1520"/>
                    </a:cubicBezTo>
                    <a:cubicBezTo>
                      <a:pt x="4864" y="1551"/>
                      <a:pt x="4864" y="1551"/>
                      <a:pt x="4864" y="1581"/>
                    </a:cubicBezTo>
                    <a:cubicBezTo>
                      <a:pt x="4834" y="1612"/>
                      <a:pt x="4803" y="1612"/>
                      <a:pt x="4773" y="1612"/>
                    </a:cubicBezTo>
                    <a:cubicBezTo>
                      <a:pt x="4712" y="1612"/>
                      <a:pt x="4682" y="1581"/>
                      <a:pt x="4682" y="1581"/>
                    </a:cubicBezTo>
                    <a:lnTo>
                      <a:pt x="4682" y="1460"/>
                    </a:lnTo>
                    <a:cubicBezTo>
                      <a:pt x="4682" y="1460"/>
                      <a:pt x="4651" y="1429"/>
                      <a:pt x="4651" y="1399"/>
                    </a:cubicBezTo>
                    <a:lnTo>
                      <a:pt x="4621" y="1399"/>
                    </a:lnTo>
                    <a:cubicBezTo>
                      <a:pt x="4560" y="1399"/>
                      <a:pt x="4560" y="1399"/>
                      <a:pt x="4530" y="1368"/>
                    </a:cubicBezTo>
                    <a:lnTo>
                      <a:pt x="4469" y="1368"/>
                    </a:lnTo>
                    <a:lnTo>
                      <a:pt x="4408" y="1308"/>
                    </a:lnTo>
                    <a:lnTo>
                      <a:pt x="4408" y="1247"/>
                    </a:lnTo>
                    <a:cubicBezTo>
                      <a:pt x="4408" y="1232"/>
                      <a:pt x="4401" y="1232"/>
                      <a:pt x="4389" y="1232"/>
                    </a:cubicBezTo>
                    <a:cubicBezTo>
                      <a:pt x="4378" y="1232"/>
                      <a:pt x="4363" y="1232"/>
                      <a:pt x="4347" y="1216"/>
                    </a:cubicBezTo>
                    <a:lnTo>
                      <a:pt x="4317" y="1156"/>
                    </a:lnTo>
                    <a:cubicBezTo>
                      <a:pt x="4317" y="1156"/>
                      <a:pt x="4256" y="1125"/>
                      <a:pt x="4226" y="1125"/>
                    </a:cubicBezTo>
                    <a:cubicBezTo>
                      <a:pt x="4196" y="1095"/>
                      <a:pt x="4196" y="1095"/>
                      <a:pt x="4165" y="1095"/>
                    </a:cubicBezTo>
                    <a:lnTo>
                      <a:pt x="4104" y="1095"/>
                    </a:lnTo>
                    <a:cubicBezTo>
                      <a:pt x="4074" y="1095"/>
                      <a:pt x="4104" y="1064"/>
                      <a:pt x="4074" y="973"/>
                    </a:cubicBezTo>
                    <a:lnTo>
                      <a:pt x="4044" y="912"/>
                    </a:lnTo>
                    <a:lnTo>
                      <a:pt x="4165" y="943"/>
                    </a:lnTo>
                    <a:lnTo>
                      <a:pt x="4165" y="973"/>
                    </a:lnTo>
                    <a:cubicBezTo>
                      <a:pt x="4165" y="1004"/>
                      <a:pt x="4196" y="1064"/>
                      <a:pt x="4226" y="1064"/>
                    </a:cubicBezTo>
                    <a:cubicBezTo>
                      <a:pt x="4256" y="1064"/>
                      <a:pt x="4317" y="1095"/>
                      <a:pt x="4347" y="1125"/>
                    </a:cubicBezTo>
                    <a:cubicBezTo>
                      <a:pt x="4378" y="1156"/>
                      <a:pt x="4408" y="1156"/>
                      <a:pt x="4469" y="1156"/>
                    </a:cubicBezTo>
                    <a:cubicBezTo>
                      <a:pt x="4499" y="1156"/>
                      <a:pt x="4469" y="1125"/>
                      <a:pt x="4469" y="1125"/>
                    </a:cubicBezTo>
                    <a:lnTo>
                      <a:pt x="4469" y="1064"/>
                    </a:lnTo>
                    <a:cubicBezTo>
                      <a:pt x="4469" y="1004"/>
                      <a:pt x="4408" y="1004"/>
                      <a:pt x="4408" y="973"/>
                    </a:cubicBezTo>
                    <a:lnTo>
                      <a:pt x="4378" y="943"/>
                    </a:lnTo>
                    <a:lnTo>
                      <a:pt x="4347" y="912"/>
                    </a:lnTo>
                    <a:cubicBezTo>
                      <a:pt x="4317" y="912"/>
                      <a:pt x="4256" y="852"/>
                      <a:pt x="4226" y="852"/>
                    </a:cubicBezTo>
                    <a:cubicBezTo>
                      <a:pt x="4196" y="852"/>
                      <a:pt x="4196" y="852"/>
                      <a:pt x="4165" y="821"/>
                    </a:cubicBezTo>
                    <a:cubicBezTo>
                      <a:pt x="4104" y="791"/>
                      <a:pt x="4074" y="791"/>
                      <a:pt x="4074" y="791"/>
                    </a:cubicBezTo>
                    <a:cubicBezTo>
                      <a:pt x="4074" y="791"/>
                      <a:pt x="4104" y="760"/>
                      <a:pt x="4104" y="700"/>
                    </a:cubicBezTo>
                    <a:cubicBezTo>
                      <a:pt x="4165" y="669"/>
                      <a:pt x="4104" y="669"/>
                      <a:pt x="4104" y="639"/>
                    </a:cubicBezTo>
                    <a:cubicBezTo>
                      <a:pt x="4104" y="609"/>
                      <a:pt x="4104" y="609"/>
                      <a:pt x="4196" y="609"/>
                    </a:cubicBezTo>
                    <a:cubicBezTo>
                      <a:pt x="4226" y="609"/>
                      <a:pt x="4226" y="517"/>
                      <a:pt x="4226" y="517"/>
                    </a:cubicBezTo>
                    <a:cubicBezTo>
                      <a:pt x="4226" y="517"/>
                      <a:pt x="4256" y="487"/>
                      <a:pt x="4256" y="457"/>
                    </a:cubicBezTo>
                    <a:cubicBezTo>
                      <a:pt x="4226" y="457"/>
                      <a:pt x="4226" y="396"/>
                      <a:pt x="4196" y="396"/>
                    </a:cubicBezTo>
                    <a:cubicBezTo>
                      <a:pt x="4186" y="415"/>
                      <a:pt x="4174" y="422"/>
                      <a:pt x="4160" y="422"/>
                    </a:cubicBezTo>
                    <a:cubicBezTo>
                      <a:pt x="4130" y="422"/>
                      <a:pt x="4095" y="386"/>
                      <a:pt x="4074" y="365"/>
                    </a:cubicBezTo>
                    <a:cubicBezTo>
                      <a:pt x="4044" y="365"/>
                      <a:pt x="4013" y="305"/>
                      <a:pt x="4013" y="305"/>
                    </a:cubicBezTo>
                    <a:lnTo>
                      <a:pt x="4013" y="244"/>
                    </a:lnTo>
                    <a:cubicBezTo>
                      <a:pt x="3892" y="183"/>
                      <a:pt x="3770" y="61"/>
                      <a:pt x="3648" y="1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777;p67">
                <a:extLst>
                  <a:ext uri="{FF2B5EF4-FFF2-40B4-BE49-F238E27FC236}">
                    <a16:creationId xmlns:a16="http://schemas.microsoft.com/office/drawing/2014/main" id="{F9C41C49-6AAA-4063-A5EA-BDEAD7EBBE3A}"/>
                  </a:ext>
                </a:extLst>
              </p:cNvPr>
              <p:cNvSpPr/>
              <p:nvPr/>
            </p:nvSpPr>
            <p:spPr>
              <a:xfrm>
                <a:off x="14800700" y="7531550"/>
                <a:ext cx="1750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1126" extrusionOk="0">
                    <a:moveTo>
                      <a:pt x="183" y="882"/>
                    </a:moveTo>
                    <a:cubicBezTo>
                      <a:pt x="183" y="928"/>
                      <a:pt x="200" y="939"/>
                      <a:pt x="195" y="955"/>
                    </a:cubicBezTo>
                    <a:lnTo>
                      <a:pt x="195" y="955"/>
                    </a:lnTo>
                    <a:cubicBezTo>
                      <a:pt x="183" y="939"/>
                      <a:pt x="183" y="928"/>
                      <a:pt x="183" y="882"/>
                    </a:cubicBezTo>
                    <a:close/>
                    <a:moveTo>
                      <a:pt x="335" y="1"/>
                    </a:moveTo>
                    <a:cubicBezTo>
                      <a:pt x="304" y="1"/>
                      <a:pt x="304" y="61"/>
                      <a:pt x="274" y="61"/>
                    </a:cubicBezTo>
                    <a:cubicBezTo>
                      <a:pt x="213" y="61"/>
                      <a:pt x="274" y="92"/>
                      <a:pt x="213" y="122"/>
                    </a:cubicBezTo>
                    <a:lnTo>
                      <a:pt x="183" y="153"/>
                    </a:lnTo>
                    <a:cubicBezTo>
                      <a:pt x="152" y="153"/>
                      <a:pt x="152" y="153"/>
                      <a:pt x="122" y="213"/>
                    </a:cubicBezTo>
                    <a:cubicBezTo>
                      <a:pt x="61" y="213"/>
                      <a:pt x="61" y="244"/>
                      <a:pt x="31" y="244"/>
                    </a:cubicBezTo>
                    <a:cubicBezTo>
                      <a:pt x="0" y="244"/>
                      <a:pt x="0" y="274"/>
                      <a:pt x="0" y="305"/>
                    </a:cubicBezTo>
                    <a:cubicBezTo>
                      <a:pt x="0" y="365"/>
                      <a:pt x="0" y="365"/>
                      <a:pt x="31" y="396"/>
                    </a:cubicBezTo>
                    <a:cubicBezTo>
                      <a:pt x="31" y="396"/>
                      <a:pt x="61" y="396"/>
                      <a:pt x="61" y="426"/>
                    </a:cubicBezTo>
                    <a:lnTo>
                      <a:pt x="61" y="517"/>
                    </a:lnTo>
                    <a:cubicBezTo>
                      <a:pt x="61" y="548"/>
                      <a:pt x="61" y="548"/>
                      <a:pt x="122" y="548"/>
                    </a:cubicBezTo>
                    <a:cubicBezTo>
                      <a:pt x="152" y="578"/>
                      <a:pt x="152" y="639"/>
                      <a:pt x="152" y="639"/>
                    </a:cubicBezTo>
                    <a:cubicBezTo>
                      <a:pt x="152" y="669"/>
                      <a:pt x="122" y="669"/>
                      <a:pt x="152" y="700"/>
                    </a:cubicBezTo>
                    <a:cubicBezTo>
                      <a:pt x="183" y="700"/>
                      <a:pt x="183" y="730"/>
                      <a:pt x="183" y="730"/>
                    </a:cubicBezTo>
                    <a:cubicBezTo>
                      <a:pt x="183" y="791"/>
                      <a:pt x="213" y="791"/>
                      <a:pt x="183" y="821"/>
                    </a:cubicBezTo>
                    <a:lnTo>
                      <a:pt x="183" y="882"/>
                    </a:lnTo>
                    <a:cubicBezTo>
                      <a:pt x="173" y="882"/>
                      <a:pt x="169" y="879"/>
                      <a:pt x="169" y="879"/>
                    </a:cubicBezTo>
                    <a:lnTo>
                      <a:pt x="169" y="879"/>
                    </a:lnTo>
                    <a:cubicBezTo>
                      <a:pt x="169" y="879"/>
                      <a:pt x="183" y="893"/>
                      <a:pt x="183" y="973"/>
                    </a:cubicBezTo>
                    <a:cubicBezTo>
                      <a:pt x="190" y="966"/>
                      <a:pt x="194" y="960"/>
                      <a:pt x="195" y="955"/>
                    </a:cubicBezTo>
                    <a:lnTo>
                      <a:pt x="195" y="955"/>
                    </a:lnTo>
                    <a:cubicBezTo>
                      <a:pt x="200" y="960"/>
                      <a:pt x="205" y="966"/>
                      <a:pt x="213" y="973"/>
                    </a:cubicBezTo>
                    <a:cubicBezTo>
                      <a:pt x="213" y="973"/>
                      <a:pt x="213" y="1004"/>
                      <a:pt x="243" y="1004"/>
                    </a:cubicBezTo>
                    <a:cubicBezTo>
                      <a:pt x="243" y="1004"/>
                      <a:pt x="304" y="1004"/>
                      <a:pt x="304" y="1034"/>
                    </a:cubicBezTo>
                    <a:cubicBezTo>
                      <a:pt x="304" y="1095"/>
                      <a:pt x="304" y="1125"/>
                      <a:pt x="335" y="1125"/>
                    </a:cubicBezTo>
                    <a:lnTo>
                      <a:pt x="395" y="1125"/>
                    </a:lnTo>
                    <a:cubicBezTo>
                      <a:pt x="456" y="1125"/>
                      <a:pt x="456" y="1125"/>
                      <a:pt x="487" y="1095"/>
                    </a:cubicBezTo>
                    <a:lnTo>
                      <a:pt x="487" y="1004"/>
                    </a:lnTo>
                    <a:cubicBezTo>
                      <a:pt x="517" y="973"/>
                      <a:pt x="517" y="973"/>
                      <a:pt x="547" y="973"/>
                    </a:cubicBezTo>
                    <a:lnTo>
                      <a:pt x="639" y="973"/>
                    </a:lnTo>
                    <a:cubicBezTo>
                      <a:pt x="669" y="973"/>
                      <a:pt x="669" y="973"/>
                      <a:pt x="699" y="943"/>
                    </a:cubicBezTo>
                    <a:cubicBezTo>
                      <a:pt x="699" y="882"/>
                      <a:pt x="669" y="882"/>
                      <a:pt x="669" y="852"/>
                    </a:cubicBezTo>
                    <a:lnTo>
                      <a:pt x="669" y="791"/>
                    </a:lnTo>
                    <a:lnTo>
                      <a:pt x="669" y="700"/>
                    </a:lnTo>
                    <a:lnTo>
                      <a:pt x="669" y="609"/>
                    </a:lnTo>
                    <a:cubicBezTo>
                      <a:pt x="669" y="578"/>
                      <a:pt x="669" y="578"/>
                      <a:pt x="639" y="578"/>
                    </a:cubicBezTo>
                    <a:cubicBezTo>
                      <a:pt x="639" y="578"/>
                      <a:pt x="608" y="578"/>
                      <a:pt x="608" y="548"/>
                    </a:cubicBezTo>
                    <a:cubicBezTo>
                      <a:pt x="608" y="541"/>
                      <a:pt x="607" y="539"/>
                      <a:pt x="605" y="539"/>
                    </a:cubicBezTo>
                    <a:cubicBezTo>
                      <a:pt x="601" y="539"/>
                      <a:pt x="596" y="546"/>
                      <a:pt x="595" y="546"/>
                    </a:cubicBezTo>
                    <a:cubicBezTo>
                      <a:pt x="594" y="546"/>
                      <a:pt x="597" y="540"/>
                      <a:pt x="608" y="517"/>
                    </a:cubicBezTo>
                    <a:cubicBezTo>
                      <a:pt x="639" y="426"/>
                      <a:pt x="639" y="426"/>
                      <a:pt x="639" y="396"/>
                    </a:cubicBezTo>
                    <a:cubicBezTo>
                      <a:pt x="639" y="381"/>
                      <a:pt x="639" y="381"/>
                      <a:pt x="635" y="381"/>
                    </a:cubicBezTo>
                    <a:cubicBezTo>
                      <a:pt x="631" y="381"/>
                      <a:pt x="623" y="381"/>
                      <a:pt x="608" y="365"/>
                    </a:cubicBezTo>
                    <a:cubicBezTo>
                      <a:pt x="608" y="305"/>
                      <a:pt x="608" y="305"/>
                      <a:pt x="578" y="274"/>
                    </a:cubicBezTo>
                    <a:cubicBezTo>
                      <a:pt x="578" y="259"/>
                      <a:pt x="563" y="259"/>
                      <a:pt x="547" y="259"/>
                    </a:cubicBezTo>
                    <a:cubicBezTo>
                      <a:pt x="532" y="259"/>
                      <a:pt x="517" y="259"/>
                      <a:pt x="517" y="244"/>
                    </a:cubicBezTo>
                    <a:cubicBezTo>
                      <a:pt x="517" y="213"/>
                      <a:pt x="487" y="213"/>
                      <a:pt x="487" y="153"/>
                    </a:cubicBezTo>
                    <a:cubicBezTo>
                      <a:pt x="487" y="122"/>
                      <a:pt x="426" y="122"/>
                      <a:pt x="426" y="92"/>
                    </a:cubicBezTo>
                    <a:cubicBezTo>
                      <a:pt x="426" y="61"/>
                      <a:pt x="365" y="61"/>
                      <a:pt x="365" y="1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778;p67">
                <a:extLst>
                  <a:ext uri="{FF2B5EF4-FFF2-40B4-BE49-F238E27FC236}">
                    <a16:creationId xmlns:a16="http://schemas.microsoft.com/office/drawing/2014/main" id="{00617D28-F71B-4FE4-BD7B-6CD97D5852C1}"/>
                  </a:ext>
                </a:extLst>
              </p:cNvPr>
              <p:cNvSpPr/>
              <p:nvPr/>
            </p:nvSpPr>
            <p:spPr>
              <a:xfrm>
                <a:off x="14763450" y="7359825"/>
                <a:ext cx="1447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01" extrusionOk="0">
                    <a:moveTo>
                      <a:pt x="122" y="0"/>
                    </a:moveTo>
                    <a:cubicBezTo>
                      <a:pt x="122" y="0"/>
                      <a:pt x="122" y="91"/>
                      <a:pt x="92" y="91"/>
                    </a:cubicBezTo>
                    <a:cubicBezTo>
                      <a:pt x="31" y="91"/>
                      <a:pt x="31" y="91"/>
                      <a:pt x="1" y="122"/>
                    </a:cubicBezTo>
                    <a:cubicBezTo>
                      <a:pt x="1" y="152"/>
                      <a:pt x="1" y="213"/>
                      <a:pt x="31" y="243"/>
                    </a:cubicBezTo>
                    <a:cubicBezTo>
                      <a:pt x="92" y="274"/>
                      <a:pt x="92" y="274"/>
                      <a:pt x="122" y="274"/>
                    </a:cubicBezTo>
                    <a:cubicBezTo>
                      <a:pt x="183" y="304"/>
                      <a:pt x="153" y="365"/>
                      <a:pt x="153" y="365"/>
                    </a:cubicBezTo>
                    <a:cubicBezTo>
                      <a:pt x="153" y="395"/>
                      <a:pt x="183" y="426"/>
                      <a:pt x="183" y="426"/>
                    </a:cubicBezTo>
                    <a:cubicBezTo>
                      <a:pt x="183" y="426"/>
                      <a:pt x="214" y="426"/>
                      <a:pt x="274" y="395"/>
                    </a:cubicBezTo>
                    <a:cubicBezTo>
                      <a:pt x="285" y="385"/>
                      <a:pt x="295" y="382"/>
                      <a:pt x="304" y="382"/>
                    </a:cubicBezTo>
                    <a:cubicBezTo>
                      <a:pt x="322" y="382"/>
                      <a:pt x="335" y="395"/>
                      <a:pt x="335" y="395"/>
                    </a:cubicBezTo>
                    <a:lnTo>
                      <a:pt x="426" y="456"/>
                    </a:lnTo>
                    <a:cubicBezTo>
                      <a:pt x="426" y="456"/>
                      <a:pt x="426" y="517"/>
                      <a:pt x="396" y="517"/>
                    </a:cubicBezTo>
                    <a:cubicBezTo>
                      <a:pt x="335" y="517"/>
                      <a:pt x="335" y="456"/>
                      <a:pt x="305" y="426"/>
                    </a:cubicBezTo>
                    <a:lnTo>
                      <a:pt x="244" y="456"/>
                    </a:lnTo>
                    <a:lnTo>
                      <a:pt x="274" y="547"/>
                    </a:lnTo>
                    <a:cubicBezTo>
                      <a:pt x="285" y="558"/>
                      <a:pt x="291" y="561"/>
                      <a:pt x="296" y="561"/>
                    </a:cubicBezTo>
                    <a:cubicBezTo>
                      <a:pt x="305" y="561"/>
                      <a:pt x="305" y="547"/>
                      <a:pt x="305" y="547"/>
                    </a:cubicBezTo>
                    <a:cubicBezTo>
                      <a:pt x="335" y="547"/>
                      <a:pt x="335" y="547"/>
                      <a:pt x="335" y="578"/>
                    </a:cubicBezTo>
                    <a:cubicBezTo>
                      <a:pt x="335" y="593"/>
                      <a:pt x="343" y="601"/>
                      <a:pt x="358" y="601"/>
                    </a:cubicBezTo>
                    <a:cubicBezTo>
                      <a:pt x="373" y="601"/>
                      <a:pt x="396" y="593"/>
                      <a:pt x="426" y="578"/>
                    </a:cubicBezTo>
                    <a:cubicBezTo>
                      <a:pt x="457" y="578"/>
                      <a:pt x="457" y="547"/>
                      <a:pt x="457" y="547"/>
                    </a:cubicBezTo>
                    <a:cubicBezTo>
                      <a:pt x="457" y="537"/>
                      <a:pt x="464" y="534"/>
                      <a:pt x="473" y="534"/>
                    </a:cubicBezTo>
                    <a:cubicBezTo>
                      <a:pt x="491" y="534"/>
                      <a:pt x="518" y="547"/>
                      <a:pt x="518" y="547"/>
                    </a:cubicBezTo>
                    <a:lnTo>
                      <a:pt x="578" y="517"/>
                    </a:lnTo>
                    <a:cubicBezTo>
                      <a:pt x="578" y="456"/>
                      <a:pt x="578" y="456"/>
                      <a:pt x="518" y="426"/>
                    </a:cubicBezTo>
                    <a:lnTo>
                      <a:pt x="487" y="395"/>
                    </a:lnTo>
                    <a:cubicBezTo>
                      <a:pt x="457" y="365"/>
                      <a:pt x="487" y="365"/>
                      <a:pt x="487" y="365"/>
                    </a:cubicBezTo>
                    <a:cubicBezTo>
                      <a:pt x="457" y="304"/>
                      <a:pt x="518" y="304"/>
                      <a:pt x="518" y="274"/>
                    </a:cubicBezTo>
                    <a:cubicBezTo>
                      <a:pt x="426" y="243"/>
                      <a:pt x="305" y="152"/>
                      <a:pt x="244" y="91"/>
                    </a:cubicBezTo>
                    <a:cubicBezTo>
                      <a:pt x="183" y="61"/>
                      <a:pt x="153" y="0"/>
                      <a:pt x="122" y="0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779;p67">
                <a:extLst>
                  <a:ext uri="{FF2B5EF4-FFF2-40B4-BE49-F238E27FC236}">
                    <a16:creationId xmlns:a16="http://schemas.microsoft.com/office/drawing/2014/main" id="{6F66B18C-7B84-45D9-B4E2-67E6A2458CE2}"/>
                  </a:ext>
                </a:extLst>
              </p:cNvPr>
              <p:cNvSpPr/>
              <p:nvPr/>
            </p:nvSpPr>
            <p:spPr>
              <a:xfrm>
                <a:off x="14617550" y="7370150"/>
                <a:ext cx="36500" cy="4352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41" extrusionOk="0">
                    <a:moveTo>
                      <a:pt x="941" y="0"/>
                    </a:moveTo>
                    <a:cubicBezTo>
                      <a:pt x="910" y="0"/>
                      <a:pt x="873" y="22"/>
                      <a:pt x="852" y="43"/>
                    </a:cubicBezTo>
                    <a:cubicBezTo>
                      <a:pt x="822" y="43"/>
                      <a:pt x="822" y="43"/>
                      <a:pt x="791" y="74"/>
                    </a:cubicBezTo>
                    <a:cubicBezTo>
                      <a:pt x="761" y="74"/>
                      <a:pt x="761" y="43"/>
                      <a:pt x="761" y="43"/>
                    </a:cubicBezTo>
                    <a:cubicBezTo>
                      <a:pt x="761" y="43"/>
                      <a:pt x="700" y="13"/>
                      <a:pt x="670" y="13"/>
                    </a:cubicBezTo>
                    <a:cubicBezTo>
                      <a:pt x="664" y="7"/>
                      <a:pt x="659" y="5"/>
                      <a:pt x="655" y="5"/>
                    </a:cubicBezTo>
                    <a:cubicBezTo>
                      <a:pt x="639" y="5"/>
                      <a:pt x="639" y="49"/>
                      <a:pt x="639" y="74"/>
                    </a:cubicBezTo>
                    <a:cubicBezTo>
                      <a:pt x="639" y="94"/>
                      <a:pt x="636" y="101"/>
                      <a:pt x="629" y="101"/>
                    </a:cubicBezTo>
                    <a:cubicBezTo>
                      <a:pt x="616" y="101"/>
                      <a:pt x="589" y="74"/>
                      <a:pt x="548" y="74"/>
                    </a:cubicBezTo>
                    <a:lnTo>
                      <a:pt x="366" y="74"/>
                    </a:lnTo>
                    <a:cubicBezTo>
                      <a:pt x="335" y="74"/>
                      <a:pt x="335" y="134"/>
                      <a:pt x="335" y="165"/>
                    </a:cubicBezTo>
                    <a:cubicBezTo>
                      <a:pt x="335" y="165"/>
                      <a:pt x="335" y="195"/>
                      <a:pt x="366" y="226"/>
                    </a:cubicBezTo>
                    <a:lnTo>
                      <a:pt x="366" y="286"/>
                    </a:lnTo>
                    <a:lnTo>
                      <a:pt x="366" y="347"/>
                    </a:lnTo>
                    <a:cubicBezTo>
                      <a:pt x="366" y="357"/>
                      <a:pt x="369" y="361"/>
                      <a:pt x="374" y="361"/>
                    </a:cubicBezTo>
                    <a:cubicBezTo>
                      <a:pt x="383" y="361"/>
                      <a:pt x="396" y="347"/>
                      <a:pt x="396" y="347"/>
                    </a:cubicBezTo>
                    <a:cubicBezTo>
                      <a:pt x="426" y="347"/>
                      <a:pt x="487" y="378"/>
                      <a:pt x="518" y="378"/>
                    </a:cubicBezTo>
                    <a:cubicBezTo>
                      <a:pt x="548" y="378"/>
                      <a:pt x="518" y="438"/>
                      <a:pt x="487" y="438"/>
                    </a:cubicBezTo>
                    <a:cubicBezTo>
                      <a:pt x="457" y="438"/>
                      <a:pt x="457" y="469"/>
                      <a:pt x="457" y="469"/>
                    </a:cubicBezTo>
                    <a:cubicBezTo>
                      <a:pt x="396" y="469"/>
                      <a:pt x="366" y="499"/>
                      <a:pt x="366" y="499"/>
                    </a:cubicBezTo>
                    <a:lnTo>
                      <a:pt x="335" y="590"/>
                    </a:lnTo>
                    <a:cubicBezTo>
                      <a:pt x="305" y="590"/>
                      <a:pt x="305" y="590"/>
                      <a:pt x="305" y="560"/>
                    </a:cubicBezTo>
                    <a:cubicBezTo>
                      <a:pt x="274" y="530"/>
                      <a:pt x="259" y="514"/>
                      <a:pt x="252" y="514"/>
                    </a:cubicBezTo>
                    <a:cubicBezTo>
                      <a:pt x="244" y="514"/>
                      <a:pt x="244" y="530"/>
                      <a:pt x="244" y="560"/>
                    </a:cubicBezTo>
                    <a:cubicBezTo>
                      <a:pt x="214" y="560"/>
                      <a:pt x="214" y="590"/>
                      <a:pt x="183" y="590"/>
                    </a:cubicBezTo>
                    <a:cubicBezTo>
                      <a:pt x="153" y="590"/>
                      <a:pt x="183" y="560"/>
                      <a:pt x="153" y="560"/>
                    </a:cubicBezTo>
                    <a:cubicBezTo>
                      <a:pt x="122" y="530"/>
                      <a:pt x="100" y="530"/>
                      <a:pt x="84" y="530"/>
                    </a:cubicBezTo>
                    <a:cubicBezTo>
                      <a:pt x="69" y="530"/>
                      <a:pt x="62" y="530"/>
                      <a:pt x="62" y="499"/>
                    </a:cubicBezTo>
                    <a:cubicBezTo>
                      <a:pt x="31" y="499"/>
                      <a:pt x="31" y="560"/>
                      <a:pt x="31" y="560"/>
                    </a:cubicBezTo>
                    <a:cubicBezTo>
                      <a:pt x="31" y="590"/>
                      <a:pt x="1" y="590"/>
                      <a:pt x="1" y="590"/>
                    </a:cubicBezTo>
                    <a:cubicBezTo>
                      <a:pt x="1" y="590"/>
                      <a:pt x="1" y="621"/>
                      <a:pt x="31" y="651"/>
                    </a:cubicBezTo>
                    <a:cubicBezTo>
                      <a:pt x="47" y="682"/>
                      <a:pt x="54" y="682"/>
                      <a:pt x="58" y="682"/>
                    </a:cubicBezTo>
                    <a:cubicBezTo>
                      <a:pt x="62" y="682"/>
                      <a:pt x="62" y="682"/>
                      <a:pt x="62" y="712"/>
                    </a:cubicBezTo>
                    <a:cubicBezTo>
                      <a:pt x="62" y="742"/>
                      <a:pt x="62" y="773"/>
                      <a:pt x="92" y="773"/>
                    </a:cubicBezTo>
                    <a:cubicBezTo>
                      <a:pt x="92" y="773"/>
                      <a:pt x="153" y="803"/>
                      <a:pt x="183" y="803"/>
                    </a:cubicBezTo>
                    <a:lnTo>
                      <a:pt x="153" y="864"/>
                    </a:lnTo>
                    <a:cubicBezTo>
                      <a:pt x="153" y="894"/>
                      <a:pt x="92" y="894"/>
                      <a:pt x="62" y="894"/>
                    </a:cubicBezTo>
                    <a:cubicBezTo>
                      <a:pt x="62" y="894"/>
                      <a:pt x="62" y="925"/>
                      <a:pt x="92" y="955"/>
                    </a:cubicBezTo>
                    <a:cubicBezTo>
                      <a:pt x="92" y="1016"/>
                      <a:pt x="153" y="1016"/>
                      <a:pt x="153" y="1016"/>
                    </a:cubicBezTo>
                    <a:cubicBezTo>
                      <a:pt x="183" y="1016"/>
                      <a:pt x="183" y="1046"/>
                      <a:pt x="214" y="1046"/>
                    </a:cubicBezTo>
                    <a:cubicBezTo>
                      <a:pt x="244" y="1046"/>
                      <a:pt x="244" y="1046"/>
                      <a:pt x="305" y="1016"/>
                    </a:cubicBezTo>
                    <a:cubicBezTo>
                      <a:pt x="335" y="1016"/>
                      <a:pt x="335" y="1016"/>
                      <a:pt x="335" y="1046"/>
                    </a:cubicBezTo>
                    <a:cubicBezTo>
                      <a:pt x="335" y="1046"/>
                      <a:pt x="335" y="1077"/>
                      <a:pt x="366" y="1077"/>
                    </a:cubicBezTo>
                    <a:cubicBezTo>
                      <a:pt x="396" y="1077"/>
                      <a:pt x="457" y="1046"/>
                      <a:pt x="457" y="1046"/>
                    </a:cubicBezTo>
                    <a:cubicBezTo>
                      <a:pt x="457" y="1046"/>
                      <a:pt x="487" y="1077"/>
                      <a:pt x="457" y="1107"/>
                    </a:cubicBezTo>
                    <a:cubicBezTo>
                      <a:pt x="426" y="1137"/>
                      <a:pt x="411" y="1137"/>
                      <a:pt x="404" y="1137"/>
                    </a:cubicBezTo>
                    <a:cubicBezTo>
                      <a:pt x="396" y="1137"/>
                      <a:pt x="396" y="1137"/>
                      <a:pt x="396" y="1168"/>
                    </a:cubicBezTo>
                    <a:lnTo>
                      <a:pt x="396" y="1229"/>
                    </a:lnTo>
                    <a:cubicBezTo>
                      <a:pt x="396" y="1259"/>
                      <a:pt x="366" y="1259"/>
                      <a:pt x="335" y="1259"/>
                    </a:cubicBezTo>
                    <a:cubicBezTo>
                      <a:pt x="305" y="1259"/>
                      <a:pt x="335" y="1350"/>
                      <a:pt x="335" y="1350"/>
                    </a:cubicBezTo>
                    <a:cubicBezTo>
                      <a:pt x="335" y="1381"/>
                      <a:pt x="366" y="1381"/>
                      <a:pt x="366" y="1381"/>
                    </a:cubicBezTo>
                    <a:cubicBezTo>
                      <a:pt x="366" y="1396"/>
                      <a:pt x="358" y="1396"/>
                      <a:pt x="350" y="1396"/>
                    </a:cubicBezTo>
                    <a:cubicBezTo>
                      <a:pt x="343" y="1396"/>
                      <a:pt x="335" y="1396"/>
                      <a:pt x="335" y="1411"/>
                    </a:cubicBezTo>
                    <a:lnTo>
                      <a:pt x="335" y="1502"/>
                    </a:lnTo>
                    <a:cubicBezTo>
                      <a:pt x="335" y="1512"/>
                      <a:pt x="332" y="1516"/>
                      <a:pt x="325" y="1516"/>
                    </a:cubicBezTo>
                    <a:cubicBezTo>
                      <a:pt x="312" y="1516"/>
                      <a:pt x="285" y="1502"/>
                      <a:pt x="244" y="1502"/>
                    </a:cubicBezTo>
                    <a:cubicBezTo>
                      <a:pt x="214" y="1502"/>
                      <a:pt x="214" y="1502"/>
                      <a:pt x="214" y="1533"/>
                    </a:cubicBezTo>
                    <a:lnTo>
                      <a:pt x="214" y="1583"/>
                    </a:lnTo>
                    <a:lnTo>
                      <a:pt x="214" y="1583"/>
                    </a:lnTo>
                    <a:cubicBezTo>
                      <a:pt x="194" y="1559"/>
                      <a:pt x="169" y="1533"/>
                      <a:pt x="153" y="1533"/>
                    </a:cubicBezTo>
                    <a:cubicBezTo>
                      <a:pt x="136" y="1533"/>
                      <a:pt x="123" y="1530"/>
                      <a:pt x="117" y="1530"/>
                    </a:cubicBezTo>
                    <a:cubicBezTo>
                      <a:pt x="102" y="1530"/>
                      <a:pt x="127" y="1546"/>
                      <a:pt x="214" y="1654"/>
                    </a:cubicBezTo>
                    <a:lnTo>
                      <a:pt x="214" y="1583"/>
                    </a:lnTo>
                    <a:lnTo>
                      <a:pt x="214" y="1583"/>
                    </a:lnTo>
                    <a:cubicBezTo>
                      <a:pt x="231" y="1604"/>
                      <a:pt x="244" y="1624"/>
                      <a:pt x="244" y="1624"/>
                    </a:cubicBezTo>
                    <a:cubicBezTo>
                      <a:pt x="244" y="1624"/>
                      <a:pt x="305" y="1654"/>
                      <a:pt x="335" y="1654"/>
                    </a:cubicBezTo>
                    <a:lnTo>
                      <a:pt x="487" y="1654"/>
                    </a:lnTo>
                    <a:cubicBezTo>
                      <a:pt x="548" y="1654"/>
                      <a:pt x="518" y="1685"/>
                      <a:pt x="518" y="1715"/>
                    </a:cubicBezTo>
                    <a:cubicBezTo>
                      <a:pt x="527" y="1734"/>
                      <a:pt x="539" y="1741"/>
                      <a:pt x="553" y="1741"/>
                    </a:cubicBezTo>
                    <a:cubicBezTo>
                      <a:pt x="583" y="1741"/>
                      <a:pt x="618" y="1706"/>
                      <a:pt x="639" y="1685"/>
                    </a:cubicBezTo>
                    <a:cubicBezTo>
                      <a:pt x="670" y="1654"/>
                      <a:pt x="685" y="1647"/>
                      <a:pt x="692" y="1647"/>
                    </a:cubicBezTo>
                    <a:cubicBezTo>
                      <a:pt x="700" y="1647"/>
                      <a:pt x="700" y="1654"/>
                      <a:pt x="700" y="1654"/>
                    </a:cubicBezTo>
                    <a:cubicBezTo>
                      <a:pt x="700" y="1654"/>
                      <a:pt x="791" y="1624"/>
                      <a:pt x="822" y="1563"/>
                    </a:cubicBezTo>
                    <a:cubicBezTo>
                      <a:pt x="852" y="1533"/>
                      <a:pt x="913" y="1533"/>
                      <a:pt x="913" y="1533"/>
                    </a:cubicBezTo>
                    <a:lnTo>
                      <a:pt x="1004" y="1533"/>
                    </a:lnTo>
                    <a:cubicBezTo>
                      <a:pt x="1065" y="1533"/>
                      <a:pt x="1095" y="1502"/>
                      <a:pt x="1095" y="1472"/>
                    </a:cubicBezTo>
                    <a:cubicBezTo>
                      <a:pt x="1126" y="1411"/>
                      <a:pt x="1156" y="1411"/>
                      <a:pt x="1156" y="1411"/>
                    </a:cubicBezTo>
                    <a:cubicBezTo>
                      <a:pt x="1156" y="1411"/>
                      <a:pt x="1171" y="1406"/>
                      <a:pt x="1192" y="1406"/>
                    </a:cubicBezTo>
                    <a:cubicBezTo>
                      <a:pt x="1224" y="1406"/>
                      <a:pt x="1271" y="1417"/>
                      <a:pt x="1308" y="1472"/>
                    </a:cubicBezTo>
                    <a:cubicBezTo>
                      <a:pt x="1321" y="1476"/>
                      <a:pt x="1332" y="1478"/>
                      <a:pt x="1343" y="1478"/>
                    </a:cubicBezTo>
                    <a:cubicBezTo>
                      <a:pt x="1407" y="1478"/>
                      <a:pt x="1430" y="1407"/>
                      <a:pt x="1430" y="1381"/>
                    </a:cubicBezTo>
                    <a:cubicBezTo>
                      <a:pt x="1460" y="1350"/>
                      <a:pt x="1430" y="1289"/>
                      <a:pt x="1430" y="1229"/>
                    </a:cubicBezTo>
                    <a:cubicBezTo>
                      <a:pt x="1430" y="1137"/>
                      <a:pt x="1460" y="1137"/>
                      <a:pt x="1460" y="1077"/>
                    </a:cubicBezTo>
                    <a:cubicBezTo>
                      <a:pt x="1460" y="985"/>
                      <a:pt x="1430" y="955"/>
                      <a:pt x="1399" y="955"/>
                    </a:cubicBezTo>
                    <a:cubicBezTo>
                      <a:pt x="1369" y="925"/>
                      <a:pt x="1399" y="925"/>
                      <a:pt x="1308" y="894"/>
                    </a:cubicBezTo>
                    <a:cubicBezTo>
                      <a:pt x="1278" y="834"/>
                      <a:pt x="1308" y="894"/>
                      <a:pt x="1308" y="803"/>
                    </a:cubicBezTo>
                    <a:cubicBezTo>
                      <a:pt x="1308" y="742"/>
                      <a:pt x="1278" y="742"/>
                      <a:pt x="1217" y="742"/>
                    </a:cubicBezTo>
                    <a:cubicBezTo>
                      <a:pt x="1126" y="742"/>
                      <a:pt x="1126" y="621"/>
                      <a:pt x="1126" y="621"/>
                    </a:cubicBezTo>
                    <a:lnTo>
                      <a:pt x="1247" y="621"/>
                    </a:lnTo>
                    <a:cubicBezTo>
                      <a:pt x="1278" y="621"/>
                      <a:pt x="1278" y="590"/>
                      <a:pt x="1278" y="530"/>
                    </a:cubicBezTo>
                    <a:cubicBezTo>
                      <a:pt x="1278" y="499"/>
                      <a:pt x="1308" y="499"/>
                      <a:pt x="1369" y="499"/>
                    </a:cubicBezTo>
                    <a:cubicBezTo>
                      <a:pt x="1399" y="469"/>
                      <a:pt x="1369" y="438"/>
                      <a:pt x="1399" y="378"/>
                    </a:cubicBezTo>
                    <a:lnTo>
                      <a:pt x="1399" y="317"/>
                    </a:lnTo>
                    <a:cubicBezTo>
                      <a:pt x="1399" y="286"/>
                      <a:pt x="1308" y="286"/>
                      <a:pt x="1278" y="286"/>
                    </a:cubicBezTo>
                    <a:cubicBezTo>
                      <a:pt x="1247" y="286"/>
                      <a:pt x="1247" y="226"/>
                      <a:pt x="1186" y="195"/>
                    </a:cubicBezTo>
                    <a:cubicBezTo>
                      <a:pt x="1186" y="165"/>
                      <a:pt x="1156" y="165"/>
                      <a:pt x="1095" y="165"/>
                    </a:cubicBezTo>
                    <a:cubicBezTo>
                      <a:pt x="1065" y="165"/>
                      <a:pt x="1065" y="134"/>
                      <a:pt x="1065" y="74"/>
                    </a:cubicBezTo>
                    <a:cubicBezTo>
                      <a:pt x="1065" y="43"/>
                      <a:pt x="1004" y="43"/>
                      <a:pt x="974" y="13"/>
                    </a:cubicBezTo>
                    <a:cubicBezTo>
                      <a:pt x="965" y="4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780;p67">
                <a:extLst>
                  <a:ext uri="{FF2B5EF4-FFF2-40B4-BE49-F238E27FC236}">
                    <a16:creationId xmlns:a16="http://schemas.microsoft.com/office/drawing/2014/main" id="{C07D8E92-C6B9-4472-8A2C-A64F3F43910F}"/>
                  </a:ext>
                </a:extLst>
              </p:cNvPr>
              <p:cNvSpPr/>
              <p:nvPr/>
            </p:nvSpPr>
            <p:spPr>
              <a:xfrm>
                <a:off x="14631250" y="7343100"/>
                <a:ext cx="912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88" extrusionOk="0">
                    <a:moveTo>
                      <a:pt x="61" y="1"/>
                    </a:moveTo>
                    <a:lnTo>
                      <a:pt x="0" y="31"/>
                    </a:lnTo>
                    <a:lnTo>
                      <a:pt x="0" y="122"/>
                    </a:lnTo>
                    <a:cubicBezTo>
                      <a:pt x="0" y="153"/>
                      <a:pt x="61" y="153"/>
                      <a:pt x="91" y="153"/>
                    </a:cubicBezTo>
                    <a:cubicBezTo>
                      <a:pt x="122" y="153"/>
                      <a:pt x="122" y="153"/>
                      <a:pt x="122" y="183"/>
                    </a:cubicBezTo>
                    <a:lnTo>
                      <a:pt x="122" y="274"/>
                    </a:lnTo>
                    <a:cubicBezTo>
                      <a:pt x="122" y="284"/>
                      <a:pt x="125" y="288"/>
                      <a:pt x="132" y="288"/>
                    </a:cubicBezTo>
                    <a:cubicBezTo>
                      <a:pt x="145" y="288"/>
                      <a:pt x="172" y="274"/>
                      <a:pt x="213" y="274"/>
                    </a:cubicBezTo>
                    <a:lnTo>
                      <a:pt x="304" y="274"/>
                    </a:lnTo>
                    <a:cubicBezTo>
                      <a:pt x="365" y="274"/>
                      <a:pt x="304" y="183"/>
                      <a:pt x="304" y="183"/>
                    </a:cubicBezTo>
                    <a:cubicBezTo>
                      <a:pt x="289" y="168"/>
                      <a:pt x="281" y="160"/>
                      <a:pt x="277" y="160"/>
                    </a:cubicBezTo>
                    <a:cubicBezTo>
                      <a:pt x="274" y="160"/>
                      <a:pt x="274" y="168"/>
                      <a:pt x="274" y="183"/>
                    </a:cubicBezTo>
                    <a:lnTo>
                      <a:pt x="243" y="153"/>
                    </a:lnTo>
                    <a:cubicBezTo>
                      <a:pt x="243" y="153"/>
                      <a:pt x="213" y="31"/>
                      <a:pt x="152" y="31"/>
                    </a:cubicBezTo>
                    <a:cubicBezTo>
                      <a:pt x="152" y="1"/>
                      <a:pt x="122" y="1"/>
                      <a:pt x="122" y="1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781;p67">
                <a:extLst>
                  <a:ext uri="{FF2B5EF4-FFF2-40B4-BE49-F238E27FC236}">
                    <a16:creationId xmlns:a16="http://schemas.microsoft.com/office/drawing/2014/main" id="{5D324D2E-4F74-424B-8103-45CED43AF968}"/>
                  </a:ext>
                </a:extLst>
              </p:cNvPr>
              <p:cNvSpPr/>
              <p:nvPr/>
            </p:nvSpPr>
            <p:spPr>
              <a:xfrm>
                <a:off x="14623650" y="7330950"/>
                <a:ext cx="91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396" extrusionOk="0">
                    <a:moveTo>
                      <a:pt x="274" y="0"/>
                    </a:moveTo>
                    <a:cubicBezTo>
                      <a:pt x="243" y="0"/>
                      <a:pt x="213" y="0"/>
                      <a:pt x="213" y="31"/>
                    </a:cubicBezTo>
                    <a:cubicBezTo>
                      <a:pt x="213" y="31"/>
                      <a:pt x="243" y="91"/>
                      <a:pt x="213" y="91"/>
                    </a:cubicBezTo>
                    <a:cubicBezTo>
                      <a:pt x="152" y="152"/>
                      <a:pt x="122" y="183"/>
                      <a:pt x="91" y="183"/>
                    </a:cubicBezTo>
                    <a:cubicBezTo>
                      <a:pt x="61" y="183"/>
                      <a:pt x="61" y="183"/>
                      <a:pt x="61" y="213"/>
                    </a:cubicBezTo>
                    <a:cubicBezTo>
                      <a:pt x="61" y="243"/>
                      <a:pt x="0" y="304"/>
                      <a:pt x="0" y="304"/>
                    </a:cubicBezTo>
                    <a:cubicBezTo>
                      <a:pt x="61" y="304"/>
                      <a:pt x="152" y="304"/>
                      <a:pt x="122" y="335"/>
                    </a:cubicBezTo>
                    <a:cubicBezTo>
                      <a:pt x="91" y="365"/>
                      <a:pt x="122" y="395"/>
                      <a:pt x="152" y="395"/>
                    </a:cubicBezTo>
                    <a:cubicBezTo>
                      <a:pt x="213" y="395"/>
                      <a:pt x="243" y="365"/>
                      <a:pt x="243" y="335"/>
                    </a:cubicBezTo>
                    <a:cubicBezTo>
                      <a:pt x="243" y="304"/>
                      <a:pt x="243" y="304"/>
                      <a:pt x="274" y="304"/>
                    </a:cubicBezTo>
                    <a:cubicBezTo>
                      <a:pt x="274" y="304"/>
                      <a:pt x="365" y="243"/>
                      <a:pt x="304" y="213"/>
                    </a:cubicBezTo>
                    <a:lnTo>
                      <a:pt x="304" y="183"/>
                    </a:lnTo>
                    <a:lnTo>
                      <a:pt x="304" y="91"/>
                    </a:lnTo>
                    <a:cubicBezTo>
                      <a:pt x="304" y="61"/>
                      <a:pt x="304" y="31"/>
                      <a:pt x="274" y="0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782;p67">
                <a:extLst>
                  <a:ext uri="{FF2B5EF4-FFF2-40B4-BE49-F238E27FC236}">
                    <a16:creationId xmlns:a16="http://schemas.microsoft.com/office/drawing/2014/main" id="{12015891-876F-48D8-997B-F28AA7EEAF1E}"/>
                  </a:ext>
                </a:extLst>
              </p:cNvPr>
              <p:cNvSpPr/>
              <p:nvPr/>
            </p:nvSpPr>
            <p:spPr>
              <a:xfrm>
                <a:off x="14636550" y="7331700"/>
                <a:ext cx="82100" cy="10185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074" extrusionOk="0">
                    <a:moveTo>
                      <a:pt x="335" y="1"/>
                    </a:moveTo>
                    <a:cubicBezTo>
                      <a:pt x="305" y="1"/>
                      <a:pt x="335" y="31"/>
                      <a:pt x="305" y="31"/>
                    </a:cubicBezTo>
                    <a:lnTo>
                      <a:pt x="244" y="61"/>
                    </a:lnTo>
                    <a:cubicBezTo>
                      <a:pt x="244" y="61"/>
                      <a:pt x="244" y="153"/>
                      <a:pt x="214" y="183"/>
                    </a:cubicBezTo>
                    <a:cubicBezTo>
                      <a:pt x="183" y="213"/>
                      <a:pt x="183" y="274"/>
                      <a:pt x="214" y="274"/>
                    </a:cubicBezTo>
                    <a:cubicBezTo>
                      <a:pt x="244" y="274"/>
                      <a:pt x="305" y="305"/>
                      <a:pt x="244" y="305"/>
                    </a:cubicBezTo>
                    <a:lnTo>
                      <a:pt x="62" y="274"/>
                    </a:lnTo>
                    <a:cubicBezTo>
                      <a:pt x="31" y="305"/>
                      <a:pt x="1" y="335"/>
                      <a:pt x="31" y="335"/>
                    </a:cubicBezTo>
                    <a:cubicBezTo>
                      <a:pt x="31" y="335"/>
                      <a:pt x="62" y="365"/>
                      <a:pt x="62" y="426"/>
                    </a:cubicBezTo>
                    <a:cubicBezTo>
                      <a:pt x="62" y="426"/>
                      <a:pt x="62" y="457"/>
                      <a:pt x="92" y="457"/>
                    </a:cubicBezTo>
                    <a:cubicBezTo>
                      <a:pt x="92" y="487"/>
                      <a:pt x="183" y="487"/>
                      <a:pt x="183" y="517"/>
                    </a:cubicBezTo>
                    <a:cubicBezTo>
                      <a:pt x="214" y="517"/>
                      <a:pt x="244" y="578"/>
                      <a:pt x="244" y="578"/>
                    </a:cubicBezTo>
                    <a:cubicBezTo>
                      <a:pt x="244" y="609"/>
                      <a:pt x="305" y="639"/>
                      <a:pt x="244" y="639"/>
                    </a:cubicBezTo>
                    <a:cubicBezTo>
                      <a:pt x="244" y="669"/>
                      <a:pt x="244" y="669"/>
                      <a:pt x="214" y="730"/>
                    </a:cubicBezTo>
                    <a:lnTo>
                      <a:pt x="183" y="761"/>
                    </a:lnTo>
                    <a:lnTo>
                      <a:pt x="153" y="791"/>
                    </a:lnTo>
                    <a:cubicBezTo>
                      <a:pt x="153" y="791"/>
                      <a:pt x="92" y="821"/>
                      <a:pt x="153" y="882"/>
                    </a:cubicBezTo>
                    <a:cubicBezTo>
                      <a:pt x="183" y="913"/>
                      <a:pt x="153" y="913"/>
                      <a:pt x="183" y="943"/>
                    </a:cubicBezTo>
                    <a:cubicBezTo>
                      <a:pt x="214" y="943"/>
                      <a:pt x="214" y="973"/>
                      <a:pt x="214" y="973"/>
                    </a:cubicBezTo>
                    <a:cubicBezTo>
                      <a:pt x="214" y="973"/>
                      <a:pt x="227" y="1000"/>
                      <a:pt x="254" y="1000"/>
                    </a:cubicBezTo>
                    <a:cubicBezTo>
                      <a:pt x="268" y="1000"/>
                      <a:pt x="284" y="994"/>
                      <a:pt x="305" y="973"/>
                    </a:cubicBezTo>
                    <a:cubicBezTo>
                      <a:pt x="335" y="943"/>
                      <a:pt x="305" y="943"/>
                      <a:pt x="335" y="943"/>
                    </a:cubicBezTo>
                    <a:cubicBezTo>
                      <a:pt x="335" y="913"/>
                      <a:pt x="305" y="882"/>
                      <a:pt x="335" y="882"/>
                    </a:cubicBezTo>
                    <a:cubicBezTo>
                      <a:pt x="366" y="882"/>
                      <a:pt x="366" y="821"/>
                      <a:pt x="366" y="821"/>
                    </a:cubicBezTo>
                    <a:lnTo>
                      <a:pt x="366" y="761"/>
                    </a:lnTo>
                    <a:cubicBezTo>
                      <a:pt x="366" y="761"/>
                      <a:pt x="396" y="791"/>
                      <a:pt x="396" y="821"/>
                    </a:cubicBezTo>
                    <a:lnTo>
                      <a:pt x="396" y="913"/>
                    </a:lnTo>
                    <a:cubicBezTo>
                      <a:pt x="366" y="943"/>
                      <a:pt x="366" y="973"/>
                      <a:pt x="366" y="973"/>
                    </a:cubicBezTo>
                    <a:cubicBezTo>
                      <a:pt x="396" y="973"/>
                      <a:pt x="396" y="1034"/>
                      <a:pt x="396" y="1034"/>
                    </a:cubicBezTo>
                    <a:cubicBezTo>
                      <a:pt x="366" y="1065"/>
                      <a:pt x="366" y="1095"/>
                      <a:pt x="366" y="1125"/>
                    </a:cubicBezTo>
                    <a:cubicBezTo>
                      <a:pt x="396" y="1125"/>
                      <a:pt x="396" y="1186"/>
                      <a:pt x="396" y="1216"/>
                    </a:cubicBezTo>
                    <a:cubicBezTo>
                      <a:pt x="396" y="1247"/>
                      <a:pt x="366" y="1277"/>
                      <a:pt x="366" y="1338"/>
                    </a:cubicBezTo>
                    <a:cubicBezTo>
                      <a:pt x="366" y="1338"/>
                      <a:pt x="366" y="1490"/>
                      <a:pt x="396" y="1490"/>
                    </a:cubicBezTo>
                    <a:lnTo>
                      <a:pt x="487" y="1490"/>
                    </a:lnTo>
                    <a:cubicBezTo>
                      <a:pt x="487" y="1490"/>
                      <a:pt x="518" y="1429"/>
                      <a:pt x="487" y="1399"/>
                    </a:cubicBezTo>
                    <a:cubicBezTo>
                      <a:pt x="457" y="1368"/>
                      <a:pt x="396" y="1338"/>
                      <a:pt x="457" y="1338"/>
                    </a:cubicBezTo>
                    <a:cubicBezTo>
                      <a:pt x="487" y="1338"/>
                      <a:pt x="487" y="1277"/>
                      <a:pt x="487" y="1277"/>
                    </a:cubicBezTo>
                    <a:cubicBezTo>
                      <a:pt x="487" y="1247"/>
                      <a:pt x="457" y="1247"/>
                      <a:pt x="457" y="1216"/>
                    </a:cubicBezTo>
                    <a:cubicBezTo>
                      <a:pt x="457" y="1216"/>
                      <a:pt x="396" y="1186"/>
                      <a:pt x="457" y="1186"/>
                    </a:cubicBezTo>
                    <a:cubicBezTo>
                      <a:pt x="487" y="1125"/>
                      <a:pt x="457" y="1125"/>
                      <a:pt x="487" y="1125"/>
                    </a:cubicBezTo>
                    <a:cubicBezTo>
                      <a:pt x="518" y="1125"/>
                      <a:pt x="518" y="1186"/>
                      <a:pt x="548" y="1186"/>
                    </a:cubicBezTo>
                    <a:cubicBezTo>
                      <a:pt x="609" y="1186"/>
                      <a:pt x="609" y="1125"/>
                      <a:pt x="609" y="1125"/>
                    </a:cubicBezTo>
                    <a:cubicBezTo>
                      <a:pt x="609" y="1110"/>
                      <a:pt x="616" y="1102"/>
                      <a:pt x="624" y="1102"/>
                    </a:cubicBezTo>
                    <a:cubicBezTo>
                      <a:pt x="632" y="1102"/>
                      <a:pt x="639" y="1110"/>
                      <a:pt x="639" y="1125"/>
                    </a:cubicBezTo>
                    <a:cubicBezTo>
                      <a:pt x="639" y="1186"/>
                      <a:pt x="609" y="1216"/>
                      <a:pt x="609" y="1216"/>
                    </a:cubicBezTo>
                    <a:cubicBezTo>
                      <a:pt x="609" y="1247"/>
                      <a:pt x="639" y="1247"/>
                      <a:pt x="639" y="1247"/>
                    </a:cubicBezTo>
                    <a:cubicBezTo>
                      <a:pt x="670" y="1247"/>
                      <a:pt x="670" y="1277"/>
                      <a:pt x="700" y="1277"/>
                    </a:cubicBezTo>
                    <a:lnTo>
                      <a:pt x="700" y="1368"/>
                    </a:lnTo>
                    <a:cubicBezTo>
                      <a:pt x="700" y="1368"/>
                      <a:pt x="730" y="1399"/>
                      <a:pt x="700" y="1429"/>
                    </a:cubicBezTo>
                    <a:cubicBezTo>
                      <a:pt x="670" y="1429"/>
                      <a:pt x="670" y="1490"/>
                      <a:pt x="670" y="1520"/>
                    </a:cubicBezTo>
                    <a:lnTo>
                      <a:pt x="670" y="1642"/>
                    </a:lnTo>
                    <a:cubicBezTo>
                      <a:pt x="700" y="1642"/>
                      <a:pt x="700" y="1703"/>
                      <a:pt x="700" y="1703"/>
                    </a:cubicBezTo>
                    <a:lnTo>
                      <a:pt x="821" y="1703"/>
                    </a:lnTo>
                    <a:cubicBezTo>
                      <a:pt x="844" y="1703"/>
                      <a:pt x="850" y="1639"/>
                      <a:pt x="863" y="1639"/>
                    </a:cubicBezTo>
                    <a:cubicBezTo>
                      <a:pt x="868" y="1639"/>
                      <a:pt x="874" y="1648"/>
                      <a:pt x="882" y="1672"/>
                    </a:cubicBezTo>
                    <a:cubicBezTo>
                      <a:pt x="925" y="1715"/>
                      <a:pt x="953" y="1758"/>
                      <a:pt x="966" y="1758"/>
                    </a:cubicBezTo>
                    <a:cubicBezTo>
                      <a:pt x="971" y="1758"/>
                      <a:pt x="973" y="1751"/>
                      <a:pt x="973" y="1733"/>
                    </a:cubicBezTo>
                    <a:cubicBezTo>
                      <a:pt x="1004" y="1733"/>
                      <a:pt x="1004" y="1672"/>
                      <a:pt x="1004" y="1642"/>
                    </a:cubicBezTo>
                    <a:cubicBezTo>
                      <a:pt x="1004" y="1612"/>
                      <a:pt x="1011" y="1596"/>
                      <a:pt x="1027" y="1596"/>
                    </a:cubicBezTo>
                    <a:cubicBezTo>
                      <a:pt x="1042" y="1596"/>
                      <a:pt x="1065" y="1612"/>
                      <a:pt x="1095" y="1642"/>
                    </a:cubicBezTo>
                    <a:lnTo>
                      <a:pt x="1125" y="1672"/>
                    </a:lnTo>
                    <a:cubicBezTo>
                      <a:pt x="1125" y="1662"/>
                      <a:pt x="1132" y="1659"/>
                      <a:pt x="1141" y="1659"/>
                    </a:cubicBezTo>
                    <a:cubicBezTo>
                      <a:pt x="1159" y="1659"/>
                      <a:pt x="1186" y="1672"/>
                      <a:pt x="1186" y="1672"/>
                    </a:cubicBezTo>
                    <a:cubicBezTo>
                      <a:pt x="1156" y="1672"/>
                      <a:pt x="1125" y="1733"/>
                      <a:pt x="1156" y="1824"/>
                    </a:cubicBezTo>
                    <a:cubicBezTo>
                      <a:pt x="1217" y="1885"/>
                      <a:pt x="1186" y="1855"/>
                      <a:pt x="1247" y="1946"/>
                    </a:cubicBezTo>
                    <a:cubicBezTo>
                      <a:pt x="1277" y="2007"/>
                      <a:pt x="1247" y="2007"/>
                      <a:pt x="1277" y="2037"/>
                    </a:cubicBezTo>
                    <a:lnTo>
                      <a:pt x="1369" y="2037"/>
                    </a:lnTo>
                    <a:cubicBezTo>
                      <a:pt x="1389" y="2037"/>
                      <a:pt x="1396" y="2024"/>
                      <a:pt x="1398" y="2024"/>
                    </a:cubicBezTo>
                    <a:cubicBezTo>
                      <a:pt x="1399" y="2024"/>
                      <a:pt x="1399" y="2027"/>
                      <a:pt x="1399" y="2037"/>
                    </a:cubicBezTo>
                    <a:cubicBezTo>
                      <a:pt x="1429" y="2098"/>
                      <a:pt x="1429" y="2098"/>
                      <a:pt x="1429" y="2128"/>
                    </a:cubicBezTo>
                    <a:cubicBezTo>
                      <a:pt x="1429" y="2159"/>
                      <a:pt x="1399" y="2189"/>
                      <a:pt x="1429" y="2189"/>
                    </a:cubicBezTo>
                    <a:cubicBezTo>
                      <a:pt x="1460" y="2250"/>
                      <a:pt x="1460" y="2250"/>
                      <a:pt x="1460" y="2280"/>
                    </a:cubicBezTo>
                    <a:cubicBezTo>
                      <a:pt x="1460" y="2311"/>
                      <a:pt x="1429" y="2311"/>
                      <a:pt x="1429" y="2341"/>
                    </a:cubicBezTo>
                    <a:cubicBezTo>
                      <a:pt x="1460" y="2402"/>
                      <a:pt x="1460" y="2402"/>
                      <a:pt x="1429" y="2402"/>
                    </a:cubicBezTo>
                    <a:lnTo>
                      <a:pt x="1399" y="2432"/>
                    </a:lnTo>
                    <a:cubicBezTo>
                      <a:pt x="1399" y="2402"/>
                      <a:pt x="1308" y="2402"/>
                      <a:pt x="1308" y="2402"/>
                    </a:cubicBezTo>
                    <a:lnTo>
                      <a:pt x="1247" y="2402"/>
                    </a:lnTo>
                    <a:cubicBezTo>
                      <a:pt x="1186" y="2402"/>
                      <a:pt x="1156" y="2432"/>
                      <a:pt x="1156" y="2432"/>
                    </a:cubicBezTo>
                    <a:cubicBezTo>
                      <a:pt x="1156" y="2417"/>
                      <a:pt x="1148" y="2417"/>
                      <a:pt x="1141" y="2417"/>
                    </a:cubicBezTo>
                    <a:cubicBezTo>
                      <a:pt x="1133" y="2417"/>
                      <a:pt x="1125" y="2417"/>
                      <a:pt x="1125" y="2402"/>
                    </a:cubicBezTo>
                    <a:cubicBezTo>
                      <a:pt x="1125" y="2341"/>
                      <a:pt x="1095" y="2341"/>
                      <a:pt x="1034" y="2341"/>
                    </a:cubicBezTo>
                    <a:lnTo>
                      <a:pt x="1004" y="2341"/>
                    </a:lnTo>
                    <a:cubicBezTo>
                      <a:pt x="973" y="2341"/>
                      <a:pt x="973" y="2402"/>
                      <a:pt x="973" y="2402"/>
                    </a:cubicBezTo>
                    <a:cubicBezTo>
                      <a:pt x="973" y="2402"/>
                      <a:pt x="882" y="2432"/>
                      <a:pt x="973" y="2463"/>
                    </a:cubicBezTo>
                    <a:cubicBezTo>
                      <a:pt x="1004" y="2463"/>
                      <a:pt x="1065" y="2493"/>
                      <a:pt x="1065" y="2493"/>
                    </a:cubicBezTo>
                    <a:lnTo>
                      <a:pt x="1065" y="2554"/>
                    </a:lnTo>
                    <a:lnTo>
                      <a:pt x="1095" y="2584"/>
                    </a:lnTo>
                    <a:cubicBezTo>
                      <a:pt x="1065" y="2584"/>
                      <a:pt x="1004" y="2645"/>
                      <a:pt x="1004" y="2645"/>
                    </a:cubicBezTo>
                    <a:cubicBezTo>
                      <a:pt x="1034" y="2645"/>
                      <a:pt x="1034" y="2706"/>
                      <a:pt x="1095" y="2706"/>
                    </a:cubicBezTo>
                    <a:cubicBezTo>
                      <a:pt x="1125" y="2706"/>
                      <a:pt x="1125" y="2706"/>
                      <a:pt x="1156" y="2645"/>
                    </a:cubicBezTo>
                    <a:cubicBezTo>
                      <a:pt x="1176" y="2645"/>
                      <a:pt x="1210" y="2632"/>
                      <a:pt x="1230" y="2632"/>
                    </a:cubicBezTo>
                    <a:cubicBezTo>
                      <a:pt x="1240" y="2632"/>
                      <a:pt x="1247" y="2635"/>
                      <a:pt x="1247" y="2645"/>
                    </a:cubicBezTo>
                    <a:cubicBezTo>
                      <a:pt x="1247" y="2661"/>
                      <a:pt x="1249" y="2666"/>
                      <a:pt x="1252" y="2666"/>
                    </a:cubicBezTo>
                    <a:cubicBezTo>
                      <a:pt x="1259" y="2666"/>
                      <a:pt x="1271" y="2639"/>
                      <a:pt x="1276" y="2639"/>
                    </a:cubicBezTo>
                    <a:cubicBezTo>
                      <a:pt x="1277" y="2639"/>
                      <a:pt x="1277" y="2641"/>
                      <a:pt x="1277" y="2645"/>
                    </a:cubicBezTo>
                    <a:cubicBezTo>
                      <a:pt x="1277" y="2706"/>
                      <a:pt x="1277" y="2767"/>
                      <a:pt x="1247" y="2797"/>
                    </a:cubicBezTo>
                    <a:cubicBezTo>
                      <a:pt x="1247" y="2797"/>
                      <a:pt x="1156" y="2858"/>
                      <a:pt x="1217" y="2888"/>
                    </a:cubicBezTo>
                    <a:cubicBezTo>
                      <a:pt x="1247" y="2919"/>
                      <a:pt x="1247" y="2949"/>
                      <a:pt x="1217" y="2949"/>
                    </a:cubicBezTo>
                    <a:cubicBezTo>
                      <a:pt x="1156" y="2949"/>
                      <a:pt x="1156" y="2949"/>
                      <a:pt x="1125" y="3010"/>
                    </a:cubicBezTo>
                    <a:cubicBezTo>
                      <a:pt x="1095" y="3040"/>
                      <a:pt x="1095" y="3071"/>
                      <a:pt x="1065" y="3071"/>
                    </a:cubicBezTo>
                    <a:cubicBezTo>
                      <a:pt x="1004" y="3071"/>
                      <a:pt x="973" y="3071"/>
                      <a:pt x="973" y="3101"/>
                    </a:cubicBezTo>
                    <a:lnTo>
                      <a:pt x="973" y="3192"/>
                    </a:lnTo>
                    <a:lnTo>
                      <a:pt x="1004" y="3223"/>
                    </a:lnTo>
                    <a:cubicBezTo>
                      <a:pt x="1034" y="3223"/>
                      <a:pt x="1004" y="3253"/>
                      <a:pt x="1034" y="3253"/>
                    </a:cubicBezTo>
                    <a:cubicBezTo>
                      <a:pt x="1075" y="3253"/>
                      <a:pt x="1102" y="3280"/>
                      <a:pt x="1124" y="3280"/>
                    </a:cubicBezTo>
                    <a:cubicBezTo>
                      <a:pt x="1136" y="3280"/>
                      <a:pt x="1146" y="3273"/>
                      <a:pt x="1156" y="3253"/>
                    </a:cubicBezTo>
                    <a:lnTo>
                      <a:pt x="1186" y="3223"/>
                    </a:lnTo>
                    <a:lnTo>
                      <a:pt x="1277" y="3223"/>
                    </a:lnTo>
                    <a:cubicBezTo>
                      <a:pt x="1308" y="3223"/>
                      <a:pt x="1308" y="3223"/>
                      <a:pt x="1308" y="3253"/>
                    </a:cubicBezTo>
                    <a:cubicBezTo>
                      <a:pt x="1308" y="3297"/>
                      <a:pt x="1308" y="3326"/>
                      <a:pt x="1320" y="3326"/>
                    </a:cubicBezTo>
                    <a:cubicBezTo>
                      <a:pt x="1324" y="3326"/>
                      <a:pt x="1330" y="3322"/>
                      <a:pt x="1338" y="3314"/>
                    </a:cubicBezTo>
                    <a:cubicBezTo>
                      <a:pt x="1399" y="3314"/>
                      <a:pt x="1429" y="3253"/>
                      <a:pt x="1429" y="3253"/>
                    </a:cubicBezTo>
                    <a:cubicBezTo>
                      <a:pt x="1460" y="3253"/>
                      <a:pt x="1460" y="3253"/>
                      <a:pt x="1460" y="3314"/>
                    </a:cubicBezTo>
                    <a:cubicBezTo>
                      <a:pt x="1460" y="3344"/>
                      <a:pt x="1460" y="3344"/>
                      <a:pt x="1490" y="3344"/>
                    </a:cubicBezTo>
                    <a:lnTo>
                      <a:pt x="1581" y="3344"/>
                    </a:lnTo>
                    <a:cubicBezTo>
                      <a:pt x="1612" y="3344"/>
                      <a:pt x="1581" y="3344"/>
                      <a:pt x="1612" y="3375"/>
                    </a:cubicBezTo>
                    <a:cubicBezTo>
                      <a:pt x="1632" y="3375"/>
                      <a:pt x="1639" y="3388"/>
                      <a:pt x="1659" y="3388"/>
                    </a:cubicBezTo>
                    <a:cubicBezTo>
                      <a:pt x="1669" y="3388"/>
                      <a:pt x="1683" y="3385"/>
                      <a:pt x="1703" y="3375"/>
                    </a:cubicBezTo>
                    <a:cubicBezTo>
                      <a:pt x="1703" y="3344"/>
                      <a:pt x="1733" y="3314"/>
                      <a:pt x="1733" y="3314"/>
                    </a:cubicBezTo>
                    <a:lnTo>
                      <a:pt x="1794" y="3253"/>
                    </a:lnTo>
                    <a:cubicBezTo>
                      <a:pt x="1794" y="3253"/>
                      <a:pt x="1855" y="3253"/>
                      <a:pt x="1855" y="3314"/>
                    </a:cubicBezTo>
                    <a:cubicBezTo>
                      <a:pt x="1855" y="3344"/>
                      <a:pt x="1764" y="3344"/>
                      <a:pt x="1764" y="3375"/>
                    </a:cubicBezTo>
                    <a:cubicBezTo>
                      <a:pt x="1764" y="3405"/>
                      <a:pt x="1764" y="3466"/>
                      <a:pt x="1733" y="3466"/>
                    </a:cubicBezTo>
                    <a:cubicBezTo>
                      <a:pt x="1713" y="3466"/>
                      <a:pt x="1706" y="3479"/>
                      <a:pt x="1686" y="3479"/>
                    </a:cubicBezTo>
                    <a:cubicBezTo>
                      <a:pt x="1676" y="3479"/>
                      <a:pt x="1662" y="3476"/>
                      <a:pt x="1642" y="3466"/>
                    </a:cubicBezTo>
                    <a:lnTo>
                      <a:pt x="1460" y="3466"/>
                    </a:lnTo>
                    <a:cubicBezTo>
                      <a:pt x="1429" y="3466"/>
                      <a:pt x="1429" y="3496"/>
                      <a:pt x="1399" y="3496"/>
                    </a:cubicBezTo>
                    <a:cubicBezTo>
                      <a:pt x="1338" y="3496"/>
                      <a:pt x="1338" y="3527"/>
                      <a:pt x="1338" y="3527"/>
                    </a:cubicBezTo>
                    <a:cubicBezTo>
                      <a:pt x="1338" y="3527"/>
                      <a:pt x="1338" y="3557"/>
                      <a:pt x="1308" y="3557"/>
                    </a:cubicBezTo>
                    <a:cubicBezTo>
                      <a:pt x="1277" y="3557"/>
                      <a:pt x="1247" y="3557"/>
                      <a:pt x="1247" y="3618"/>
                    </a:cubicBezTo>
                    <a:cubicBezTo>
                      <a:pt x="1247" y="3648"/>
                      <a:pt x="1277" y="3648"/>
                      <a:pt x="1247" y="3679"/>
                    </a:cubicBezTo>
                    <a:cubicBezTo>
                      <a:pt x="1247" y="3679"/>
                      <a:pt x="1247" y="3709"/>
                      <a:pt x="1186" y="3770"/>
                    </a:cubicBezTo>
                    <a:cubicBezTo>
                      <a:pt x="1156" y="3800"/>
                      <a:pt x="1156" y="3800"/>
                      <a:pt x="1156" y="3831"/>
                    </a:cubicBezTo>
                    <a:cubicBezTo>
                      <a:pt x="1125" y="3861"/>
                      <a:pt x="1156" y="3861"/>
                      <a:pt x="1125" y="3861"/>
                    </a:cubicBezTo>
                    <a:cubicBezTo>
                      <a:pt x="1095" y="3861"/>
                      <a:pt x="1095" y="3861"/>
                      <a:pt x="1034" y="3922"/>
                    </a:cubicBezTo>
                    <a:cubicBezTo>
                      <a:pt x="1034" y="3952"/>
                      <a:pt x="1004" y="3952"/>
                      <a:pt x="1034" y="3982"/>
                    </a:cubicBezTo>
                    <a:cubicBezTo>
                      <a:pt x="1034" y="4013"/>
                      <a:pt x="1034" y="4013"/>
                      <a:pt x="1095" y="4074"/>
                    </a:cubicBezTo>
                    <a:lnTo>
                      <a:pt x="1247" y="4074"/>
                    </a:lnTo>
                    <a:cubicBezTo>
                      <a:pt x="1277" y="4013"/>
                      <a:pt x="1308" y="3952"/>
                      <a:pt x="1308" y="3952"/>
                    </a:cubicBezTo>
                    <a:lnTo>
                      <a:pt x="1399" y="3952"/>
                    </a:lnTo>
                    <a:cubicBezTo>
                      <a:pt x="1429" y="3952"/>
                      <a:pt x="1460" y="3861"/>
                      <a:pt x="1460" y="3861"/>
                    </a:cubicBezTo>
                    <a:cubicBezTo>
                      <a:pt x="1460" y="3861"/>
                      <a:pt x="1460" y="3847"/>
                      <a:pt x="1469" y="3847"/>
                    </a:cubicBezTo>
                    <a:cubicBezTo>
                      <a:pt x="1473" y="3847"/>
                      <a:pt x="1480" y="3851"/>
                      <a:pt x="1490" y="3861"/>
                    </a:cubicBezTo>
                    <a:cubicBezTo>
                      <a:pt x="1551" y="3922"/>
                      <a:pt x="1551" y="3922"/>
                      <a:pt x="1581" y="3922"/>
                    </a:cubicBezTo>
                    <a:cubicBezTo>
                      <a:pt x="1612" y="3922"/>
                      <a:pt x="1612" y="3922"/>
                      <a:pt x="1612" y="3952"/>
                    </a:cubicBezTo>
                    <a:cubicBezTo>
                      <a:pt x="1612" y="3982"/>
                      <a:pt x="1612" y="3982"/>
                      <a:pt x="1642" y="3982"/>
                    </a:cubicBezTo>
                    <a:lnTo>
                      <a:pt x="1733" y="3982"/>
                    </a:lnTo>
                    <a:cubicBezTo>
                      <a:pt x="1733" y="3982"/>
                      <a:pt x="1703" y="3952"/>
                      <a:pt x="1703" y="3922"/>
                    </a:cubicBezTo>
                    <a:cubicBezTo>
                      <a:pt x="1703" y="3861"/>
                      <a:pt x="1703" y="3800"/>
                      <a:pt x="1733" y="3800"/>
                    </a:cubicBezTo>
                    <a:cubicBezTo>
                      <a:pt x="1764" y="3800"/>
                      <a:pt x="1764" y="3770"/>
                      <a:pt x="1764" y="3770"/>
                    </a:cubicBezTo>
                    <a:lnTo>
                      <a:pt x="1855" y="3770"/>
                    </a:lnTo>
                    <a:cubicBezTo>
                      <a:pt x="1855" y="3770"/>
                      <a:pt x="1916" y="3770"/>
                      <a:pt x="1916" y="3800"/>
                    </a:cubicBezTo>
                    <a:cubicBezTo>
                      <a:pt x="1916" y="3831"/>
                      <a:pt x="1946" y="3831"/>
                      <a:pt x="2007" y="3831"/>
                    </a:cubicBezTo>
                    <a:lnTo>
                      <a:pt x="2220" y="3831"/>
                    </a:lnTo>
                    <a:cubicBezTo>
                      <a:pt x="2250" y="3831"/>
                      <a:pt x="2311" y="3800"/>
                      <a:pt x="2311" y="3800"/>
                    </a:cubicBezTo>
                    <a:cubicBezTo>
                      <a:pt x="2311" y="3770"/>
                      <a:pt x="2341" y="3770"/>
                      <a:pt x="2372" y="3770"/>
                    </a:cubicBezTo>
                    <a:lnTo>
                      <a:pt x="2493" y="3770"/>
                    </a:lnTo>
                    <a:cubicBezTo>
                      <a:pt x="2493" y="3770"/>
                      <a:pt x="2524" y="3770"/>
                      <a:pt x="2524" y="3800"/>
                    </a:cubicBezTo>
                    <a:cubicBezTo>
                      <a:pt x="2524" y="3800"/>
                      <a:pt x="2543" y="3839"/>
                      <a:pt x="2582" y="3839"/>
                    </a:cubicBezTo>
                    <a:cubicBezTo>
                      <a:pt x="2592" y="3839"/>
                      <a:pt x="2603" y="3837"/>
                      <a:pt x="2615" y="3831"/>
                    </a:cubicBezTo>
                    <a:cubicBezTo>
                      <a:pt x="2645" y="3800"/>
                      <a:pt x="2676" y="3800"/>
                      <a:pt x="2706" y="3800"/>
                    </a:cubicBezTo>
                    <a:lnTo>
                      <a:pt x="2980" y="3800"/>
                    </a:lnTo>
                    <a:cubicBezTo>
                      <a:pt x="3010" y="3800"/>
                      <a:pt x="3071" y="3709"/>
                      <a:pt x="3071" y="3709"/>
                    </a:cubicBezTo>
                    <a:cubicBezTo>
                      <a:pt x="3071" y="3709"/>
                      <a:pt x="3101" y="3679"/>
                      <a:pt x="3162" y="3679"/>
                    </a:cubicBezTo>
                    <a:cubicBezTo>
                      <a:pt x="3223" y="3679"/>
                      <a:pt x="3253" y="3679"/>
                      <a:pt x="3253" y="3618"/>
                    </a:cubicBezTo>
                    <a:cubicBezTo>
                      <a:pt x="3253" y="3557"/>
                      <a:pt x="3284" y="3527"/>
                      <a:pt x="3253" y="3496"/>
                    </a:cubicBezTo>
                    <a:cubicBezTo>
                      <a:pt x="3253" y="3466"/>
                      <a:pt x="3253" y="3466"/>
                      <a:pt x="3223" y="3466"/>
                    </a:cubicBezTo>
                    <a:cubicBezTo>
                      <a:pt x="3162" y="3466"/>
                      <a:pt x="3162" y="3496"/>
                      <a:pt x="3132" y="3496"/>
                    </a:cubicBezTo>
                    <a:cubicBezTo>
                      <a:pt x="3101" y="3496"/>
                      <a:pt x="3071" y="3466"/>
                      <a:pt x="3010" y="3466"/>
                    </a:cubicBezTo>
                    <a:cubicBezTo>
                      <a:pt x="2980" y="3466"/>
                      <a:pt x="2949" y="3496"/>
                      <a:pt x="2949" y="3496"/>
                    </a:cubicBezTo>
                    <a:cubicBezTo>
                      <a:pt x="2919" y="3496"/>
                      <a:pt x="2949" y="3466"/>
                      <a:pt x="2949" y="3466"/>
                    </a:cubicBezTo>
                    <a:cubicBezTo>
                      <a:pt x="2949" y="3466"/>
                      <a:pt x="2919" y="3405"/>
                      <a:pt x="2949" y="3405"/>
                    </a:cubicBezTo>
                    <a:cubicBezTo>
                      <a:pt x="2980" y="3405"/>
                      <a:pt x="3010" y="3405"/>
                      <a:pt x="3010" y="3375"/>
                    </a:cubicBezTo>
                    <a:cubicBezTo>
                      <a:pt x="3010" y="3344"/>
                      <a:pt x="2980" y="3344"/>
                      <a:pt x="3010" y="3344"/>
                    </a:cubicBezTo>
                    <a:cubicBezTo>
                      <a:pt x="3071" y="3344"/>
                      <a:pt x="3071" y="3344"/>
                      <a:pt x="3101" y="3314"/>
                    </a:cubicBezTo>
                    <a:cubicBezTo>
                      <a:pt x="3132" y="3253"/>
                      <a:pt x="3101" y="3253"/>
                      <a:pt x="3132" y="3253"/>
                    </a:cubicBezTo>
                    <a:cubicBezTo>
                      <a:pt x="3132" y="3238"/>
                      <a:pt x="3132" y="3238"/>
                      <a:pt x="3135" y="3238"/>
                    </a:cubicBezTo>
                    <a:cubicBezTo>
                      <a:pt x="3139" y="3238"/>
                      <a:pt x="3147" y="3238"/>
                      <a:pt x="3162" y="3223"/>
                    </a:cubicBezTo>
                    <a:cubicBezTo>
                      <a:pt x="3223" y="3192"/>
                      <a:pt x="3223" y="3223"/>
                      <a:pt x="3223" y="3162"/>
                    </a:cubicBezTo>
                    <a:cubicBezTo>
                      <a:pt x="3223" y="3071"/>
                      <a:pt x="3162" y="3071"/>
                      <a:pt x="3162" y="3040"/>
                    </a:cubicBezTo>
                    <a:cubicBezTo>
                      <a:pt x="3162" y="3010"/>
                      <a:pt x="3223" y="2949"/>
                      <a:pt x="3223" y="2919"/>
                    </a:cubicBezTo>
                    <a:cubicBezTo>
                      <a:pt x="3223" y="2888"/>
                      <a:pt x="3223" y="2888"/>
                      <a:pt x="3162" y="2858"/>
                    </a:cubicBezTo>
                    <a:cubicBezTo>
                      <a:pt x="3132" y="2827"/>
                      <a:pt x="3116" y="2827"/>
                      <a:pt x="3105" y="2827"/>
                    </a:cubicBezTo>
                    <a:cubicBezTo>
                      <a:pt x="3094" y="2827"/>
                      <a:pt x="3086" y="2827"/>
                      <a:pt x="3071" y="2797"/>
                    </a:cubicBezTo>
                    <a:lnTo>
                      <a:pt x="3010" y="2767"/>
                    </a:lnTo>
                    <a:cubicBezTo>
                      <a:pt x="2980" y="2767"/>
                      <a:pt x="2980" y="2797"/>
                      <a:pt x="2919" y="2797"/>
                    </a:cubicBezTo>
                    <a:cubicBezTo>
                      <a:pt x="2828" y="2797"/>
                      <a:pt x="2828" y="2767"/>
                      <a:pt x="2797" y="2767"/>
                    </a:cubicBezTo>
                    <a:cubicBezTo>
                      <a:pt x="2767" y="2767"/>
                      <a:pt x="2797" y="2797"/>
                      <a:pt x="2767" y="2797"/>
                    </a:cubicBezTo>
                    <a:cubicBezTo>
                      <a:pt x="2715" y="2797"/>
                      <a:pt x="2685" y="2864"/>
                      <a:pt x="2677" y="2864"/>
                    </a:cubicBezTo>
                    <a:cubicBezTo>
                      <a:pt x="2676" y="2864"/>
                      <a:pt x="2676" y="2862"/>
                      <a:pt x="2676" y="2858"/>
                    </a:cubicBezTo>
                    <a:cubicBezTo>
                      <a:pt x="2676" y="2797"/>
                      <a:pt x="2645" y="2797"/>
                      <a:pt x="2676" y="2767"/>
                    </a:cubicBezTo>
                    <a:lnTo>
                      <a:pt x="2706" y="2736"/>
                    </a:lnTo>
                    <a:cubicBezTo>
                      <a:pt x="2706" y="2706"/>
                      <a:pt x="2676" y="2706"/>
                      <a:pt x="2676" y="2645"/>
                    </a:cubicBezTo>
                    <a:cubicBezTo>
                      <a:pt x="2676" y="2615"/>
                      <a:pt x="2676" y="2615"/>
                      <a:pt x="2645" y="2584"/>
                    </a:cubicBezTo>
                    <a:cubicBezTo>
                      <a:pt x="2630" y="2569"/>
                      <a:pt x="2607" y="2569"/>
                      <a:pt x="2588" y="2569"/>
                    </a:cubicBezTo>
                    <a:cubicBezTo>
                      <a:pt x="2569" y="2569"/>
                      <a:pt x="2554" y="2569"/>
                      <a:pt x="2554" y="2554"/>
                    </a:cubicBezTo>
                    <a:cubicBezTo>
                      <a:pt x="2554" y="2493"/>
                      <a:pt x="2554" y="2463"/>
                      <a:pt x="2524" y="2463"/>
                    </a:cubicBezTo>
                    <a:cubicBezTo>
                      <a:pt x="2493" y="2463"/>
                      <a:pt x="2463" y="2463"/>
                      <a:pt x="2463" y="2402"/>
                    </a:cubicBezTo>
                    <a:cubicBezTo>
                      <a:pt x="2463" y="2341"/>
                      <a:pt x="2402" y="2250"/>
                      <a:pt x="2402" y="2250"/>
                    </a:cubicBezTo>
                    <a:cubicBezTo>
                      <a:pt x="2402" y="2250"/>
                      <a:pt x="2341" y="2250"/>
                      <a:pt x="2341" y="2189"/>
                    </a:cubicBezTo>
                    <a:cubicBezTo>
                      <a:pt x="2311" y="2159"/>
                      <a:pt x="2250" y="2128"/>
                      <a:pt x="2250" y="2098"/>
                    </a:cubicBezTo>
                    <a:cubicBezTo>
                      <a:pt x="2250" y="2068"/>
                      <a:pt x="2250" y="2068"/>
                      <a:pt x="2246" y="2068"/>
                    </a:cubicBezTo>
                    <a:cubicBezTo>
                      <a:pt x="2242" y="2068"/>
                      <a:pt x="2235" y="2068"/>
                      <a:pt x="2220" y="2037"/>
                    </a:cubicBezTo>
                    <a:cubicBezTo>
                      <a:pt x="2189" y="2037"/>
                      <a:pt x="2189" y="2007"/>
                      <a:pt x="2159" y="2007"/>
                    </a:cubicBezTo>
                    <a:lnTo>
                      <a:pt x="2068" y="2007"/>
                    </a:lnTo>
                    <a:cubicBezTo>
                      <a:pt x="2047" y="2007"/>
                      <a:pt x="2027" y="2020"/>
                      <a:pt x="2016" y="2020"/>
                    </a:cubicBezTo>
                    <a:cubicBezTo>
                      <a:pt x="2010" y="2020"/>
                      <a:pt x="2007" y="2017"/>
                      <a:pt x="2007" y="2007"/>
                    </a:cubicBezTo>
                    <a:lnTo>
                      <a:pt x="2007" y="1946"/>
                    </a:lnTo>
                    <a:cubicBezTo>
                      <a:pt x="2007" y="1885"/>
                      <a:pt x="1946" y="1885"/>
                      <a:pt x="1946" y="1855"/>
                    </a:cubicBezTo>
                    <a:cubicBezTo>
                      <a:pt x="1946" y="1824"/>
                      <a:pt x="1885" y="1794"/>
                      <a:pt x="1885" y="1794"/>
                    </a:cubicBezTo>
                    <a:cubicBezTo>
                      <a:pt x="1885" y="1733"/>
                      <a:pt x="1794" y="1703"/>
                      <a:pt x="1794" y="1672"/>
                    </a:cubicBezTo>
                    <a:cubicBezTo>
                      <a:pt x="1794" y="1642"/>
                      <a:pt x="1794" y="1581"/>
                      <a:pt x="1764" y="1581"/>
                    </a:cubicBezTo>
                    <a:cubicBezTo>
                      <a:pt x="1764" y="1551"/>
                      <a:pt x="1733" y="1551"/>
                      <a:pt x="1733" y="1520"/>
                    </a:cubicBezTo>
                    <a:cubicBezTo>
                      <a:pt x="1703" y="1490"/>
                      <a:pt x="1703" y="1429"/>
                      <a:pt x="1642" y="1429"/>
                    </a:cubicBezTo>
                    <a:cubicBezTo>
                      <a:pt x="1612" y="1429"/>
                      <a:pt x="1581" y="1399"/>
                      <a:pt x="1551" y="1399"/>
                    </a:cubicBezTo>
                    <a:lnTo>
                      <a:pt x="1521" y="1368"/>
                    </a:lnTo>
                    <a:lnTo>
                      <a:pt x="1369" y="1368"/>
                    </a:lnTo>
                    <a:lnTo>
                      <a:pt x="1308" y="1399"/>
                    </a:lnTo>
                    <a:cubicBezTo>
                      <a:pt x="1308" y="1399"/>
                      <a:pt x="1277" y="1399"/>
                      <a:pt x="1277" y="1368"/>
                    </a:cubicBezTo>
                    <a:lnTo>
                      <a:pt x="1277" y="1338"/>
                    </a:lnTo>
                    <a:lnTo>
                      <a:pt x="1369" y="1338"/>
                    </a:lnTo>
                    <a:cubicBezTo>
                      <a:pt x="1399" y="1338"/>
                      <a:pt x="1399" y="1277"/>
                      <a:pt x="1399" y="1277"/>
                    </a:cubicBezTo>
                    <a:cubicBezTo>
                      <a:pt x="1399" y="1247"/>
                      <a:pt x="1399" y="1247"/>
                      <a:pt x="1369" y="1247"/>
                    </a:cubicBezTo>
                    <a:cubicBezTo>
                      <a:pt x="1369" y="1247"/>
                      <a:pt x="1308" y="1247"/>
                      <a:pt x="1308" y="1216"/>
                    </a:cubicBezTo>
                    <a:cubicBezTo>
                      <a:pt x="1308" y="1210"/>
                      <a:pt x="1306" y="1207"/>
                      <a:pt x="1304" y="1207"/>
                    </a:cubicBezTo>
                    <a:cubicBezTo>
                      <a:pt x="1301" y="1207"/>
                      <a:pt x="1295" y="1214"/>
                      <a:pt x="1294" y="1214"/>
                    </a:cubicBezTo>
                    <a:cubicBezTo>
                      <a:pt x="1294" y="1214"/>
                      <a:pt x="1297" y="1209"/>
                      <a:pt x="1308" y="1186"/>
                    </a:cubicBezTo>
                    <a:lnTo>
                      <a:pt x="1369" y="1125"/>
                    </a:lnTo>
                    <a:cubicBezTo>
                      <a:pt x="1369" y="1095"/>
                      <a:pt x="1399" y="1065"/>
                      <a:pt x="1399" y="1034"/>
                    </a:cubicBezTo>
                    <a:cubicBezTo>
                      <a:pt x="1399" y="1034"/>
                      <a:pt x="1369" y="943"/>
                      <a:pt x="1399" y="943"/>
                    </a:cubicBezTo>
                    <a:cubicBezTo>
                      <a:pt x="1399" y="913"/>
                      <a:pt x="1429" y="882"/>
                      <a:pt x="1429" y="821"/>
                    </a:cubicBezTo>
                    <a:cubicBezTo>
                      <a:pt x="1429" y="791"/>
                      <a:pt x="1399" y="791"/>
                      <a:pt x="1429" y="761"/>
                    </a:cubicBezTo>
                    <a:lnTo>
                      <a:pt x="1429" y="669"/>
                    </a:lnTo>
                    <a:cubicBezTo>
                      <a:pt x="1429" y="639"/>
                      <a:pt x="1429" y="609"/>
                      <a:pt x="1399" y="609"/>
                    </a:cubicBezTo>
                    <a:cubicBezTo>
                      <a:pt x="1399" y="609"/>
                      <a:pt x="1369" y="578"/>
                      <a:pt x="1308" y="578"/>
                    </a:cubicBezTo>
                    <a:lnTo>
                      <a:pt x="913" y="578"/>
                    </a:lnTo>
                    <a:cubicBezTo>
                      <a:pt x="852" y="578"/>
                      <a:pt x="852" y="609"/>
                      <a:pt x="821" y="609"/>
                    </a:cubicBezTo>
                    <a:lnTo>
                      <a:pt x="791" y="609"/>
                    </a:lnTo>
                    <a:cubicBezTo>
                      <a:pt x="791" y="609"/>
                      <a:pt x="791" y="639"/>
                      <a:pt x="761" y="639"/>
                    </a:cubicBezTo>
                    <a:cubicBezTo>
                      <a:pt x="761" y="639"/>
                      <a:pt x="761" y="669"/>
                      <a:pt x="700" y="669"/>
                    </a:cubicBezTo>
                    <a:lnTo>
                      <a:pt x="670" y="669"/>
                    </a:lnTo>
                    <a:lnTo>
                      <a:pt x="670" y="639"/>
                    </a:lnTo>
                    <a:lnTo>
                      <a:pt x="761" y="578"/>
                    </a:lnTo>
                    <a:cubicBezTo>
                      <a:pt x="761" y="548"/>
                      <a:pt x="768" y="548"/>
                      <a:pt x="772" y="548"/>
                    </a:cubicBezTo>
                    <a:cubicBezTo>
                      <a:pt x="776" y="548"/>
                      <a:pt x="776" y="548"/>
                      <a:pt x="761" y="517"/>
                    </a:cubicBezTo>
                    <a:cubicBezTo>
                      <a:pt x="700" y="487"/>
                      <a:pt x="639" y="487"/>
                      <a:pt x="639" y="487"/>
                    </a:cubicBezTo>
                    <a:cubicBezTo>
                      <a:pt x="639" y="487"/>
                      <a:pt x="609" y="487"/>
                      <a:pt x="609" y="457"/>
                    </a:cubicBezTo>
                    <a:cubicBezTo>
                      <a:pt x="609" y="457"/>
                      <a:pt x="609" y="426"/>
                      <a:pt x="639" y="426"/>
                    </a:cubicBezTo>
                    <a:lnTo>
                      <a:pt x="700" y="426"/>
                    </a:lnTo>
                    <a:cubicBezTo>
                      <a:pt x="761" y="426"/>
                      <a:pt x="761" y="365"/>
                      <a:pt x="761" y="335"/>
                    </a:cubicBezTo>
                    <a:cubicBezTo>
                      <a:pt x="791" y="335"/>
                      <a:pt x="791" y="335"/>
                      <a:pt x="821" y="305"/>
                    </a:cubicBezTo>
                    <a:cubicBezTo>
                      <a:pt x="852" y="305"/>
                      <a:pt x="852" y="274"/>
                      <a:pt x="852" y="274"/>
                    </a:cubicBezTo>
                    <a:lnTo>
                      <a:pt x="852" y="183"/>
                    </a:lnTo>
                    <a:cubicBezTo>
                      <a:pt x="852" y="153"/>
                      <a:pt x="791" y="153"/>
                      <a:pt x="791" y="122"/>
                    </a:cubicBezTo>
                    <a:lnTo>
                      <a:pt x="791" y="31"/>
                    </a:lnTo>
                    <a:lnTo>
                      <a:pt x="700" y="31"/>
                    </a:lnTo>
                    <a:lnTo>
                      <a:pt x="639" y="61"/>
                    </a:lnTo>
                    <a:lnTo>
                      <a:pt x="548" y="61"/>
                    </a:lnTo>
                    <a:cubicBezTo>
                      <a:pt x="528" y="61"/>
                      <a:pt x="507" y="88"/>
                      <a:pt x="496" y="88"/>
                    </a:cubicBezTo>
                    <a:cubicBezTo>
                      <a:pt x="491" y="88"/>
                      <a:pt x="487" y="82"/>
                      <a:pt x="487" y="61"/>
                    </a:cubicBezTo>
                    <a:cubicBezTo>
                      <a:pt x="457" y="61"/>
                      <a:pt x="457" y="61"/>
                      <a:pt x="396" y="31"/>
                    </a:cubicBezTo>
                    <a:cubicBezTo>
                      <a:pt x="366" y="31"/>
                      <a:pt x="366" y="1"/>
                      <a:pt x="335" y="1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783;p67">
                <a:extLst>
                  <a:ext uri="{FF2B5EF4-FFF2-40B4-BE49-F238E27FC236}">
                    <a16:creationId xmlns:a16="http://schemas.microsoft.com/office/drawing/2014/main" id="{97B6FEEF-4BF8-4171-BA05-0ED145BA570E}"/>
                  </a:ext>
                </a:extLst>
              </p:cNvPr>
              <p:cNvSpPr/>
              <p:nvPr/>
            </p:nvSpPr>
            <p:spPr>
              <a:xfrm>
                <a:off x="14588675" y="7574875"/>
                <a:ext cx="379225" cy="669475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26779" extrusionOk="0">
                    <a:moveTo>
                      <a:pt x="13662" y="15031"/>
                    </a:moveTo>
                    <a:cubicBezTo>
                      <a:pt x="13665" y="15031"/>
                      <a:pt x="13649" y="15123"/>
                      <a:pt x="13649" y="15168"/>
                    </a:cubicBezTo>
                    <a:cubicBezTo>
                      <a:pt x="13649" y="15198"/>
                      <a:pt x="13618" y="15198"/>
                      <a:pt x="13557" y="15228"/>
                    </a:cubicBezTo>
                    <a:cubicBezTo>
                      <a:pt x="13527" y="15259"/>
                      <a:pt x="13527" y="15320"/>
                      <a:pt x="13527" y="15350"/>
                    </a:cubicBezTo>
                    <a:cubicBezTo>
                      <a:pt x="13527" y="15380"/>
                      <a:pt x="13375" y="15380"/>
                      <a:pt x="13375" y="15380"/>
                    </a:cubicBezTo>
                    <a:cubicBezTo>
                      <a:pt x="13375" y="15380"/>
                      <a:pt x="13375" y="15320"/>
                      <a:pt x="13405" y="15259"/>
                    </a:cubicBezTo>
                    <a:cubicBezTo>
                      <a:pt x="13436" y="15228"/>
                      <a:pt x="13436" y="15198"/>
                      <a:pt x="13497" y="15198"/>
                    </a:cubicBezTo>
                    <a:cubicBezTo>
                      <a:pt x="13527" y="15168"/>
                      <a:pt x="13649" y="15076"/>
                      <a:pt x="13649" y="15076"/>
                    </a:cubicBezTo>
                    <a:cubicBezTo>
                      <a:pt x="13657" y="15043"/>
                      <a:pt x="13661" y="15031"/>
                      <a:pt x="13662" y="15031"/>
                    </a:cubicBezTo>
                    <a:close/>
                    <a:moveTo>
                      <a:pt x="12554" y="17143"/>
                    </a:moveTo>
                    <a:cubicBezTo>
                      <a:pt x="12554" y="17143"/>
                      <a:pt x="12585" y="17235"/>
                      <a:pt x="12585" y="17326"/>
                    </a:cubicBezTo>
                    <a:cubicBezTo>
                      <a:pt x="12529" y="17344"/>
                      <a:pt x="12508" y="17351"/>
                      <a:pt x="12492" y="17354"/>
                    </a:cubicBezTo>
                    <a:lnTo>
                      <a:pt x="12492" y="17354"/>
                    </a:lnTo>
                    <a:cubicBezTo>
                      <a:pt x="12522" y="17257"/>
                      <a:pt x="12554" y="17143"/>
                      <a:pt x="12554" y="17143"/>
                    </a:cubicBezTo>
                    <a:close/>
                    <a:moveTo>
                      <a:pt x="12400" y="17560"/>
                    </a:moveTo>
                    <a:cubicBezTo>
                      <a:pt x="12395" y="17580"/>
                      <a:pt x="12382" y="17596"/>
                      <a:pt x="12368" y="17611"/>
                    </a:cubicBezTo>
                    <a:lnTo>
                      <a:pt x="12368" y="17611"/>
                    </a:lnTo>
                    <a:cubicBezTo>
                      <a:pt x="12378" y="17594"/>
                      <a:pt x="12389" y="17577"/>
                      <a:pt x="12400" y="17560"/>
                    </a:cubicBezTo>
                    <a:close/>
                    <a:moveTo>
                      <a:pt x="12302" y="17709"/>
                    </a:moveTo>
                    <a:lnTo>
                      <a:pt x="12302" y="17709"/>
                    </a:lnTo>
                    <a:cubicBezTo>
                      <a:pt x="12306" y="17724"/>
                      <a:pt x="12311" y="17745"/>
                      <a:pt x="12311" y="17782"/>
                    </a:cubicBezTo>
                    <a:cubicBezTo>
                      <a:pt x="12311" y="17842"/>
                      <a:pt x="12281" y="17842"/>
                      <a:pt x="12281" y="17903"/>
                    </a:cubicBezTo>
                    <a:lnTo>
                      <a:pt x="12190" y="17964"/>
                    </a:lnTo>
                    <a:cubicBezTo>
                      <a:pt x="12190" y="17964"/>
                      <a:pt x="12159" y="17994"/>
                      <a:pt x="12159" y="18055"/>
                    </a:cubicBezTo>
                    <a:cubicBezTo>
                      <a:pt x="12159" y="18086"/>
                      <a:pt x="12159" y="18116"/>
                      <a:pt x="12190" y="18146"/>
                    </a:cubicBezTo>
                    <a:cubicBezTo>
                      <a:pt x="12250" y="18207"/>
                      <a:pt x="12190" y="18207"/>
                      <a:pt x="12190" y="18238"/>
                    </a:cubicBezTo>
                    <a:cubicBezTo>
                      <a:pt x="12190" y="18268"/>
                      <a:pt x="12159" y="18298"/>
                      <a:pt x="12159" y="18359"/>
                    </a:cubicBezTo>
                    <a:cubicBezTo>
                      <a:pt x="12159" y="18390"/>
                      <a:pt x="12159" y="18390"/>
                      <a:pt x="12129" y="18450"/>
                    </a:cubicBezTo>
                    <a:cubicBezTo>
                      <a:pt x="12129" y="18542"/>
                      <a:pt x="12098" y="18511"/>
                      <a:pt x="12098" y="18542"/>
                    </a:cubicBezTo>
                    <a:cubicBezTo>
                      <a:pt x="12038" y="18572"/>
                      <a:pt x="12098" y="18602"/>
                      <a:pt x="12098" y="18663"/>
                    </a:cubicBezTo>
                    <a:lnTo>
                      <a:pt x="12098" y="18815"/>
                    </a:lnTo>
                    <a:cubicBezTo>
                      <a:pt x="12098" y="18876"/>
                      <a:pt x="12038" y="18876"/>
                      <a:pt x="12007" y="18876"/>
                    </a:cubicBezTo>
                    <a:cubicBezTo>
                      <a:pt x="11977" y="18845"/>
                      <a:pt x="11977" y="18815"/>
                      <a:pt x="12007" y="18754"/>
                    </a:cubicBezTo>
                    <a:lnTo>
                      <a:pt x="12007" y="18663"/>
                    </a:lnTo>
                    <a:cubicBezTo>
                      <a:pt x="12007" y="18602"/>
                      <a:pt x="12007" y="18572"/>
                      <a:pt x="12038" y="18542"/>
                    </a:cubicBezTo>
                    <a:cubicBezTo>
                      <a:pt x="12038" y="18511"/>
                      <a:pt x="12098" y="18390"/>
                      <a:pt x="12098" y="18359"/>
                    </a:cubicBezTo>
                    <a:lnTo>
                      <a:pt x="12098" y="18207"/>
                    </a:lnTo>
                    <a:cubicBezTo>
                      <a:pt x="12098" y="18146"/>
                      <a:pt x="12098" y="18116"/>
                      <a:pt x="12129" y="18086"/>
                    </a:cubicBezTo>
                    <a:cubicBezTo>
                      <a:pt x="12159" y="18055"/>
                      <a:pt x="12159" y="17994"/>
                      <a:pt x="12190" y="17934"/>
                    </a:cubicBezTo>
                    <a:cubicBezTo>
                      <a:pt x="12245" y="17851"/>
                      <a:pt x="12275" y="17769"/>
                      <a:pt x="12302" y="17709"/>
                    </a:cubicBezTo>
                    <a:close/>
                    <a:moveTo>
                      <a:pt x="9180" y="0"/>
                    </a:moveTo>
                    <a:cubicBezTo>
                      <a:pt x="9150" y="0"/>
                      <a:pt x="9120" y="31"/>
                      <a:pt x="9089" y="31"/>
                    </a:cubicBezTo>
                    <a:cubicBezTo>
                      <a:pt x="9059" y="61"/>
                      <a:pt x="9059" y="61"/>
                      <a:pt x="9059" y="91"/>
                    </a:cubicBezTo>
                    <a:cubicBezTo>
                      <a:pt x="9028" y="122"/>
                      <a:pt x="9006" y="122"/>
                      <a:pt x="8990" y="122"/>
                    </a:cubicBezTo>
                    <a:cubicBezTo>
                      <a:pt x="8975" y="122"/>
                      <a:pt x="8968" y="122"/>
                      <a:pt x="8968" y="152"/>
                    </a:cubicBezTo>
                    <a:lnTo>
                      <a:pt x="8816" y="152"/>
                    </a:lnTo>
                    <a:cubicBezTo>
                      <a:pt x="8724" y="152"/>
                      <a:pt x="8724" y="152"/>
                      <a:pt x="8724" y="91"/>
                    </a:cubicBezTo>
                    <a:cubicBezTo>
                      <a:pt x="8724" y="61"/>
                      <a:pt x="8664" y="61"/>
                      <a:pt x="8633" y="61"/>
                    </a:cubicBezTo>
                    <a:cubicBezTo>
                      <a:pt x="8603" y="61"/>
                      <a:pt x="8512" y="61"/>
                      <a:pt x="8512" y="152"/>
                    </a:cubicBezTo>
                    <a:cubicBezTo>
                      <a:pt x="8512" y="172"/>
                      <a:pt x="8502" y="179"/>
                      <a:pt x="8487" y="179"/>
                    </a:cubicBezTo>
                    <a:cubicBezTo>
                      <a:pt x="8458" y="179"/>
                      <a:pt x="8410" y="152"/>
                      <a:pt x="8390" y="152"/>
                    </a:cubicBezTo>
                    <a:cubicBezTo>
                      <a:pt x="8360" y="152"/>
                      <a:pt x="8329" y="91"/>
                      <a:pt x="8299" y="91"/>
                    </a:cubicBezTo>
                    <a:cubicBezTo>
                      <a:pt x="8238" y="91"/>
                      <a:pt x="8056" y="183"/>
                      <a:pt x="8025" y="213"/>
                    </a:cubicBezTo>
                    <a:cubicBezTo>
                      <a:pt x="7995" y="243"/>
                      <a:pt x="7934" y="243"/>
                      <a:pt x="7873" y="243"/>
                    </a:cubicBezTo>
                    <a:cubicBezTo>
                      <a:pt x="7843" y="243"/>
                      <a:pt x="7782" y="183"/>
                      <a:pt x="7782" y="183"/>
                    </a:cubicBezTo>
                    <a:cubicBezTo>
                      <a:pt x="7782" y="183"/>
                      <a:pt x="7661" y="152"/>
                      <a:pt x="7630" y="152"/>
                    </a:cubicBezTo>
                    <a:cubicBezTo>
                      <a:pt x="7600" y="152"/>
                      <a:pt x="7509" y="152"/>
                      <a:pt x="7478" y="183"/>
                    </a:cubicBezTo>
                    <a:lnTo>
                      <a:pt x="7174" y="183"/>
                    </a:lnTo>
                    <a:cubicBezTo>
                      <a:pt x="7144" y="183"/>
                      <a:pt x="7113" y="243"/>
                      <a:pt x="7113" y="243"/>
                    </a:cubicBezTo>
                    <a:lnTo>
                      <a:pt x="6718" y="243"/>
                    </a:lnTo>
                    <a:cubicBezTo>
                      <a:pt x="6688" y="243"/>
                      <a:pt x="6566" y="304"/>
                      <a:pt x="6566" y="335"/>
                    </a:cubicBezTo>
                    <a:cubicBezTo>
                      <a:pt x="6566" y="365"/>
                      <a:pt x="6445" y="365"/>
                      <a:pt x="6354" y="365"/>
                    </a:cubicBezTo>
                    <a:cubicBezTo>
                      <a:pt x="6308" y="380"/>
                      <a:pt x="6308" y="380"/>
                      <a:pt x="6312" y="380"/>
                    </a:cubicBezTo>
                    <a:cubicBezTo>
                      <a:pt x="6316" y="380"/>
                      <a:pt x="6323" y="380"/>
                      <a:pt x="6293" y="395"/>
                    </a:cubicBezTo>
                    <a:cubicBezTo>
                      <a:pt x="6262" y="456"/>
                      <a:pt x="6232" y="487"/>
                      <a:pt x="6202" y="547"/>
                    </a:cubicBezTo>
                    <a:cubicBezTo>
                      <a:pt x="6171" y="578"/>
                      <a:pt x="6156" y="593"/>
                      <a:pt x="6145" y="593"/>
                    </a:cubicBezTo>
                    <a:cubicBezTo>
                      <a:pt x="6133" y="593"/>
                      <a:pt x="6126" y="578"/>
                      <a:pt x="6110" y="547"/>
                    </a:cubicBezTo>
                    <a:cubicBezTo>
                      <a:pt x="6080" y="547"/>
                      <a:pt x="6050" y="547"/>
                      <a:pt x="5989" y="608"/>
                    </a:cubicBezTo>
                    <a:lnTo>
                      <a:pt x="5928" y="669"/>
                    </a:lnTo>
                    <a:cubicBezTo>
                      <a:pt x="5898" y="669"/>
                      <a:pt x="5837" y="699"/>
                      <a:pt x="5837" y="699"/>
                    </a:cubicBezTo>
                    <a:lnTo>
                      <a:pt x="5776" y="791"/>
                    </a:lnTo>
                    <a:cubicBezTo>
                      <a:pt x="5776" y="821"/>
                      <a:pt x="5685" y="821"/>
                      <a:pt x="5654" y="851"/>
                    </a:cubicBezTo>
                    <a:cubicBezTo>
                      <a:pt x="5624" y="912"/>
                      <a:pt x="5624" y="943"/>
                      <a:pt x="5624" y="973"/>
                    </a:cubicBezTo>
                    <a:cubicBezTo>
                      <a:pt x="5624" y="979"/>
                      <a:pt x="5617" y="982"/>
                      <a:pt x="5606" y="982"/>
                    </a:cubicBezTo>
                    <a:cubicBezTo>
                      <a:pt x="5576" y="982"/>
                      <a:pt x="5515" y="964"/>
                      <a:pt x="5475" y="964"/>
                    </a:cubicBezTo>
                    <a:cubicBezTo>
                      <a:pt x="5460" y="964"/>
                      <a:pt x="5448" y="966"/>
                      <a:pt x="5442" y="973"/>
                    </a:cubicBezTo>
                    <a:cubicBezTo>
                      <a:pt x="5421" y="983"/>
                      <a:pt x="5401" y="986"/>
                      <a:pt x="5382" y="986"/>
                    </a:cubicBezTo>
                    <a:cubicBezTo>
                      <a:pt x="5344" y="986"/>
                      <a:pt x="5310" y="973"/>
                      <a:pt x="5290" y="973"/>
                    </a:cubicBezTo>
                    <a:lnTo>
                      <a:pt x="5199" y="912"/>
                    </a:lnTo>
                    <a:cubicBezTo>
                      <a:pt x="5189" y="893"/>
                      <a:pt x="5183" y="886"/>
                      <a:pt x="5177" y="886"/>
                    </a:cubicBezTo>
                    <a:cubicBezTo>
                      <a:pt x="5165" y="886"/>
                      <a:pt x="5159" y="922"/>
                      <a:pt x="5138" y="943"/>
                    </a:cubicBezTo>
                    <a:cubicBezTo>
                      <a:pt x="5126" y="949"/>
                      <a:pt x="5113" y="951"/>
                      <a:pt x="5102" y="951"/>
                    </a:cubicBezTo>
                    <a:cubicBezTo>
                      <a:pt x="5055" y="951"/>
                      <a:pt x="5016" y="912"/>
                      <a:pt x="5016" y="912"/>
                    </a:cubicBezTo>
                    <a:cubicBezTo>
                      <a:pt x="4986" y="912"/>
                      <a:pt x="4834" y="912"/>
                      <a:pt x="4773" y="943"/>
                    </a:cubicBezTo>
                    <a:cubicBezTo>
                      <a:pt x="4743" y="943"/>
                      <a:pt x="4591" y="943"/>
                      <a:pt x="4560" y="912"/>
                    </a:cubicBezTo>
                    <a:cubicBezTo>
                      <a:pt x="4530" y="912"/>
                      <a:pt x="4469" y="912"/>
                      <a:pt x="4469" y="851"/>
                    </a:cubicBezTo>
                    <a:cubicBezTo>
                      <a:pt x="4439" y="821"/>
                      <a:pt x="4408" y="699"/>
                      <a:pt x="4408" y="699"/>
                    </a:cubicBezTo>
                    <a:lnTo>
                      <a:pt x="4408" y="639"/>
                    </a:lnTo>
                    <a:cubicBezTo>
                      <a:pt x="4408" y="606"/>
                      <a:pt x="4404" y="597"/>
                      <a:pt x="4397" y="597"/>
                    </a:cubicBezTo>
                    <a:cubicBezTo>
                      <a:pt x="4386" y="597"/>
                      <a:pt x="4368" y="615"/>
                      <a:pt x="4343" y="615"/>
                    </a:cubicBezTo>
                    <a:cubicBezTo>
                      <a:pt x="4335" y="615"/>
                      <a:pt x="4326" y="613"/>
                      <a:pt x="4317" y="608"/>
                    </a:cubicBezTo>
                    <a:cubicBezTo>
                      <a:pt x="4287" y="608"/>
                      <a:pt x="4226" y="669"/>
                      <a:pt x="4226" y="669"/>
                    </a:cubicBezTo>
                    <a:lnTo>
                      <a:pt x="4226" y="791"/>
                    </a:lnTo>
                    <a:lnTo>
                      <a:pt x="4226" y="912"/>
                    </a:lnTo>
                    <a:cubicBezTo>
                      <a:pt x="4226" y="912"/>
                      <a:pt x="4165" y="973"/>
                      <a:pt x="4135" y="1003"/>
                    </a:cubicBezTo>
                    <a:cubicBezTo>
                      <a:pt x="4104" y="1064"/>
                      <a:pt x="4104" y="1216"/>
                      <a:pt x="4013" y="1307"/>
                    </a:cubicBezTo>
                    <a:cubicBezTo>
                      <a:pt x="3952" y="1429"/>
                      <a:pt x="3983" y="1429"/>
                      <a:pt x="3952" y="1459"/>
                    </a:cubicBezTo>
                    <a:cubicBezTo>
                      <a:pt x="3952" y="1520"/>
                      <a:pt x="3922" y="1520"/>
                      <a:pt x="3861" y="1550"/>
                    </a:cubicBezTo>
                    <a:cubicBezTo>
                      <a:pt x="3831" y="1581"/>
                      <a:pt x="3831" y="1581"/>
                      <a:pt x="3770" y="1611"/>
                    </a:cubicBezTo>
                    <a:cubicBezTo>
                      <a:pt x="3679" y="1672"/>
                      <a:pt x="3709" y="1611"/>
                      <a:pt x="3648" y="1702"/>
                    </a:cubicBezTo>
                    <a:cubicBezTo>
                      <a:pt x="3557" y="1763"/>
                      <a:pt x="3527" y="1763"/>
                      <a:pt x="3496" y="1763"/>
                    </a:cubicBezTo>
                    <a:cubicBezTo>
                      <a:pt x="3466" y="1763"/>
                      <a:pt x="3405" y="1763"/>
                      <a:pt x="3375" y="1824"/>
                    </a:cubicBezTo>
                    <a:cubicBezTo>
                      <a:pt x="3344" y="1854"/>
                      <a:pt x="3314" y="1885"/>
                      <a:pt x="3314" y="1915"/>
                    </a:cubicBezTo>
                    <a:cubicBezTo>
                      <a:pt x="3314" y="1976"/>
                      <a:pt x="3253" y="2006"/>
                      <a:pt x="3223" y="2037"/>
                    </a:cubicBezTo>
                    <a:cubicBezTo>
                      <a:pt x="3192" y="2067"/>
                      <a:pt x="3162" y="2067"/>
                      <a:pt x="3162" y="2128"/>
                    </a:cubicBezTo>
                    <a:cubicBezTo>
                      <a:pt x="3101" y="2158"/>
                      <a:pt x="3162" y="2189"/>
                      <a:pt x="3162" y="2280"/>
                    </a:cubicBezTo>
                    <a:cubicBezTo>
                      <a:pt x="3162" y="2341"/>
                      <a:pt x="3162" y="2310"/>
                      <a:pt x="3101" y="2341"/>
                    </a:cubicBezTo>
                    <a:cubicBezTo>
                      <a:pt x="3071" y="2371"/>
                      <a:pt x="3071" y="2371"/>
                      <a:pt x="3071" y="2432"/>
                    </a:cubicBezTo>
                    <a:cubicBezTo>
                      <a:pt x="3071" y="2462"/>
                      <a:pt x="3010" y="2493"/>
                      <a:pt x="2949" y="2523"/>
                    </a:cubicBezTo>
                    <a:cubicBezTo>
                      <a:pt x="2919" y="2584"/>
                      <a:pt x="2949" y="2736"/>
                      <a:pt x="2949" y="2736"/>
                    </a:cubicBezTo>
                    <a:lnTo>
                      <a:pt x="2949" y="2827"/>
                    </a:lnTo>
                    <a:lnTo>
                      <a:pt x="2949" y="2949"/>
                    </a:lnTo>
                    <a:lnTo>
                      <a:pt x="3010" y="3070"/>
                    </a:lnTo>
                    <a:lnTo>
                      <a:pt x="3071" y="3101"/>
                    </a:lnTo>
                    <a:lnTo>
                      <a:pt x="3071" y="3192"/>
                    </a:lnTo>
                    <a:cubicBezTo>
                      <a:pt x="3071" y="3222"/>
                      <a:pt x="3040" y="3283"/>
                      <a:pt x="3040" y="3344"/>
                    </a:cubicBezTo>
                    <a:cubicBezTo>
                      <a:pt x="3040" y="3374"/>
                      <a:pt x="3010" y="3405"/>
                      <a:pt x="2949" y="3435"/>
                    </a:cubicBezTo>
                    <a:cubicBezTo>
                      <a:pt x="2919" y="3496"/>
                      <a:pt x="2888" y="3526"/>
                      <a:pt x="2888" y="3557"/>
                    </a:cubicBezTo>
                    <a:cubicBezTo>
                      <a:pt x="2858" y="3587"/>
                      <a:pt x="2797" y="3678"/>
                      <a:pt x="2767" y="3709"/>
                    </a:cubicBezTo>
                    <a:cubicBezTo>
                      <a:pt x="2736" y="3739"/>
                      <a:pt x="2706" y="3800"/>
                      <a:pt x="2615" y="3800"/>
                    </a:cubicBezTo>
                    <a:cubicBezTo>
                      <a:pt x="2554" y="3830"/>
                      <a:pt x="2433" y="3952"/>
                      <a:pt x="2402" y="3982"/>
                    </a:cubicBezTo>
                    <a:cubicBezTo>
                      <a:pt x="2341" y="4012"/>
                      <a:pt x="2189" y="4043"/>
                      <a:pt x="2189" y="4104"/>
                    </a:cubicBezTo>
                    <a:cubicBezTo>
                      <a:pt x="2174" y="4119"/>
                      <a:pt x="2136" y="4119"/>
                      <a:pt x="2094" y="4119"/>
                    </a:cubicBezTo>
                    <a:cubicBezTo>
                      <a:pt x="2053" y="4119"/>
                      <a:pt x="2007" y="4119"/>
                      <a:pt x="1977" y="4134"/>
                    </a:cubicBezTo>
                    <a:cubicBezTo>
                      <a:pt x="1946" y="4134"/>
                      <a:pt x="1825" y="4164"/>
                      <a:pt x="1825" y="4195"/>
                    </a:cubicBezTo>
                    <a:cubicBezTo>
                      <a:pt x="1825" y="4256"/>
                      <a:pt x="1794" y="4286"/>
                      <a:pt x="1794" y="4286"/>
                    </a:cubicBezTo>
                    <a:cubicBezTo>
                      <a:pt x="1794" y="4316"/>
                      <a:pt x="1733" y="4347"/>
                      <a:pt x="1733" y="4438"/>
                    </a:cubicBezTo>
                    <a:cubicBezTo>
                      <a:pt x="1733" y="4499"/>
                      <a:pt x="1673" y="4560"/>
                      <a:pt x="1673" y="4620"/>
                    </a:cubicBezTo>
                    <a:cubicBezTo>
                      <a:pt x="1673" y="4712"/>
                      <a:pt x="1642" y="4742"/>
                      <a:pt x="1581" y="4803"/>
                    </a:cubicBezTo>
                    <a:cubicBezTo>
                      <a:pt x="1551" y="4894"/>
                      <a:pt x="1521" y="4894"/>
                      <a:pt x="1429" y="4924"/>
                    </a:cubicBezTo>
                    <a:cubicBezTo>
                      <a:pt x="1369" y="4955"/>
                      <a:pt x="1277" y="5046"/>
                      <a:pt x="1277" y="5046"/>
                    </a:cubicBezTo>
                    <a:cubicBezTo>
                      <a:pt x="1277" y="5046"/>
                      <a:pt x="1217" y="5259"/>
                      <a:pt x="1217" y="5350"/>
                    </a:cubicBezTo>
                    <a:cubicBezTo>
                      <a:pt x="1217" y="5411"/>
                      <a:pt x="1186" y="5502"/>
                      <a:pt x="1186" y="5532"/>
                    </a:cubicBezTo>
                    <a:cubicBezTo>
                      <a:pt x="1186" y="5563"/>
                      <a:pt x="1126" y="5623"/>
                      <a:pt x="1126" y="5684"/>
                    </a:cubicBezTo>
                    <a:cubicBezTo>
                      <a:pt x="1126" y="5775"/>
                      <a:pt x="1095" y="5806"/>
                      <a:pt x="1065" y="5836"/>
                    </a:cubicBezTo>
                    <a:cubicBezTo>
                      <a:pt x="1034" y="5867"/>
                      <a:pt x="913" y="5927"/>
                      <a:pt x="882" y="5958"/>
                    </a:cubicBezTo>
                    <a:cubicBezTo>
                      <a:pt x="822" y="5988"/>
                      <a:pt x="791" y="5988"/>
                      <a:pt x="791" y="6019"/>
                    </a:cubicBezTo>
                    <a:cubicBezTo>
                      <a:pt x="761" y="6019"/>
                      <a:pt x="730" y="6110"/>
                      <a:pt x="730" y="6231"/>
                    </a:cubicBezTo>
                    <a:cubicBezTo>
                      <a:pt x="730" y="6323"/>
                      <a:pt x="639" y="6262"/>
                      <a:pt x="639" y="6323"/>
                    </a:cubicBezTo>
                    <a:cubicBezTo>
                      <a:pt x="609" y="6414"/>
                      <a:pt x="578" y="6687"/>
                      <a:pt x="578" y="6687"/>
                    </a:cubicBezTo>
                    <a:lnTo>
                      <a:pt x="487" y="6687"/>
                    </a:lnTo>
                    <a:cubicBezTo>
                      <a:pt x="457" y="6687"/>
                      <a:pt x="426" y="6718"/>
                      <a:pt x="426" y="6748"/>
                    </a:cubicBezTo>
                    <a:cubicBezTo>
                      <a:pt x="426" y="6778"/>
                      <a:pt x="335" y="6839"/>
                      <a:pt x="335" y="6839"/>
                    </a:cubicBezTo>
                    <a:lnTo>
                      <a:pt x="274" y="6991"/>
                    </a:lnTo>
                    <a:lnTo>
                      <a:pt x="274" y="7174"/>
                    </a:lnTo>
                    <a:cubicBezTo>
                      <a:pt x="274" y="7204"/>
                      <a:pt x="214" y="7295"/>
                      <a:pt x="214" y="7326"/>
                    </a:cubicBezTo>
                    <a:cubicBezTo>
                      <a:pt x="214" y="7356"/>
                      <a:pt x="274" y="7386"/>
                      <a:pt x="274" y="7447"/>
                    </a:cubicBezTo>
                    <a:cubicBezTo>
                      <a:pt x="279" y="7452"/>
                      <a:pt x="284" y="7453"/>
                      <a:pt x="289" y="7453"/>
                    </a:cubicBezTo>
                    <a:cubicBezTo>
                      <a:pt x="321" y="7453"/>
                      <a:pt x="366" y="7386"/>
                      <a:pt x="366" y="7386"/>
                    </a:cubicBezTo>
                    <a:cubicBezTo>
                      <a:pt x="366" y="7386"/>
                      <a:pt x="457" y="7447"/>
                      <a:pt x="487" y="7478"/>
                    </a:cubicBezTo>
                    <a:cubicBezTo>
                      <a:pt x="518" y="7508"/>
                      <a:pt x="518" y="7538"/>
                      <a:pt x="578" y="7599"/>
                    </a:cubicBezTo>
                    <a:cubicBezTo>
                      <a:pt x="609" y="7630"/>
                      <a:pt x="578" y="7782"/>
                      <a:pt x="578" y="7842"/>
                    </a:cubicBezTo>
                    <a:cubicBezTo>
                      <a:pt x="578" y="7888"/>
                      <a:pt x="563" y="7888"/>
                      <a:pt x="544" y="7888"/>
                    </a:cubicBezTo>
                    <a:cubicBezTo>
                      <a:pt x="525" y="7888"/>
                      <a:pt x="502" y="7888"/>
                      <a:pt x="487" y="7933"/>
                    </a:cubicBezTo>
                    <a:lnTo>
                      <a:pt x="487" y="8055"/>
                    </a:lnTo>
                    <a:cubicBezTo>
                      <a:pt x="487" y="8055"/>
                      <a:pt x="518" y="8085"/>
                      <a:pt x="518" y="8116"/>
                    </a:cubicBezTo>
                    <a:cubicBezTo>
                      <a:pt x="518" y="8146"/>
                      <a:pt x="518" y="8207"/>
                      <a:pt x="578" y="8268"/>
                    </a:cubicBezTo>
                    <a:cubicBezTo>
                      <a:pt x="609" y="8359"/>
                      <a:pt x="609" y="8298"/>
                      <a:pt x="609" y="8420"/>
                    </a:cubicBezTo>
                    <a:cubicBezTo>
                      <a:pt x="639" y="8511"/>
                      <a:pt x="609" y="8541"/>
                      <a:pt x="639" y="8602"/>
                    </a:cubicBezTo>
                    <a:lnTo>
                      <a:pt x="639" y="8815"/>
                    </a:lnTo>
                    <a:cubicBezTo>
                      <a:pt x="639" y="8876"/>
                      <a:pt x="609" y="8845"/>
                      <a:pt x="578" y="8876"/>
                    </a:cubicBezTo>
                    <a:cubicBezTo>
                      <a:pt x="518" y="8876"/>
                      <a:pt x="518" y="8997"/>
                      <a:pt x="518" y="9028"/>
                    </a:cubicBezTo>
                    <a:cubicBezTo>
                      <a:pt x="518" y="9058"/>
                      <a:pt x="518" y="9149"/>
                      <a:pt x="487" y="9180"/>
                    </a:cubicBezTo>
                    <a:cubicBezTo>
                      <a:pt x="487" y="9210"/>
                      <a:pt x="457" y="9271"/>
                      <a:pt x="426" y="9301"/>
                    </a:cubicBezTo>
                    <a:lnTo>
                      <a:pt x="426" y="9453"/>
                    </a:lnTo>
                    <a:cubicBezTo>
                      <a:pt x="426" y="9514"/>
                      <a:pt x="366" y="9575"/>
                      <a:pt x="366" y="9605"/>
                    </a:cubicBezTo>
                    <a:cubicBezTo>
                      <a:pt x="366" y="9666"/>
                      <a:pt x="214" y="9757"/>
                      <a:pt x="183" y="9788"/>
                    </a:cubicBezTo>
                    <a:cubicBezTo>
                      <a:pt x="153" y="9879"/>
                      <a:pt x="62" y="9879"/>
                      <a:pt x="62" y="9879"/>
                    </a:cubicBezTo>
                    <a:lnTo>
                      <a:pt x="1" y="9909"/>
                    </a:lnTo>
                    <a:cubicBezTo>
                      <a:pt x="1" y="9909"/>
                      <a:pt x="1" y="9940"/>
                      <a:pt x="31" y="9940"/>
                    </a:cubicBezTo>
                    <a:cubicBezTo>
                      <a:pt x="62" y="9940"/>
                      <a:pt x="62" y="10031"/>
                      <a:pt x="62" y="10031"/>
                    </a:cubicBezTo>
                    <a:cubicBezTo>
                      <a:pt x="62" y="10061"/>
                      <a:pt x="153" y="10092"/>
                      <a:pt x="153" y="10122"/>
                    </a:cubicBezTo>
                    <a:cubicBezTo>
                      <a:pt x="153" y="10183"/>
                      <a:pt x="183" y="10183"/>
                      <a:pt x="214" y="10213"/>
                    </a:cubicBezTo>
                    <a:lnTo>
                      <a:pt x="305" y="10274"/>
                    </a:lnTo>
                    <a:cubicBezTo>
                      <a:pt x="366" y="10335"/>
                      <a:pt x="335" y="10335"/>
                      <a:pt x="335" y="10365"/>
                    </a:cubicBezTo>
                    <a:cubicBezTo>
                      <a:pt x="335" y="10396"/>
                      <a:pt x="426" y="10487"/>
                      <a:pt x="457" y="10517"/>
                    </a:cubicBezTo>
                    <a:cubicBezTo>
                      <a:pt x="467" y="10527"/>
                      <a:pt x="460" y="10531"/>
                      <a:pt x="447" y="10531"/>
                    </a:cubicBezTo>
                    <a:cubicBezTo>
                      <a:pt x="420" y="10531"/>
                      <a:pt x="366" y="10517"/>
                      <a:pt x="366" y="10517"/>
                    </a:cubicBezTo>
                    <a:cubicBezTo>
                      <a:pt x="366" y="10517"/>
                      <a:pt x="305" y="10487"/>
                      <a:pt x="305" y="10426"/>
                    </a:cubicBezTo>
                    <a:cubicBezTo>
                      <a:pt x="305" y="10396"/>
                      <a:pt x="214" y="10396"/>
                      <a:pt x="214" y="10396"/>
                    </a:cubicBezTo>
                    <a:cubicBezTo>
                      <a:pt x="214" y="10396"/>
                      <a:pt x="183" y="10426"/>
                      <a:pt x="214" y="10548"/>
                    </a:cubicBezTo>
                    <a:cubicBezTo>
                      <a:pt x="274" y="10639"/>
                      <a:pt x="214" y="10669"/>
                      <a:pt x="214" y="10699"/>
                    </a:cubicBezTo>
                    <a:cubicBezTo>
                      <a:pt x="214" y="10730"/>
                      <a:pt x="305" y="10791"/>
                      <a:pt x="366" y="10791"/>
                    </a:cubicBezTo>
                    <a:cubicBezTo>
                      <a:pt x="457" y="10791"/>
                      <a:pt x="335" y="10821"/>
                      <a:pt x="305" y="10821"/>
                    </a:cubicBezTo>
                    <a:cubicBezTo>
                      <a:pt x="274" y="10821"/>
                      <a:pt x="214" y="10821"/>
                      <a:pt x="214" y="10851"/>
                    </a:cubicBezTo>
                    <a:lnTo>
                      <a:pt x="214" y="10943"/>
                    </a:lnTo>
                    <a:cubicBezTo>
                      <a:pt x="214" y="10973"/>
                      <a:pt x="305" y="10973"/>
                      <a:pt x="366" y="10973"/>
                    </a:cubicBezTo>
                    <a:lnTo>
                      <a:pt x="426" y="10973"/>
                    </a:lnTo>
                    <a:cubicBezTo>
                      <a:pt x="426" y="10973"/>
                      <a:pt x="366" y="11095"/>
                      <a:pt x="426" y="11095"/>
                    </a:cubicBezTo>
                    <a:cubicBezTo>
                      <a:pt x="426" y="11103"/>
                      <a:pt x="429" y="11107"/>
                      <a:pt x="432" y="11107"/>
                    </a:cubicBezTo>
                    <a:cubicBezTo>
                      <a:pt x="443" y="11107"/>
                      <a:pt x="465" y="11078"/>
                      <a:pt x="487" y="11034"/>
                    </a:cubicBezTo>
                    <a:cubicBezTo>
                      <a:pt x="518" y="11034"/>
                      <a:pt x="518" y="11034"/>
                      <a:pt x="609" y="11125"/>
                    </a:cubicBezTo>
                    <a:cubicBezTo>
                      <a:pt x="609" y="11125"/>
                      <a:pt x="639" y="11125"/>
                      <a:pt x="761" y="11034"/>
                    </a:cubicBezTo>
                    <a:cubicBezTo>
                      <a:pt x="782" y="11012"/>
                      <a:pt x="804" y="10991"/>
                      <a:pt x="836" y="10991"/>
                    </a:cubicBezTo>
                    <a:cubicBezTo>
                      <a:pt x="849" y="10991"/>
                      <a:pt x="865" y="10995"/>
                      <a:pt x="882" y="11003"/>
                    </a:cubicBezTo>
                    <a:cubicBezTo>
                      <a:pt x="913" y="11034"/>
                      <a:pt x="882" y="11034"/>
                      <a:pt x="882" y="11095"/>
                    </a:cubicBezTo>
                    <a:cubicBezTo>
                      <a:pt x="882" y="11125"/>
                      <a:pt x="791" y="11125"/>
                      <a:pt x="791" y="11125"/>
                    </a:cubicBezTo>
                    <a:cubicBezTo>
                      <a:pt x="761" y="11125"/>
                      <a:pt x="761" y="11186"/>
                      <a:pt x="761" y="11186"/>
                    </a:cubicBezTo>
                    <a:lnTo>
                      <a:pt x="761" y="11307"/>
                    </a:lnTo>
                    <a:cubicBezTo>
                      <a:pt x="761" y="11338"/>
                      <a:pt x="882" y="11429"/>
                      <a:pt x="882" y="11429"/>
                    </a:cubicBezTo>
                    <a:cubicBezTo>
                      <a:pt x="882" y="11459"/>
                      <a:pt x="943" y="11459"/>
                      <a:pt x="943" y="11490"/>
                    </a:cubicBezTo>
                    <a:cubicBezTo>
                      <a:pt x="974" y="11490"/>
                      <a:pt x="974" y="11551"/>
                      <a:pt x="1034" y="11551"/>
                    </a:cubicBezTo>
                    <a:cubicBezTo>
                      <a:pt x="1065" y="11551"/>
                      <a:pt x="1034" y="11611"/>
                      <a:pt x="1034" y="11703"/>
                    </a:cubicBezTo>
                    <a:cubicBezTo>
                      <a:pt x="1034" y="11733"/>
                      <a:pt x="1065" y="11763"/>
                      <a:pt x="1095" y="11763"/>
                    </a:cubicBezTo>
                    <a:cubicBezTo>
                      <a:pt x="1126" y="11763"/>
                      <a:pt x="1186" y="11794"/>
                      <a:pt x="1186" y="11794"/>
                    </a:cubicBezTo>
                    <a:cubicBezTo>
                      <a:pt x="1186" y="11794"/>
                      <a:pt x="1217" y="11885"/>
                      <a:pt x="1277" y="11915"/>
                    </a:cubicBezTo>
                    <a:cubicBezTo>
                      <a:pt x="1338" y="11946"/>
                      <a:pt x="1369" y="11946"/>
                      <a:pt x="1399" y="12006"/>
                    </a:cubicBezTo>
                    <a:cubicBezTo>
                      <a:pt x="1429" y="12037"/>
                      <a:pt x="1429" y="12098"/>
                      <a:pt x="1429" y="12158"/>
                    </a:cubicBezTo>
                    <a:cubicBezTo>
                      <a:pt x="1490" y="12189"/>
                      <a:pt x="1551" y="12219"/>
                      <a:pt x="1551" y="12219"/>
                    </a:cubicBezTo>
                    <a:cubicBezTo>
                      <a:pt x="1551" y="12219"/>
                      <a:pt x="1521" y="12219"/>
                      <a:pt x="1521" y="12250"/>
                    </a:cubicBezTo>
                    <a:cubicBezTo>
                      <a:pt x="1551" y="12310"/>
                      <a:pt x="1429" y="12371"/>
                      <a:pt x="1429" y="12371"/>
                    </a:cubicBezTo>
                    <a:cubicBezTo>
                      <a:pt x="1429" y="12371"/>
                      <a:pt x="1429" y="12402"/>
                      <a:pt x="1490" y="12462"/>
                    </a:cubicBezTo>
                    <a:cubicBezTo>
                      <a:pt x="1521" y="12493"/>
                      <a:pt x="1490" y="12523"/>
                      <a:pt x="1490" y="12554"/>
                    </a:cubicBezTo>
                    <a:cubicBezTo>
                      <a:pt x="1490" y="12614"/>
                      <a:pt x="1521" y="12675"/>
                      <a:pt x="1551" y="12675"/>
                    </a:cubicBezTo>
                    <a:lnTo>
                      <a:pt x="1642" y="12766"/>
                    </a:lnTo>
                    <a:cubicBezTo>
                      <a:pt x="1642" y="12766"/>
                      <a:pt x="1703" y="12797"/>
                      <a:pt x="1733" y="12827"/>
                    </a:cubicBezTo>
                    <a:cubicBezTo>
                      <a:pt x="1754" y="12837"/>
                      <a:pt x="1767" y="12841"/>
                      <a:pt x="1778" y="12841"/>
                    </a:cubicBezTo>
                    <a:cubicBezTo>
                      <a:pt x="1801" y="12841"/>
                      <a:pt x="1814" y="12827"/>
                      <a:pt x="1855" y="12827"/>
                    </a:cubicBezTo>
                    <a:cubicBezTo>
                      <a:pt x="1946" y="12827"/>
                      <a:pt x="1885" y="12858"/>
                      <a:pt x="1946" y="12918"/>
                    </a:cubicBezTo>
                    <a:cubicBezTo>
                      <a:pt x="1977" y="12979"/>
                      <a:pt x="1977" y="12979"/>
                      <a:pt x="2007" y="12979"/>
                    </a:cubicBezTo>
                    <a:cubicBezTo>
                      <a:pt x="2037" y="13010"/>
                      <a:pt x="2037" y="13070"/>
                      <a:pt x="2098" y="13070"/>
                    </a:cubicBezTo>
                    <a:cubicBezTo>
                      <a:pt x="2129" y="13101"/>
                      <a:pt x="2129" y="13131"/>
                      <a:pt x="2189" y="13162"/>
                    </a:cubicBezTo>
                    <a:cubicBezTo>
                      <a:pt x="2281" y="13222"/>
                      <a:pt x="2341" y="13222"/>
                      <a:pt x="2402" y="13222"/>
                    </a:cubicBezTo>
                    <a:cubicBezTo>
                      <a:pt x="2433" y="13222"/>
                      <a:pt x="2433" y="13253"/>
                      <a:pt x="2463" y="13283"/>
                    </a:cubicBezTo>
                    <a:cubicBezTo>
                      <a:pt x="2463" y="13314"/>
                      <a:pt x="2554" y="13435"/>
                      <a:pt x="2554" y="13465"/>
                    </a:cubicBezTo>
                    <a:cubicBezTo>
                      <a:pt x="2554" y="13526"/>
                      <a:pt x="2645" y="13557"/>
                      <a:pt x="2706" y="13557"/>
                    </a:cubicBezTo>
                    <a:cubicBezTo>
                      <a:pt x="2736" y="13557"/>
                      <a:pt x="2858" y="13617"/>
                      <a:pt x="2888" y="13678"/>
                    </a:cubicBezTo>
                    <a:cubicBezTo>
                      <a:pt x="2919" y="13709"/>
                      <a:pt x="3010" y="13769"/>
                      <a:pt x="3071" y="13830"/>
                    </a:cubicBezTo>
                    <a:cubicBezTo>
                      <a:pt x="3162" y="13861"/>
                      <a:pt x="3192" y="13891"/>
                      <a:pt x="3253" y="13891"/>
                    </a:cubicBezTo>
                    <a:cubicBezTo>
                      <a:pt x="3314" y="13891"/>
                      <a:pt x="3344" y="13982"/>
                      <a:pt x="3375" y="13982"/>
                    </a:cubicBezTo>
                    <a:cubicBezTo>
                      <a:pt x="3405" y="13982"/>
                      <a:pt x="3466" y="13921"/>
                      <a:pt x="3496" y="13891"/>
                    </a:cubicBezTo>
                    <a:cubicBezTo>
                      <a:pt x="3527" y="13876"/>
                      <a:pt x="3542" y="13876"/>
                      <a:pt x="3557" y="13876"/>
                    </a:cubicBezTo>
                    <a:cubicBezTo>
                      <a:pt x="3572" y="13876"/>
                      <a:pt x="3588" y="13876"/>
                      <a:pt x="3618" y="13861"/>
                    </a:cubicBezTo>
                    <a:cubicBezTo>
                      <a:pt x="3648" y="13861"/>
                      <a:pt x="3648" y="13830"/>
                      <a:pt x="3679" y="13830"/>
                    </a:cubicBezTo>
                    <a:cubicBezTo>
                      <a:pt x="3694" y="13800"/>
                      <a:pt x="3717" y="13800"/>
                      <a:pt x="3740" y="13800"/>
                    </a:cubicBezTo>
                    <a:cubicBezTo>
                      <a:pt x="3762" y="13800"/>
                      <a:pt x="3785" y="13800"/>
                      <a:pt x="3800" y="13769"/>
                    </a:cubicBezTo>
                    <a:cubicBezTo>
                      <a:pt x="3831" y="13739"/>
                      <a:pt x="3861" y="13739"/>
                      <a:pt x="3952" y="13709"/>
                    </a:cubicBezTo>
                    <a:cubicBezTo>
                      <a:pt x="3983" y="13678"/>
                      <a:pt x="4013" y="13678"/>
                      <a:pt x="4074" y="13617"/>
                    </a:cubicBezTo>
                    <a:lnTo>
                      <a:pt x="4135" y="13617"/>
                    </a:lnTo>
                    <a:cubicBezTo>
                      <a:pt x="4165" y="13617"/>
                      <a:pt x="4226" y="13617"/>
                      <a:pt x="4287" y="13678"/>
                    </a:cubicBezTo>
                    <a:cubicBezTo>
                      <a:pt x="4311" y="13686"/>
                      <a:pt x="4329" y="13690"/>
                      <a:pt x="4342" y="13690"/>
                    </a:cubicBezTo>
                    <a:cubicBezTo>
                      <a:pt x="4378" y="13690"/>
                      <a:pt x="4378" y="13662"/>
                      <a:pt x="4378" y="13617"/>
                    </a:cubicBezTo>
                    <a:cubicBezTo>
                      <a:pt x="4408" y="13587"/>
                      <a:pt x="4408" y="13587"/>
                      <a:pt x="4439" y="13587"/>
                    </a:cubicBezTo>
                    <a:cubicBezTo>
                      <a:pt x="4469" y="13587"/>
                      <a:pt x="4530" y="13557"/>
                      <a:pt x="4560" y="13557"/>
                    </a:cubicBezTo>
                    <a:cubicBezTo>
                      <a:pt x="4591" y="13557"/>
                      <a:pt x="4621" y="13587"/>
                      <a:pt x="4712" y="13587"/>
                    </a:cubicBezTo>
                    <a:cubicBezTo>
                      <a:pt x="4727" y="13602"/>
                      <a:pt x="4727" y="13602"/>
                      <a:pt x="4724" y="13602"/>
                    </a:cubicBezTo>
                    <a:cubicBezTo>
                      <a:pt x="4720" y="13602"/>
                      <a:pt x="4712" y="13602"/>
                      <a:pt x="4712" y="13617"/>
                    </a:cubicBezTo>
                    <a:cubicBezTo>
                      <a:pt x="4712" y="13635"/>
                      <a:pt x="4715" y="13643"/>
                      <a:pt x="4722" y="13643"/>
                    </a:cubicBezTo>
                    <a:cubicBezTo>
                      <a:pt x="4738" y="13643"/>
                      <a:pt x="4778" y="13600"/>
                      <a:pt x="4864" y="13557"/>
                    </a:cubicBezTo>
                    <a:cubicBezTo>
                      <a:pt x="4864" y="13557"/>
                      <a:pt x="4925" y="13587"/>
                      <a:pt x="4986" y="13617"/>
                    </a:cubicBezTo>
                    <a:cubicBezTo>
                      <a:pt x="5001" y="13648"/>
                      <a:pt x="5009" y="13648"/>
                      <a:pt x="5016" y="13648"/>
                    </a:cubicBezTo>
                    <a:cubicBezTo>
                      <a:pt x="5024" y="13648"/>
                      <a:pt x="5031" y="13648"/>
                      <a:pt x="5047" y="13678"/>
                    </a:cubicBezTo>
                    <a:cubicBezTo>
                      <a:pt x="5077" y="13678"/>
                      <a:pt x="5168" y="13709"/>
                      <a:pt x="5168" y="13709"/>
                    </a:cubicBezTo>
                    <a:cubicBezTo>
                      <a:pt x="5168" y="13709"/>
                      <a:pt x="5229" y="13709"/>
                      <a:pt x="5290" y="13739"/>
                    </a:cubicBezTo>
                    <a:lnTo>
                      <a:pt x="5351" y="13739"/>
                    </a:lnTo>
                    <a:cubicBezTo>
                      <a:pt x="5381" y="13739"/>
                      <a:pt x="5381" y="13709"/>
                      <a:pt x="5381" y="13678"/>
                    </a:cubicBezTo>
                    <a:cubicBezTo>
                      <a:pt x="5381" y="13617"/>
                      <a:pt x="5442" y="13617"/>
                      <a:pt x="5472" y="13587"/>
                    </a:cubicBezTo>
                    <a:cubicBezTo>
                      <a:pt x="5502" y="13557"/>
                      <a:pt x="5533" y="13557"/>
                      <a:pt x="5594" y="13557"/>
                    </a:cubicBezTo>
                    <a:cubicBezTo>
                      <a:pt x="5624" y="13557"/>
                      <a:pt x="5624" y="13557"/>
                      <a:pt x="5654" y="13526"/>
                    </a:cubicBezTo>
                    <a:cubicBezTo>
                      <a:pt x="5685" y="13526"/>
                      <a:pt x="5746" y="13526"/>
                      <a:pt x="5746" y="13557"/>
                    </a:cubicBezTo>
                    <a:cubicBezTo>
                      <a:pt x="5746" y="13567"/>
                      <a:pt x="5752" y="13570"/>
                      <a:pt x="5763" y="13570"/>
                    </a:cubicBezTo>
                    <a:cubicBezTo>
                      <a:pt x="5783" y="13570"/>
                      <a:pt x="5817" y="13557"/>
                      <a:pt x="5837" y="13557"/>
                    </a:cubicBezTo>
                    <a:cubicBezTo>
                      <a:pt x="5898" y="13557"/>
                      <a:pt x="5898" y="13526"/>
                      <a:pt x="5928" y="13465"/>
                    </a:cubicBezTo>
                    <a:lnTo>
                      <a:pt x="5989" y="13405"/>
                    </a:lnTo>
                    <a:lnTo>
                      <a:pt x="6202" y="13405"/>
                    </a:lnTo>
                    <a:cubicBezTo>
                      <a:pt x="6262" y="13405"/>
                      <a:pt x="6262" y="13405"/>
                      <a:pt x="6354" y="13374"/>
                    </a:cubicBezTo>
                    <a:cubicBezTo>
                      <a:pt x="6384" y="13314"/>
                      <a:pt x="6384" y="13253"/>
                      <a:pt x="6414" y="13222"/>
                    </a:cubicBezTo>
                    <a:cubicBezTo>
                      <a:pt x="6445" y="13162"/>
                      <a:pt x="6566" y="13131"/>
                      <a:pt x="6597" y="13131"/>
                    </a:cubicBezTo>
                    <a:cubicBezTo>
                      <a:pt x="6658" y="13131"/>
                      <a:pt x="6749" y="13101"/>
                      <a:pt x="6749" y="13101"/>
                    </a:cubicBezTo>
                    <a:lnTo>
                      <a:pt x="7053" y="13101"/>
                    </a:lnTo>
                    <a:cubicBezTo>
                      <a:pt x="7113" y="13101"/>
                      <a:pt x="7205" y="13101"/>
                      <a:pt x="7265" y="13070"/>
                    </a:cubicBezTo>
                    <a:cubicBezTo>
                      <a:pt x="7296" y="13070"/>
                      <a:pt x="7357" y="13070"/>
                      <a:pt x="7417" y="13101"/>
                    </a:cubicBezTo>
                    <a:cubicBezTo>
                      <a:pt x="7448" y="13101"/>
                      <a:pt x="7478" y="13101"/>
                      <a:pt x="7478" y="13131"/>
                    </a:cubicBezTo>
                    <a:cubicBezTo>
                      <a:pt x="7509" y="13162"/>
                      <a:pt x="7569" y="13162"/>
                      <a:pt x="7569" y="13253"/>
                    </a:cubicBezTo>
                    <a:cubicBezTo>
                      <a:pt x="7569" y="13314"/>
                      <a:pt x="7630" y="13314"/>
                      <a:pt x="7661" y="13374"/>
                    </a:cubicBezTo>
                    <a:cubicBezTo>
                      <a:pt x="7721" y="13405"/>
                      <a:pt x="7721" y="13435"/>
                      <a:pt x="7752" y="13465"/>
                    </a:cubicBezTo>
                    <a:cubicBezTo>
                      <a:pt x="7782" y="13526"/>
                      <a:pt x="7752" y="13557"/>
                      <a:pt x="7752" y="13587"/>
                    </a:cubicBezTo>
                    <a:cubicBezTo>
                      <a:pt x="7721" y="13617"/>
                      <a:pt x="7721" y="13678"/>
                      <a:pt x="7752" y="13739"/>
                    </a:cubicBezTo>
                    <a:cubicBezTo>
                      <a:pt x="7752" y="13771"/>
                      <a:pt x="7752" y="13781"/>
                      <a:pt x="7753" y="13781"/>
                    </a:cubicBezTo>
                    <a:cubicBezTo>
                      <a:pt x="7755" y="13781"/>
                      <a:pt x="7759" y="13763"/>
                      <a:pt x="7770" y="13763"/>
                    </a:cubicBezTo>
                    <a:cubicBezTo>
                      <a:pt x="7773" y="13763"/>
                      <a:pt x="7777" y="13765"/>
                      <a:pt x="7782" y="13769"/>
                    </a:cubicBezTo>
                    <a:cubicBezTo>
                      <a:pt x="7813" y="13830"/>
                      <a:pt x="7782" y="13861"/>
                      <a:pt x="7782" y="13891"/>
                    </a:cubicBezTo>
                    <a:cubicBezTo>
                      <a:pt x="7782" y="13921"/>
                      <a:pt x="7813" y="13982"/>
                      <a:pt x="7813" y="13982"/>
                    </a:cubicBezTo>
                    <a:lnTo>
                      <a:pt x="7934" y="13982"/>
                    </a:lnTo>
                    <a:cubicBezTo>
                      <a:pt x="7965" y="13982"/>
                      <a:pt x="7965" y="13982"/>
                      <a:pt x="8025" y="13921"/>
                    </a:cubicBezTo>
                    <a:lnTo>
                      <a:pt x="8056" y="13891"/>
                    </a:lnTo>
                    <a:cubicBezTo>
                      <a:pt x="8056" y="13891"/>
                      <a:pt x="8083" y="13878"/>
                      <a:pt x="8101" y="13878"/>
                    </a:cubicBezTo>
                    <a:cubicBezTo>
                      <a:pt x="8110" y="13878"/>
                      <a:pt x="8117" y="13881"/>
                      <a:pt x="8117" y="13891"/>
                    </a:cubicBezTo>
                    <a:lnTo>
                      <a:pt x="8208" y="13891"/>
                    </a:lnTo>
                    <a:cubicBezTo>
                      <a:pt x="8238" y="13891"/>
                      <a:pt x="8269" y="13921"/>
                      <a:pt x="8329" y="13921"/>
                    </a:cubicBezTo>
                    <a:cubicBezTo>
                      <a:pt x="8360" y="13921"/>
                      <a:pt x="8420" y="13891"/>
                      <a:pt x="8512" y="13861"/>
                    </a:cubicBezTo>
                    <a:cubicBezTo>
                      <a:pt x="8572" y="13861"/>
                      <a:pt x="8542" y="13739"/>
                      <a:pt x="8542" y="13709"/>
                    </a:cubicBezTo>
                    <a:cubicBezTo>
                      <a:pt x="8544" y="13706"/>
                      <a:pt x="8547" y="13705"/>
                      <a:pt x="8549" y="13705"/>
                    </a:cubicBezTo>
                    <a:cubicBezTo>
                      <a:pt x="8572" y="13705"/>
                      <a:pt x="8572" y="13861"/>
                      <a:pt x="8572" y="13861"/>
                    </a:cubicBezTo>
                    <a:cubicBezTo>
                      <a:pt x="8572" y="13861"/>
                      <a:pt x="8664" y="13891"/>
                      <a:pt x="8664" y="13921"/>
                    </a:cubicBezTo>
                    <a:lnTo>
                      <a:pt x="8664" y="14043"/>
                    </a:lnTo>
                    <a:cubicBezTo>
                      <a:pt x="8664" y="14053"/>
                      <a:pt x="8677" y="14057"/>
                      <a:pt x="8695" y="14057"/>
                    </a:cubicBezTo>
                    <a:cubicBezTo>
                      <a:pt x="8731" y="14057"/>
                      <a:pt x="8785" y="14043"/>
                      <a:pt x="8785" y="14043"/>
                    </a:cubicBezTo>
                    <a:lnTo>
                      <a:pt x="8785" y="14134"/>
                    </a:lnTo>
                    <a:cubicBezTo>
                      <a:pt x="8785" y="14165"/>
                      <a:pt x="8816" y="14286"/>
                      <a:pt x="8785" y="14317"/>
                    </a:cubicBezTo>
                    <a:cubicBezTo>
                      <a:pt x="8785" y="14347"/>
                      <a:pt x="8816" y="14377"/>
                      <a:pt x="8785" y="14438"/>
                    </a:cubicBezTo>
                    <a:cubicBezTo>
                      <a:pt x="8724" y="14438"/>
                      <a:pt x="8785" y="14469"/>
                      <a:pt x="8785" y="14499"/>
                    </a:cubicBezTo>
                    <a:cubicBezTo>
                      <a:pt x="8785" y="14529"/>
                      <a:pt x="8724" y="14590"/>
                      <a:pt x="8724" y="14621"/>
                    </a:cubicBezTo>
                    <a:cubicBezTo>
                      <a:pt x="8724" y="14651"/>
                      <a:pt x="8694" y="14651"/>
                      <a:pt x="8664" y="14681"/>
                    </a:cubicBezTo>
                    <a:cubicBezTo>
                      <a:pt x="8664" y="14742"/>
                      <a:pt x="8664" y="14803"/>
                      <a:pt x="8633" y="14894"/>
                    </a:cubicBezTo>
                    <a:cubicBezTo>
                      <a:pt x="8611" y="14917"/>
                      <a:pt x="8605" y="14922"/>
                      <a:pt x="8603" y="14922"/>
                    </a:cubicBezTo>
                    <a:cubicBezTo>
                      <a:pt x="8602" y="14922"/>
                      <a:pt x="8605" y="14915"/>
                      <a:pt x="8598" y="14915"/>
                    </a:cubicBezTo>
                    <a:cubicBezTo>
                      <a:pt x="8594" y="14915"/>
                      <a:pt x="8586" y="14918"/>
                      <a:pt x="8572" y="14924"/>
                    </a:cubicBezTo>
                    <a:cubicBezTo>
                      <a:pt x="8542" y="14955"/>
                      <a:pt x="8542" y="14985"/>
                      <a:pt x="8542" y="14985"/>
                    </a:cubicBezTo>
                    <a:cubicBezTo>
                      <a:pt x="8512" y="14985"/>
                      <a:pt x="8512" y="14985"/>
                      <a:pt x="8481" y="15046"/>
                    </a:cubicBezTo>
                    <a:cubicBezTo>
                      <a:pt x="8420" y="15076"/>
                      <a:pt x="8481" y="15107"/>
                      <a:pt x="8481" y="15107"/>
                    </a:cubicBezTo>
                    <a:cubicBezTo>
                      <a:pt x="8481" y="15137"/>
                      <a:pt x="8542" y="15137"/>
                      <a:pt x="8512" y="15198"/>
                    </a:cubicBezTo>
                    <a:cubicBezTo>
                      <a:pt x="8512" y="15228"/>
                      <a:pt x="8512" y="15289"/>
                      <a:pt x="8481" y="15289"/>
                    </a:cubicBezTo>
                    <a:cubicBezTo>
                      <a:pt x="8420" y="15289"/>
                      <a:pt x="8390" y="15411"/>
                      <a:pt x="8390" y="15411"/>
                    </a:cubicBezTo>
                    <a:lnTo>
                      <a:pt x="8360" y="15563"/>
                    </a:lnTo>
                    <a:lnTo>
                      <a:pt x="8329" y="15593"/>
                    </a:lnTo>
                    <a:cubicBezTo>
                      <a:pt x="8329" y="15593"/>
                      <a:pt x="8269" y="15684"/>
                      <a:pt x="8269" y="15745"/>
                    </a:cubicBezTo>
                    <a:cubicBezTo>
                      <a:pt x="8269" y="15836"/>
                      <a:pt x="8269" y="15836"/>
                      <a:pt x="8208" y="15836"/>
                    </a:cubicBezTo>
                    <a:lnTo>
                      <a:pt x="8177" y="15836"/>
                    </a:lnTo>
                    <a:cubicBezTo>
                      <a:pt x="8177" y="15836"/>
                      <a:pt x="8117" y="15958"/>
                      <a:pt x="8117" y="15988"/>
                    </a:cubicBezTo>
                    <a:cubicBezTo>
                      <a:pt x="8117" y="16019"/>
                      <a:pt x="8117" y="16049"/>
                      <a:pt x="8177" y="16110"/>
                    </a:cubicBezTo>
                    <a:lnTo>
                      <a:pt x="8177" y="16201"/>
                    </a:lnTo>
                    <a:cubicBezTo>
                      <a:pt x="8177" y="16262"/>
                      <a:pt x="8177" y="16292"/>
                      <a:pt x="8208" y="16323"/>
                    </a:cubicBezTo>
                    <a:cubicBezTo>
                      <a:pt x="8208" y="16353"/>
                      <a:pt x="8238" y="16414"/>
                      <a:pt x="8269" y="16444"/>
                    </a:cubicBezTo>
                    <a:cubicBezTo>
                      <a:pt x="8269" y="16475"/>
                      <a:pt x="8269" y="16566"/>
                      <a:pt x="8329" y="16627"/>
                    </a:cubicBezTo>
                    <a:cubicBezTo>
                      <a:pt x="8360" y="16718"/>
                      <a:pt x="8360" y="16779"/>
                      <a:pt x="8390" y="16809"/>
                    </a:cubicBezTo>
                    <a:cubicBezTo>
                      <a:pt x="8420" y="16870"/>
                      <a:pt x="8420" y="16931"/>
                      <a:pt x="8481" y="16961"/>
                    </a:cubicBezTo>
                    <a:cubicBezTo>
                      <a:pt x="8512" y="17022"/>
                      <a:pt x="8512" y="17083"/>
                      <a:pt x="8542" y="17174"/>
                    </a:cubicBezTo>
                    <a:cubicBezTo>
                      <a:pt x="8542" y="17235"/>
                      <a:pt x="8512" y="17265"/>
                      <a:pt x="8542" y="17326"/>
                    </a:cubicBezTo>
                    <a:cubicBezTo>
                      <a:pt x="8572" y="17356"/>
                      <a:pt x="8542" y="17387"/>
                      <a:pt x="8572" y="17417"/>
                    </a:cubicBezTo>
                    <a:cubicBezTo>
                      <a:pt x="8633" y="17478"/>
                      <a:pt x="8542" y="17508"/>
                      <a:pt x="8542" y="17508"/>
                    </a:cubicBezTo>
                    <a:lnTo>
                      <a:pt x="8542" y="17690"/>
                    </a:lnTo>
                    <a:cubicBezTo>
                      <a:pt x="8553" y="17733"/>
                      <a:pt x="8556" y="17746"/>
                      <a:pt x="8556" y="17746"/>
                    </a:cubicBezTo>
                    <a:cubicBezTo>
                      <a:pt x="8555" y="17746"/>
                      <a:pt x="8546" y="17716"/>
                      <a:pt x="8543" y="17716"/>
                    </a:cubicBezTo>
                    <a:cubicBezTo>
                      <a:pt x="8542" y="17716"/>
                      <a:pt x="8542" y="17717"/>
                      <a:pt x="8542" y="17721"/>
                    </a:cubicBezTo>
                    <a:cubicBezTo>
                      <a:pt x="8542" y="17782"/>
                      <a:pt x="8512" y="17782"/>
                      <a:pt x="8481" y="17812"/>
                    </a:cubicBezTo>
                    <a:cubicBezTo>
                      <a:pt x="8420" y="17842"/>
                      <a:pt x="8481" y="17873"/>
                      <a:pt x="8512" y="17994"/>
                    </a:cubicBezTo>
                    <a:cubicBezTo>
                      <a:pt x="8522" y="18027"/>
                      <a:pt x="8526" y="18036"/>
                      <a:pt x="8525" y="18036"/>
                    </a:cubicBezTo>
                    <a:cubicBezTo>
                      <a:pt x="8525" y="18036"/>
                      <a:pt x="8517" y="18018"/>
                      <a:pt x="8514" y="18018"/>
                    </a:cubicBezTo>
                    <a:cubicBezTo>
                      <a:pt x="8512" y="18018"/>
                      <a:pt x="8512" y="18020"/>
                      <a:pt x="8512" y="18025"/>
                    </a:cubicBezTo>
                    <a:lnTo>
                      <a:pt x="8512" y="18177"/>
                    </a:lnTo>
                    <a:cubicBezTo>
                      <a:pt x="8512" y="18268"/>
                      <a:pt x="8512" y="18298"/>
                      <a:pt x="8481" y="18329"/>
                    </a:cubicBezTo>
                    <a:lnTo>
                      <a:pt x="8481" y="18542"/>
                    </a:lnTo>
                    <a:cubicBezTo>
                      <a:pt x="8481" y="18633"/>
                      <a:pt x="8420" y="18602"/>
                      <a:pt x="8390" y="18694"/>
                    </a:cubicBezTo>
                    <a:cubicBezTo>
                      <a:pt x="8360" y="18754"/>
                      <a:pt x="8329" y="18724"/>
                      <a:pt x="8269" y="18754"/>
                    </a:cubicBezTo>
                    <a:cubicBezTo>
                      <a:pt x="8238" y="18785"/>
                      <a:pt x="8238" y="18906"/>
                      <a:pt x="8238" y="18997"/>
                    </a:cubicBezTo>
                    <a:lnTo>
                      <a:pt x="8238" y="19180"/>
                    </a:lnTo>
                    <a:lnTo>
                      <a:pt x="8238" y="19301"/>
                    </a:lnTo>
                    <a:cubicBezTo>
                      <a:pt x="8238" y="19362"/>
                      <a:pt x="8177" y="19484"/>
                      <a:pt x="8117" y="19514"/>
                    </a:cubicBezTo>
                    <a:cubicBezTo>
                      <a:pt x="8086" y="19545"/>
                      <a:pt x="8117" y="19605"/>
                      <a:pt x="8086" y="19636"/>
                    </a:cubicBezTo>
                    <a:lnTo>
                      <a:pt x="7934" y="19788"/>
                    </a:lnTo>
                    <a:lnTo>
                      <a:pt x="7782" y="19940"/>
                    </a:lnTo>
                    <a:cubicBezTo>
                      <a:pt x="7721" y="20001"/>
                      <a:pt x="7721" y="19970"/>
                      <a:pt x="7630" y="20061"/>
                    </a:cubicBezTo>
                    <a:cubicBezTo>
                      <a:pt x="7569" y="20122"/>
                      <a:pt x="7569" y="20153"/>
                      <a:pt x="7509" y="20213"/>
                    </a:cubicBezTo>
                    <a:cubicBezTo>
                      <a:pt x="7478" y="20244"/>
                      <a:pt x="7417" y="20274"/>
                      <a:pt x="7326" y="20304"/>
                    </a:cubicBezTo>
                    <a:cubicBezTo>
                      <a:pt x="7265" y="20365"/>
                      <a:pt x="7265" y="20396"/>
                      <a:pt x="7265" y="20456"/>
                    </a:cubicBezTo>
                    <a:lnTo>
                      <a:pt x="7265" y="20578"/>
                    </a:lnTo>
                    <a:cubicBezTo>
                      <a:pt x="7265" y="20608"/>
                      <a:pt x="7205" y="20669"/>
                      <a:pt x="7174" y="20700"/>
                    </a:cubicBezTo>
                    <a:cubicBezTo>
                      <a:pt x="7144" y="20730"/>
                      <a:pt x="7113" y="20821"/>
                      <a:pt x="7022" y="20882"/>
                    </a:cubicBezTo>
                    <a:cubicBezTo>
                      <a:pt x="6961" y="20973"/>
                      <a:pt x="6961" y="20973"/>
                      <a:pt x="6870" y="20973"/>
                    </a:cubicBezTo>
                    <a:cubicBezTo>
                      <a:pt x="6810" y="20973"/>
                      <a:pt x="6810" y="21004"/>
                      <a:pt x="6810" y="21156"/>
                    </a:cubicBezTo>
                    <a:cubicBezTo>
                      <a:pt x="6810" y="21277"/>
                      <a:pt x="6658" y="21368"/>
                      <a:pt x="6597" y="21460"/>
                    </a:cubicBezTo>
                    <a:cubicBezTo>
                      <a:pt x="6566" y="21520"/>
                      <a:pt x="6536" y="21520"/>
                      <a:pt x="6445" y="21581"/>
                    </a:cubicBezTo>
                    <a:cubicBezTo>
                      <a:pt x="6414" y="21611"/>
                      <a:pt x="6384" y="21642"/>
                      <a:pt x="6384" y="21733"/>
                    </a:cubicBezTo>
                    <a:cubicBezTo>
                      <a:pt x="6384" y="21794"/>
                      <a:pt x="6354" y="21794"/>
                      <a:pt x="6354" y="21824"/>
                    </a:cubicBezTo>
                    <a:cubicBezTo>
                      <a:pt x="6354" y="21885"/>
                      <a:pt x="6354" y="21976"/>
                      <a:pt x="6384" y="22037"/>
                    </a:cubicBezTo>
                    <a:lnTo>
                      <a:pt x="6384" y="22219"/>
                    </a:lnTo>
                    <a:lnTo>
                      <a:pt x="6384" y="22402"/>
                    </a:lnTo>
                    <a:cubicBezTo>
                      <a:pt x="6384" y="22493"/>
                      <a:pt x="6354" y="22493"/>
                      <a:pt x="6384" y="22584"/>
                    </a:cubicBezTo>
                    <a:cubicBezTo>
                      <a:pt x="6384" y="22706"/>
                      <a:pt x="6293" y="22706"/>
                      <a:pt x="6293" y="22797"/>
                    </a:cubicBezTo>
                    <a:cubicBezTo>
                      <a:pt x="6262" y="22858"/>
                      <a:pt x="6262" y="22888"/>
                      <a:pt x="6262" y="23010"/>
                    </a:cubicBezTo>
                    <a:lnTo>
                      <a:pt x="6262" y="23192"/>
                    </a:lnTo>
                    <a:cubicBezTo>
                      <a:pt x="6262" y="23273"/>
                      <a:pt x="6235" y="23273"/>
                      <a:pt x="6190" y="23273"/>
                    </a:cubicBezTo>
                    <a:lnTo>
                      <a:pt x="6190" y="23273"/>
                    </a:lnTo>
                    <a:cubicBezTo>
                      <a:pt x="6168" y="23273"/>
                      <a:pt x="6141" y="23273"/>
                      <a:pt x="6110" y="23283"/>
                    </a:cubicBezTo>
                    <a:cubicBezTo>
                      <a:pt x="6050" y="23314"/>
                      <a:pt x="5958" y="23557"/>
                      <a:pt x="5898" y="23648"/>
                    </a:cubicBezTo>
                    <a:cubicBezTo>
                      <a:pt x="5837" y="23770"/>
                      <a:pt x="5837" y="23739"/>
                      <a:pt x="5806" y="23861"/>
                    </a:cubicBezTo>
                    <a:cubicBezTo>
                      <a:pt x="5776" y="23922"/>
                      <a:pt x="5776" y="23891"/>
                      <a:pt x="5746" y="23952"/>
                    </a:cubicBezTo>
                    <a:cubicBezTo>
                      <a:pt x="5685" y="24043"/>
                      <a:pt x="5654" y="24043"/>
                      <a:pt x="5624" y="24104"/>
                    </a:cubicBezTo>
                    <a:cubicBezTo>
                      <a:pt x="5533" y="24195"/>
                      <a:pt x="5594" y="24195"/>
                      <a:pt x="5502" y="24256"/>
                    </a:cubicBezTo>
                    <a:cubicBezTo>
                      <a:pt x="5472" y="24347"/>
                      <a:pt x="5442" y="24347"/>
                      <a:pt x="5351" y="24499"/>
                    </a:cubicBezTo>
                    <a:cubicBezTo>
                      <a:pt x="5290" y="24651"/>
                      <a:pt x="5290" y="24621"/>
                      <a:pt x="5229" y="24681"/>
                    </a:cubicBezTo>
                    <a:cubicBezTo>
                      <a:pt x="5199" y="24773"/>
                      <a:pt x="5168" y="24925"/>
                      <a:pt x="5168" y="25016"/>
                    </a:cubicBezTo>
                    <a:cubicBezTo>
                      <a:pt x="5168" y="25137"/>
                      <a:pt x="5168" y="25107"/>
                      <a:pt x="5138" y="25168"/>
                    </a:cubicBezTo>
                    <a:cubicBezTo>
                      <a:pt x="5077" y="25259"/>
                      <a:pt x="5077" y="25229"/>
                      <a:pt x="5047" y="25259"/>
                    </a:cubicBezTo>
                    <a:cubicBezTo>
                      <a:pt x="5016" y="25289"/>
                      <a:pt x="4986" y="25289"/>
                      <a:pt x="4986" y="25320"/>
                    </a:cubicBezTo>
                    <a:cubicBezTo>
                      <a:pt x="4986" y="25381"/>
                      <a:pt x="4895" y="25411"/>
                      <a:pt x="4864" y="25441"/>
                    </a:cubicBezTo>
                    <a:cubicBezTo>
                      <a:pt x="4834" y="25472"/>
                      <a:pt x="4773" y="25441"/>
                      <a:pt x="4743" y="25533"/>
                    </a:cubicBezTo>
                    <a:cubicBezTo>
                      <a:pt x="4712" y="25593"/>
                      <a:pt x="4743" y="25715"/>
                      <a:pt x="4712" y="25776"/>
                    </a:cubicBezTo>
                    <a:cubicBezTo>
                      <a:pt x="4682" y="25867"/>
                      <a:pt x="4682" y="25836"/>
                      <a:pt x="4621" y="25897"/>
                    </a:cubicBezTo>
                    <a:cubicBezTo>
                      <a:pt x="4591" y="25988"/>
                      <a:pt x="4621" y="26019"/>
                      <a:pt x="4560" y="26080"/>
                    </a:cubicBezTo>
                    <a:cubicBezTo>
                      <a:pt x="4530" y="26171"/>
                      <a:pt x="4469" y="26140"/>
                      <a:pt x="4439" y="26171"/>
                    </a:cubicBezTo>
                    <a:cubicBezTo>
                      <a:pt x="4423" y="26186"/>
                      <a:pt x="4408" y="26186"/>
                      <a:pt x="4389" y="26186"/>
                    </a:cubicBezTo>
                    <a:cubicBezTo>
                      <a:pt x="4370" y="26186"/>
                      <a:pt x="4347" y="26186"/>
                      <a:pt x="4317" y="26201"/>
                    </a:cubicBezTo>
                    <a:cubicBezTo>
                      <a:pt x="4287" y="26232"/>
                      <a:pt x="4317" y="26232"/>
                      <a:pt x="4287" y="26292"/>
                    </a:cubicBezTo>
                    <a:cubicBezTo>
                      <a:pt x="4256" y="26323"/>
                      <a:pt x="4226" y="26353"/>
                      <a:pt x="4226" y="26444"/>
                    </a:cubicBezTo>
                    <a:cubicBezTo>
                      <a:pt x="4226" y="26505"/>
                      <a:pt x="4135" y="26505"/>
                      <a:pt x="4104" y="26536"/>
                    </a:cubicBezTo>
                    <a:cubicBezTo>
                      <a:pt x="4096" y="26551"/>
                      <a:pt x="4086" y="26557"/>
                      <a:pt x="4076" y="26557"/>
                    </a:cubicBezTo>
                    <a:cubicBezTo>
                      <a:pt x="4052" y="26557"/>
                      <a:pt x="4026" y="26529"/>
                      <a:pt x="4017" y="26529"/>
                    </a:cubicBezTo>
                    <a:cubicBezTo>
                      <a:pt x="4014" y="26529"/>
                      <a:pt x="4013" y="26531"/>
                      <a:pt x="4013" y="26536"/>
                    </a:cubicBezTo>
                    <a:lnTo>
                      <a:pt x="4013" y="26688"/>
                    </a:lnTo>
                    <a:cubicBezTo>
                      <a:pt x="4013" y="26748"/>
                      <a:pt x="4074" y="26779"/>
                      <a:pt x="4104" y="26779"/>
                    </a:cubicBezTo>
                    <a:lnTo>
                      <a:pt x="4408" y="26779"/>
                    </a:lnTo>
                    <a:cubicBezTo>
                      <a:pt x="4429" y="26769"/>
                      <a:pt x="4442" y="26765"/>
                      <a:pt x="4453" y="26765"/>
                    </a:cubicBezTo>
                    <a:cubicBezTo>
                      <a:pt x="4476" y="26765"/>
                      <a:pt x="4489" y="26779"/>
                      <a:pt x="4530" y="26779"/>
                    </a:cubicBezTo>
                    <a:lnTo>
                      <a:pt x="4591" y="26779"/>
                    </a:lnTo>
                    <a:cubicBezTo>
                      <a:pt x="10943" y="22949"/>
                      <a:pt x="15168" y="15988"/>
                      <a:pt x="15168" y="8055"/>
                    </a:cubicBezTo>
                    <a:cubicBezTo>
                      <a:pt x="15047" y="6414"/>
                      <a:pt x="14773" y="4590"/>
                      <a:pt x="14378" y="2888"/>
                    </a:cubicBezTo>
                    <a:lnTo>
                      <a:pt x="14256" y="2857"/>
                    </a:lnTo>
                    <a:cubicBezTo>
                      <a:pt x="14256" y="2857"/>
                      <a:pt x="14226" y="2766"/>
                      <a:pt x="14165" y="2766"/>
                    </a:cubicBezTo>
                    <a:cubicBezTo>
                      <a:pt x="14165" y="2736"/>
                      <a:pt x="14013" y="2675"/>
                      <a:pt x="14013" y="2675"/>
                    </a:cubicBezTo>
                    <a:lnTo>
                      <a:pt x="13922" y="2645"/>
                    </a:lnTo>
                    <a:cubicBezTo>
                      <a:pt x="13922" y="2645"/>
                      <a:pt x="13801" y="2645"/>
                      <a:pt x="13801" y="2675"/>
                    </a:cubicBezTo>
                    <a:cubicBezTo>
                      <a:pt x="13801" y="2687"/>
                      <a:pt x="13794" y="2692"/>
                      <a:pt x="13785" y="2692"/>
                    </a:cubicBezTo>
                    <a:cubicBezTo>
                      <a:pt x="13746" y="2692"/>
                      <a:pt x="13649" y="2614"/>
                      <a:pt x="13649" y="2614"/>
                    </a:cubicBezTo>
                    <a:lnTo>
                      <a:pt x="13649" y="2523"/>
                    </a:lnTo>
                    <a:cubicBezTo>
                      <a:pt x="13649" y="2523"/>
                      <a:pt x="13649" y="2462"/>
                      <a:pt x="13618" y="2462"/>
                    </a:cubicBezTo>
                    <a:lnTo>
                      <a:pt x="13497" y="2462"/>
                    </a:lnTo>
                    <a:cubicBezTo>
                      <a:pt x="13466" y="2462"/>
                      <a:pt x="13466" y="2432"/>
                      <a:pt x="13405" y="2432"/>
                    </a:cubicBezTo>
                    <a:cubicBezTo>
                      <a:pt x="13375" y="2432"/>
                      <a:pt x="13345" y="2371"/>
                      <a:pt x="13314" y="2371"/>
                    </a:cubicBezTo>
                    <a:cubicBezTo>
                      <a:pt x="13253" y="2371"/>
                      <a:pt x="13223" y="2341"/>
                      <a:pt x="13193" y="2341"/>
                    </a:cubicBezTo>
                    <a:cubicBezTo>
                      <a:pt x="13162" y="2341"/>
                      <a:pt x="13193" y="2280"/>
                      <a:pt x="13193" y="2189"/>
                    </a:cubicBezTo>
                    <a:cubicBezTo>
                      <a:pt x="13193" y="2128"/>
                      <a:pt x="13162" y="2128"/>
                      <a:pt x="13101" y="2128"/>
                    </a:cubicBezTo>
                    <a:cubicBezTo>
                      <a:pt x="13071" y="2128"/>
                      <a:pt x="13041" y="2128"/>
                      <a:pt x="13010" y="2067"/>
                    </a:cubicBezTo>
                    <a:cubicBezTo>
                      <a:pt x="12967" y="2046"/>
                      <a:pt x="12955" y="2024"/>
                      <a:pt x="12929" y="2024"/>
                    </a:cubicBezTo>
                    <a:cubicBezTo>
                      <a:pt x="12919" y="2024"/>
                      <a:pt x="12906" y="2028"/>
                      <a:pt x="12889" y="2037"/>
                    </a:cubicBezTo>
                    <a:cubicBezTo>
                      <a:pt x="12858" y="2067"/>
                      <a:pt x="12737" y="2067"/>
                      <a:pt x="12706" y="2067"/>
                    </a:cubicBezTo>
                    <a:cubicBezTo>
                      <a:pt x="12645" y="2067"/>
                      <a:pt x="12645" y="2067"/>
                      <a:pt x="12615" y="2128"/>
                    </a:cubicBezTo>
                    <a:cubicBezTo>
                      <a:pt x="12585" y="2158"/>
                      <a:pt x="12554" y="2158"/>
                      <a:pt x="12494" y="2189"/>
                    </a:cubicBezTo>
                    <a:cubicBezTo>
                      <a:pt x="12463" y="2219"/>
                      <a:pt x="12463" y="2189"/>
                      <a:pt x="12433" y="2280"/>
                    </a:cubicBezTo>
                    <a:cubicBezTo>
                      <a:pt x="12402" y="2310"/>
                      <a:pt x="12402" y="2371"/>
                      <a:pt x="12402" y="2371"/>
                    </a:cubicBezTo>
                    <a:lnTo>
                      <a:pt x="12402" y="2462"/>
                    </a:lnTo>
                    <a:lnTo>
                      <a:pt x="12402" y="2584"/>
                    </a:lnTo>
                    <a:lnTo>
                      <a:pt x="12402" y="2645"/>
                    </a:lnTo>
                    <a:cubicBezTo>
                      <a:pt x="12402" y="2675"/>
                      <a:pt x="12402" y="2675"/>
                      <a:pt x="12433" y="2766"/>
                    </a:cubicBezTo>
                    <a:cubicBezTo>
                      <a:pt x="12463" y="2797"/>
                      <a:pt x="12433" y="2797"/>
                      <a:pt x="12433" y="2827"/>
                    </a:cubicBezTo>
                    <a:lnTo>
                      <a:pt x="12433" y="2949"/>
                    </a:lnTo>
                    <a:lnTo>
                      <a:pt x="12433" y="3040"/>
                    </a:lnTo>
                    <a:cubicBezTo>
                      <a:pt x="12433" y="3070"/>
                      <a:pt x="12402" y="3101"/>
                      <a:pt x="12342" y="3131"/>
                    </a:cubicBezTo>
                    <a:cubicBezTo>
                      <a:pt x="12311" y="3192"/>
                      <a:pt x="12311" y="3192"/>
                      <a:pt x="12250" y="3192"/>
                    </a:cubicBezTo>
                    <a:lnTo>
                      <a:pt x="12190" y="3192"/>
                    </a:lnTo>
                    <a:cubicBezTo>
                      <a:pt x="12159" y="3192"/>
                      <a:pt x="12129" y="3131"/>
                      <a:pt x="12129" y="3131"/>
                    </a:cubicBezTo>
                    <a:cubicBezTo>
                      <a:pt x="12098" y="3131"/>
                      <a:pt x="12038" y="3070"/>
                      <a:pt x="12038" y="3070"/>
                    </a:cubicBezTo>
                    <a:cubicBezTo>
                      <a:pt x="12038" y="3070"/>
                      <a:pt x="11977" y="3040"/>
                      <a:pt x="11977" y="2979"/>
                    </a:cubicBezTo>
                    <a:cubicBezTo>
                      <a:pt x="11977" y="2949"/>
                      <a:pt x="11886" y="2918"/>
                      <a:pt x="11855" y="2918"/>
                    </a:cubicBezTo>
                    <a:cubicBezTo>
                      <a:pt x="11825" y="2918"/>
                      <a:pt x="11794" y="2827"/>
                      <a:pt x="11794" y="2827"/>
                    </a:cubicBezTo>
                    <a:cubicBezTo>
                      <a:pt x="11794" y="2827"/>
                      <a:pt x="11734" y="2827"/>
                      <a:pt x="11703" y="2797"/>
                    </a:cubicBezTo>
                    <a:cubicBezTo>
                      <a:pt x="11683" y="2797"/>
                      <a:pt x="11676" y="2783"/>
                      <a:pt x="11665" y="2783"/>
                    </a:cubicBezTo>
                    <a:cubicBezTo>
                      <a:pt x="11659" y="2783"/>
                      <a:pt x="11653" y="2787"/>
                      <a:pt x="11642" y="2797"/>
                    </a:cubicBezTo>
                    <a:cubicBezTo>
                      <a:pt x="11602" y="2797"/>
                      <a:pt x="11575" y="2783"/>
                      <a:pt x="11534" y="2783"/>
                    </a:cubicBezTo>
                    <a:cubicBezTo>
                      <a:pt x="11514" y="2783"/>
                      <a:pt x="11490" y="2787"/>
                      <a:pt x="11460" y="2797"/>
                    </a:cubicBezTo>
                    <a:cubicBezTo>
                      <a:pt x="11454" y="2802"/>
                      <a:pt x="11447" y="2805"/>
                      <a:pt x="11440" y="2805"/>
                    </a:cubicBezTo>
                    <a:cubicBezTo>
                      <a:pt x="11406" y="2805"/>
                      <a:pt x="11357" y="2760"/>
                      <a:pt x="11308" y="2736"/>
                    </a:cubicBezTo>
                    <a:cubicBezTo>
                      <a:pt x="11278" y="2675"/>
                      <a:pt x="11156" y="2645"/>
                      <a:pt x="11156" y="2645"/>
                    </a:cubicBezTo>
                    <a:cubicBezTo>
                      <a:pt x="11156" y="2645"/>
                      <a:pt x="11126" y="2584"/>
                      <a:pt x="11126" y="2523"/>
                    </a:cubicBezTo>
                    <a:lnTo>
                      <a:pt x="11126" y="2462"/>
                    </a:lnTo>
                    <a:lnTo>
                      <a:pt x="11126" y="2341"/>
                    </a:lnTo>
                    <a:lnTo>
                      <a:pt x="11126" y="2280"/>
                    </a:lnTo>
                    <a:cubicBezTo>
                      <a:pt x="11126" y="2219"/>
                      <a:pt x="11065" y="2219"/>
                      <a:pt x="11065" y="2219"/>
                    </a:cubicBezTo>
                    <a:cubicBezTo>
                      <a:pt x="11065" y="2219"/>
                      <a:pt x="10943" y="2219"/>
                      <a:pt x="10913" y="2189"/>
                    </a:cubicBezTo>
                    <a:cubicBezTo>
                      <a:pt x="10913" y="2189"/>
                      <a:pt x="10913" y="2158"/>
                      <a:pt x="10852" y="2128"/>
                    </a:cubicBezTo>
                    <a:cubicBezTo>
                      <a:pt x="10842" y="2108"/>
                      <a:pt x="10839" y="2101"/>
                      <a:pt x="10838" y="2101"/>
                    </a:cubicBezTo>
                    <a:lnTo>
                      <a:pt x="10838" y="2101"/>
                    </a:lnTo>
                    <a:cubicBezTo>
                      <a:pt x="10835" y="2101"/>
                      <a:pt x="10842" y="2128"/>
                      <a:pt x="10822" y="2128"/>
                    </a:cubicBezTo>
                    <a:lnTo>
                      <a:pt x="10700" y="2128"/>
                    </a:lnTo>
                    <a:cubicBezTo>
                      <a:pt x="10670" y="2128"/>
                      <a:pt x="10639" y="2067"/>
                      <a:pt x="10639" y="2067"/>
                    </a:cubicBezTo>
                    <a:cubicBezTo>
                      <a:pt x="10639" y="2067"/>
                      <a:pt x="10548" y="2006"/>
                      <a:pt x="10518" y="2006"/>
                    </a:cubicBezTo>
                    <a:lnTo>
                      <a:pt x="10457" y="2006"/>
                    </a:lnTo>
                    <a:cubicBezTo>
                      <a:pt x="10427" y="2022"/>
                      <a:pt x="10411" y="2022"/>
                      <a:pt x="10400" y="2022"/>
                    </a:cubicBezTo>
                    <a:cubicBezTo>
                      <a:pt x="10389" y="2022"/>
                      <a:pt x="10381" y="2022"/>
                      <a:pt x="10366" y="2037"/>
                    </a:cubicBezTo>
                    <a:cubicBezTo>
                      <a:pt x="10356" y="2047"/>
                      <a:pt x="10346" y="2050"/>
                      <a:pt x="10337" y="2050"/>
                    </a:cubicBezTo>
                    <a:cubicBezTo>
                      <a:pt x="10319" y="2050"/>
                      <a:pt x="10305" y="2037"/>
                      <a:pt x="10305" y="2037"/>
                    </a:cubicBezTo>
                    <a:cubicBezTo>
                      <a:pt x="10244" y="2037"/>
                      <a:pt x="10183" y="2006"/>
                      <a:pt x="10153" y="1976"/>
                    </a:cubicBezTo>
                    <a:cubicBezTo>
                      <a:pt x="10092" y="1915"/>
                      <a:pt x="10062" y="1915"/>
                      <a:pt x="10062" y="1854"/>
                    </a:cubicBezTo>
                    <a:cubicBezTo>
                      <a:pt x="10062" y="1763"/>
                      <a:pt x="9940" y="1763"/>
                      <a:pt x="9940" y="1763"/>
                    </a:cubicBezTo>
                    <a:lnTo>
                      <a:pt x="9849" y="1733"/>
                    </a:lnTo>
                    <a:lnTo>
                      <a:pt x="9849" y="1672"/>
                    </a:lnTo>
                    <a:lnTo>
                      <a:pt x="9758" y="1611"/>
                    </a:lnTo>
                    <a:lnTo>
                      <a:pt x="9636" y="1611"/>
                    </a:lnTo>
                    <a:cubicBezTo>
                      <a:pt x="9576" y="1611"/>
                      <a:pt x="9545" y="1520"/>
                      <a:pt x="9545" y="1520"/>
                    </a:cubicBezTo>
                    <a:lnTo>
                      <a:pt x="9545" y="1368"/>
                    </a:lnTo>
                    <a:lnTo>
                      <a:pt x="9576" y="1307"/>
                    </a:lnTo>
                    <a:lnTo>
                      <a:pt x="9636" y="1246"/>
                    </a:lnTo>
                    <a:lnTo>
                      <a:pt x="9727" y="1125"/>
                    </a:lnTo>
                    <a:lnTo>
                      <a:pt x="9758" y="1003"/>
                    </a:lnTo>
                    <a:lnTo>
                      <a:pt x="9788" y="912"/>
                    </a:lnTo>
                    <a:lnTo>
                      <a:pt x="9788" y="821"/>
                    </a:lnTo>
                    <a:cubicBezTo>
                      <a:pt x="9788" y="821"/>
                      <a:pt x="9758" y="760"/>
                      <a:pt x="9697" y="669"/>
                    </a:cubicBezTo>
                    <a:lnTo>
                      <a:pt x="9576" y="608"/>
                    </a:lnTo>
                    <a:lnTo>
                      <a:pt x="9545" y="517"/>
                    </a:lnTo>
                    <a:lnTo>
                      <a:pt x="9576" y="456"/>
                    </a:lnTo>
                    <a:lnTo>
                      <a:pt x="9606" y="365"/>
                    </a:lnTo>
                    <a:lnTo>
                      <a:pt x="9697" y="304"/>
                    </a:lnTo>
                    <a:cubicBezTo>
                      <a:pt x="9697" y="304"/>
                      <a:pt x="9697" y="213"/>
                      <a:pt x="9636" y="152"/>
                    </a:cubicBezTo>
                    <a:lnTo>
                      <a:pt x="9576" y="152"/>
                    </a:lnTo>
                    <a:cubicBezTo>
                      <a:pt x="9576" y="152"/>
                      <a:pt x="9484" y="213"/>
                      <a:pt x="9454" y="213"/>
                    </a:cubicBezTo>
                    <a:cubicBezTo>
                      <a:pt x="9424" y="213"/>
                      <a:pt x="9424" y="152"/>
                      <a:pt x="9424" y="152"/>
                    </a:cubicBezTo>
                    <a:lnTo>
                      <a:pt x="9424" y="61"/>
                    </a:lnTo>
                    <a:lnTo>
                      <a:pt x="9393" y="0"/>
                    </a:ln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784;p67">
                <a:extLst>
                  <a:ext uri="{FF2B5EF4-FFF2-40B4-BE49-F238E27FC236}">
                    <a16:creationId xmlns:a16="http://schemas.microsoft.com/office/drawing/2014/main" id="{D0871584-F852-497C-AD83-F14134F7F6F2}"/>
                  </a:ext>
                </a:extLst>
              </p:cNvPr>
              <p:cNvSpPr/>
              <p:nvPr/>
            </p:nvSpPr>
            <p:spPr>
              <a:xfrm>
                <a:off x="13886550" y="7307400"/>
                <a:ext cx="315375" cy="407300"/>
              </a:xfrm>
              <a:custGeom>
                <a:avLst/>
                <a:gdLst/>
                <a:ahLst/>
                <a:cxnLst/>
                <a:rect l="l" t="t" r="r" b="b"/>
                <a:pathLst>
                  <a:path w="12615" h="16292" extrusionOk="0">
                    <a:moveTo>
                      <a:pt x="4377" y="7599"/>
                    </a:moveTo>
                    <a:lnTo>
                      <a:pt x="4377" y="7842"/>
                    </a:lnTo>
                    <a:lnTo>
                      <a:pt x="4377" y="7872"/>
                    </a:lnTo>
                    <a:cubicBezTo>
                      <a:pt x="4377" y="7933"/>
                      <a:pt x="4347" y="7933"/>
                      <a:pt x="4316" y="7994"/>
                    </a:cubicBezTo>
                    <a:cubicBezTo>
                      <a:pt x="4300" y="8019"/>
                      <a:pt x="4283" y="8028"/>
                      <a:pt x="4267" y="8028"/>
                    </a:cubicBezTo>
                    <a:cubicBezTo>
                      <a:pt x="4225" y="8028"/>
                      <a:pt x="4187" y="7964"/>
                      <a:pt x="4164" y="7964"/>
                    </a:cubicBezTo>
                    <a:cubicBezTo>
                      <a:pt x="4104" y="7964"/>
                      <a:pt x="4073" y="7994"/>
                      <a:pt x="4073" y="7994"/>
                    </a:cubicBezTo>
                    <a:lnTo>
                      <a:pt x="3830" y="7994"/>
                    </a:lnTo>
                    <a:cubicBezTo>
                      <a:pt x="3830" y="7994"/>
                      <a:pt x="3800" y="7964"/>
                      <a:pt x="3769" y="7964"/>
                    </a:cubicBezTo>
                    <a:cubicBezTo>
                      <a:pt x="3739" y="7964"/>
                      <a:pt x="3678" y="7903"/>
                      <a:pt x="3648" y="7903"/>
                    </a:cubicBezTo>
                    <a:cubicBezTo>
                      <a:pt x="3617" y="7903"/>
                      <a:pt x="3526" y="7903"/>
                      <a:pt x="3496" y="7994"/>
                    </a:cubicBezTo>
                    <a:cubicBezTo>
                      <a:pt x="3465" y="8024"/>
                      <a:pt x="3313" y="8024"/>
                      <a:pt x="3313" y="8024"/>
                    </a:cubicBezTo>
                    <a:cubicBezTo>
                      <a:pt x="3344" y="8024"/>
                      <a:pt x="3344" y="7964"/>
                      <a:pt x="3344" y="7964"/>
                    </a:cubicBezTo>
                    <a:cubicBezTo>
                      <a:pt x="3344" y="7964"/>
                      <a:pt x="3374" y="7872"/>
                      <a:pt x="3435" y="7872"/>
                    </a:cubicBezTo>
                    <a:cubicBezTo>
                      <a:pt x="3465" y="7842"/>
                      <a:pt x="3465" y="7812"/>
                      <a:pt x="3496" y="7812"/>
                    </a:cubicBezTo>
                    <a:lnTo>
                      <a:pt x="3587" y="7812"/>
                    </a:lnTo>
                    <a:cubicBezTo>
                      <a:pt x="3617" y="7812"/>
                      <a:pt x="3648" y="7751"/>
                      <a:pt x="3678" y="7751"/>
                    </a:cubicBezTo>
                    <a:cubicBezTo>
                      <a:pt x="3739" y="7751"/>
                      <a:pt x="3759" y="7737"/>
                      <a:pt x="3784" y="7737"/>
                    </a:cubicBezTo>
                    <a:cubicBezTo>
                      <a:pt x="3796" y="7737"/>
                      <a:pt x="3810" y="7741"/>
                      <a:pt x="3830" y="7751"/>
                    </a:cubicBezTo>
                    <a:cubicBezTo>
                      <a:pt x="3921" y="7751"/>
                      <a:pt x="3891" y="7751"/>
                      <a:pt x="3952" y="7812"/>
                    </a:cubicBezTo>
                    <a:cubicBezTo>
                      <a:pt x="3976" y="7820"/>
                      <a:pt x="3994" y="7824"/>
                      <a:pt x="4008" y="7824"/>
                    </a:cubicBezTo>
                    <a:cubicBezTo>
                      <a:pt x="4047" y="7824"/>
                      <a:pt x="4059" y="7795"/>
                      <a:pt x="4104" y="7751"/>
                    </a:cubicBezTo>
                    <a:cubicBezTo>
                      <a:pt x="4195" y="7720"/>
                      <a:pt x="4225" y="7720"/>
                      <a:pt x="4286" y="7720"/>
                    </a:cubicBezTo>
                    <a:cubicBezTo>
                      <a:pt x="4377" y="7720"/>
                      <a:pt x="4347" y="7599"/>
                      <a:pt x="4377" y="7599"/>
                    </a:cubicBezTo>
                    <a:close/>
                    <a:moveTo>
                      <a:pt x="4103" y="9965"/>
                    </a:moveTo>
                    <a:cubicBezTo>
                      <a:pt x="4103" y="9965"/>
                      <a:pt x="4104" y="9966"/>
                      <a:pt x="4104" y="9970"/>
                    </a:cubicBezTo>
                    <a:cubicBezTo>
                      <a:pt x="4104" y="10000"/>
                      <a:pt x="4043" y="10152"/>
                      <a:pt x="4043" y="10243"/>
                    </a:cubicBezTo>
                    <a:cubicBezTo>
                      <a:pt x="4043" y="10304"/>
                      <a:pt x="4073" y="10365"/>
                      <a:pt x="4043" y="10395"/>
                    </a:cubicBezTo>
                    <a:cubicBezTo>
                      <a:pt x="4012" y="10426"/>
                      <a:pt x="4043" y="10426"/>
                      <a:pt x="4012" y="10456"/>
                    </a:cubicBezTo>
                    <a:cubicBezTo>
                      <a:pt x="3985" y="10474"/>
                      <a:pt x="3964" y="10479"/>
                      <a:pt x="3947" y="10479"/>
                    </a:cubicBezTo>
                    <a:cubicBezTo>
                      <a:pt x="3930" y="10479"/>
                      <a:pt x="3919" y="10474"/>
                      <a:pt x="3913" y="10474"/>
                    </a:cubicBezTo>
                    <a:cubicBezTo>
                      <a:pt x="3907" y="10474"/>
                      <a:pt x="3909" y="10481"/>
                      <a:pt x="3921" y="10517"/>
                    </a:cubicBezTo>
                    <a:cubicBezTo>
                      <a:pt x="3952" y="10578"/>
                      <a:pt x="4012" y="10608"/>
                      <a:pt x="4012" y="10608"/>
                    </a:cubicBezTo>
                    <a:cubicBezTo>
                      <a:pt x="4043" y="10608"/>
                      <a:pt x="4073" y="10608"/>
                      <a:pt x="4073" y="10669"/>
                    </a:cubicBezTo>
                    <a:cubicBezTo>
                      <a:pt x="4073" y="10699"/>
                      <a:pt x="4104" y="10730"/>
                      <a:pt x="4104" y="10760"/>
                    </a:cubicBezTo>
                    <a:cubicBezTo>
                      <a:pt x="4104" y="10821"/>
                      <a:pt x="4104" y="10851"/>
                      <a:pt x="4043" y="10912"/>
                    </a:cubicBezTo>
                    <a:cubicBezTo>
                      <a:pt x="4012" y="10973"/>
                      <a:pt x="3952" y="11003"/>
                      <a:pt x="3952" y="11034"/>
                    </a:cubicBezTo>
                    <a:cubicBezTo>
                      <a:pt x="3952" y="11039"/>
                      <a:pt x="3954" y="11045"/>
                      <a:pt x="3957" y="11052"/>
                    </a:cubicBezTo>
                    <a:lnTo>
                      <a:pt x="3957" y="11052"/>
                    </a:lnTo>
                    <a:cubicBezTo>
                      <a:pt x="3942" y="11048"/>
                      <a:pt x="3929" y="11042"/>
                      <a:pt x="3921" y="11034"/>
                    </a:cubicBezTo>
                    <a:cubicBezTo>
                      <a:pt x="3860" y="11003"/>
                      <a:pt x="3860" y="10973"/>
                      <a:pt x="3860" y="10912"/>
                    </a:cubicBezTo>
                    <a:cubicBezTo>
                      <a:pt x="3891" y="10882"/>
                      <a:pt x="3891" y="10851"/>
                      <a:pt x="3891" y="10821"/>
                    </a:cubicBezTo>
                    <a:cubicBezTo>
                      <a:pt x="3891" y="10760"/>
                      <a:pt x="3921" y="10669"/>
                      <a:pt x="3921" y="10669"/>
                    </a:cubicBezTo>
                    <a:cubicBezTo>
                      <a:pt x="3921" y="10669"/>
                      <a:pt x="4012" y="10608"/>
                      <a:pt x="3921" y="10608"/>
                    </a:cubicBezTo>
                    <a:cubicBezTo>
                      <a:pt x="3891" y="10608"/>
                      <a:pt x="3769" y="10547"/>
                      <a:pt x="3739" y="10547"/>
                    </a:cubicBezTo>
                    <a:cubicBezTo>
                      <a:pt x="3712" y="10547"/>
                      <a:pt x="3613" y="10451"/>
                      <a:pt x="3634" y="10451"/>
                    </a:cubicBezTo>
                    <a:cubicBezTo>
                      <a:pt x="3636" y="10451"/>
                      <a:pt x="3641" y="10453"/>
                      <a:pt x="3648" y="10456"/>
                    </a:cubicBezTo>
                    <a:cubicBezTo>
                      <a:pt x="3709" y="10456"/>
                      <a:pt x="3769" y="10456"/>
                      <a:pt x="3800" y="10517"/>
                    </a:cubicBezTo>
                    <a:cubicBezTo>
                      <a:pt x="3820" y="10527"/>
                      <a:pt x="3837" y="10530"/>
                      <a:pt x="3850" y="10530"/>
                    </a:cubicBezTo>
                    <a:cubicBezTo>
                      <a:pt x="3877" y="10530"/>
                      <a:pt x="3891" y="10517"/>
                      <a:pt x="3891" y="10517"/>
                    </a:cubicBezTo>
                    <a:lnTo>
                      <a:pt x="3891" y="10456"/>
                    </a:lnTo>
                    <a:cubicBezTo>
                      <a:pt x="3891" y="10426"/>
                      <a:pt x="3891" y="10395"/>
                      <a:pt x="3921" y="10395"/>
                    </a:cubicBezTo>
                    <a:cubicBezTo>
                      <a:pt x="3952" y="10395"/>
                      <a:pt x="3952" y="10395"/>
                      <a:pt x="3952" y="10304"/>
                    </a:cubicBezTo>
                    <a:cubicBezTo>
                      <a:pt x="3952" y="10243"/>
                      <a:pt x="3952" y="10091"/>
                      <a:pt x="4012" y="10091"/>
                    </a:cubicBezTo>
                    <a:cubicBezTo>
                      <a:pt x="4043" y="10091"/>
                      <a:pt x="4073" y="10061"/>
                      <a:pt x="4073" y="10061"/>
                    </a:cubicBezTo>
                    <a:cubicBezTo>
                      <a:pt x="4073" y="10061"/>
                      <a:pt x="4097" y="9965"/>
                      <a:pt x="4103" y="9965"/>
                    </a:cubicBezTo>
                    <a:close/>
                    <a:moveTo>
                      <a:pt x="9970" y="0"/>
                    </a:moveTo>
                    <a:cubicBezTo>
                      <a:pt x="9940" y="0"/>
                      <a:pt x="9848" y="91"/>
                      <a:pt x="9848" y="122"/>
                    </a:cubicBezTo>
                    <a:cubicBezTo>
                      <a:pt x="9848" y="152"/>
                      <a:pt x="9788" y="213"/>
                      <a:pt x="9788" y="213"/>
                    </a:cubicBezTo>
                    <a:cubicBezTo>
                      <a:pt x="9788" y="213"/>
                      <a:pt x="9666" y="304"/>
                      <a:pt x="9636" y="304"/>
                    </a:cubicBezTo>
                    <a:cubicBezTo>
                      <a:pt x="9575" y="304"/>
                      <a:pt x="9636" y="365"/>
                      <a:pt x="9636" y="426"/>
                    </a:cubicBezTo>
                    <a:cubicBezTo>
                      <a:pt x="9636" y="456"/>
                      <a:pt x="9575" y="517"/>
                      <a:pt x="9575" y="517"/>
                    </a:cubicBezTo>
                    <a:cubicBezTo>
                      <a:pt x="9544" y="517"/>
                      <a:pt x="9484" y="547"/>
                      <a:pt x="9484" y="578"/>
                    </a:cubicBezTo>
                    <a:cubicBezTo>
                      <a:pt x="9423" y="608"/>
                      <a:pt x="9393" y="669"/>
                      <a:pt x="9393" y="699"/>
                    </a:cubicBezTo>
                    <a:cubicBezTo>
                      <a:pt x="9393" y="729"/>
                      <a:pt x="9332" y="729"/>
                      <a:pt x="9332" y="760"/>
                    </a:cubicBezTo>
                    <a:cubicBezTo>
                      <a:pt x="9332" y="821"/>
                      <a:pt x="9332" y="881"/>
                      <a:pt x="9271" y="881"/>
                    </a:cubicBezTo>
                    <a:cubicBezTo>
                      <a:pt x="9247" y="881"/>
                      <a:pt x="9242" y="804"/>
                      <a:pt x="9225" y="804"/>
                    </a:cubicBezTo>
                    <a:cubicBezTo>
                      <a:pt x="9221" y="804"/>
                      <a:pt x="9216" y="809"/>
                      <a:pt x="9210" y="821"/>
                    </a:cubicBezTo>
                    <a:cubicBezTo>
                      <a:pt x="9180" y="851"/>
                      <a:pt x="9119" y="851"/>
                      <a:pt x="9089" y="881"/>
                    </a:cubicBezTo>
                    <a:cubicBezTo>
                      <a:pt x="9058" y="912"/>
                      <a:pt x="9028" y="973"/>
                      <a:pt x="8967" y="973"/>
                    </a:cubicBezTo>
                    <a:cubicBezTo>
                      <a:pt x="8937" y="973"/>
                      <a:pt x="8876" y="973"/>
                      <a:pt x="8876" y="1003"/>
                    </a:cubicBezTo>
                    <a:cubicBezTo>
                      <a:pt x="8815" y="1003"/>
                      <a:pt x="8785" y="1033"/>
                      <a:pt x="8785" y="1033"/>
                    </a:cubicBezTo>
                    <a:lnTo>
                      <a:pt x="8724" y="1064"/>
                    </a:lnTo>
                    <a:cubicBezTo>
                      <a:pt x="8724" y="1064"/>
                      <a:pt x="8663" y="1003"/>
                      <a:pt x="8663" y="973"/>
                    </a:cubicBezTo>
                    <a:cubicBezTo>
                      <a:pt x="8663" y="912"/>
                      <a:pt x="8633" y="881"/>
                      <a:pt x="8633" y="881"/>
                    </a:cubicBezTo>
                    <a:cubicBezTo>
                      <a:pt x="8633" y="881"/>
                      <a:pt x="8572" y="881"/>
                      <a:pt x="8572" y="851"/>
                    </a:cubicBezTo>
                    <a:cubicBezTo>
                      <a:pt x="8572" y="821"/>
                      <a:pt x="8572" y="729"/>
                      <a:pt x="8511" y="729"/>
                    </a:cubicBezTo>
                    <a:cubicBezTo>
                      <a:pt x="6627" y="2371"/>
                      <a:pt x="4560" y="4438"/>
                      <a:pt x="3009" y="6778"/>
                    </a:cubicBezTo>
                    <a:cubicBezTo>
                      <a:pt x="3040" y="6778"/>
                      <a:pt x="3101" y="6809"/>
                      <a:pt x="3101" y="6809"/>
                    </a:cubicBezTo>
                    <a:lnTo>
                      <a:pt x="3161" y="6900"/>
                    </a:lnTo>
                    <a:cubicBezTo>
                      <a:pt x="3161" y="6900"/>
                      <a:pt x="3161" y="6930"/>
                      <a:pt x="3131" y="7021"/>
                    </a:cubicBezTo>
                    <a:cubicBezTo>
                      <a:pt x="3101" y="7052"/>
                      <a:pt x="3161" y="7052"/>
                      <a:pt x="3192" y="7082"/>
                    </a:cubicBezTo>
                    <a:lnTo>
                      <a:pt x="3313" y="7204"/>
                    </a:lnTo>
                    <a:cubicBezTo>
                      <a:pt x="3344" y="7234"/>
                      <a:pt x="3313" y="7265"/>
                      <a:pt x="3313" y="7325"/>
                    </a:cubicBezTo>
                    <a:cubicBezTo>
                      <a:pt x="3298" y="7341"/>
                      <a:pt x="3291" y="7341"/>
                      <a:pt x="3283" y="7341"/>
                    </a:cubicBezTo>
                    <a:cubicBezTo>
                      <a:pt x="3275" y="7341"/>
                      <a:pt x="3268" y="7341"/>
                      <a:pt x="3253" y="7356"/>
                    </a:cubicBezTo>
                    <a:cubicBezTo>
                      <a:pt x="3192" y="7386"/>
                      <a:pt x="3253" y="7417"/>
                      <a:pt x="3192" y="7477"/>
                    </a:cubicBezTo>
                    <a:cubicBezTo>
                      <a:pt x="3177" y="7493"/>
                      <a:pt x="3169" y="7493"/>
                      <a:pt x="3165" y="7493"/>
                    </a:cubicBezTo>
                    <a:cubicBezTo>
                      <a:pt x="3161" y="7493"/>
                      <a:pt x="3161" y="7493"/>
                      <a:pt x="3161" y="7508"/>
                    </a:cubicBezTo>
                    <a:cubicBezTo>
                      <a:pt x="3141" y="7508"/>
                      <a:pt x="3121" y="7521"/>
                      <a:pt x="3092" y="7521"/>
                    </a:cubicBezTo>
                    <a:cubicBezTo>
                      <a:pt x="3077" y="7521"/>
                      <a:pt x="3060" y="7518"/>
                      <a:pt x="3040" y="7508"/>
                    </a:cubicBezTo>
                    <a:cubicBezTo>
                      <a:pt x="3040" y="7508"/>
                      <a:pt x="2979" y="7417"/>
                      <a:pt x="3009" y="7386"/>
                    </a:cubicBezTo>
                    <a:cubicBezTo>
                      <a:pt x="3040" y="7356"/>
                      <a:pt x="2979" y="7356"/>
                      <a:pt x="2979" y="7325"/>
                    </a:cubicBezTo>
                    <a:cubicBezTo>
                      <a:pt x="2979" y="7265"/>
                      <a:pt x="2949" y="7265"/>
                      <a:pt x="2888" y="7265"/>
                    </a:cubicBezTo>
                    <a:cubicBezTo>
                      <a:pt x="2857" y="7265"/>
                      <a:pt x="2857" y="7265"/>
                      <a:pt x="2857" y="7204"/>
                    </a:cubicBezTo>
                    <a:cubicBezTo>
                      <a:pt x="2857" y="7143"/>
                      <a:pt x="2827" y="7204"/>
                      <a:pt x="2827" y="7113"/>
                    </a:cubicBezTo>
                    <a:lnTo>
                      <a:pt x="2827" y="7082"/>
                    </a:lnTo>
                    <a:cubicBezTo>
                      <a:pt x="2827" y="7113"/>
                      <a:pt x="2797" y="7113"/>
                      <a:pt x="2797" y="7143"/>
                    </a:cubicBezTo>
                    <a:lnTo>
                      <a:pt x="2827" y="7204"/>
                    </a:lnTo>
                    <a:lnTo>
                      <a:pt x="2827" y="7265"/>
                    </a:lnTo>
                    <a:cubicBezTo>
                      <a:pt x="2827" y="7325"/>
                      <a:pt x="2827" y="7325"/>
                      <a:pt x="2857" y="7356"/>
                    </a:cubicBezTo>
                    <a:cubicBezTo>
                      <a:pt x="2857" y="7386"/>
                      <a:pt x="2857" y="7386"/>
                      <a:pt x="2827" y="7386"/>
                    </a:cubicBezTo>
                    <a:cubicBezTo>
                      <a:pt x="2797" y="7386"/>
                      <a:pt x="2797" y="7417"/>
                      <a:pt x="2797" y="7417"/>
                    </a:cubicBezTo>
                    <a:cubicBezTo>
                      <a:pt x="2797" y="7417"/>
                      <a:pt x="2736" y="7417"/>
                      <a:pt x="2705" y="7477"/>
                    </a:cubicBezTo>
                    <a:cubicBezTo>
                      <a:pt x="2675" y="7477"/>
                      <a:pt x="2705" y="7538"/>
                      <a:pt x="2675" y="7538"/>
                    </a:cubicBezTo>
                    <a:lnTo>
                      <a:pt x="2645" y="7568"/>
                    </a:lnTo>
                    <a:cubicBezTo>
                      <a:pt x="2645" y="7568"/>
                      <a:pt x="2584" y="7629"/>
                      <a:pt x="2645" y="7660"/>
                    </a:cubicBezTo>
                    <a:cubicBezTo>
                      <a:pt x="2645" y="7690"/>
                      <a:pt x="2584" y="7690"/>
                      <a:pt x="2584" y="7720"/>
                    </a:cubicBezTo>
                    <a:cubicBezTo>
                      <a:pt x="2553" y="7720"/>
                      <a:pt x="2584" y="7781"/>
                      <a:pt x="2584" y="7812"/>
                    </a:cubicBezTo>
                    <a:lnTo>
                      <a:pt x="2584" y="7872"/>
                    </a:lnTo>
                    <a:cubicBezTo>
                      <a:pt x="2584" y="7933"/>
                      <a:pt x="2584" y="7933"/>
                      <a:pt x="2553" y="7964"/>
                    </a:cubicBezTo>
                    <a:lnTo>
                      <a:pt x="2553" y="8024"/>
                    </a:lnTo>
                    <a:cubicBezTo>
                      <a:pt x="2553" y="8055"/>
                      <a:pt x="2538" y="8055"/>
                      <a:pt x="2523" y="8055"/>
                    </a:cubicBezTo>
                    <a:cubicBezTo>
                      <a:pt x="2508" y="8055"/>
                      <a:pt x="2493" y="8055"/>
                      <a:pt x="2493" y="8085"/>
                    </a:cubicBezTo>
                    <a:lnTo>
                      <a:pt x="2432" y="8116"/>
                    </a:lnTo>
                    <a:lnTo>
                      <a:pt x="2402" y="8116"/>
                    </a:lnTo>
                    <a:lnTo>
                      <a:pt x="2402" y="7994"/>
                    </a:lnTo>
                    <a:cubicBezTo>
                      <a:pt x="2432" y="7964"/>
                      <a:pt x="2402" y="7933"/>
                      <a:pt x="2371" y="7933"/>
                    </a:cubicBezTo>
                    <a:lnTo>
                      <a:pt x="1915" y="8724"/>
                    </a:lnTo>
                    <a:cubicBezTo>
                      <a:pt x="1935" y="8724"/>
                      <a:pt x="1942" y="8737"/>
                      <a:pt x="1944" y="8737"/>
                    </a:cubicBezTo>
                    <a:cubicBezTo>
                      <a:pt x="1946" y="8737"/>
                      <a:pt x="1946" y="8734"/>
                      <a:pt x="1946" y="8724"/>
                    </a:cubicBezTo>
                    <a:cubicBezTo>
                      <a:pt x="1946" y="8693"/>
                      <a:pt x="1976" y="8632"/>
                      <a:pt x="1976" y="8632"/>
                    </a:cubicBezTo>
                    <a:cubicBezTo>
                      <a:pt x="1976" y="8632"/>
                      <a:pt x="2037" y="8724"/>
                      <a:pt x="2098" y="8724"/>
                    </a:cubicBezTo>
                    <a:cubicBezTo>
                      <a:pt x="2113" y="8708"/>
                      <a:pt x="2143" y="8708"/>
                      <a:pt x="2174" y="8708"/>
                    </a:cubicBezTo>
                    <a:cubicBezTo>
                      <a:pt x="2204" y="8708"/>
                      <a:pt x="2234" y="8708"/>
                      <a:pt x="2250" y="8693"/>
                    </a:cubicBezTo>
                    <a:cubicBezTo>
                      <a:pt x="2265" y="8663"/>
                      <a:pt x="2272" y="8663"/>
                      <a:pt x="2276" y="8663"/>
                    </a:cubicBezTo>
                    <a:cubicBezTo>
                      <a:pt x="2280" y="8663"/>
                      <a:pt x="2280" y="8663"/>
                      <a:pt x="2280" y="8632"/>
                    </a:cubicBezTo>
                    <a:cubicBezTo>
                      <a:pt x="2250" y="8602"/>
                      <a:pt x="2128" y="8632"/>
                      <a:pt x="2128" y="8572"/>
                    </a:cubicBezTo>
                    <a:lnTo>
                      <a:pt x="2128" y="8450"/>
                    </a:lnTo>
                    <a:cubicBezTo>
                      <a:pt x="2128" y="8450"/>
                      <a:pt x="2250" y="8450"/>
                      <a:pt x="2280" y="8480"/>
                    </a:cubicBezTo>
                    <a:cubicBezTo>
                      <a:pt x="2330" y="8530"/>
                      <a:pt x="2339" y="8580"/>
                      <a:pt x="2357" y="8580"/>
                    </a:cubicBezTo>
                    <a:cubicBezTo>
                      <a:pt x="2361" y="8580"/>
                      <a:pt x="2366" y="8577"/>
                      <a:pt x="2371" y="8572"/>
                    </a:cubicBezTo>
                    <a:cubicBezTo>
                      <a:pt x="2391" y="8572"/>
                      <a:pt x="2398" y="8585"/>
                      <a:pt x="2409" y="8585"/>
                    </a:cubicBezTo>
                    <a:cubicBezTo>
                      <a:pt x="2415" y="8585"/>
                      <a:pt x="2422" y="8582"/>
                      <a:pt x="2432" y="8572"/>
                    </a:cubicBezTo>
                    <a:cubicBezTo>
                      <a:pt x="2493" y="8541"/>
                      <a:pt x="2493" y="8480"/>
                      <a:pt x="2523" y="8480"/>
                    </a:cubicBezTo>
                    <a:cubicBezTo>
                      <a:pt x="2553" y="8450"/>
                      <a:pt x="2553" y="8450"/>
                      <a:pt x="2584" y="8450"/>
                    </a:cubicBezTo>
                    <a:cubicBezTo>
                      <a:pt x="2633" y="8450"/>
                      <a:pt x="2662" y="8411"/>
                      <a:pt x="2687" y="8411"/>
                    </a:cubicBezTo>
                    <a:cubicBezTo>
                      <a:pt x="2693" y="8411"/>
                      <a:pt x="2699" y="8413"/>
                      <a:pt x="2705" y="8420"/>
                    </a:cubicBezTo>
                    <a:cubicBezTo>
                      <a:pt x="2721" y="8435"/>
                      <a:pt x="2728" y="8435"/>
                      <a:pt x="2740" y="8435"/>
                    </a:cubicBezTo>
                    <a:cubicBezTo>
                      <a:pt x="2751" y="8435"/>
                      <a:pt x="2766" y="8435"/>
                      <a:pt x="2797" y="8450"/>
                    </a:cubicBezTo>
                    <a:cubicBezTo>
                      <a:pt x="2812" y="8465"/>
                      <a:pt x="2819" y="8473"/>
                      <a:pt x="2827" y="8473"/>
                    </a:cubicBezTo>
                    <a:cubicBezTo>
                      <a:pt x="2835" y="8473"/>
                      <a:pt x="2842" y="8465"/>
                      <a:pt x="2857" y="8450"/>
                    </a:cubicBezTo>
                    <a:cubicBezTo>
                      <a:pt x="2888" y="8450"/>
                      <a:pt x="2979" y="8420"/>
                      <a:pt x="2979" y="8389"/>
                    </a:cubicBezTo>
                    <a:cubicBezTo>
                      <a:pt x="2979" y="8345"/>
                      <a:pt x="2995" y="8316"/>
                      <a:pt x="3016" y="8316"/>
                    </a:cubicBezTo>
                    <a:cubicBezTo>
                      <a:pt x="3024" y="8316"/>
                      <a:pt x="3032" y="8320"/>
                      <a:pt x="3040" y="8328"/>
                    </a:cubicBezTo>
                    <a:cubicBezTo>
                      <a:pt x="3092" y="8328"/>
                      <a:pt x="3122" y="8395"/>
                      <a:pt x="3148" y="8395"/>
                    </a:cubicBezTo>
                    <a:cubicBezTo>
                      <a:pt x="3153" y="8395"/>
                      <a:pt x="3157" y="8394"/>
                      <a:pt x="3161" y="8389"/>
                    </a:cubicBezTo>
                    <a:cubicBezTo>
                      <a:pt x="3192" y="8328"/>
                      <a:pt x="3313" y="8298"/>
                      <a:pt x="3313" y="8298"/>
                    </a:cubicBezTo>
                    <a:cubicBezTo>
                      <a:pt x="3404" y="8298"/>
                      <a:pt x="3435" y="8268"/>
                      <a:pt x="3435" y="8268"/>
                    </a:cubicBezTo>
                    <a:lnTo>
                      <a:pt x="3435" y="8268"/>
                    </a:lnTo>
                    <a:cubicBezTo>
                      <a:pt x="3435" y="8298"/>
                      <a:pt x="3435" y="8389"/>
                      <a:pt x="3405" y="8389"/>
                    </a:cubicBezTo>
                    <a:cubicBezTo>
                      <a:pt x="3344" y="8389"/>
                      <a:pt x="3283" y="8480"/>
                      <a:pt x="3283" y="8480"/>
                    </a:cubicBezTo>
                    <a:cubicBezTo>
                      <a:pt x="3253" y="8480"/>
                      <a:pt x="3192" y="8541"/>
                      <a:pt x="3131" y="8541"/>
                    </a:cubicBezTo>
                    <a:cubicBezTo>
                      <a:pt x="3101" y="8572"/>
                      <a:pt x="3009" y="8602"/>
                      <a:pt x="2949" y="8602"/>
                    </a:cubicBezTo>
                    <a:cubicBezTo>
                      <a:pt x="2857" y="8602"/>
                      <a:pt x="2797" y="8632"/>
                      <a:pt x="2736" y="8693"/>
                    </a:cubicBezTo>
                    <a:lnTo>
                      <a:pt x="2675" y="8754"/>
                    </a:lnTo>
                    <a:cubicBezTo>
                      <a:pt x="2645" y="8784"/>
                      <a:pt x="2553" y="8845"/>
                      <a:pt x="2523" y="8845"/>
                    </a:cubicBezTo>
                    <a:cubicBezTo>
                      <a:pt x="2493" y="8876"/>
                      <a:pt x="2402" y="8876"/>
                      <a:pt x="2341" y="8876"/>
                    </a:cubicBezTo>
                    <a:cubicBezTo>
                      <a:pt x="2292" y="8876"/>
                      <a:pt x="2166" y="8914"/>
                      <a:pt x="2101" y="8914"/>
                    </a:cubicBezTo>
                    <a:cubicBezTo>
                      <a:pt x="2085" y="8914"/>
                      <a:pt x="2073" y="8912"/>
                      <a:pt x="2067" y="8906"/>
                    </a:cubicBezTo>
                    <a:cubicBezTo>
                      <a:pt x="2037" y="8876"/>
                      <a:pt x="2037" y="8845"/>
                      <a:pt x="1976" y="8845"/>
                    </a:cubicBezTo>
                    <a:cubicBezTo>
                      <a:pt x="1946" y="8845"/>
                      <a:pt x="1915" y="8845"/>
                      <a:pt x="1915" y="8784"/>
                    </a:cubicBezTo>
                    <a:cubicBezTo>
                      <a:pt x="1064" y="10395"/>
                      <a:pt x="426" y="12067"/>
                      <a:pt x="0" y="13860"/>
                    </a:cubicBezTo>
                    <a:lnTo>
                      <a:pt x="61" y="13860"/>
                    </a:lnTo>
                    <a:cubicBezTo>
                      <a:pt x="91" y="13891"/>
                      <a:pt x="213" y="13921"/>
                      <a:pt x="243" y="13921"/>
                    </a:cubicBezTo>
                    <a:cubicBezTo>
                      <a:pt x="286" y="13900"/>
                      <a:pt x="329" y="13878"/>
                      <a:pt x="362" y="13878"/>
                    </a:cubicBezTo>
                    <a:cubicBezTo>
                      <a:pt x="375" y="13878"/>
                      <a:pt x="386" y="13882"/>
                      <a:pt x="395" y="13891"/>
                    </a:cubicBezTo>
                    <a:cubicBezTo>
                      <a:pt x="426" y="13921"/>
                      <a:pt x="456" y="13921"/>
                      <a:pt x="456" y="13952"/>
                    </a:cubicBezTo>
                    <a:cubicBezTo>
                      <a:pt x="517" y="14012"/>
                      <a:pt x="517" y="14012"/>
                      <a:pt x="517" y="14043"/>
                    </a:cubicBezTo>
                    <a:cubicBezTo>
                      <a:pt x="517" y="14073"/>
                      <a:pt x="578" y="14164"/>
                      <a:pt x="578" y="14195"/>
                    </a:cubicBezTo>
                    <a:cubicBezTo>
                      <a:pt x="578" y="14225"/>
                      <a:pt x="547" y="14256"/>
                      <a:pt x="578" y="14256"/>
                    </a:cubicBezTo>
                    <a:cubicBezTo>
                      <a:pt x="593" y="14286"/>
                      <a:pt x="631" y="14301"/>
                      <a:pt x="669" y="14301"/>
                    </a:cubicBezTo>
                    <a:cubicBezTo>
                      <a:pt x="707" y="14301"/>
                      <a:pt x="745" y="14286"/>
                      <a:pt x="760" y="14256"/>
                    </a:cubicBezTo>
                    <a:cubicBezTo>
                      <a:pt x="821" y="14225"/>
                      <a:pt x="882" y="14225"/>
                      <a:pt x="882" y="14164"/>
                    </a:cubicBezTo>
                    <a:cubicBezTo>
                      <a:pt x="882" y="14104"/>
                      <a:pt x="912" y="14073"/>
                      <a:pt x="973" y="14073"/>
                    </a:cubicBezTo>
                    <a:lnTo>
                      <a:pt x="1064" y="14073"/>
                    </a:lnTo>
                    <a:cubicBezTo>
                      <a:pt x="1064" y="14073"/>
                      <a:pt x="1125" y="14225"/>
                      <a:pt x="1155" y="14256"/>
                    </a:cubicBezTo>
                    <a:cubicBezTo>
                      <a:pt x="1186" y="14347"/>
                      <a:pt x="1186" y="14377"/>
                      <a:pt x="1216" y="14408"/>
                    </a:cubicBezTo>
                    <a:cubicBezTo>
                      <a:pt x="1277" y="14468"/>
                      <a:pt x="1338" y="14468"/>
                      <a:pt x="1368" y="14499"/>
                    </a:cubicBezTo>
                    <a:cubicBezTo>
                      <a:pt x="1429" y="14499"/>
                      <a:pt x="1490" y="14499"/>
                      <a:pt x="1459" y="14559"/>
                    </a:cubicBezTo>
                    <a:cubicBezTo>
                      <a:pt x="1429" y="14651"/>
                      <a:pt x="1429" y="14651"/>
                      <a:pt x="1429" y="14711"/>
                    </a:cubicBezTo>
                    <a:lnTo>
                      <a:pt x="1429" y="14863"/>
                    </a:lnTo>
                    <a:cubicBezTo>
                      <a:pt x="1368" y="14955"/>
                      <a:pt x="1368" y="14955"/>
                      <a:pt x="1368" y="14985"/>
                    </a:cubicBezTo>
                    <a:lnTo>
                      <a:pt x="1338" y="15015"/>
                    </a:lnTo>
                    <a:cubicBezTo>
                      <a:pt x="1338" y="15015"/>
                      <a:pt x="1307" y="15137"/>
                      <a:pt x="1338" y="15137"/>
                    </a:cubicBezTo>
                    <a:cubicBezTo>
                      <a:pt x="1358" y="15137"/>
                      <a:pt x="1405" y="15123"/>
                      <a:pt x="1434" y="15123"/>
                    </a:cubicBezTo>
                    <a:cubicBezTo>
                      <a:pt x="1449" y="15123"/>
                      <a:pt x="1459" y="15127"/>
                      <a:pt x="1459" y="15137"/>
                    </a:cubicBezTo>
                    <a:lnTo>
                      <a:pt x="1459" y="15259"/>
                    </a:lnTo>
                    <a:cubicBezTo>
                      <a:pt x="1459" y="15289"/>
                      <a:pt x="1429" y="15289"/>
                      <a:pt x="1459" y="15319"/>
                    </a:cubicBezTo>
                    <a:cubicBezTo>
                      <a:pt x="1459" y="15380"/>
                      <a:pt x="1490" y="15411"/>
                      <a:pt x="1490" y="15411"/>
                    </a:cubicBezTo>
                    <a:cubicBezTo>
                      <a:pt x="1490" y="15441"/>
                      <a:pt x="1581" y="15441"/>
                      <a:pt x="1581" y="15471"/>
                    </a:cubicBezTo>
                    <a:lnTo>
                      <a:pt x="1581" y="15563"/>
                    </a:lnTo>
                    <a:cubicBezTo>
                      <a:pt x="1581" y="15593"/>
                      <a:pt x="1611" y="15623"/>
                      <a:pt x="1611" y="15684"/>
                    </a:cubicBezTo>
                    <a:cubicBezTo>
                      <a:pt x="1611" y="15715"/>
                      <a:pt x="1642" y="15745"/>
                      <a:pt x="1642" y="15745"/>
                    </a:cubicBezTo>
                    <a:lnTo>
                      <a:pt x="1672" y="15836"/>
                    </a:lnTo>
                    <a:lnTo>
                      <a:pt x="1672" y="15927"/>
                    </a:lnTo>
                    <a:cubicBezTo>
                      <a:pt x="1672" y="15927"/>
                      <a:pt x="1733" y="15927"/>
                      <a:pt x="1763" y="15988"/>
                    </a:cubicBezTo>
                    <a:lnTo>
                      <a:pt x="1885" y="16079"/>
                    </a:lnTo>
                    <a:lnTo>
                      <a:pt x="1915" y="16170"/>
                    </a:lnTo>
                    <a:lnTo>
                      <a:pt x="1946" y="16231"/>
                    </a:lnTo>
                    <a:cubicBezTo>
                      <a:pt x="2037" y="16292"/>
                      <a:pt x="2098" y="16292"/>
                      <a:pt x="2098" y="16292"/>
                    </a:cubicBezTo>
                    <a:cubicBezTo>
                      <a:pt x="2098" y="16292"/>
                      <a:pt x="2189" y="16231"/>
                      <a:pt x="2219" y="16201"/>
                    </a:cubicBezTo>
                    <a:cubicBezTo>
                      <a:pt x="2250" y="16201"/>
                      <a:pt x="2219" y="16201"/>
                      <a:pt x="2250" y="16140"/>
                    </a:cubicBezTo>
                    <a:cubicBezTo>
                      <a:pt x="2280" y="16049"/>
                      <a:pt x="2280" y="15988"/>
                      <a:pt x="2280" y="15927"/>
                    </a:cubicBezTo>
                    <a:cubicBezTo>
                      <a:pt x="2280" y="15897"/>
                      <a:pt x="2341" y="15927"/>
                      <a:pt x="2341" y="15775"/>
                    </a:cubicBezTo>
                    <a:lnTo>
                      <a:pt x="2341" y="15623"/>
                    </a:lnTo>
                    <a:lnTo>
                      <a:pt x="2341" y="15441"/>
                    </a:lnTo>
                    <a:cubicBezTo>
                      <a:pt x="2341" y="15441"/>
                      <a:pt x="2341" y="15380"/>
                      <a:pt x="2280" y="15319"/>
                    </a:cubicBezTo>
                    <a:cubicBezTo>
                      <a:pt x="2250" y="15319"/>
                      <a:pt x="2250" y="15259"/>
                      <a:pt x="2219" y="15259"/>
                    </a:cubicBezTo>
                    <a:cubicBezTo>
                      <a:pt x="2219" y="15228"/>
                      <a:pt x="2189" y="15167"/>
                      <a:pt x="2219" y="15137"/>
                    </a:cubicBezTo>
                    <a:lnTo>
                      <a:pt x="2219" y="15015"/>
                    </a:lnTo>
                    <a:lnTo>
                      <a:pt x="2098" y="14924"/>
                    </a:lnTo>
                    <a:lnTo>
                      <a:pt x="2067" y="14833"/>
                    </a:lnTo>
                    <a:lnTo>
                      <a:pt x="2067" y="14803"/>
                    </a:lnTo>
                    <a:cubicBezTo>
                      <a:pt x="2067" y="14772"/>
                      <a:pt x="2037" y="14711"/>
                      <a:pt x="2067" y="14711"/>
                    </a:cubicBezTo>
                    <a:cubicBezTo>
                      <a:pt x="2098" y="14711"/>
                      <a:pt x="2189" y="14711"/>
                      <a:pt x="2128" y="14681"/>
                    </a:cubicBezTo>
                    <a:cubicBezTo>
                      <a:pt x="2098" y="14651"/>
                      <a:pt x="2128" y="14559"/>
                      <a:pt x="2098" y="14559"/>
                    </a:cubicBezTo>
                    <a:cubicBezTo>
                      <a:pt x="2067" y="14559"/>
                      <a:pt x="2037" y="14529"/>
                      <a:pt x="2037" y="14529"/>
                    </a:cubicBezTo>
                    <a:cubicBezTo>
                      <a:pt x="2037" y="14529"/>
                      <a:pt x="2037" y="14499"/>
                      <a:pt x="1976" y="14468"/>
                    </a:cubicBezTo>
                    <a:lnTo>
                      <a:pt x="1976" y="14316"/>
                    </a:lnTo>
                    <a:cubicBezTo>
                      <a:pt x="1976" y="14256"/>
                      <a:pt x="2037" y="14256"/>
                      <a:pt x="1976" y="14225"/>
                    </a:cubicBezTo>
                    <a:cubicBezTo>
                      <a:pt x="1946" y="14195"/>
                      <a:pt x="1946" y="14164"/>
                      <a:pt x="1946" y="14104"/>
                    </a:cubicBezTo>
                    <a:cubicBezTo>
                      <a:pt x="1946" y="14073"/>
                      <a:pt x="1915" y="14043"/>
                      <a:pt x="1915" y="14012"/>
                    </a:cubicBezTo>
                    <a:cubicBezTo>
                      <a:pt x="1915" y="13952"/>
                      <a:pt x="1885" y="13891"/>
                      <a:pt x="1885" y="13891"/>
                    </a:cubicBezTo>
                    <a:lnTo>
                      <a:pt x="1885" y="13739"/>
                    </a:lnTo>
                    <a:lnTo>
                      <a:pt x="1885" y="13648"/>
                    </a:lnTo>
                    <a:cubicBezTo>
                      <a:pt x="1885" y="13648"/>
                      <a:pt x="1896" y="13680"/>
                      <a:pt x="1904" y="13680"/>
                    </a:cubicBezTo>
                    <a:cubicBezTo>
                      <a:pt x="1910" y="13680"/>
                      <a:pt x="1915" y="13666"/>
                      <a:pt x="1915" y="13617"/>
                    </a:cubicBezTo>
                    <a:cubicBezTo>
                      <a:pt x="1915" y="13496"/>
                      <a:pt x="1946" y="13465"/>
                      <a:pt x="1946" y="13435"/>
                    </a:cubicBezTo>
                    <a:cubicBezTo>
                      <a:pt x="1976" y="13404"/>
                      <a:pt x="2037" y="13313"/>
                      <a:pt x="2037" y="13283"/>
                    </a:cubicBezTo>
                    <a:cubicBezTo>
                      <a:pt x="2037" y="13273"/>
                      <a:pt x="2040" y="13269"/>
                      <a:pt x="2045" y="13269"/>
                    </a:cubicBezTo>
                    <a:cubicBezTo>
                      <a:pt x="2054" y="13269"/>
                      <a:pt x="2067" y="13283"/>
                      <a:pt x="2067" y="13283"/>
                    </a:cubicBezTo>
                    <a:cubicBezTo>
                      <a:pt x="2098" y="13283"/>
                      <a:pt x="2098" y="13252"/>
                      <a:pt x="2098" y="13161"/>
                    </a:cubicBezTo>
                    <a:cubicBezTo>
                      <a:pt x="2098" y="13131"/>
                      <a:pt x="2098" y="13040"/>
                      <a:pt x="2128" y="13040"/>
                    </a:cubicBezTo>
                    <a:lnTo>
                      <a:pt x="2250" y="13040"/>
                    </a:lnTo>
                    <a:cubicBezTo>
                      <a:pt x="2250" y="13040"/>
                      <a:pt x="2341" y="13009"/>
                      <a:pt x="2371" y="12979"/>
                    </a:cubicBezTo>
                    <a:lnTo>
                      <a:pt x="2493" y="12857"/>
                    </a:lnTo>
                    <a:cubicBezTo>
                      <a:pt x="2523" y="12857"/>
                      <a:pt x="2523" y="12857"/>
                      <a:pt x="2584" y="12797"/>
                    </a:cubicBezTo>
                    <a:cubicBezTo>
                      <a:pt x="2645" y="12736"/>
                      <a:pt x="2645" y="12675"/>
                      <a:pt x="2675" y="12675"/>
                    </a:cubicBezTo>
                    <a:cubicBezTo>
                      <a:pt x="2705" y="12645"/>
                      <a:pt x="2705" y="12645"/>
                      <a:pt x="2736" y="12645"/>
                    </a:cubicBezTo>
                    <a:cubicBezTo>
                      <a:pt x="2797" y="12645"/>
                      <a:pt x="2797" y="12584"/>
                      <a:pt x="2827" y="12523"/>
                    </a:cubicBezTo>
                    <a:lnTo>
                      <a:pt x="2857" y="12493"/>
                    </a:lnTo>
                    <a:cubicBezTo>
                      <a:pt x="2857" y="12493"/>
                      <a:pt x="2888" y="12432"/>
                      <a:pt x="2979" y="12432"/>
                    </a:cubicBezTo>
                    <a:cubicBezTo>
                      <a:pt x="3040" y="12432"/>
                      <a:pt x="3040" y="12432"/>
                      <a:pt x="3131" y="12401"/>
                    </a:cubicBezTo>
                    <a:lnTo>
                      <a:pt x="3192" y="12341"/>
                    </a:lnTo>
                    <a:cubicBezTo>
                      <a:pt x="3283" y="12280"/>
                      <a:pt x="3192" y="12249"/>
                      <a:pt x="3283" y="12189"/>
                    </a:cubicBezTo>
                    <a:cubicBezTo>
                      <a:pt x="3344" y="12128"/>
                      <a:pt x="3344" y="12067"/>
                      <a:pt x="3435" y="12037"/>
                    </a:cubicBezTo>
                    <a:cubicBezTo>
                      <a:pt x="3496" y="11976"/>
                      <a:pt x="3617" y="11945"/>
                      <a:pt x="3709" y="11945"/>
                    </a:cubicBezTo>
                    <a:cubicBezTo>
                      <a:pt x="3739" y="11945"/>
                      <a:pt x="3800" y="11945"/>
                      <a:pt x="3860" y="11915"/>
                    </a:cubicBezTo>
                    <a:cubicBezTo>
                      <a:pt x="3891" y="11885"/>
                      <a:pt x="3860" y="11885"/>
                      <a:pt x="3800" y="11824"/>
                    </a:cubicBezTo>
                    <a:cubicBezTo>
                      <a:pt x="3769" y="11793"/>
                      <a:pt x="3739" y="11733"/>
                      <a:pt x="3739" y="11733"/>
                    </a:cubicBezTo>
                    <a:cubicBezTo>
                      <a:pt x="3739" y="11733"/>
                      <a:pt x="3752" y="11706"/>
                      <a:pt x="3770" y="11706"/>
                    </a:cubicBezTo>
                    <a:cubicBezTo>
                      <a:pt x="3779" y="11706"/>
                      <a:pt x="3790" y="11712"/>
                      <a:pt x="3800" y="11733"/>
                    </a:cubicBezTo>
                    <a:cubicBezTo>
                      <a:pt x="3843" y="11754"/>
                      <a:pt x="3870" y="11776"/>
                      <a:pt x="3894" y="11776"/>
                    </a:cubicBezTo>
                    <a:cubicBezTo>
                      <a:pt x="3903" y="11776"/>
                      <a:pt x="3912" y="11772"/>
                      <a:pt x="3921" y="11763"/>
                    </a:cubicBezTo>
                    <a:cubicBezTo>
                      <a:pt x="3952" y="11763"/>
                      <a:pt x="4012" y="11733"/>
                      <a:pt x="4043" y="11672"/>
                    </a:cubicBezTo>
                    <a:cubicBezTo>
                      <a:pt x="4053" y="11662"/>
                      <a:pt x="4060" y="11658"/>
                      <a:pt x="4065" y="11658"/>
                    </a:cubicBezTo>
                    <a:cubicBezTo>
                      <a:pt x="4077" y="11658"/>
                      <a:pt x="4083" y="11672"/>
                      <a:pt x="4104" y="11672"/>
                    </a:cubicBezTo>
                    <a:cubicBezTo>
                      <a:pt x="4164" y="11672"/>
                      <a:pt x="4195" y="11611"/>
                      <a:pt x="4164" y="11581"/>
                    </a:cubicBezTo>
                    <a:cubicBezTo>
                      <a:pt x="4104" y="11520"/>
                      <a:pt x="4073" y="11490"/>
                      <a:pt x="4012" y="11490"/>
                    </a:cubicBezTo>
                    <a:cubicBezTo>
                      <a:pt x="3921" y="11490"/>
                      <a:pt x="3800" y="11459"/>
                      <a:pt x="3891" y="11459"/>
                    </a:cubicBezTo>
                    <a:cubicBezTo>
                      <a:pt x="3906" y="11444"/>
                      <a:pt x="3921" y="11444"/>
                      <a:pt x="3944" y="11444"/>
                    </a:cubicBezTo>
                    <a:cubicBezTo>
                      <a:pt x="3967" y="11444"/>
                      <a:pt x="3997" y="11444"/>
                      <a:pt x="4043" y="11429"/>
                    </a:cubicBezTo>
                    <a:cubicBezTo>
                      <a:pt x="4073" y="11368"/>
                      <a:pt x="4073" y="11307"/>
                      <a:pt x="4073" y="11277"/>
                    </a:cubicBezTo>
                    <a:cubicBezTo>
                      <a:pt x="4073" y="11216"/>
                      <a:pt x="4012" y="11064"/>
                      <a:pt x="4073" y="11064"/>
                    </a:cubicBezTo>
                    <a:cubicBezTo>
                      <a:pt x="4065" y="11064"/>
                      <a:pt x="4052" y="11064"/>
                      <a:pt x="4037" y="11063"/>
                    </a:cubicBezTo>
                    <a:lnTo>
                      <a:pt x="4037" y="11063"/>
                    </a:lnTo>
                    <a:cubicBezTo>
                      <a:pt x="4041" y="11052"/>
                      <a:pt x="4043" y="11042"/>
                      <a:pt x="4043" y="11034"/>
                    </a:cubicBezTo>
                    <a:cubicBezTo>
                      <a:pt x="4043" y="11003"/>
                      <a:pt x="4104" y="10912"/>
                      <a:pt x="4104" y="10912"/>
                    </a:cubicBezTo>
                    <a:cubicBezTo>
                      <a:pt x="4104" y="10912"/>
                      <a:pt x="4164" y="10912"/>
                      <a:pt x="4195" y="10882"/>
                    </a:cubicBezTo>
                    <a:cubicBezTo>
                      <a:pt x="4225" y="10851"/>
                      <a:pt x="4256" y="10730"/>
                      <a:pt x="4256" y="10699"/>
                    </a:cubicBezTo>
                    <a:cubicBezTo>
                      <a:pt x="4256" y="10669"/>
                      <a:pt x="4256" y="10608"/>
                      <a:pt x="4316" y="10608"/>
                    </a:cubicBezTo>
                    <a:cubicBezTo>
                      <a:pt x="4347" y="10608"/>
                      <a:pt x="4377" y="10608"/>
                      <a:pt x="4408" y="10547"/>
                    </a:cubicBezTo>
                    <a:cubicBezTo>
                      <a:pt x="4408" y="10517"/>
                      <a:pt x="4377" y="10395"/>
                      <a:pt x="4377" y="10395"/>
                    </a:cubicBezTo>
                    <a:lnTo>
                      <a:pt x="4377" y="10304"/>
                    </a:lnTo>
                    <a:lnTo>
                      <a:pt x="4347" y="10213"/>
                    </a:lnTo>
                    <a:lnTo>
                      <a:pt x="4256" y="10061"/>
                    </a:lnTo>
                    <a:cubicBezTo>
                      <a:pt x="4256" y="10061"/>
                      <a:pt x="4283" y="10034"/>
                      <a:pt x="4301" y="10034"/>
                    </a:cubicBezTo>
                    <a:cubicBezTo>
                      <a:pt x="4310" y="10034"/>
                      <a:pt x="4316" y="10041"/>
                      <a:pt x="4316" y="10061"/>
                    </a:cubicBezTo>
                    <a:cubicBezTo>
                      <a:pt x="4347" y="10091"/>
                      <a:pt x="4377" y="10091"/>
                      <a:pt x="4408" y="10152"/>
                    </a:cubicBezTo>
                    <a:cubicBezTo>
                      <a:pt x="4453" y="10221"/>
                      <a:pt x="4482" y="10255"/>
                      <a:pt x="4506" y="10255"/>
                    </a:cubicBezTo>
                    <a:cubicBezTo>
                      <a:pt x="4514" y="10255"/>
                      <a:pt x="4522" y="10251"/>
                      <a:pt x="4529" y="10243"/>
                    </a:cubicBezTo>
                    <a:cubicBezTo>
                      <a:pt x="4560" y="10213"/>
                      <a:pt x="4681" y="10122"/>
                      <a:pt x="4681" y="10091"/>
                    </a:cubicBezTo>
                    <a:cubicBezTo>
                      <a:pt x="4681" y="10061"/>
                      <a:pt x="4712" y="9909"/>
                      <a:pt x="4772" y="9909"/>
                    </a:cubicBezTo>
                    <a:cubicBezTo>
                      <a:pt x="4803" y="9909"/>
                      <a:pt x="4833" y="9848"/>
                      <a:pt x="4833" y="9848"/>
                    </a:cubicBezTo>
                    <a:cubicBezTo>
                      <a:pt x="4833" y="9848"/>
                      <a:pt x="4803" y="9696"/>
                      <a:pt x="4833" y="9696"/>
                    </a:cubicBezTo>
                    <a:cubicBezTo>
                      <a:pt x="4864" y="9696"/>
                      <a:pt x="4924" y="9666"/>
                      <a:pt x="4924" y="9666"/>
                    </a:cubicBezTo>
                    <a:cubicBezTo>
                      <a:pt x="4924" y="9635"/>
                      <a:pt x="4924" y="9605"/>
                      <a:pt x="4864" y="9605"/>
                    </a:cubicBezTo>
                    <a:cubicBezTo>
                      <a:pt x="4833" y="9605"/>
                      <a:pt x="4772" y="9605"/>
                      <a:pt x="4803" y="9544"/>
                    </a:cubicBezTo>
                    <a:cubicBezTo>
                      <a:pt x="4803" y="9514"/>
                      <a:pt x="4833" y="9483"/>
                      <a:pt x="4864" y="9483"/>
                    </a:cubicBezTo>
                    <a:cubicBezTo>
                      <a:pt x="4924" y="9514"/>
                      <a:pt x="4924" y="9514"/>
                      <a:pt x="4985" y="9514"/>
                    </a:cubicBezTo>
                    <a:cubicBezTo>
                      <a:pt x="5016" y="9514"/>
                      <a:pt x="5076" y="9514"/>
                      <a:pt x="5107" y="9483"/>
                    </a:cubicBezTo>
                    <a:cubicBezTo>
                      <a:pt x="5122" y="9468"/>
                      <a:pt x="5137" y="9468"/>
                      <a:pt x="5156" y="9468"/>
                    </a:cubicBezTo>
                    <a:cubicBezTo>
                      <a:pt x="5175" y="9468"/>
                      <a:pt x="5198" y="9468"/>
                      <a:pt x="5228" y="9453"/>
                    </a:cubicBezTo>
                    <a:cubicBezTo>
                      <a:pt x="5259" y="9392"/>
                      <a:pt x="5441" y="9362"/>
                      <a:pt x="5441" y="9362"/>
                    </a:cubicBezTo>
                    <a:lnTo>
                      <a:pt x="5623" y="9362"/>
                    </a:lnTo>
                    <a:lnTo>
                      <a:pt x="5715" y="9331"/>
                    </a:lnTo>
                    <a:cubicBezTo>
                      <a:pt x="5715" y="9331"/>
                      <a:pt x="5623" y="9301"/>
                      <a:pt x="5593" y="9301"/>
                    </a:cubicBezTo>
                    <a:lnTo>
                      <a:pt x="5441" y="9301"/>
                    </a:lnTo>
                    <a:cubicBezTo>
                      <a:pt x="5411" y="9301"/>
                      <a:pt x="5289" y="9331"/>
                      <a:pt x="5259" y="9331"/>
                    </a:cubicBezTo>
                    <a:lnTo>
                      <a:pt x="5137" y="9331"/>
                    </a:lnTo>
                    <a:cubicBezTo>
                      <a:pt x="5137" y="9331"/>
                      <a:pt x="5228" y="9301"/>
                      <a:pt x="5259" y="9240"/>
                    </a:cubicBezTo>
                    <a:cubicBezTo>
                      <a:pt x="5289" y="9240"/>
                      <a:pt x="5289" y="9210"/>
                      <a:pt x="5380" y="9210"/>
                    </a:cubicBezTo>
                    <a:lnTo>
                      <a:pt x="5867" y="9210"/>
                    </a:lnTo>
                    <a:cubicBezTo>
                      <a:pt x="5867" y="9210"/>
                      <a:pt x="5897" y="9179"/>
                      <a:pt x="5927" y="9179"/>
                    </a:cubicBezTo>
                    <a:cubicBezTo>
                      <a:pt x="5988" y="9179"/>
                      <a:pt x="6019" y="9179"/>
                      <a:pt x="6049" y="9149"/>
                    </a:cubicBezTo>
                    <a:cubicBezTo>
                      <a:pt x="6049" y="9088"/>
                      <a:pt x="6079" y="9058"/>
                      <a:pt x="6079" y="9058"/>
                    </a:cubicBezTo>
                    <a:cubicBezTo>
                      <a:pt x="6079" y="9058"/>
                      <a:pt x="6079" y="9149"/>
                      <a:pt x="6140" y="9149"/>
                    </a:cubicBezTo>
                    <a:cubicBezTo>
                      <a:pt x="6171" y="9149"/>
                      <a:pt x="6201" y="9088"/>
                      <a:pt x="6231" y="9088"/>
                    </a:cubicBezTo>
                    <a:cubicBezTo>
                      <a:pt x="6280" y="9088"/>
                      <a:pt x="6251" y="9049"/>
                      <a:pt x="6284" y="9049"/>
                    </a:cubicBezTo>
                    <a:cubicBezTo>
                      <a:pt x="6292" y="9049"/>
                      <a:pt x="6304" y="9052"/>
                      <a:pt x="6323" y="9058"/>
                    </a:cubicBezTo>
                    <a:cubicBezTo>
                      <a:pt x="6383" y="9088"/>
                      <a:pt x="6444" y="9088"/>
                      <a:pt x="6475" y="9088"/>
                    </a:cubicBezTo>
                    <a:cubicBezTo>
                      <a:pt x="6505" y="9088"/>
                      <a:pt x="6657" y="9058"/>
                      <a:pt x="6657" y="9058"/>
                    </a:cubicBezTo>
                    <a:lnTo>
                      <a:pt x="6687" y="8997"/>
                    </a:lnTo>
                    <a:lnTo>
                      <a:pt x="6505" y="8997"/>
                    </a:lnTo>
                    <a:cubicBezTo>
                      <a:pt x="6485" y="8997"/>
                      <a:pt x="6478" y="9011"/>
                      <a:pt x="6476" y="9011"/>
                    </a:cubicBezTo>
                    <a:cubicBezTo>
                      <a:pt x="6475" y="9011"/>
                      <a:pt x="6475" y="9007"/>
                      <a:pt x="6475" y="8997"/>
                    </a:cubicBezTo>
                    <a:cubicBezTo>
                      <a:pt x="6444" y="8906"/>
                      <a:pt x="6383" y="8906"/>
                      <a:pt x="6383" y="8906"/>
                    </a:cubicBezTo>
                    <a:cubicBezTo>
                      <a:pt x="6383" y="8906"/>
                      <a:pt x="6353" y="8906"/>
                      <a:pt x="6353" y="8815"/>
                    </a:cubicBezTo>
                    <a:cubicBezTo>
                      <a:pt x="6353" y="8784"/>
                      <a:pt x="6353" y="8754"/>
                      <a:pt x="6323" y="8724"/>
                    </a:cubicBezTo>
                    <a:cubicBezTo>
                      <a:pt x="6323" y="8632"/>
                      <a:pt x="6353" y="8541"/>
                      <a:pt x="6353" y="8541"/>
                    </a:cubicBezTo>
                    <a:lnTo>
                      <a:pt x="6353" y="8389"/>
                    </a:lnTo>
                    <a:cubicBezTo>
                      <a:pt x="6353" y="8389"/>
                      <a:pt x="6292" y="8298"/>
                      <a:pt x="6444" y="8268"/>
                    </a:cubicBezTo>
                    <a:cubicBezTo>
                      <a:pt x="6596" y="8237"/>
                      <a:pt x="6627" y="8237"/>
                      <a:pt x="6657" y="8146"/>
                    </a:cubicBezTo>
                    <a:cubicBezTo>
                      <a:pt x="6678" y="8103"/>
                      <a:pt x="6685" y="8060"/>
                      <a:pt x="6708" y="8060"/>
                    </a:cubicBezTo>
                    <a:cubicBezTo>
                      <a:pt x="6718" y="8060"/>
                      <a:pt x="6730" y="8067"/>
                      <a:pt x="6748" y="8085"/>
                    </a:cubicBezTo>
                    <a:cubicBezTo>
                      <a:pt x="6768" y="8085"/>
                      <a:pt x="6789" y="8099"/>
                      <a:pt x="6827" y="8099"/>
                    </a:cubicBezTo>
                    <a:cubicBezTo>
                      <a:pt x="6846" y="8099"/>
                      <a:pt x="6870" y="8095"/>
                      <a:pt x="6900" y="8085"/>
                    </a:cubicBezTo>
                    <a:cubicBezTo>
                      <a:pt x="6930" y="8085"/>
                      <a:pt x="7082" y="7994"/>
                      <a:pt x="7082" y="7994"/>
                    </a:cubicBezTo>
                    <a:cubicBezTo>
                      <a:pt x="7113" y="7964"/>
                      <a:pt x="7082" y="7964"/>
                      <a:pt x="7113" y="7964"/>
                    </a:cubicBezTo>
                    <a:cubicBezTo>
                      <a:pt x="7143" y="7964"/>
                      <a:pt x="7113" y="7872"/>
                      <a:pt x="7143" y="7842"/>
                    </a:cubicBezTo>
                    <a:cubicBezTo>
                      <a:pt x="7155" y="7836"/>
                      <a:pt x="7166" y="7834"/>
                      <a:pt x="7176" y="7834"/>
                    </a:cubicBezTo>
                    <a:cubicBezTo>
                      <a:pt x="7216" y="7834"/>
                      <a:pt x="7241" y="7872"/>
                      <a:pt x="7265" y="7872"/>
                    </a:cubicBezTo>
                    <a:cubicBezTo>
                      <a:pt x="7295" y="7872"/>
                      <a:pt x="7356" y="7872"/>
                      <a:pt x="7417" y="7842"/>
                    </a:cubicBezTo>
                    <a:cubicBezTo>
                      <a:pt x="7447" y="7812"/>
                      <a:pt x="7447" y="7781"/>
                      <a:pt x="7508" y="7781"/>
                    </a:cubicBezTo>
                    <a:cubicBezTo>
                      <a:pt x="7538" y="7781"/>
                      <a:pt x="7569" y="7812"/>
                      <a:pt x="7660" y="7812"/>
                    </a:cubicBezTo>
                    <a:cubicBezTo>
                      <a:pt x="7721" y="7781"/>
                      <a:pt x="7751" y="7781"/>
                      <a:pt x="7812" y="7720"/>
                    </a:cubicBezTo>
                    <a:lnTo>
                      <a:pt x="7903" y="7629"/>
                    </a:lnTo>
                    <a:cubicBezTo>
                      <a:pt x="7958" y="7629"/>
                      <a:pt x="7963" y="7504"/>
                      <a:pt x="7987" y="7504"/>
                    </a:cubicBezTo>
                    <a:cubicBezTo>
                      <a:pt x="7989" y="7504"/>
                      <a:pt x="7992" y="7505"/>
                      <a:pt x="7994" y="7508"/>
                    </a:cubicBezTo>
                    <a:cubicBezTo>
                      <a:pt x="8025" y="7523"/>
                      <a:pt x="8055" y="7531"/>
                      <a:pt x="8086" y="7531"/>
                    </a:cubicBezTo>
                    <a:cubicBezTo>
                      <a:pt x="8116" y="7531"/>
                      <a:pt x="8146" y="7523"/>
                      <a:pt x="8177" y="7508"/>
                    </a:cubicBezTo>
                    <a:cubicBezTo>
                      <a:pt x="8268" y="7508"/>
                      <a:pt x="8268" y="7477"/>
                      <a:pt x="8268" y="7477"/>
                    </a:cubicBezTo>
                    <a:cubicBezTo>
                      <a:pt x="8298" y="7477"/>
                      <a:pt x="8268" y="7386"/>
                      <a:pt x="8298" y="7386"/>
                    </a:cubicBezTo>
                    <a:cubicBezTo>
                      <a:pt x="8329" y="7386"/>
                      <a:pt x="8329" y="7417"/>
                      <a:pt x="8359" y="7417"/>
                    </a:cubicBezTo>
                    <a:cubicBezTo>
                      <a:pt x="8420" y="7417"/>
                      <a:pt x="8420" y="7386"/>
                      <a:pt x="8481" y="7356"/>
                    </a:cubicBezTo>
                    <a:cubicBezTo>
                      <a:pt x="8572" y="7356"/>
                      <a:pt x="8633" y="7295"/>
                      <a:pt x="8663" y="7265"/>
                    </a:cubicBezTo>
                    <a:cubicBezTo>
                      <a:pt x="8724" y="7265"/>
                      <a:pt x="8754" y="7234"/>
                      <a:pt x="8815" y="7204"/>
                    </a:cubicBezTo>
                    <a:cubicBezTo>
                      <a:pt x="8882" y="7159"/>
                      <a:pt x="8965" y="7131"/>
                      <a:pt x="9005" y="7131"/>
                    </a:cubicBezTo>
                    <a:cubicBezTo>
                      <a:pt x="9019" y="7131"/>
                      <a:pt x="9028" y="7135"/>
                      <a:pt x="9028" y="7143"/>
                    </a:cubicBezTo>
                    <a:cubicBezTo>
                      <a:pt x="9028" y="7204"/>
                      <a:pt x="9058" y="7234"/>
                      <a:pt x="9028" y="7234"/>
                    </a:cubicBezTo>
                    <a:cubicBezTo>
                      <a:pt x="8997" y="7249"/>
                      <a:pt x="8959" y="7249"/>
                      <a:pt x="8929" y="7249"/>
                    </a:cubicBezTo>
                    <a:cubicBezTo>
                      <a:pt x="8899" y="7249"/>
                      <a:pt x="8876" y="7249"/>
                      <a:pt x="8876" y="7265"/>
                    </a:cubicBezTo>
                    <a:cubicBezTo>
                      <a:pt x="8876" y="7286"/>
                      <a:pt x="8876" y="7321"/>
                      <a:pt x="8886" y="7321"/>
                    </a:cubicBezTo>
                    <a:cubicBezTo>
                      <a:pt x="8890" y="7321"/>
                      <a:pt x="8897" y="7314"/>
                      <a:pt x="8906" y="7295"/>
                    </a:cubicBezTo>
                    <a:lnTo>
                      <a:pt x="9089" y="7295"/>
                    </a:lnTo>
                    <a:cubicBezTo>
                      <a:pt x="9089" y="7356"/>
                      <a:pt x="9028" y="7356"/>
                      <a:pt x="9028" y="7386"/>
                    </a:cubicBezTo>
                    <a:cubicBezTo>
                      <a:pt x="9028" y="7417"/>
                      <a:pt x="9028" y="7417"/>
                      <a:pt x="8967" y="7417"/>
                    </a:cubicBezTo>
                    <a:cubicBezTo>
                      <a:pt x="8937" y="7386"/>
                      <a:pt x="8937" y="7386"/>
                      <a:pt x="8906" y="7386"/>
                    </a:cubicBezTo>
                    <a:cubicBezTo>
                      <a:pt x="8886" y="7386"/>
                      <a:pt x="8893" y="7373"/>
                      <a:pt x="8872" y="7373"/>
                    </a:cubicBezTo>
                    <a:cubicBezTo>
                      <a:pt x="8862" y="7373"/>
                      <a:pt x="8845" y="7376"/>
                      <a:pt x="8815" y="7386"/>
                    </a:cubicBezTo>
                    <a:cubicBezTo>
                      <a:pt x="8754" y="7417"/>
                      <a:pt x="8663" y="7417"/>
                      <a:pt x="8633" y="7477"/>
                    </a:cubicBezTo>
                    <a:cubicBezTo>
                      <a:pt x="8572" y="7508"/>
                      <a:pt x="8572" y="7508"/>
                      <a:pt x="8572" y="7538"/>
                    </a:cubicBezTo>
                    <a:lnTo>
                      <a:pt x="8481" y="7629"/>
                    </a:lnTo>
                    <a:cubicBezTo>
                      <a:pt x="8450" y="7660"/>
                      <a:pt x="8450" y="7660"/>
                      <a:pt x="8359" y="7660"/>
                    </a:cubicBezTo>
                    <a:cubicBezTo>
                      <a:pt x="8298" y="7660"/>
                      <a:pt x="8268" y="7690"/>
                      <a:pt x="8207" y="7720"/>
                    </a:cubicBezTo>
                    <a:cubicBezTo>
                      <a:pt x="8177" y="7781"/>
                      <a:pt x="8177" y="7812"/>
                      <a:pt x="8177" y="7812"/>
                    </a:cubicBezTo>
                    <a:cubicBezTo>
                      <a:pt x="8177" y="7842"/>
                      <a:pt x="8177" y="7872"/>
                      <a:pt x="8207" y="7933"/>
                    </a:cubicBezTo>
                    <a:cubicBezTo>
                      <a:pt x="8268" y="7964"/>
                      <a:pt x="8329" y="7994"/>
                      <a:pt x="8329" y="8024"/>
                    </a:cubicBezTo>
                    <a:cubicBezTo>
                      <a:pt x="8329" y="8085"/>
                      <a:pt x="8298" y="8176"/>
                      <a:pt x="8329" y="8176"/>
                    </a:cubicBezTo>
                    <a:cubicBezTo>
                      <a:pt x="8359" y="8176"/>
                      <a:pt x="8481" y="8146"/>
                      <a:pt x="8511" y="8116"/>
                    </a:cubicBezTo>
                    <a:lnTo>
                      <a:pt x="8633" y="7994"/>
                    </a:lnTo>
                    <a:cubicBezTo>
                      <a:pt x="8633" y="7994"/>
                      <a:pt x="8724" y="7964"/>
                      <a:pt x="8754" y="7964"/>
                    </a:cubicBezTo>
                    <a:cubicBezTo>
                      <a:pt x="8785" y="7964"/>
                      <a:pt x="8785" y="7872"/>
                      <a:pt x="8815" y="7812"/>
                    </a:cubicBezTo>
                    <a:cubicBezTo>
                      <a:pt x="8876" y="7781"/>
                      <a:pt x="8937" y="7690"/>
                      <a:pt x="8967" y="7690"/>
                    </a:cubicBezTo>
                    <a:cubicBezTo>
                      <a:pt x="9028" y="7690"/>
                      <a:pt x="9119" y="7660"/>
                      <a:pt x="9119" y="7660"/>
                    </a:cubicBezTo>
                    <a:cubicBezTo>
                      <a:pt x="9119" y="7660"/>
                      <a:pt x="9241" y="7629"/>
                      <a:pt x="9271" y="7629"/>
                    </a:cubicBezTo>
                    <a:cubicBezTo>
                      <a:pt x="9332" y="7629"/>
                      <a:pt x="9362" y="7568"/>
                      <a:pt x="9362" y="7568"/>
                    </a:cubicBezTo>
                    <a:cubicBezTo>
                      <a:pt x="9362" y="7568"/>
                      <a:pt x="9636" y="7477"/>
                      <a:pt x="9727" y="7477"/>
                    </a:cubicBezTo>
                    <a:cubicBezTo>
                      <a:pt x="9818" y="7477"/>
                      <a:pt x="9940" y="7386"/>
                      <a:pt x="10000" y="7386"/>
                    </a:cubicBezTo>
                    <a:cubicBezTo>
                      <a:pt x="10092" y="7386"/>
                      <a:pt x="10244" y="7356"/>
                      <a:pt x="10244" y="7325"/>
                    </a:cubicBezTo>
                    <a:cubicBezTo>
                      <a:pt x="10244" y="7265"/>
                      <a:pt x="10152" y="7204"/>
                      <a:pt x="10152" y="7204"/>
                    </a:cubicBezTo>
                    <a:lnTo>
                      <a:pt x="10304" y="7204"/>
                    </a:lnTo>
                    <a:cubicBezTo>
                      <a:pt x="10325" y="7204"/>
                      <a:pt x="10385" y="7217"/>
                      <a:pt x="10451" y="7217"/>
                    </a:cubicBezTo>
                    <a:cubicBezTo>
                      <a:pt x="10483" y="7217"/>
                      <a:pt x="10517" y="7214"/>
                      <a:pt x="10548" y="7204"/>
                    </a:cubicBezTo>
                    <a:cubicBezTo>
                      <a:pt x="10608" y="7173"/>
                      <a:pt x="10639" y="7113"/>
                      <a:pt x="10639" y="7113"/>
                    </a:cubicBezTo>
                    <a:lnTo>
                      <a:pt x="10700" y="7082"/>
                    </a:lnTo>
                    <a:cubicBezTo>
                      <a:pt x="10730" y="7052"/>
                      <a:pt x="10760" y="7052"/>
                      <a:pt x="10760" y="7052"/>
                    </a:cubicBezTo>
                    <a:cubicBezTo>
                      <a:pt x="10760" y="7052"/>
                      <a:pt x="10791" y="6961"/>
                      <a:pt x="10852" y="6930"/>
                    </a:cubicBezTo>
                    <a:cubicBezTo>
                      <a:pt x="10882" y="6900"/>
                      <a:pt x="10852" y="6869"/>
                      <a:pt x="10791" y="6869"/>
                    </a:cubicBezTo>
                    <a:cubicBezTo>
                      <a:pt x="10760" y="6869"/>
                      <a:pt x="10639" y="6809"/>
                      <a:pt x="10639" y="6778"/>
                    </a:cubicBezTo>
                    <a:cubicBezTo>
                      <a:pt x="10639" y="6748"/>
                      <a:pt x="10639" y="6748"/>
                      <a:pt x="10700" y="6687"/>
                    </a:cubicBezTo>
                    <a:cubicBezTo>
                      <a:pt x="10730" y="6657"/>
                      <a:pt x="10700" y="6535"/>
                      <a:pt x="10700" y="6535"/>
                    </a:cubicBezTo>
                    <a:cubicBezTo>
                      <a:pt x="10700" y="6535"/>
                      <a:pt x="10578" y="6505"/>
                      <a:pt x="10548" y="6505"/>
                    </a:cubicBezTo>
                    <a:cubicBezTo>
                      <a:pt x="10487" y="6505"/>
                      <a:pt x="10426" y="6535"/>
                      <a:pt x="10426" y="6596"/>
                    </a:cubicBezTo>
                    <a:cubicBezTo>
                      <a:pt x="10426" y="6626"/>
                      <a:pt x="10426" y="6687"/>
                      <a:pt x="10335" y="6687"/>
                    </a:cubicBezTo>
                    <a:cubicBezTo>
                      <a:pt x="10304" y="6748"/>
                      <a:pt x="10274" y="6748"/>
                      <a:pt x="10183" y="6748"/>
                    </a:cubicBezTo>
                    <a:cubicBezTo>
                      <a:pt x="10122" y="6778"/>
                      <a:pt x="10092" y="6778"/>
                      <a:pt x="10092" y="6809"/>
                    </a:cubicBezTo>
                    <a:cubicBezTo>
                      <a:pt x="10092" y="6869"/>
                      <a:pt x="10031" y="6900"/>
                      <a:pt x="10092" y="6900"/>
                    </a:cubicBezTo>
                    <a:lnTo>
                      <a:pt x="10092" y="6961"/>
                    </a:lnTo>
                    <a:cubicBezTo>
                      <a:pt x="10092" y="7021"/>
                      <a:pt x="10152" y="7021"/>
                      <a:pt x="10031" y="7052"/>
                    </a:cubicBezTo>
                    <a:cubicBezTo>
                      <a:pt x="9988" y="7073"/>
                      <a:pt x="9975" y="7095"/>
                      <a:pt x="9972" y="7095"/>
                    </a:cubicBezTo>
                    <a:cubicBezTo>
                      <a:pt x="9970" y="7095"/>
                      <a:pt x="9970" y="7091"/>
                      <a:pt x="9970" y="7082"/>
                    </a:cubicBezTo>
                    <a:cubicBezTo>
                      <a:pt x="9970" y="7052"/>
                      <a:pt x="10000" y="6961"/>
                      <a:pt x="9970" y="6930"/>
                    </a:cubicBezTo>
                    <a:cubicBezTo>
                      <a:pt x="9964" y="6924"/>
                      <a:pt x="9957" y="6922"/>
                      <a:pt x="9949" y="6922"/>
                    </a:cubicBezTo>
                    <a:cubicBezTo>
                      <a:pt x="9918" y="6922"/>
                      <a:pt x="9879" y="6961"/>
                      <a:pt x="9879" y="6961"/>
                    </a:cubicBezTo>
                    <a:cubicBezTo>
                      <a:pt x="9879" y="6961"/>
                      <a:pt x="9848" y="7052"/>
                      <a:pt x="9818" y="7052"/>
                    </a:cubicBezTo>
                    <a:cubicBezTo>
                      <a:pt x="9798" y="7052"/>
                      <a:pt x="9723" y="7065"/>
                      <a:pt x="9676" y="7065"/>
                    </a:cubicBezTo>
                    <a:cubicBezTo>
                      <a:pt x="9653" y="7065"/>
                      <a:pt x="9636" y="7062"/>
                      <a:pt x="9636" y="7052"/>
                    </a:cubicBezTo>
                    <a:cubicBezTo>
                      <a:pt x="9636" y="7021"/>
                      <a:pt x="9666" y="6961"/>
                      <a:pt x="9636" y="6961"/>
                    </a:cubicBezTo>
                    <a:cubicBezTo>
                      <a:pt x="9575" y="6961"/>
                      <a:pt x="9484" y="7021"/>
                      <a:pt x="9423" y="7021"/>
                    </a:cubicBezTo>
                    <a:cubicBezTo>
                      <a:pt x="9393" y="7021"/>
                      <a:pt x="9362" y="6961"/>
                      <a:pt x="9362" y="6961"/>
                    </a:cubicBezTo>
                    <a:cubicBezTo>
                      <a:pt x="9362" y="6961"/>
                      <a:pt x="9393" y="6930"/>
                      <a:pt x="9362" y="6900"/>
                    </a:cubicBezTo>
                    <a:lnTo>
                      <a:pt x="9210" y="6900"/>
                    </a:lnTo>
                    <a:cubicBezTo>
                      <a:pt x="9210" y="6900"/>
                      <a:pt x="9180" y="6900"/>
                      <a:pt x="9180" y="6869"/>
                    </a:cubicBezTo>
                    <a:cubicBezTo>
                      <a:pt x="9180" y="6809"/>
                      <a:pt x="9089" y="6778"/>
                      <a:pt x="9089" y="6778"/>
                    </a:cubicBezTo>
                    <a:lnTo>
                      <a:pt x="9028" y="6778"/>
                    </a:lnTo>
                    <a:cubicBezTo>
                      <a:pt x="9028" y="6778"/>
                      <a:pt x="8937" y="6748"/>
                      <a:pt x="8967" y="6748"/>
                    </a:cubicBezTo>
                    <a:lnTo>
                      <a:pt x="8967" y="6657"/>
                    </a:lnTo>
                    <a:cubicBezTo>
                      <a:pt x="8967" y="6626"/>
                      <a:pt x="8937" y="6596"/>
                      <a:pt x="8937" y="6565"/>
                    </a:cubicBezTo>
                    <a:cubicBezTo>
                      <a:pt x="8937" y="6505"/>
                      <a:pt x="8876" y="6413"/>
                      <a:pt x="8876" y="6413"/>
                    </a:cubicBezTo>
                    <a:cubicBezTo>
                      <a:pt x="8876" y="6413"/>
                      <a:pt x="8967" y="6413"/>
                      <a:pt x="8906" y="6353"/>
                    </a:cubicBezTo>
                    <a:cubicBezTo>
                      <a:pt x="8861" y="6337"/>
                      <a:pt x="8853" y="6330"/>
                      <a:pt x="8849" y="6330"/>
                    </a:cubicBezTo>
                    <a:cubicBezTo>
                      <a:pt x="8845" y="6330"/>
                      <a:pt x="8845" y="6337"/>
                      <a:pt x="8815" y="6353"/>
                    </a:cubicBezTo>
                    <a:cubicBezTo>
                      <a:pt x="8785" y="6353"/>
                      <a:pt x="8937" y="6201"/>
                      <a:pt x="8937" y="6201"/>
                    </a:cubicBezTo>
                    <a:cubicBezTo>
                      <a:pt x="8937" y="6201"/>
                      <a:pt x="8967" y="6110"/>
                      <a:pt x="8967" y="6049"/>
                    </a:cubicBezTo>
                    <a:cubicBezTo>
                      <a:pt x="8937" y="6018"/>
                      <a:pt x="8937" y="5988"/>
                      <a:pt x="8937" y="5988"/>
                    </a:cubicBezTo>
                    <a:lnTo>
                      <a:pt x="8754" y="6049"/>
                    </a:lnTo>
                    <a:lnTo>
                      <a:pt x="8602" y="6049"/>
                    </a:lnTo>
                    <a:cubicBezTo>
                      <a:pt x="8541" y="6049"/>
                      <a:pt x="8572" y="5988"/>
                      <a:pt x="8572" y="5988"/>
                    </a:cubicBezTo>
                    <a:lnTo>
                      <a:pt x="8389" y="5988"/>
                    </a:lnTo>
                    <a:cubicBezTo>
                      <a:pt x="8359" y="5988"/>
                      <a:pt x="8329" y="5958"/>
                      <a:pt x="8329" y="5958"/>
                    </a:cubicBezTo>
                    <a:cubicBezTo>
                      <a:pt x="8329" y="5958"/>
                      <a:pt x="8329" y="5897"/>
                      <a:pt x="8359" y="5866"/>
                    </a:cubicBezTo>
                    <a:cubicBezTo>
                      <a:pt x="8389" y="5866"/>
                      <a:pt x="8602" y="5866"/>
                      <a:pt x="8602" y="5897"/>
                    </a:cubicBezTo>
                    <a:cubicBezTo>
                      <a:pt x="8633" y="5958"/>
                      <a:pt x="8693" y="5988"/>
                      <a:pt x="8693" y="5988"/>
                    </a:cubicBezTo>
                    <a:cubicBezTo>
                      <a:pt x="8693" y="5988"/>
                      <a:pt x="8815" y="5988"/>
                      <a:pt x="8845" y="5897"/>
                    </a:cubicBezTo>
                    <a:cubicBezTo>
                      <a:pt x="8845" y="5872"/>
                      <a:pt x="8885" y="5828"/>
                      <a:pt x="8933" y="5828"/>
                    </a:cubicBezTo>
                    <a:cubicBezTo>
                      <a:pt x="8944" y="5828"/>
                      <a:pt x="8955" y="5830"/>
                      <a:pt x="8967" y="5836"/>
                    </a:cubicBezTo>
                    <a:lnTo>
                      <a:pt x="9119" y="5836"/>
                    </a:lnTo>
                    <a:cubicBezTo>
                      <a:pt x="9119" y="5836"/>
                      <a:pt x="9149" y="5714"/>
                      <a:pt x="9210" y="5684"/>
                    </a:cubicBezTo>
                    <a:lnTo>
                      <a:pt x="9271" y="5593"/>
                    </a:lnTo>
                    <a:cubicBezTo>
                      <a:pt x="9301" y="5593"/>
                      <a:pt x="9301" y="5441"/>
                      <a:pt x="9271" y="5441"/>
                    </a:cubicBezTo>
                    <a:cubicBezTo>
                      <a:pt x="9241" y="5441"/>
                      <a:pt x="9119" y="5410"/>
                      <a:pt x="9119" y="5380"/>
                    </a:cubicBezTo>
                    <a:cubicBezTo>
                      <a:pt x="9119" y="5319"/>
                      <a:pt x="9089" y="5289"/>
                      <a:pt x="9058" y="5289"/>
                    </a:cubicBezTo>
                    <a:cubicBezTo>
                      <a:pt x="8997" y="5289"/>
                      <a:pt x="8693" y="5319"/>
                      <a:pt x="8693" y="5319"/>
                    </a:cubicBezTo>
                    <a:cubicBezTo>
                      <a:pt x="8693" y="5319"/>
                      <a:pt x="8602" y="5289"/>
                      <a:pt x="8541" y="5289"/>
                    </a:cubicBezTo>
                    <a:cubicBezTo>
                      <a:pt x="8511" y="5289"/>
                      <a:pt x="8237" y="5410"/>
                      <a:pt x="8177" y="5441"/>
                    </a:cubicBezTo>
                    <a:cubicBezTo>
                      <a:pt x="8086" y="5471"/>
                      <a:pt x="8055" y="5471"/>
                      <a:pt x="8025" y="5532"/>
                    </a:cubicBezTo>
                    <a:cubicBezTo>
                      <a:pt x="7994" y="5532"/>
                      <a:pt x="7842" y="5593"/>
                      <a:pt x="7751" y="5593"/>
                    </a:cubicBezTo>
                    <a:cubicBezTo>
                      <a:pt x="7721" y="5593"/>
                      <a:pt x="7599" y="5684"/>
                      <a:pt x="7599" y="5684"/>
                    </a:cubicBezTo>
                    <a:lnTo>
                      <a:pt x="7538" y="5745"/>
                    </a:lnTo>
                    <a:lnTo>
                      <a:pt x="7447" y="5836"/>
                    </a:lnTo>
                    <a:cubicBezTo>
                      <a:pt x="7417" y="5866"/>
                      <a:pt x="7295" y="5897"/>
                      <a:pt x="7295" y="5897"/>
                    </a:cubicBezTo>
                    <a:lnTo>
                      <a:pt x="7234" y="5958"/>
                    </a:lnTo>
                    <a:lnTo>
                      <a:pt x="7143" y="6018"/>
                    </a:lnTo>
                    <a:cubicBezTo>
                      <a:pt x="7143" y="6018"/>
                      <a:pt x="7113" y="6049"/>
                      <a:pt x="7082" y="6049"/>
                    </a:cubicBezTo>
                    <a:cubicBezTo>
                      <a:pt x="7022" y="6049"/>
                      <a:pt x="6991" y="6110"/>
                      <a:pt x="6961" y="6110"/>
                    </a:cubicBezTo>
                    <a:cubicBezTo>
                      <a:pt x="6930" y="6110"/>
                      <a:pt x="6870" y="6140"/>
                      <a:pt x="6870" y="6140"/>
                    </a:cubicBezTo>
                    <a:lnTo>
                      <a:pt x="6809" y="6201"/>
                    </a:lnTo>
                    <a:cubicBezTo>
                      <a:pt x="6778" y="6261"/>
                      <a:pt x="6718" y="6261"/>
                      <a:pt x="6718" y="6292"/>
                    </a:cubicBezTo>
                    <a:cubicBezTo>
                      <a:pt x="6687" y="6322"/>
                      <a:pt x="6718" y="6322"/>
                      <a:pt x="6687" y="6353"/>
                    </a:cubicBezTo>
                    <a:cubicBezTo>
                      <a:pt x="6657" y="6413"/>
                      <a:pt x="6566" y="6413"/>
                      <a:pt x="6566" y="6413"/>
                    </a:cubicBezTo>
                    <a:lnTo>
                      <a:pt x="6566" y="6322"/>
                    </a:lnTo>
                    <a:lnTo>
                      <a:pt x="6627" y="6292"/>
                    </a:lnTo>
                    <a:lnTo>
                      <a:pt x="6657" y="6261"/>
                    </a:lnTo>
                    <a:lnTo>
                      <a:pt x="6718" y="6170"/>
                    </a:lnTo>
                    <a:lnTo>
                      <a:pt x="6839" y="6110"/>
                    </a:lnTo>
                    <a:lnTo>
                      <a:pt x="6961" y="6018"/>
                    </a:lnTo>
                    <a:cubicBezTo>
                      <a:pt x="6961" y="6018"/>
                      <a:pt x="6991" y="5958"/>
                      <a:pt x="7022" y="5958"/>
                    </a:cubicBezTo>
                    <a:lnTo>
                      <a:pt x="7113" y="5866"/>
                    </a:lnTo>
                    <a:lnTo>
                      <a:pt x="7174" y="5836"/>
                    </a:lnTo>
                    <a:lnTo>
                      <a:pt x="7326" y="5745"/>
                    </a:lnTo>
                    <a:lnTo>
                      <a:pt x="7417" y="5684"/>
                    </a:lnTo>
                    <a:cubicBezTo>
                      <a:pt x="7447" y="5623"/>
                      <a:pt x="7478" y="5623"/>
                      <a:pt x="7478" y="5593"/>
                    </a:cubicBezTo>
                    <a:cubicBezTo>
                      <a:pt x="7538" y="5593"/>
                      <a:pt x="7538" y="5593"/>
                      <a:pt x="7569" y="5532"/>
                    </a:cubicBezTo>
                    <a:cubicBezTo>
                      <a:pt x="7599" y="5471"/>
                      <a:pt x="7569" y="5471"/>
                      <a:pt x="7630" y="5441"/>
                    </a:cubicBezTo>
                    <a:cubicBezTo>
                      <a:pt x="7721" y="5410"/>
                      <a:pt x="7721" y="5410"/>
                      <a:pt x="7782" y="5410"/>
                    </a:cubicBezTo>
                    <a:cubicBezTo>
                      <a:pt x="7842" y="5410"/>
                      <a:pt x="7934" y="5319"/>
                      <a:pt x="7934" y="5319"/>
                    </a:cubicBezTo>
                    <a:cubicBezTo>
                      <a:pt x="7934" y="5319"/>
                      <a:pt x="8086" y="5228"/>
                      <a:pt x="8086" y="5137"/>
                    </a:cubicBezTo>
                    <a:cubicBezTo>
                      <a:pt x="8086" y="5106"/>
                      <a:pt x="8177" y="5015"/>
                      <a:pt x="8177" y="5015"/>
                    </a:cubicBezTo>
                    <a:lnTo>
                      <a:pt x="8329" y="4985"/>
                    </a:lnTo>
                    <a:cubicBezTo>
                      <a:pt x="8329" y="4985"/>
                      <a:pt x="8298" y="4954"/>
                      <a:pt x="8359" y="4924"/>
                    </a:cubicBezTo>
                    <a:cubicBezTo>
                      <a:pt x="8450" y="4863"/>
                      <a:pt x="8481" y="4863"/>
                      <a:pt x="8602" y="4863"/>
                    </a:cubicBezTo>
                    <a:lnTo>
                      <a:pt x="9058" y="4863"/>
                    </a:lnTo>
                    <a:cubicBezTo>
                      <a:pt x="9119" y="4863"/>
                      <a:pt x="9166" y="4850"/>
                      <a:pt x="9200" y="4850"/>
                    </a:cubicBezTo>
                    <a:cubicBezTo>
                      <a:pt x="9217" y="4850"/>
                      <a:pt x="9230" y="4853"/>
                      <a:pt x="9241" y="4863"/>
                    </a:cubicBezTo>
                    <a:cubicBezTo>
                      <a:pt x="9256" y="4894"/>
                      <a:pt x="9263" y="4909"/>
                      <a:pt x="9286" y="4909"/>
                    </a:cubicBezTo>
                    <a:cubicBezTo>
                      <a:pt x="9309" y="4909"/>
                      <a:pt x="9347" y="4894"/>
                      <a:pt x="9423" y="4863"/>
                    </a:cubicBezTo>
                    <a:cubicBezTo>
                      <a:pt x="9530" y="4842"/>
                      <a:pt x="9562" y="4820"/>
                      <a:pt x="9603" y="4820"/>
                    </a:cubicBezTo>
                    <a:cubicBezTo>
                      <a:pt x="9620" y="4820"/>
                      <a:pt x="9639" y="4824"/>
                      <a:pt x="9666" y="4833"/>
                    </a:cubicBezTo>
                    <a:cubicBezTo>
                      <a:pt x="9727" y="4863"/>
                      <a:pt x="9848" y="4863"/>
                      <a:pt x="9879" y="4863"/>
                    </a:cubicBezTo>
                    <a:cubicBezTo>
                      <a:pt x="9909" y="4863"/>
                      <a:pt x="10031" y="4924"/>
                      <a:pt x="10061" y="4924"/>
                    </a:cubicBezTo>
                    <a:lnTo>
                      <a:pt x="10213" y="4924"/>
                    </a:lnTo>
                    <a:cubicBezTo>
                      <a:pt x="10213" y="4924"/>
                      <a:pt x="10335" y="4954"/>
                      <a:pt x="10426" y="4954"/>
                    </a:cubicBezTo>
                    <a:lnTo>
                      <a:pt x="10639" y="4954"/>
                    </a:lnTo>
                    <a:cubicBezTo>
                      <a:pt x="10760" y="4939"/>
                      <a:pt x="10829" y="4939"/>
                      <a:pt x="10871" y="4939"/>
                    </a:cubicBezTo>
                    <a:cubicBezTo>
                      <a:pt x="10912" y="4939"/>
                      <a:pt x="10928" y="4939"/>
                      <a:pt x="10943" y="4924"/>
                    </a:cubicBezTo>
                    <a:cubicBezTo>
                      <a:pt x="10969" y="4872"/>
                      <a:pt x="10950" y="4796"/>
                      <a:pt x="11022" y="4796"/>
                    </a:cubicBezTo>
                    <a:cubicBezTo>
                      <a:pt x="11034" y="4796"/>
                      <a:pt x="11048" y="4798"/>
                      <a:pt x="11064" y="4803"/>
                    </a:cubicBezTo>
                    <a:cubicBezTo>
                      <a:pt x="11077" y="4806"/>
                      <a:pt x="11090" y="4807"/>
                      <a:pt x="11102" y="4807"/>
                    </a:cubicBezTo>
                    <a:cubicBezTo>
                      <a:pt x="11199" y="4807"/>
                      <a:pt x="11250" y="4705"/>
                      <a:pt x="11277" y="4651"/>
                    </a:cubicBezTo>
                    <a:cubicBezTo>
                      <a:pt x="11338" y="4620"/>
                      <a:pt x="11368" y="4529"/>
                      <a:pt x="11368" y="4499"/>
                    </a:cubicBezTo>
                    <a:cubicBezTo>
                      <a:pt x="11368" y="4468"/>
                      <a:pt x="11399" y="4468"/>
                      <a:pt x="11429" y="4468"/>
                    </a:cubicBezTo>
                    <a:cubicBezTo>
                      <a:pt x="11470" y="4468"/>
                      <a:pt x="11483" y="4441"/>
                      <a:pt x="11497" y="4441"/>
                    </a:cubicBezTo>
                    <a:cubicBezTo>
                      <a:pt x="11503" y="4441"/>
                      <a:pt x="11510" y="4448"/>
                      <a:pt x="11520" y="4468"/>
                    </a:cubicBezTo>
                    <a:lnTo>
                      <a:pt x="11824" y="4468"/>
                    </a:lnTo>
                    <a:cubicBezTo>
                      <a:pt x="11855" y="4468"/>
                      <a:pt x="11885" y="4377"/>
                      <a:pt x="11946" y="4377"/>
                    </a:cubicBezTo>
                    <a:lnTo>
                      <a:pt x="12007" y="4377"/>
                    </a:lnTo>
                    <a:cubicBezTo>
                      <a:pt x="12017" y="4387"/>
                      <a:pt x="12030" y="4390"/>
                      <a:pt x="12045" y="4390"/>
                    </a:cubicBezTo>
                    <a:cubicBezTo>
                      <a:pt x="12074" y="4390"/>
                      <a:pt x="12108" y="4377"/>
                      <a:pt x="12128" y="4377"/>
                    </a:cubicBezTo>
                    <a:cubicBezTo>
                      <a:pt x="12159" y="4377"/>
                      <a:pt x="12189" y="4316"/>
                      <a:pt x="12189" y="4316"/>
                    </a:cubicBezTo>
                    <a:cubicBezTo>
                      <a:pt x="12229" y="4316"/>
                      <a:pt x="12270" y="4330"/>
                      <a:pt x="12301" y="4330"/>
                    </a:cubicBezTo>
                    <a:cubicBezTo>
                      <a:pt x="12317" y="4330"/>
                      <a:pt x="12331" y="4326"/>
                      <a:pt x="12341" y="4316"/>
                    </a:cubicBezTo>
                    <a:cubicBezTo>
                      <a:pt x="12402" y="4255"/>
                      <a:pt x="12493" y="4195"/>
                      <a:pt x="12493" y="4164"/>
                    </a:cubicBezTo>
                    <a:cubicBezTo>
                      <a:pt x="12584" y="4103"/>
                      <a:pt x="12584" y="3951"/>
                      <a:pt x="12584" y="3951"/>
                    </a:cubicBezTo>
                    <a:lnTo>
                      <a:pt x="12462" y="3860"/>
                    </a:lnTo>
                    <a:cubicBezTo>
                      <a:pt x="12462" y="3860"/>
                      <a:pt x="12311" y="3860"/>
                      <a:pt x="12402" y="3799"/>
                    </a:cubicBezTo>
                    <a:cubicBezTo>
                      <a:pt x="12462" y="3769"/>
                      <a:pt x="12493" y="3769"/>
                      <a:pt x="12554" y="3708"/>
                    </a:cubicBezTo>
                    <a:cubicBezTo>
                      <a:pt x="12584" y="3647"/>
                      <a:pt x="12614" y="3495"/>
                      <a:pt x="12614" y="3495"/>
                    </a:cubicBezTo>
                    <a:lnTo>
                      <a:pt x="12554" y="3404"/>
                    </a:lnTo>
                    <a:cubicBezTo>
                      <a:pt x="12554" y="3404"/>
                      <a:pt x="12614" y="3313"/>
                      <a:pt x="12554" y="3283"/>
                    </a:cubicBezTo>
                    <a:lnTo>
                      <a:pt x="12311" y="3283"/>
                    </a:lnTo>
                    <a:cubicBezTo>
                      <a:pt x="12280" y="3283"/>
                      <a:pt x="12280" y="3252"/>
                      <a:pt x="12280" y="3252"/>
                    </a:cubicBezTo>
                    <a:cubicBezTo>
                      <a:pt x="12250" y="3252"/>
                      <a:pt x="12159" y="3252"/>
                      <a:pt x="12159" y="3283"/>
                    </a:cubicBezTo>
                    <a:cubicBezTo>
                      <a:pt x="12159" y="3313"/>
                      <a:pt x="12159" y="3344"/>
                      <a:pt x="12098" y="3404"/>
                    </a:cubicBezTo>
                    <a:cubicBezTo>
                      <a:pt x="12049" y="3404"/>
                      <a:pt x="12020" y="3443"/>
                      <a:pt x="12010" y="3443"/>
                    </a:cubicBezTo>
                    <a:cubicBezTo>
                      <a:pt x="12008" y="3443"/>
                      <a:pt x="12007" y="3441"/>
                      <a:pt x="12007" y="3435"/>
                    </a:cubicBezTo>
                    <a:cubicBezTo>
                      <a:pt x="12007" y="3404"/>
                      <a:pt x="12037" y="3344"/>
                      <a:pt x="12037" y="3313"/>
                    </a:cubicBezTo>
                    <a:cubicBezTo>
                      <a:pt x="12037" y="3283"/>
                      <a:pt x="12128" y="3252"/>
                      <a:pt x="12098" y="3252"/>
                    </a:cubicBezTo>
                    <a:cubicBezTo>
                      <a:pt x="12037" y="3192"/>
                      <a:pt x="12037" y="3131"/>
                      <a:pt x="12037" y="3131"/>
                    </a:cubicBezTo>
                    <a:lnTo>
                      <a:pt x="11885" y="3161"/>
                    </a:lnTo>
                    <a:cubicBezTo>
                      <a:pt x="11885" y="3161"/>
                      <a:pt x="11885" y="3131"/>
                      <a:pt x="11855" y="3131"/>
                    </a:cubicBezTo>
                    <a:cubicBezTo>
                      <a:pt x="11824" y="3131"/>
                      <a:pt x="11703" y="3131"/>
                      <a:pt x="11672" y="3161"/>
                    </a:cubicBezTo>
                    <a:cubicBezTo>
                      <a:pt x="11672" y="3222"/>
                      <a:pt x="11642" y="3252"/>
                      <a:pt x="11581" y="3252"/>
                    </a:cubicBezTo>
                    <a:cubicBezTo>
                      <a:pt x="11551" y="3252"/>
                      <a:pt x="11520" y="3161"/>
                      <a:pt x="11520" y="3161"/>
                    </a:cubicBezTo>
                    <a:cubicBezTo>
                      <a:pt x="11520" y="3161"/>
                      <a:pt x="11429" y="3222"/>
                      <a:pt x="11399" y="3252"/>
                    </a:cubicBezTo>
                    <a:cubicBezTo>
                      <a:pt x="11368" y="3283"/>
                      <a:pt x="11277" y="3313"/>
                      <a:pt x="11277" y="3313"/>
                    </a:cubicBezTo>
                    <a:cubicBezTo>
                      <a:pt x="11277" y="3313"/>
                      <a:pt x="11216" y="3374"/>
                      <a:pt x="11186" y="3374"/>
                    </a:cubicBezTo>
                    <a:cubicBezTo>
                      <a:pt x="11145" y="3374"/>
                      <a:pt x="11118" y="3387"/>
                      <a:pt x="11105" y="3387"/>
                    </a:cubicBezTo>
                    <a:cubicBezTo>
                      <a:pt x="11098" y="3387"/>
                      <a:pt x="11095" y="3384"/>
                      <a:pt x="11095" y="3374"/>
                    </a:cubicBezTo>
                    <a:cubicBezTo>
                      <a:pt x="11064" y="3374"/>
                      <a:pt x="11064" y="3313"/>
                      <a:pt x="11064" y="3313"/>
                    </a:cubicBezTo>
                    <a:cubicBezTo>
                      <a:pt x="11064" y="3313"/>
                      <a:pt x="11064" y="3283"/>
                      <a:pt x="11095" y="3283"/>
                    </a:cubicBezTo>
                    <a:lnTo>
                      <a:pt x="11186" y="3283"/>
                    </a:lnTo>
                    <a:cubicBezTo>
                      <a:pt x="11186" y="3283"/>
                      <a:pt x="11216" y="3252"/>
                      <a:pt x="11247" y="3252"/>
                    </a:cubicBezTo>
                    <a:cubicBezTo>
                      <a:pt x="11277" y="3252"/>
                      <a:pt x="11338" y="3161"/>
                      <a:pt x="11338" y="3161"/>
                    </a:cubicBezTo>
                    <a:lnTo>
                      <a:pt x="11399" y="3131"/>
                    </a:lnTo>
                    <a:lnTo>
                      <a:pt x="11490" y="3040"/>
                    </a:lnTo>
                    <a:cubicBezTo>
                      <a:pt x="11490" y="3040"/>
                      <a:pt x="11530" y="3026"/>
                      <a:pt x="11575" y="3026"/>
                    </a:cubicBezTo>
                    <a:cubicBezTo>
                      <a:pt x="11598" y="3026"/>
                      <a:pt x="11622" y="3029"/>
                      <a:pt x="11642" y="3040"/>
                    </a:cubicBezTo>
                    <a:cubicBezTo>
                      <a:pt x="11642" y="3040"/>
                      <a:pt x="11703" y="3009"/>
                      <a:pt x="11733" y="3009"/>
                    </a:cubicBezTo>
                    <a:cubicBezTo>
                      <a:pt x="11794" y="3009"/>
                      <a:pt x="11794" y="2979"/>
                      <a:pt x="11855" y="2979"/>
                    </a:cubicBezTo>
                    <a:cubicBezTo>
                      <a:pt x="11875" y="2979"/>
                      <a:pt x="11882" y="2992"/>
                      <a:pt x="11902" y="2992"/>
                    </a:cubicBezTo>
                    <a:cubicBezTo>
                      <a:pt x="11912" y="2992"/>
                      <a:pt x="11925" y="2989"/>
                      <a:pt x="11946" y="2979"/>
                    </a:cubicBezTo>
                    <a:lnTo>
                      <a:pt x="12007" y="2888"/>
                    </a:lnTo>
                    <a:cubicBezTo>
                      <a:pt x="12037" y="2888"/>
                      <a:pt x="12037" y="2888"/>
                      <a:pt x="12037" y="2857"/>
                    </a:cubicBezTo>
                    <a:cubicBezTo>
                      <a:pt x="12037" y="2827"/>
                      <a:pt x="12037" y="2796"/>
                      <a:pt x="12007" y="2796"/>
                    </a:cubicBezTo>
                    <a:lnTo>
                      <a:pt x="11885" y="2796"/>
                    </a:lnTo>
                    <a:cubicBezTo>
                      <a:pt x="11855" y="2796"/>
                      <a:pt x="11794" y="2796"/>
                      <a:pt x="11794" y="2736"/>
                    </a:cubicBezTo>
                    <a:cubicBezTo>
                      <a:pt x="11794" y="2705"/>
                      <a:pt x="11763" y="2675"/>
                      <a:pt x="11703" y="2675"/>
                    </a:cubicBezTo>
                    <a:cubicBezTo>
                      <a:pt x="11672" y="2675"/>
                      <a:pt x="11672" y="2644"/>
                      <a:pt x="11642" y="2644"/>
                    </a:cubicBezTo>
                    <a:cubicBezTo>
                      <a:pt x="11622" y="2644"/>
                      <a:pt x="11615" y="2658"/>
                      <a:pt x="11595" y="2658"/>
                    </a:cubicBezTo>
                    <a:cubicBezTo>
                      <a:pt x="11584" y="2658"/>
                      <a:pt x="11571" y="2655"/>
                      <a:pt x="11551" y="2644"/>
                    </a:cubicBezTo>
                    <a:cubicBezTo>
                      <a:pt x="11535" y="2614"/>
                      <a:pt x="11520" y="2614"/>
                      <a:pt x="11509" y="2614"/>
                    </a:cubicBezTo>
                    <a:cubicBezTo>
                      <a:pt x="11497" y="2614"/>
                      <a:pt x="11490" y="2614"/>
                      <a:pt x="11490" y="2584"/>
                    </a:cubicBezTo>
                    <a:cubicBezTo>
                      <a:pt x="11490" y="2553"/>
                      <a:pt x="11429" y="2523"/>
                      <a:pt x="11429" y="2523"/>
                    </a:cubicBezTo>
                    <a:cubicBezTo>
                      <a:pt x="11399" y="2523"/>
                      <a:pt x="11399" y="2492"/>
                      <a:pt x="11338" y="2492"/>
                    </a:cubicBezTo>
                    <a:cubicBezTo>
                      <a:pt x="11247" y="2523"/>
                      <a:pt x="11216" y="2523"/>
                      <a:pt x="11216" y="2523"/>
                    </a:cubicBezTo>
                    <a:cubicBezTo>
                      <a:pt x="11216" y="2492"/>
                      <a:pt x="11216" y="2432"/>
                      <a:pt x="11186" y="2432"/>
                    </a:cubicBezTo>
                    <a:lnTo>
                      <a:pt x="11064" y="2432"/>
                    </a:lnTo>
                    <a:cubicBezTo>
                      <a:pt x="11034" y="2432"/>
                      <a:pt x="10943" y="2492"/>
                      <a:pt x="10943" y="2492"/>
                    </a:cubicBezTo>
                    <a:lnTo>
                      <a:pt x="10912" y="2492"/>
                    </a:lnTo>
                    <a:lnTo>
                      <a:pt x="10912" y="2371"/>
                    </a:lnTo>
                    <a:cubicBezTo>
                      <a:pt x="10912" y="2340"/>
                      <a:pt x="10912" y="2280"/>
                      <a:pt x="10882" y="2280"/>
                    </a:cubicBezTo>
                    <a:lnTo>
                      <a:pt x="10791" y="2219"/>
                    </a:lnTo>
                    <a:cubicBezTo>
                      <a:pt x="10760" y="2188"/>
                      <a:pt x="10760" y="2188"/>
                      <a:pt x="10700" y="2128"/>
                    </a:cubicBezTo>
                    <a:cubicBezTo>
                      <a:pt x="10608" y="2097"/>
                      <a:pt x="10578" y="2097"/>
                      <a:pt x="10548" y="2037"/>
                    </a:cubicBezTo>
                    <a:cubicBezTo>
                      <a:pt x="10487" y="1976"/>
                      <a:pt x="10487" y="1945"/>
                      <a:pt x="10487" y="1945"/>
                    </a:cubicBezTo>
                    <a:lnTo>
                      <a:pt x="10548" y="1793"/>
                    </a:lnTo>
                    <a:lnTo>
                      <a:pt x="10608" y="1733"/>
                    </a:lnTo>
                    <a:cubicBezTo>
                      <a:pt x="10608" y="1733"/>
                      <a:pt x="10730" y="1641"/>
                      <a:pt x="10760" y="1611"/>
                    </a:cubicBezTo>
                    <a:cubicBezTo>
                      <a:pt x="10791" y="1581"/>
                      <a:pt x="10791" y="1581"/>
                      <a:pt x="10760" y="1520"/>
                    </a:cubicBezTo>
                    <a:lnTo>
                      <a:pt x="10700" y="1459"/>
                    </a:lnTo>
                    <a:lnTo>
                      <a:pt x="10608" y="1368"/>
                    </a:lnTo>
                    <a:lnTo>
                      <a:pt x="10548" y="1368"/>
                    </a:lnTo>
                    <a:cubicBezTo>
                      <a:pt x="10487" y="1368"/>
                      <a:pt x="10487" y="1307"/>
                      <a:pt x="10548" y="1307"/>
                    </a:cubicBezTo>
                    <a:cubicBezTo>
                      <a:pt x="10578" y="1307"/>
                      <a:pt x="10639" y="1307"/>
                      <a:pt x="10639" y="1277"/>
                    </a:cubicBezTo>
                    <a:cubicBezTo>
                      <a:pt x="10608" y="1216"/>
                      <a:pt x="10639" y="1185"/>
                      <a:pt x="10608" y="1185"/>
                    </a:cubicBezTo>
                    <a:cubicBezTo>
                      <a:pt x="10578" y="1185"/>
                      <a:pt x="10548" y="1155"/>
                      <a:pt x="10548" y="1155"/>
                    </a:cubicBezTo>
                    <a:cubicBezTo>
                      <a:pt x="10487" y="1125"/>
                      <a:pt x="10487" y="1064"/>
                      <a:pt x="10487" y="1033"/>
                    </a:cubicBezTo>
                    <a:cubicBezTo>
                      <a:pt x="10487" y="1003"/>
                      <a:pt x="10487" y="973"/>
                      <a:pt x="10456" y="912"/>
                    </a:cubicBezTo>
                    <a:cubicBezTo>
                      <a:pt x="10456" y="881"/>
                      <a:pt x="10456" y="851"/>
                      <a:pt x="10426" y="851"/>
                    </a:cubicBezTo>
                    <a:cubicBezTo>
                      <a:pt x="10396" y="851"/>
                      <a:pt x="10335" y="821"/>
                      <a:pt x="10335" y="760"/>
                    </a:cubicBezTo>
                    <a:lnTo>
                      <a:pt x="10335" y="669"/>
                    </a:lnTo>
                    <a:lnTo>
                      <a:pt x="10274" y="578"/>
                    </a:lnTo>
                    <a:lnTo>
                      <a:pt x="10244" y="426"/>
                    </a:lnTo>
                    <a:cubicBezTo>
                      <a:pt x="10244" y="426"/>
                      <a:pt x="10183" y="395"/>
                      <a:pt x="10152" y="395"/>
                    </a:cubicBezTo>
                    <a:cubicBezTo>
                      <a:pt x="10122" y="365"/>
                      <a:pt x="10122" y="365"/>
                      <a:pt x="10122" y="304"/>
                    </a:cubicBezTo>
                    <a:cubicBezTo>
                      <a:pt x="10122" y="274"/>
                      <a:pt x="10092" y="213"/>
                      <a:pt x="10092" y="213"/>
                    </a:cubicBezTo>
                    <a:lnTo>
                      <a:pt x="10031" y="91"/>
                    </a:lnTo>
                    <a:cubicBezTo>
                      <a:pt x="10031" y="91"/>
                      <a:pt x="10000" y="0"/>
                      <a:pt x="9970" y="0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785;p67">
                <a:extLst>
                  <a:ext uri="{FF2B5EF4-FFF2-40B4-BE49-F238E27FC236}">
                    <a16:creationId xmlns:a16="http://schemas.microsoft.com/office/drawing/2014/main" id="{F40C375F-882D-4C5B-BF35-85347FC336C9}"/>
                  </a:ext>
                </a:extLst>
              </p:cNvPr>
              <p:cNvSpPr/>
              <p:nvPr/>
            </p:nvSpPr>
            <p:spPr>
              <a:xfrm>
                <a:off x="13987600" y="7580200"/>
                <a:ext cx="8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786;p67">
                <a:extLst>
                  <a:ext uri="{FF2B5EF4-FFF2-40B4-BE49-F238E27FC236}">
                    <a16:creationId xmlns:a16="http://schemas.microsoft.com/office/drawing/2014/main" id="{5C6E6041-B78F-4939-9FDC-3AA62CC8A4F0}"/>
                  </a:ext>
                </a:extLst>
              </p:cNvPr>
              <p:cNvSpPr/>
              <p:nvPr/>
            </p:nvSpPr>
            <p:spPr>
              <a:xfrm>
                <a:off x="14163150" y="7415475"/>
                <a:ext cx="65375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287" extrusionOk="0">
                    <a:moveTo>
                      <a:pt x="1664" y="1"/>
                    </a:moveTo>
                    <a:cubicBezTo>
                      <a:pt x="1657" y="1"/>
                      <a:pt x="1642" y="8"/>
                      <a:pt x="1611" y="24"/>
                    </a:cubicBezTo>
                    <a:cubicBezTo>
                      <a:pt x="1550" y="24"/>
                      <a:pt x="1520" y="84"/>
                      <a:pt x="1459" y="84"/>
                    </a:cubicBezTo>
                    <a:cubicBezTo>
                      <a:pt x="1368" y="84"/>
                      <a:pt x="1368" y="84"/>
                      <a:pt x="1338" y="145"/>
                    </a:cubicBezTo>
                    <a:cubicBezTo>
                      <a:pt x="1307" y="145"/>
                      <a:pt x="1247" y="176"/>
                      <a:pt x="1216" y="206"/>
                    </a:cubicBezTo>
                    <a:cubicBezTo>
                      <a:pt x="1186" y="236"/>
                      <a:pt x="1186" y="236"/>
                      <a:pt x="1186" y="297"/>
                    </a:cubicBezTo>
                    <a:cubicBezTo>
                      <a:pt x="1155" y="328"/>
                      <a:pt x="1095" y="358"/>
                      <a:pt x="1095" y="388"/>
                    </a:cubicBezTo>
                    <a:cubicBezTo>
                      <a:pt x="1095" y="449"/>
                      <a:pt x="1095" y="449"/>
                      <a:pt x="1064" y="480"/>
                    </a:cubicBezTo>
                    <a:cubicBezTo>
                      <a:pt x="1034" y="510"/>
                      <a:pt x="1003" y="540"/>
                      <a:pt x="1003" y="601"/>
                    </a:cubicBezTo>
                    <a:cubicBezTo>
                      <a:pt x="943" y="601"/>
                      <a:pt x="943" y="662"/>
                      <a:pt x="912" y="662"/>
                    </a:cubicBezTo>
                    <a:cubicBezTo>
                      <a:pt x="882" y="662"/>
                      <a:pt x="882" y="692"/>
                      <a:pt x="851" y="753"/>
                    </a:cubicBezTo>
                    <a:cubicBezTo>
                      <a:pt x="791" y="783"/>
                      <a:pt x="760" y="814"/>
                      <a:pt x="760" y="844"/>
                    </a:cubicBezTo>
                    <a:cubicBezTo>
                      <a:pt x="730" y="905"/>
                      <a:pt x="699" y="935"/>
                      <a:pt x="699" y="966"/>
                    </a:cubicBezTo>
                    <a:cubicBezTo>
                      <a:pt x="699" y="996"/>
                      <a:pt x="639" y="1057"/>
                      <a:pt x="608" y="1057"/>
                    </a:cubicBezTo>
                    <a:cubicBezTo>
                      <a:pt x="578" y="1057"/>
                      <a:pt x="578" y="1057"/>
                      <a:pt x="547" y="1087"/>
                    </a:cubicBezTo>
                    <a:cubicBezTo>
                      <a:pt x="487" y="1087"/>
                      <a:pt x="456" y="1148"/>
                      <a:pt x="487" y="1148"/>
                    </a:cubicBezTo>
                    <a:lnTo>
                      <a:pt x="578" y="1148"/>
                    </a:lnTo>
                    <a:cubicBezTo>
                      <a:pt x="578" y="1209"/>
                      <a:pt x="608" y="1239"/>
                      <a:pt x="608" y="1239"/>
                    </a:cubicBezTo>
                    <a:cubicBezTo>
                      <a:pt x="608" y="1239"/>
                      <a:pt x="589" y="1278"/>
                      <a:pt x="565" y="1278"/>
                    </a:cubicBezTo>
                    <a:cubicBezTo>
                      <a:pt x="560" y="1278"/>
                      <a:pt x="553" y="1276"/>
                      <a:pt x="547" y="1270"/>
                    </a:cubicBezTo>
                    <a:cubicBezTo>
                      <a:pt x="504" y="1248"/>
                      <a:pt x="492" y="1227"/>
                      <a:pt x="477" y="1227"/>
                    </a:cubicBezTo>
                    <a:cubicBezTo>
                      <a:pt x="471" y="1227"/>
                      <a:pt x="465" y="1230"/>
                      <a:pt x="456" y="1239"/>
                    </a:cubicBezTo>
                    <a:cubicBezTo>
                      <a:pt x="426" y="1270"/>
                      <a:pt x="426" y="1300"/>
                      <a:pt x="395" y="1300"/>
                    </a:cubicBezTo>
                    <a:cubicBezTo>
                      <a:pt x="395" y="1350"/>
                      <a:pt x="395" y="1399"/>
                      <a:pt x="362" y="1399"/>
                    </a:cubicBezTo>
                    <a:cubicBezTo>
                      <a:pt x="355" y="1399"/>
                      <a:pt x="346" y="1397"/>
                      <a:pt x="335" y="1391"/>
                    </a:cubicBezTo>
                    <a:lnTo>
                      <a:pt x="243" y="1391"/>
                    </a:lnTo>
                    <a:cubicBezTo>
                      <a:pt x="243" y="1391"/>
                      <a:pt x="183" y="1391"/>
                      <a:pt x="183" y="1422"/>
                    </a:cubicBezTo>
                    <a:lnTo>
                      <a:pt x="183" y="1513"/>
                    </a:lnTo>
                    <a:cubicBezTo>
                      <a:pt x="183" y="1513"/>
                      <a:pt x="274" y="1543"/>
                      <a:pt x="183" y="1543"/>
                    </a:cubicBezTo>
                    <a:cubicBezTo>
                      <a:pt x="122" y="1574"/>
                      <a:pt x="122" y="1574"/>
                      <a:pt x="91" y="1604"/>
                    </a:cubicBezTo>
                    <a:cubicBezTo>
                      <a:pt x="31" y="1665"/>
                      <a:pt x="0" y="1695"/>
                      <a:pt x="31" y="1726"/>
                    </a:cubicBezTo>
                    <a:cubicBezTo>
                      <a:pt x="31" y="1817"/>
                      <a:pt x="31" y="1847"/>
                      <a:pt x="91" y="1847"/>
                    </a:cubicBezTo>
                    <a:cubicBezTo>
                      <a:pt x="113" y="1869"/>
                      <a:pt x="119" y="1890"/>
                      <a:pt x="132" y="1890"/>
                    </a:cubicBezTo>
                    <a:cubicBezTo>
                      <a:pt x="137" y="1890"/>
                      <a:pt x="143" y="1887"/>
                      <a:pt x="152" y="1878"/>
                    </a:cubicBezTo>
                    <a:cubicBezTo>
                      <a:pt x="183" y="1878"/>
                      <a:pt x="183" y="1847"/>
                      <a:pt x="243" y="1847"/>
                    </a:cubicBezTo>
                    <a:lnTo>
                      <a:pt x="335" y="1847"/>
                    </a:lnTo>
                    <a:cubicBezTo>
                      <a:pt x="395" y="1847"/>
                      <a:pt x="456" y="1878"/>
                      <a:pt x="547" y="1878"/>
                    </a:cubicBezTo>
                    <a:lnTo>
                      <a:pt x="699" y="1878"/>
                    </a:lnTo>
                    <a:cubicBezTo>
                      <a:pt x="742" y="1856"/>
                      <a:pt x="740" y="1835"/>
                      <a:pt x="756" y="1835"/>
                    </a:cubicBezTo>
                    <a:cubicBezTo>
                      <a:pt x="763" y="1835"/>
                      <a:pt x="773" y="1838"/>
                      <a:pt x="791" y="1847"/>
                    </a:cubicBezTo>
                    <a:cubicBezTo>
                      <a:pt x="882" y="1878"/>
                      <a:pt x="882" y="1878"/>
                      <a:pt x="943" y="1878"/>
                    </a:cubicBezTo>
                    <a:cubicBezTo>
                      <a:pt x="1003" y="1878"/>
                      <a:pt x="1037" y="1891"/>
                      <a:pt x="1062" y="1891"/>
                    </a:cubicBezTo>
                    <a:cubicBezTo>
                      <a:pt x="1074" y="1891"/>
                      <a:pt x="1084" y="1888"/>
                      <a:pt x="1095" y="1878"/>
                    </a:cubicBezTo>
                    <a:cubicBezTo>
                      <a:pt x="1155" y="1847"/>
                      <a:pt x="1186" y="1817"/>
                      <a:pt x="1216" y="1817"/>
                    </a:cubicBezTo>
                    <a:cubicBezTo>
                      <a:pt x="1247" y="1756"/>
                      <a:pt x="1338" y="1756"/>
                      <a:pt x="1338" y="1756"/>
                    </a:cubicBezTo>
                    <a:cubicBezTo>
                      <a:pt x="1338" y="1756"/>
                      <a:pt x="1338" y="1847"/>
                      <a:pt x="1368" y="1847"/>
                    </a:cubicBezTo>
                    <a:cubicBezTo>
                      <a:pt x="1398" y="1847"/>
                      <a:pt x="1459" y="1878"/>
                      <a:pt x="1490" y="1878"/>
                    </a:cubicBezTo>
                    <a:cubicBezTo>
                      <a:pt x="1514" y="1878"/>
                      <a:pt x="1538" y="1839"/>
                      <a:pt x="1578" y="1839"/>
                    </a:cubicBezTo>
                    <a:cubicBezTo>
                      <a:pt x="1588" y="1839"/>
                      <a:pt x="1599" y="1841"/>
                      <a:pt x="1611" y="1847"/>
                    </a:cubicBezTo>
                    <a:cubicBezTo>
                      <a:pt x="1642" y="1847"/>
                      <a:pt x="1550" y="1908"/>
                      <a:pt x="1550" y="1908"/>
                    </a:cubicBezTo>
                    <a:cubicBezTo>
                      <a:pt x="1550" y="1908"/>
                      <a:pt x="1520" y="1999"/>
                      <a:pt x="1490" y="2030"/>
                    </a:cubicBezTo>
                    <a:cubicBezTo>
                      <a:pt x="1398" y="2030"/>
                      <a:pt x="1459" y="2060"/>
                      <a:pt x="1398" y="2060"/>
                    </a:cubicBezTo>
                    <a:cubicBezTo>
                      <a:pt x="1368" y="2060"/>
                      <a:pt x="1338" y="2060"/>
                      <a:pt x="1338" y="2121"/>
                    </a:cubicBezTo>
                    <a:cubicBezTo>
                      <a:pt x="1338" y="2151"/>
                      <a:pt x="1307" y="2182"/>
                      <a:pt x="1338" y="2182"/>
                    </a:cubicBezTo>
                    <a:cubicBezTo>
                      <a:pt x="1368" y="2182"/>
                      <a:pt x="1398" y="2212"/>
                      <a:pt x="1490" y="2212"/>
                    </a:cubicBezTo>
                    <a:cubicBezTo>
                      <a:pt x="1550" y="2212"/>
                      <a:pt x="1611" y="2212"/>
                      <a:pt x="1642" y="2182"/>
                    </a:cubicBezTo>
                    <a:cubicBezTo>
                      <a:pt x="1672" y="2151"/>
                      <a:pt x="1672" y="2121"/>
                      <a:pt x="1672" y="2121"/>
                    </a:cubicBezTo>
                    <a:cubicBezTo>
                      <a:pt x="1672" y="2060"/>
                      <a:pt x="1672" y="2030"/>
                      <a:pt x="1702" y="2030"/>
                    </a:cubicBezTo>
                    <a:cubicBezTo>
                      <a:pt x="1763" y="2030"/>
                      <a:pt x="1794" y="2030"/>
                      <a:pt x="1794" y="1999"/>
                    </a:cubicBezTo>
                    <a:cubicBezTo>
                      <a:pt x="1794" y="1969"/>
                      <a:pt x="1794" y="1908"/>
                      <a:pt x="1824" y="1908"/>
                    </a:cubicBezTo>
                    <a:lnTo>
                      <a:pt x="1915" y="1908"/>
                    </a:lnTo>
                    <a:lnTo>
                      <a:pt x="1976" y="1847"/>
                    </a:lnTo>
                    <a:cubicBezTo>
                      <a:pt x="2006" y="1817"/>
                      <a:pt x="2006" y="1756"/>
                      <a:pt x="2067" y="1756"/>
                    </a:cubicBezTo>
                    <a:lnTo>
                      <a:pt x="2128" y="1756"/>
                    </a:lnTo>
                    <a:cubicBezTo>
                      <a:pt x="2128" y="1787"/>
                      <a:pt x="2136" y="1787"/>
                      <a:pt x="2143" y="1787"/>
                    </a:cubicBezTo>
                    <a:cubicBezTo>
                      <a:pt x="2151" y="1787"/>
                      <a:pt x="2158" y="1787"/>
                      <a:pt x="2158" y="1817"/>
                    </a:cubicBezTo>
                    <a:cubicBezTo>
                      <a:pt x="2128" y="1847"/>
                      <a:pt x="2098" y="1908"/>
                      <a:pt x="2098" y="1908"/>
                    </a:cubicBezTo>
                    <a:cubicBezTo>
                      <a:pt x="2098" y="1908"/>
                      <a:pt x="2128" y="1999"/>
                      <a:pt x="2098" y="1999"/>
                    </a:cubicBezTo>
                    <a:cubicBezTo>
                      <a:pt x="2006" y="2030"/>
                      <a:pt x="2006" y="2030"/>
                      <a:pt x="2006" y="2060"/>
                    </a:cubicBezTo>
                    <a:cubicBezTo>
                      <a:pt x="2006" y="2121"/>
                      <a:pt x="2006" y="2151"/>
                      <a:pt x="2067" y="2182"/>
                    </a:cubicBezTo>
                    <a:cubicBezTo>
                      <a:pt x="2098" y="2197"/>
                      <a:pt x="2113" y="2204"/>
                      <a:pt x="2124" y="2204"/>
                    </a:cubicBezTo>
                    <a:cubicBezTo>
                      <a:pt x="2136" y="2204"/>
                      <a:pt x="2143" y="2197"/>
                      <a:pt x="2158" y="2182"/>
                    </a:cubicBezTo>
                    <a:cubicBezTo>
                      <a:pt x="2158" y="2151"/>
                      <a:pt x="2219" y="2060"/>
                      <a:pt x="2250" y="2060"/>
                    </a:cubicBezTo>
                    <a:cubicBezTo>
                      <a:pt x="2280" y="2060"/>
                      <a:pt x="2310" y="2060"/>
                      <a:pt x="2280" y="2121"/>
                    </a:cubicBezTo>
                    <a:cubicBezTo>
                      <a:pt x="2280" y="2151"/>
                      <a:pt x="2250" y="2182"/>
                      <a:pt x="2280" y="2212"/>
                    </a:cubicBezTo>
                    <a:cubicBezTo>
                      <a:pt x="2310" y="2273"/>
                      <a:pt x="2310" y="2273"/>
                      <a:pt x="2371" y="2273"/>
                    </a:cubicBezTo>
                    <a:cubicBezTo>
                      <a:pt x="2391" y="2273"/>
                      <a:pt x="2398" y="2286"/>
                      <a:pt x="2409" y="2286"/>
                    </a:cubicBezTo>
                    <a:cubicBezTo>
                      <a:pt x="2415" y="2286"/>
                      <a:pt x="2422" y="2283"/>
                      <a:pt x="2432" y="2273"/>
                    </a:cubicBezTo>
                    <a:cubicBezTo>
                      <a:pt x="2441" y="2255"/>
                      <a:pt x="2453" y="2250"/>
                      <a:pt x="2465" y="2250"/>
                    </a:cubicBezTo>
                    <a:cubicBezTo>
                      <a:pt x="2479" y="2250"/>
                      <a:pt x="2494" y="2255"/>
                      <a:pt x="2508" y="2255"/>
                    </a:cubicBezTo>
                    <a:cubicBezTo>
                      <a:pt x="2525" y="2255"/>
                      <a:pt x="2542" y="2247"/>
                      <a:pt x="2554" y="2212"/>
                    </a:cubicBezTo>
                    <a:lnTo>
                      <a:pt x="2554" y="2060"/>
                    </a:lnTo>
                    <a:cubicBezTo>
                      <a:pt x="2554" y="2045"/>
                      <a:pt x="2554" y="2045"/>
                      <a:pt x="2557" y="2045"/>
                    </a:cubicBezTo>
                    <a:cubicBezTo>
                      <a:pt x="2561" y="2045"/>
                      <a:pt x="2569" y="2045"/>
                      <a:pt x="2584" y="2030"/>
                    </a:cubicBezTo>
                    <a:cubicBezTo>
                      <a:pt x="2614" y="1999"/>
                      <a:pt x="2614" y="1969"/>
                      <a:pt x="2614" y="1969"/>
                    </a:cubicBezTo>
                    <a:cubicBezTo>
                      <a:pt x="2614" y="1938"/>
                      <a:pt x="2599" y="1938"/>
                      <a:pt x="2592" y="1938"/>
                    </a:cubicBezTo>
                    <a:cubicBezTo>
                      <a:pt x="2584" y="1938"/>
                      <a:pt x="2584" y="1938"/>
                      <a:pt x="2614" y="1908"/>
                    </a:cubicBezTo>
                    <a:cubicBezTo>
                      <a:pt x="2584" y="1726"/>
                      <a:pt x="2584" y="1787"/>
                      <a:pt x="2584" y="1726"/>
                    </a:cubicBezTo>
                    <a:lnTo>
                      <a:pt x="2584" y="1665"/>
                    </a:lnTo>
                    <a:cubicBezTo>
                      <a:pt x="2584" y="1644"/>
                      <a:pt x="2569" y="1609"/>
                      <a:pt x="2550" y="1609"/>
                    </a:cubicBezTo>
                    <a:cubicBezTo>
                      <a:pt x="2542" y="1609"/>
                      <a:pt x="2533" y="1616"/>
                      <a:pt x="2523" y="1635"/>
                    </a:cubicBezTo>
                    <a:lnTo>
                      <a:pt x="2462" y="1695"/>
                    </a:lnTo>
                    <a:cubicBezTo>
                      <a:pt x="2462" y="1695"/>
                      <a:pt x="2497" y="1747"/>
                      <a:pt x="2475" y="1747"/>
                    </a:cubicBezTo>
                    <a:cubicBezTo>
                      <a:pt x="2468" y="1747"/>
                      <a:pt x="2455" y="1741"/>
                      <a:pt x="2432" y="1726"/>
                    </a:cubicBezTo>
                    <a:cubicBezTo>
                      <a:pt x="2402" y="1695"/>
                      <a:pt x="2371" y="1695"/>
                      <a:pt x="2402" y="1695"/>
                    </a:cubicBezTo>
                    <a:cubicBezTo>
                      <a:pt x="2402" y="1695"/>
                      <a:pt x="2432" y="1695"/>
                      <a:pt x="2462" y="1635"/>
                    </a:cubicBezTo>
                    <a:cubicBezTo>
                      <a:pt x="2523" y="1574"/>
                      <a:pt x="2523" y="1543"/>
                      <a:pt x="2523" y="1543"/>
                    </a:cubicBezTo>
                    <a:lnTo>
                      <a:pt x="2523" y="1452"/>
                    </a:lnTo>
                    <a:cubicBezTo>
                      <a:pt x="2523" y="1452"/>
                      <a:pt x="2523" y="1439"/>
                      <a:pt x="2505" y="1439"/>
                    </a:cubicBezTo>
                    <a:cubicBezTo>
                      <a:pt x="2496" y="1439"/>
                      <a:pt x="2483" y="1442"/>
                      <a:pt x="2462" y="1452"/>
                    </a:cubicBezTo>
                    <a:cubicBezTo>
                      <a:pt x="2432" y="1452"/>
                      <a:pt x="2432" y="1452"/>
                      <a:pt x="2432" y="1543"/>
                    </a:cubicBezTo>
                    <a:cubicBezTo>
                      <a:pt x="2432" y="1574"/>
                      <a:pt x="2462" y="1574"/>
                      <a:pt x="2432" y="1574"/>
                    </a:cubicBezTo>
                    <a:cubicBezTo>
                      <a:pt x="2417" y="1604"/>
                      <a:pt x="2409" y="1604"/>
                      <a:pt x="2402" y="1604"/>
                    </a:cubicBezTo>
                    <a:cubicBezTo>
                      <a:pt x="2394" y="1604"/>
                      <a:pt x="2386" y="1604"/>
                      <a:pt x="2371" y="1635"/>
                    </a:cubicBezTo>
                    <a:cubicBezTo>
                      <a:pt x="2310" y="1665"/>
                      <a:pt x="2310" y="1665"/>
                      <a:pt x="2310" y="1695"/>
                    </a:cubicBezTo>
                    <a:cubicBezTo>
                      <a:pt x="2310" y="1726"/>
                      <a:pt x="2371" y="1726"/>
                      <a:pt x="2280" y="1726"/>
                    </a:cubicBezTo>
                    <a:cubicBezTo>
                      <a:pt x="2239" y="1726"/>
                      <a:pt x="2226" y="1753"/>
                      <a:pt x="2221" y="1753"/>
                    </a:cubicBezTo>
                    <a:cubicBezTo>
                      <a:pt x="2219" y="1753"/>
                      <a:pt x="2219" y="1746"/>
                      <a:pt x="2219" y="1726"/>
                    </a:cubicBezTo>
                    <a:cubicBezTo>
                      <a:pt x="2219" y="1695"/>
                      <a:pt x="2219" y="1665"/>
                      <a:pt x="2250" y="1665"/>
                    </a:cubicBezTo>
                    <a:cubicBezTo>
                      <a:pt x="2280" y="1665"/>
                      <a:pt x="2310" y="1635"/>
                      <a:pt x="2310" y="1574"/>
                    </a:cubicBezTo>
                    <a:cubicBezTo>
                      <a:pt x="2280" y="1543"/>
                      <a:pt x="2280" y="1513"/>
                      <a:pt x="2310" y="1513"/>
                    </a:cubicBezTo>
                    <a:cubicBezTo>
                      <a:pt x="2371" y="1513"/>
                      <a:pt x="2371" y="1452"/>
                      <a:pt x="2402" y="1452"/>
                    </a:cubicBezTo>
                    <a:cubicBezTo>
                      <a:pt x="2423" y="1431"/>
                      <a:pt x="2414" y="1409"/>
                      <a:pt x="2418" y="1409"/>
                    </a:cubicBezTo>
                    <a:lnTo>
                      <a:pt x="2418" y="1409"/>
                    </a:lnTo>
                    <a:cubicBezTo>
                      <a:pt x="2419" y="1409"/>
                      <a:pt x="2423" y="1413"/>
                      <a:pt x="2432" y="1422"/>
                    </a:cubicBezTo>
                    <a:cubicBezTo>
                      <a:pt x="2452" y="1422"/>
                      <a:pt x="2459" y="1435"/>
                      <a:pt x="2479" y="1435"/>
                    </a:cubicBezTo>
                    <a:cubicBezTo>
                      <a:pt x="2489" y="1435"/>
                      <a:pt x="2503" y="1432"/>
                      <a:pt x="2523" y="1422"/>
                    </a:cubicBezTo>
                    <a:lnTo>
                      <a:pt x="2554" y="1391"/>
                    </a:lnTo>
                    <a:cubicBezTo>
                      <a:pt x="2554" y="1361"/>
                      <a:pt x="2554" y="1361"/>
                      <a:pt x="2523" y="1300"/>
                    </a:cubicBezTo>
                    <a:cubicBezTo>
                      <a:pt x="2462" y="1300"/>
                      <a:pt x="2462" y="1270"/>
                      <a:pt x="2432" y="1270"/>
                    </a:cubicBezTo>
                    <a:cubicBezTo>
                      <a:pt x="2432" y="1300"/>
                      <a:pt x="2432" y="1300"/>
                      <a:pt x="2402" y="1361"/>
                    </a:cubicBezTo>
                    <a:cubicBezTo>
                      <a:pt x="2371" y="1361"/>
                      <a:pt x="2310" y="1391"/>
                      <a:pt x="2310" y="1391"/>
                    </a:cubicBezTo>
                    <a:lnTo>
                      <a:pt x="2250" y="1391"/>
                    </a:lnTo>
                    <a:lnTo>
                      <a:pt x="2219" y="1361"/>
                    </a:lnTo>
                    <a:cubicBezTo>
                      <a:pt x="2219" y="1361"/>
                      <a:pt x="2158" y="1270"/>
                      <a:pt x="2219" y="1270"/>
                    </a:cubicBezTo>
                    <a:lnTo>
                      <a:pt x="2250" y="1239"/>
                    </a:lnTo>
                    <a:cubicBezTo>
                      <a:pt x="2250" y="1239"/>
                      <a:pt x="2250" y="1209"/>
                      <a:pt x="2280" y="1209"/>
                    </a:cubicBezTo>
                    <a:cubicBezTo>
                      <a:pt x="2310" y="1209"/>
                      <a:pt x="2310" y="1148"/>
                      <a:pt x="2310" y="1148"/>
                    </a:cubicBezTo>
                    <a:cubicBezTo>
                      <a:pt x="2371" y="1148"/>
                      <a:pt x="2402" y="1148"/>
                      <a:pt x="2432" y="1118"/>
                    </a:cubicBezTo>
                    <a:cubicBezTo>
                      <a:pt x="2462" y="1087"/>
                      <a:pt x="2402" y="1057"/>
                      <a:pt x="2402" y="1057"/>
                    </a:cubicBezTo>
                    <a:cubicBezTo>
                      <a:pt x="2402" y="996"/>
                      <a:pt x="2371" y="966"/>
                      <a:pt x="2310" y="966"/>
                    </a:cubicBezTo>
                    <a:lnTo>
                      <a:pt x="1854" y="966"/>
                    </a:lnTo>
                    <a:lnTo>
                      <a:pt x="1794" y="996"/>
                    </a:lnTo>
                    <a:lnTo>
                      <a:pt x="1763" y="1057"/>
                    </a:lnTo>
                    <a:cubicBezTo>
                      <a:pt x="1763" y="1057"/>
                      <a:pt x="1763" y="1087"/>
                      <a:pt x="1702" y="1087"/>
                    </a:cubicBezTo>
                    <a:cubicBezTo>
                      <a:pt x="1682" y="1087"/>
                      <a:pt x="1675" y="1074"/>
                      <a:pt x="1673" y="1074"/>
                    </a:cubicBezTo>
                    <a:cubicBezTo>
                      <a:pt x="1672" y="1074"/>
                      <a:pt x="1672" y="1077"/>
                      <a:pt x="1672" y="1087"/>
                    </a:cubicBezTo>
                    <a:cubicBezTo>
                      <a:pt x="1672" y="1110"/>
                      <a:pt x="1672" y="1169"/>
                      <a:pt x="1659" y="1169"/>
                    </a:cubicBezTo>
                    <a:cubicBezTo>
                      <a:pt x="1655" y="1169"/>
                      <a:pt x="1649" y="1163"/>
                      <a:pt x="1642" y="1148"/>
                    </a:cubicBezTo>
                    <a:cubicBezTo>
                      <a:pt x="1611" y="1118"/>
                      <a:pt x="1611" y="1057"/>
                      <a:pt x="1642" y="1057"/>
                    </a:cubicBezTo>
                    <a:cubicBezTo>
                      <a:pt x="1672" y="1057"/>
                      <a:pt x="1672" y="966"/>
                      <a:pt x="1642" y="966"/>
                    </a:cubicBezTo>
                    <a:cubicBezTo>
                      <a:pt x="1642" y="935"/>
                      <a:pt x="1642" y="935"/>
                      <a:pt x="1611" y="935"/>
                    </a:cubicBezTo>
                    <a:cubicBezTo>
                      <a:pt x="1571" y="935"/>
                      <a:pt x="1544" y="949"/>
                      <a:pt x="1521" y="949"/>
                    </a:cubicBezTo>
                    <a:cubicBezTo>
                      <a:pt x="1510" y="949"/>
                      <a:pt x="1500" y="946"/>
                      <a:pt x="1490" y="935"/>
                    </a:cubicBezTo>
                    <a:cubicBezTo>
                      <a:pt x="1490" y="905"/>
                      <a:pt x="1398" y="844"/>
                      <a:pt x="1459" y="844"/>
                    </a:cubicBezTo>
                    <a:cubicBezTo>
                      <a:pt x="1490" y="844"/>
                      <a:pt x="1520" y="783"/>
                      <a:pt x="1520" y="783"/>
                    </a:cubicBezTo>
                    <a:cubicBezTo>
                      <a:pt x="1520" y="753"/>
                      <a:pt x="1611" y="753"/>
                      <a:pt x="1520" y="753"/>
                    </a:cubicBezTo>
                    <a:cubicBezTo>
                      <a:pt x="1459" y="753"/>
                      <a:pt x="1459" y="753"/>
                      <a:pt x="1398" y="692"/>
                    </a:cubicBezTo>
                    <a:cubicBezTo>
                      <a:pt x="1398" y="671"/>
                      <a:pt x="1383" y="649"/>
                      <a:pt x="1364" y="649"/>
                    </a:cubicBezTo>
                    <a:cubicBezTo>
                      <a:pt x="1355" y="649"/>
                      <a:pt x="1347" y="653"/>
                      <a:pt x="1338" y="662"/>
                    </a:cubicBezTo>
                    <a:cubicBezTo>
                      <a:pt x="1307" y="662"/>
                      <a:pt x="1247" y="692"/>
                      <a:pt x="1247" y="753"/>
                    </a:cubicBezTo>
                    <a:cubicBezTo>
                      <a:pt x="1247" y="778"/>
                      <a:pt x="1227" y="822"/>
                      <a:pt x="1203" y="822"/>
                    </a:cubicBezTo>
                    <a:cubicBezTo>
                      <a:pt x="1197" y="822"/>
                      <a:pt x="1192" y="820"/>
                      <a:pt x="1186" y="814"/>
                    </a:cubicBezTo>
                    <a:cubicBezTo>
                      <a:pt x="1155" y="783"/>
                      <a:pt x="1095" y="783"/>
                      <a:pt x="1095" y="783"/>
                    </a:cubicBezTo>
                    <a:cubicBezTo>
                      <a:pt x="1095" y="753"/>
                      <a:pt x="1095" y="753"/>
                      <a:pt x="1155" y="692"/>
                    </a:cubicBezTo>
                    <a:lnTo>
                      <a:pt x="1216" y="631"/>
                    </a:lnTo>
                    <a:cubicBezTo>
                      <a:pt x="1247" y="601"/>
                      <a:pt x="1247" y="540"/>
                      <a:pt x="1307" y="510"/>
                    </a:cubicBezTo>
                    <a:cubicBezTo>
                      <a:pt x="1338" y="510"/>
                      <a:pt x="1338" y="510"/>
                      <a:pt x="1398" y="449"/>
                    </a:cubicBezTo>
                    <a:cubicBezTo>
                      <a:pt x="1490" y="358"/>
                      <a:pt x="1490" y="388"/>
                      <a:pt x="1490" y="358"/>
                    </a:cubicBezTo>
                    <a:cubicBezTo>
                      <a:pt x="1490" y="328"/>
                      <a:pt x="1490" y="297"/>
                      <a:pt x="1520" y="297"/>
                    </a:cubicBezTo>
                    <a:cubicBezTo>
                      <a:pt x="1550" y="297"/>
                      <a:pt x="1611" y="297"/>
                      <a:pt x="1611" y="236"/>
                    </a:cubicBezTo>
                    <a:cubicBezTo>
                      <a:pt x="1642" y="206"/>
                      <a:pt x="1550" y="176"/>
                      <a:pt x="1550" y="176"/>
                    </a:cubicBezTo>
                    <a:cubicBezTo>
                      <a:pt x="1611" y="176"/>
                      <a:pt x="1550" y="145"/>
                      <a:pt x="1642" y="84"/>
                    </a:cubicBezTo>
                    <a:cubicBezTo>
                      <a:pt x="1672" y="54"/>
                      <a:pt x="1702" y="54"/>
                      <a:pt x="1672" y="24"/>
                    </a:cubicBezTo>
                    <a:cubicBezTo>
                      <a:pt x="1672" y="8"/>
                      <a:pt x="1672" y="1"/>
                      <a:pt x="1664" y="1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787;p67">
                <a:extLst>
                  <a:ext uri="{FF2B5EF4-FFF2-40B4-BE49-F238E27FC236}">
                    <a16:creationId xmlns:a16="http://schemas.microsoft.com/office/drawing/2014/main" id="{118DB725-2C65-4E88-B604-56E39E2CDB5B}"/>
                  </a:ext>
                </a:extLst>
              </p:cNvPr>
              <p:cNvSpPr/>
              <p:nvPr/>
            </p:nvSpPr>
            <p:spPr>
              <a:xfrm>
                <a:off x="13875150" y="7746275"/>
                <a:ext cx="538025" cy="543675"/>
              </a:xfrm>
              <a:custGeom>
                <a:avLst/>
                <a:gdLst/>
                <a:ahLst/>
                <a:cxnLst/>
                <a:rect l="l" t="t" r="r" b="b"/>
                <a:pathLst>
                  <a:path w="21521" h="21747" extrusionOk="0">
                    <a:moveTo>
                      <a:pt x="8808" y="14195"/>
                    </a:moveTo>
                    <a:cubicBezTo>
                      <a:pt x="8822" y="14195"/>
                      <a:pt x="8835" y="14208"/>
                      <a:pt x="8876" y="14208"/>
                    </a:cubicBezTo>
                    <a:cubicBezTo>
                      <a:pt x="8906" y="14208"/>
                      <a:pt x="8937" y="14269"/>
                      <a:pt x="8937" y="14269"/>
                    </a:cubicBezTo>
                    <a:cubicBezTo>
                      <a:pt x="8937" y="14269"/>
                      <a:pt x="9028" y="14330"/>
                      <a:pt x="9058" y="14330"/>
                    </a:cubicBezTo>
                    <a:cubicBezTo>
                      <a:pt x="9089" y="14391"/>
                      <a:pt x="9089" y="14421"/>
                      <a:pt x="9119" y="14452"/>
                    </a:cubicBezTo>
                    <a:cubicBezTo>
                      <a:pt x="9119" y="14482"/>
                      <a:pt x="9210" y="14482"/>
                      <a:pt x="9241" y="14543"/>
                    </a:cubicBezTo>
                    <a:lnTo>
                      <a:pt x="9362" y="14634"/>
                    </a:lnTo>
                    <a:cubicBezTo>
                      <a:pt x="9362" y="14634"/>
                      <a:pt x="9210" y="14725"/>
                      <a:pt x="9180" y="14725"/>
                    </a:cubicBezTo>
                    <a:cubicBezTo>
                      <a:pt x="9119" y="14725"/>
                      <a:pt x="9119" y="14695"/>
                      <a:pt x="9119" y="14695"/>
                    </a:cubicBezTo>
                    <a:lnTo>
                      <a:pt x="9089" y="14604"/>
                    </a:lnTo>
                    <a:lnTo>
                      <a:pt x="9028" y="14573"/>
                    </a:lnTo>
                    <a:cubicBezTo>
                      <a:pt x="9028" y="14573"/>
                      <a:pt x="8967" y="14543"/>
                      <a:pt x="8937" y="14543"/>
                    </a:cubicBezTo>
                    <a:cubicBezTo>
                      <a:pt x="8906" y="14543"/>
                      <a:pt x="8815" y="14482"/>
                      <a:pt x="8815" y="14482"/>
                    </a:cubicBezTo>
                    <a:cubicBezTo>
                      <a:pt x="8815" y="14482"/>
                      <a:pt x="8785" y="14452"/>
                      <a:pt x="8785" y="14421"/>
                    </a:cubicBezTo>
                    <a:cubicBezTo>
                      <a:pt x="8785" y="14360"/>
                      <a:pt x="8754" y="14330"/>
                      <a:pt x="8754" y="14330"/>
                    </a:cubicBezTo>
                    <a:cubicBezTo>
                      <a:pt x="8754" y="14330"/>
                      <a:pt x="8754" y="14269"/>
                      <a:pt x="8785" y="14208"/>
                    </a:cubicBezTo>
                    <a:cubicBezTo>
                      <a:pt x="8795" y="14198"/>
                      <a:pt x="8802" y="14195"/>
                      <a:pt x="8808" y="14195"/>
                    </a:cubicBezTo>
                    <a:close/>
                    <a:moveTo>
                      <a:pt x="322" y="0"/>
                    </a:moveTo>
                    <a:cubicBezTo>
                      <a:pt x="284" y="0"/>
                      <a:pt x="264" y="14"/>
                      <a:pt x="243" y="14"/>
                    </a:cubicBezTo>
                    <a:cubicBezTo>
                      <a:pt x="183" y="44"/>
                      <a:pt x="183" y="44"/>
                      <a:pt x="152" y="44"/>
                    </a:cubicBezTo>
                    <a:cubicBezTo>
                      <a:pt x="122" y="44"/>
                      <a:pt x="122" y="44"/>
                      <a:pt x="91" y="105"/>
                    </a:cubicBezTo>
                    <a:lnTo>
                      <a:pt x="31" y="135"/>
                    </a:lnTo>
                    <a:cubicBezTo>
                      <a:pt x="31" y="470"/>
                      <a:pt x="0" y="804"/>
                      <a:pt x="0" y="1199"/>
                    </a:cubicBezTo>
                    <a:cubicBezTo>
                      <a:pt x="0" y="1959"/>
                      <a:pt x="31" y="2749"/>
                      <a:pt x="122" y="3509"/>
                    </a:cubicBezTo>
                    <a:cubicBezTo>
                      <a:pt x="152" y="3509"/>
                      <a:pt x="183" y="3540"/>
                      <a:pt x="243" y="3540"/>
                    </a:cubicBezTo>
                    <a:cubicBezTo>
                      <a:pt x="274" y="3600"/>
                      <a:pt x="395" y="3631"/>
                      <a:pt x="426" y="3631"/>
                    </a:cubicBezTo>
                    <a:cubicBezTo>
                      <a:pt x="446" y="3631"/>
                      <a:pt x="520" y="3658"/>
                      <a:pt x="568" y="3658"/>
                    </a:cubicBezTo>
                    <a:cubicBezTo>
                      <a:pt x="591" y="3658"/>
                      <a:pt x="608" y="3651"/>
                      <a:pt x="608" y="3631"/>
                    </a:cubicBezTo>
                    <a:cubicBezTo>
                      <a:pt x="608" y="3600"/>
                      <a:pt x="608" y="3540"/>
                      <a:pt x="639" y="3540"/>
                    </a:cubicBezTo>
                    <a:cubicBezTo>
                      <a:pt x="699" y="3540"/>
                      <a:pt x="760" y="3600"/>
                      <a:pt x="760" y="3631"/>
                    </a:cubicBezTo>
                    <a:lnTo>
                      <a:pt x="699" y="3692"/>
                    </a:lnTo>
                    <a:cubicBezTo>
                      <a:pt x="639" y="3752"/>
                      <a:pt x="699" y="3752"/>
                      <a:pt x="699" y="3783"/>
                    </a:cubicBezTo>
                    <a:cubicBezTo>
                      <a:pt x="730" y="3813"/>
                      <a:pt x="791" y="3813"/>
                      <a:pt x="791" y="3843"/>
                    </a:cubicBezTo>
                    <a:cubicBezTo>
                      <a:pt x="791" y="3904"/>
                      <a:pt x="912" y="3904"/>
                      <a:pt x="943" y="3965"/>
                    </a:cubicBezTo>
                    <a:cubicBezTo>
                      <a:pt x="1003" y="4056"/>
                      <a:pt x="1034" y="4117"/>
                      <a:pt x="1064" y="4147"/>
                    </a:cubicBezTo>
                    <a:cubicBezTo>
                      <a:pt x="1095" y="4208"/>
                      <a:pt x="1155" y="4299"/>
                      <a:pt x="1186" y="4299"/>
                    </a:cubicBezTo>
                    <a:cubicBezTo>
                      <a:pt x="1216" y="4299"/>
                      <a:pt x="1338" y="4299"/>
                      <a:pt x="1338" y="4391"/>
                    </a:cubicBezTo>
                    <a:lnTo>
                      <a:pt x="1338" y="4573"/>
                    </a:lnTo>
                    <a:cubicBezTo>
                      <a:pt x="1338" y="4603"/>
                      <a:pt x="1368" y="4664"/>
                      <a:pt x="1368" y="4725"/>
                    </a:cubicBezTo>
                    <a:cubicBezTo>
                      <a:pt x="1368" y="4755"/>
                      <a:pt x="1368" y="4847"/>
                      <a:pt x="1399" y="4877"/>
                    </a:cubicBezTo>
                    <a:cubicBezTo>
                      <a:pt x="1459" y="4877"/>
                      <a:pt x="1550" y="4907"/>
                      <a:pt x="1550" y="4968"/>
                    </a:cubicBezTo>
                    <a:cubicBezTo>
                      <a:pt x="1550" y="4999"/>
                      <a:pt x="1611" y="5029"/>
                      <a:pt x="1642" y="5029"/>
                    </a:cubicBezTo>
                    <a:cubicBezTo>
                      <a:pt x="1662" y="5029"/>
                      <a:pt x="1682" y="5015"/>
                      <a:pt x="1711" y="5015"/>
                    </a:cubicBezTo>
                    <a:cubicBezTo>
                      <a:pt x="1726" y="5015"/>
                      <a:pt x="1743" y="5019"/>
                      <a:pt x="1763" y="5029"/>
                    </a:cubicBezTo>
                    <a:cubicBezTo>
                      <a:pt x="1794" y="5059"/>
                      <a:pt x="1976" y="5120"/>
                      <a:pt x="2006" y="5150"/>
                    </a:cubicBezTo>
                    <a:cubicBezTo>
                      <a:pt x="2067" y="5211"/>
                      <a:pt x="2158" y="5302"/>
                      <a:pt x="2158" y="5333"/>
                    </a:cubicBezTo>
                    <a:cubicBezTo>
                      <a:pt x="2158" y="5424"/>
                      <a:pt x="2128" y="5454"/>
                      <a:pt x="2158" y="5485"/>
                    </a:cubicBezTo>
                    <a:cubicBezTo>
                      <a:pt x="2219" y="5515"/>
                      <a:pt x="2280" y="5515"/>
                      <a:pt x="2310" y="5515"/>
                    </a:cubicBezTo>
                    <a:cubicBezTo>
                      <a:pt x="2371" y="5515"/>
                      <a:pt x="2402" y="5576"/>
                      <a:pt x="2402" y="5606"/>
                    </a:cubicBezTo>
                    <a:cubicBezTo>
                      <a:pt x="2402" y="5637"/>
                      <a:pt x="2432" y="5667"/>
                      <a:pt x="2462" y="5667"/>
                    </a:cubicBezTo>
                    <a:cubicBezTo>
                      <a:pt x="2523" y="5667"/>
                      <a:pt x="2584" y="5606"/>
                      <a:pt x="2614" y="5606"/>
                    </a:cubicBezTo>
                    <a:cubicBezTo>
                      <a:pt x="2675" y="5637"/>
                      <a:pt x="2858" y="5637"/>
                      <a:pt x="2858" y="5667"/>
                    </a:cubicBezTo>
                    <a:cubicBezTo>
                      <a:pt x="2858" y="5728"/>
                      <a:pt x="2888" y="5758"/>
                      <a:pt x="2918" y="5789"/>
                    </a:cubicBezTo>
                    <a:cubicBezTo>
                      <a:pt x="2939" y="5799"/>
                      <a:pt x="2955" y="5802"/>
                      <a:pt x="2970" y="5802"/>
                    </a:cubicBezTo>
                    <a:cubicBezTo>
                      <a:pt x="2999" y="5802"/>
                      <a:pt x="3020" y="5789"/>
                      <a:pt x="3040" y="5789"/>
                    </a:cubicBezTo>
                    <a:cubicBezTo>
                      <a:pt x="3070" y="5789"/>
                      <a:pt x="3131" y="5880"/>
                      <a:pt x="3131" y="5880"/>
                    </a:cubicBezTo>
                    <a:cubicBezTo>
                      <a:pt x="3131" y="5910"/>
                      <a:pt x="3192" y="5941"/>
                      <a:pt x="3222" y="5971"/>
                    </a:cubicBezTo>
                    <a:cubicBezTo>
                      <a:pt x="3237" y="5986"/>
                      <a:pt x="3251" y="5992"/>
                      <a:pt x="3263" y="5992"/>
                    </a:cubicBezTo>
                    <a:cubicBezTo>
                      <a:pt x="3298" y="5992"/>
                      <a:pt x="3321" y="5941"/>
                      <a:pt x="3344" y="5941"/>
                    </a:cubicBezTo>
                    <a:cubicBezTo>
                      <a:pt x="3417" y="5941"/>
                      <a:pt x="3392" y="5863"/>
                      <a:pt x="3411" y="5863"/>
                    </a:cubicBezTo>
                    <a:lnTo>
                      <a:pt x="3411" y="5863"/>
                    </a:lnTo>
                    <a:cubicBezTo>
                      <a:pt x="3416" y="5863"/>
                      <a:pt x="3423" y="5868"/>
                      <a:pt x="3435" y="5880"/>
                    </a:cubicBezTo>
                    <a:cubicBezTo>
                      <a:pt x="3465" y="5880"/>
                      <a:pt x="3496" y="5819"/>
                      <a:pt x="3496" y="5819"/>
                    </a:cubicBezTo>
                    <a:cubicBezTo>
                      <a:pt x="3496" y="5789"/>
                      <a:pt x="3344" y="5758"/>
                      <a:pt x="3344" y="5728"/>
                    </a:cubicBezTo>
                    <a:cubicBezTo>
                      <a:pt x="3344" y="5667"/>
                      <a:pt x="3313" y="5637"/>
                      <a:pt x="3313" y="5637"/>
                    </a:cubicBezTo>
                    <a:cubicBezTo>
                      <a:pt x="3313" y="5637"/>
                      <a:pt x="3313" y="5576"/>
                      <a:pt x="3344" y="5576"/>
                    </a:cubicBezTo>
                    <a:cubicBezTo>
                      <a:pt x="3374" y="5576"/>
                      <a:pt x="3465" y="5515"/>
                      <a:pt x="3465" y="5485"/>
                    </a:cubicBezTo>
                    <a:cubicBezTo>
                      <a:pt x="3465" y="5454"/>
                      <a:pt x="3496" y="5424"/>
                      <a:pt x="3496" y="5424"/>
                    </a:cubicBezTo>
                    <a:lnTo>
                      <a:pt x="3496" y="5333"/>
                    </a:lnTo>
                    <a:cubicBezTo>
                      <a:pt x="3496" y="5333"/>
                      <a:pt x="3496" y="5302"/>
                      <a:pt x="3526" y="5302"/>
                    </a:cubicBezTo>
                    <a:cubicBezTo>
                      <a:pt x="3567" y="5302"/>
                      <a:pt x="3594" y="5289"/>
                      <a:pt x="3616" y="5289"/>
                    </a:cubicBezTo>
                    <a:cubicBezTo>
                      <a:pt x="3628" y="5289"/>
                      <a:pt x="3638" y="5292"/>
                      <a:pt x="3648" y="5302"/>
                    </a:cubicBezTo>
                    <a:cubicBezTo>
                      <a:pt x="3678" y="5302"/>
                      <a:pt x="3739" y="5302"/>
                      <a:pt x="3769" y="5363"/>
                    </a:cubicBezTo>
                    <a:cubicBezTo>
                      <a:pt x="3769" y="5424"/>
                      <a:pt x="3830" y="5454"/>
                      <a:pt x="3830" y="5454"/>
                    </a:cubicBezTo>
                    <a:cubicBezTo>
                      <a:pt x="3891" y="5454"/>
                      <a:pt x="3921" y="5454"/>
                      <a:pt x="3921" y="5485"/>
                    </a:cubicBezTo>
                    <a:cubicBezTo>
                      <a:pt x="3921" y="5515"/>
                      <a:pt x="3982" y="5515"/>
                      <a:pt x="3952" y="5576"/>
                    </a:cubicBezTo>
                    <a:cubicBezTo>
                      <a:pt x="3921" y="5606"/>
                      <a:pt x="4043" y="5606"/>
                      <a:pt x="3952" y="5637"/>
                    </a:cubicBezTo>
                    <a:cubicBezTo>
                      <a:pt x="3921" y="5667"/>
                      <a:pt x="3830" y="5758"/>
                      <a:pt x="3891" y="5789"/>
                    </a:cubicBezTo>
                    <a:cubicBezTo>
                      <a:pt x="3921" y="5819"/>
                      <a:pt x="4073" y="5880"/>
                      <a:pt x="4073" y="5910"/>
                    </a:cubicBezTo>
                    <a:cubicBezTo>
                      <a:pt x="4073" y="5941"/>
                      <a:pt x="4134" y="5971"/>
                      <a:pt x="4195" y="6032"/>
                    </a:cubicBezTo>
                    <a:cubicBezTo>
                      <a:pt x="4225" y="6062"/>
                      <a:pt x="4347" y="6184"/>
                      <a:pt x="4347" y="6214"/>
                    </a:cubicBezTo>
                    <a:cubicBezTo>
                      <a:pt x="4347" y="6245"/>
                      <a:pt x="4408" y="6397"/>
                      <a:pt x="4408" y="6488"/>
                    </a:cubicBezTo>
                    <a:cubicBezTo>
                      <a:pt x="4408" y="6549"/>
                      <a:pt x="4438" y="6549"/>
                      <a:pt x="4438" y="6670"/>
                    </a:cubicBezTo>
                    <a:cubicBezTo>
                      <a:pt x="4408" y="6731"/>
                      <a:pt x="4438" y="6853"/>
                      <a:pt x="4438" y="6853"/>
                    </a:cubicBezTo>
                    <a:cubicBezTo>
                      <a:pt x="4438" y="6883"/>
                      <a:pt x="4529" y="6974"/>
                      <a:pt x="4529" y="7035"/>
                    </a:cubicBezTo>
                    <a:cubicBezTo>
                      <a:pt x="4529" y="7126"/>
                      <a:pt x="4529" y="7248"/>
                      <a:pt x="4560" y="7278"/>
                    </a:cubicBezTo>
                    <a:cubicBezTo>
                      <a:pt x="4590" y="7278"/>
                      <a:pt x="4681" y="7309"/>
                      <a:pt x="4651" y="7339"/>
                    </a:cubicBezTo>
                    <a:cubicBezTo>
                      <a:pt x="4590" y="7400"/>
                      <a:pt x="4590" y="7430"/>
                      <a:pt x="4560" y="7461"/>
                    </a:cubicBezTo>
                    <a:cubicBezTo>
                      <a:pt x="4560" y="7491"/>
                      <a:pt x="4529" y="7552"/>
                      <a:pt x="4529" y="7582"/>
                    </a:cubicBezTo>
                    <a:cubicBezTo>
                      <a:pt x="4529" y="7613"/>
                      <a:pt x="4499" y="7643"/>
                      <a:pt x="4499" y="7704"/>
                    </a:cubicBezTo>
                    <a:cubicBezTo>
                      <a:pt x="4499" y="7734"/>
                      <a:pt x="4438" y="7765"/>
                      <a:pt x="4438" y="7765"/>
                    </a:cubicBezTo>
                    <a:lnTo>
                      <a:pt x="4377" y="7795"/>
                    </a:lnTo>
                    <a:lnTo>
                      <a:pt x="4286" y="7795"/>
                    </a:lnTo>
                    <a:cubicBezTo>
                      <a:pt x="4256" y="7795"/>
                      <a:pt x="4256" y="7795"/>
                      <a:pt x="4225" y="7856"/>
                    </a:cubicBezTo>
                    <a:lnTo>
                      <a:pt x="4225" y="7947"/>
                    </a:lnTo>
                    <a:cubicBezTo>
                      <a:pt x="4225" y="7947"/>
                      <a:pt x="4256" y="8038"/>
                      <a:pt x="4225" y="8038"/>
                    </a:cubicBezTo>
                    <a:cubicBezTo>
                      <a:pt x="4225" y="8068"/>
                      <a:pt x="4134" y="8038"/>
                      <a:pt x="4134" y="8160"/>
                    </a:cubicBezTo>
                    <a:cubicBezTo>
                      <a:pt x="4195" y="8220"/>
                      <a:pt x="4225" y="8342"/>
                      <a:pt x="4195" y="8342"/>
                    </a:cubicBezTo>
                    <a:cubicBezTo>
                      <a:pt x="4134" y="8342"/>
                      <a:pt x="4073" y="8342"/>
                      <a:pt x="4043" y="8372"/>
                    </a:cubicBezTo>
                    <a:cubicBezTo>
                      <a:pt x="4043" y="8372"/>
                      <a:pt x="3982" y="8464"/>
                      <a:pt x="3921" y="8464"/>
                    </a:cubicBezTo>
                    <a:cubicBezTo>
                      <a:pt x="3891" y="8464"/>
                      <a:pt x="3830" y="8494"/>
                      <a:pt x="3830" y="8524"/>
                    </a:cubicBezTo>
                    <a:cubicBezTo>
                      <a:pt x="3830" y="8555"/>
                      <a:pt x="3921" y="8646"/>
                      <a:pt x="3921" y="8676"/>
                    </a:cubicBezTo>
                    <a:cubicBezTo>
                      <a:pt x="3891" y="8707"/>
                      <a:pt x="3921" y="8798"/>
                      <a:pt x="3891" y="8828"/>
                    </a:cubicBezTo>
                    <a:cubicBezTo>
                      <a:pt x="3830" y="8859"/>
                      <a:pt x="3800" y="8859"/>
                      <a:pt x="3800" y="8950"/>
                    </a:cubicBezTo>
                    <a:cubicBezTo>
                      <a:pt x="3800" y="8980"/>
                      <a:pt x="3891" y="9072"/>
                      <a:pt x="3830" y="9102"/>
                    </a:cubicBezTo>
                    <a:cubicBezTo>
                      <a:pt x="3800" y="9132"/>
                      <a:pt x="3800" y="9224"/>
                      <a:pt x="3769" y="9224"/>
                    </a:cubicBezTo>
                    <a:cubicBezTo>
                      <a:pt x="3739" y="9224"/>
                      <a:pt x="3830" y="9254"/>
                      <a:pt x="3800" y="9315"/>
                    </a:cubicBezTo>
                    <a:cubicBezTo>
                      <a:pt x="3800" y="9406"/>
                      <a:pt x="3891" y="9436"/>
                      <a:pt x="3830" y="9527"/>
                    </a:cubicBezTo>
                    <a:cubicBezTo>
                      <a:pt x="3830" y="9558"/>
                      <a:pt x="3830" y="9679"/>
                      <a:pt x="3891" y="9710"/>
                    </a:cubicBezTo>
                    <a:cubicBezTo>
                      <a:pt x="3921" y="9740"/>
                      <a:pt x="3952" y="9771"/>
                      <a:pt x="4043" y="9771"/>
                    </a:cubicBezTo>
                    <a:cubicBezTo>
                      <a:pt x="4095" y="9771"/>
                      <a:pt x="4102" y="9838"/>
                      <a:pt x="4123" y="9838"/>
                    </a:cubicBezTo>
                    <a:cubicBezTo>
                      <a:pt x="4126" y="9838"/>
                      <a:pt x="4130" y="9836"/>
                      <a:pt x="4134" y="9831"/>
                    </a:cubicBezTo>
                    <a:cubicBezTo>
                      <a:pt x="4179" y="9787"/>
                      <a:pt x="4223" y="9759"/>
                      <a:pt x="4244" y="9759"/>
                    </a:cubicBezTo>
                    <a:cubicBezTo>
                      <a:pt x="4251" y="9759"/>
                      <a:pt x="4256" y="9762"/>
                      <a:pt x="4256" y="9771"/>
                    </a:cubicBezTo>
                    <a:cubicBezTo>
                      <a:pt x="4256" y="9862"/>
                      <a:pt x="4286" y="10014"/>
                      <a:pt x="4225" y="10014"/>
                    </a:cubicBezTo>
                    <a:cubicBezTo>
                      <a:pt x="4134" y="10014"/>
                      <a:pt x="4104" y="10044"/>
                      <a:pt x="4073" y="10075"/>
                    </a:cubicBezTo>
                    <a:cubicBezTo>
                      <a:pt x="4043" y="10166"/>
                      <a:pt x="3982" y="10227"/>
                      <a:pt x="3952" y="10287"/>
                    </a:cubicBezTo>
                    <a:cubicBezTo>
                      <a:pt x="3891" y="10348"/>
                      <a:pt x="3952" y="10470"/>
                      <a:pt x="3982" y="10531"/>
                    </a:cubicBezTo>
                    <a:cubicBezTo>
                      <a:pt x="4043" y="10622"/>
                      <a:pt x="4073" y="10682"/>
                      <a:pt x="4104" y="10743"/>
                    </a:cubicBezTo>
                    <a:cubicBezTo>
                      <a:pt x="4195" y="10774"/>
                      <a:pt x="4286" y="10895"/>
                      <a:pt x="4225" y="10895"/>
                    </a:cubicBezTo>
                    <a:cubicBezTo>
                      <a:pt x="4134" y="10926"/>
                      <a:pt x="4134" y="10956"/>
                      <a:pt x="4195" y="10986"/>
                    </a:cubicBezTo>
                    <a:cubicBezTo>
                      <a:pt x="4225" y="10986"/>
                      <a:pt x="4347" y="11047"/>
                      <a:pt x="4377" y="11108"/>
                    </a:cubicBezTo>
                    <a:cubicBezTo>
                      <a:pt x="4408" y="11199"/>
                      <a:pt x="4499" y="11230"/>
                      <a:pt x="4560" y="11230"/>
                    </a:cubicBezTo>
                    <a:cubicBezTo>
                      <a:pt x="4651" y="11260"/>
                      <a:pt x="4712" y="11260"/>
                      <a:pt x="4742" y="11351"/>
                    </a:cubicBezTo>
                    <a:cubicBezTo>
                      <a:pt x="4803" y="11412"/>
                      <a:pt x="4803" y="11442"/>
                      <a:pt x="4833" y="11534"/>
                    </a:cubicBezTo>
                    <a:cubicBezTo>
                      <a:pt x="4833" y="11594"/>
                      <a:pt x="4894" y="11594"/>
                      <a:pt x="4955" y="11655"/>
                    </a:cubicBezTo>
                    <a:cubicBezTo>
                      <a:pt x="4985" y="11686"/>
                      <a:pt x="5107" y="11686"/>
                      <a:pt x="5198" y="11838"/>
                    </a:cubicBezTo>
                    <a:cubicBezTo>
                      <a:pt x="5320" y="11989"/>
                      <a:pt x="5654" y="12445"/>
                      <a:pt x="5927" y="12749"/>
                    </a:cubicBezTo>
                    <a:cubicBezTo>
                      <a:pt x="6201" y="13023"/>
                      <a:pt x="6627" y="13509"/>
                      <a:pt x="6657" y="13631"/>
                    </a:cubicBezTo>
                    <a:cubicBezTo>
                      <a:pt x="6687" y="13692"/>
                      <a:pt x="6870" y="13965"/>
                      <a:pt x="6931" y="13996"/>
                    </a:cubicBezTo>
                    <a:cubicBezTo>
                      <a:pt x="6991" y="14026"/>
                      <a:pt x="8481" y="14755"/>
                      <a:pt x="8602" y="14847"/>
                    </a:cubicBezTo>
                    <a:cubicBezTo>
                      <a:pt x="8693" y="14907"/>
                      <a:pt x="8693" y="14999"/>
                      <a:pt x="8785" y="15029"/>
                    </a:cubicBezTo>
                    <a:cubicBezTo>
                      <a:pt x="8845" y="15059"/>
                      <a:pt x="9119" y="15090"/>
                      <a:pt x="9119" y="15181"/>
                    </a:cubicBezTo>
                    <a:cubicBezTo>
                      <a:pt x="9119" y="15242"/>
                      <a:pt x="9149" y="15333"/>
                      <a:pt x="9149" y="15394"/>
                    </a:cubicBezTo>
                    <a:cubicBezTo>
                      <a:pt x="9210" y="15485"/>
                      <a:pt x="9271" y="15607"/>
                      <a:pt x="9301" y="15637"/>
                    </a:cubicBezTo>
                    <a:cubicBezTo>
                      <a:pt x="9362" y="15667"/>
                      <a:pt x="9393" y="15759"/>
                      <a:pt x="9393" y="15819"/>
                    </a:cubicBezTo>
                    <a:cubicBezTo>
                      <a:pt x="9393" y="15911"/>
                      <a:pt x="9423" y="16063"/>
                      <a:pt x="9514" y="16093"/>
                    </a:cubicBezTo>
                    <a:cubicBezTo>
                      <a:pt x="9545" y="16123"/>
                      <a:pt x="9605" y="16154"/>
                      <a:pt x="9605" y="16245"/>
                    </a:cubicBezTo>
                    <a:cubicBezTo>
                      <a:pt x="9605" y="16306"/>
                      <a:pt x="9697" y="16458"/>
                      <a:pt x="9697" y="16579"/>
                    </a:cubicBezTo>
                    <a:cubicBezTo>
                      <a:pt x="9697" y="16701"/>
                      <a:pt x="9757" y="16974"/>
                      <a:pt x="9849" y="17066"/>
                    </a:cubicBezTo>
                    <a:cubicBezTo>
                      <a:pt x="9909" y="17187"/>
                      <a:pt x="10031" y="17278"/>
                      <a:pt x="10031" y="17339"/>
                    </a:cubicBezTo>
                    <a:cubicBezTo>
                      <a:pt x="10000" y="17430"/>
                      <a:pt x="9970" y="17491"/>
                      <a:pt x="10031" y="17521"/>
                    </a:cubicBezTo>
                    <a:cubicBezTo>
                      <a:pt x="10061" y="17582"/>
                      <a:pt x="10183" y="17521"/>
                      <a:pt x="10183" y="17673"/>
                    </a:cubicBezTo>
                    <a:cubicBezTo>
                      <a:pt x="10183" y="17795"/>
                      <a:pt x="10213" y="17917"/>
                      <a:pt x="10213" y="18069"/>
                    </a:cubicBezTo>
                    <a:cubicBezTo>
                      <a:pt x="10213" y="18221"/>
                      <a:pt x="10213" y="18433"/>
                      <a:pt x="10304" y="18433"/>
                    </a:cubicBezTo>
                    <a:cubicBezTo>
                      <a:pt x="10335" y="18494"/>
                      <a:pt x="10487" y="18707"/>
                      <a:pt x="10487" y="18798"/>
                    </a:cubicBezTo>
                    <a:cubicBezTo>
                      <a:pt x="10487" y="18859"/>
                      <a:pt x="10578" y="18950"/>
                      <a:pt x="10608" y="18980"/>
                    </a:cubicBezTo>
                    <a:cubicBezTo>
                      <a:pt x="10639" y="18980"/>
                      <a:pt x="10912" y="19406"/>
                      <a:pt x="11034" y="19649"/>
                    </a:cubicBezTo>
                    <a:cubicBezTo>
                      <a:pt x="11095" y="19923"/>
                      <a:pt x="11216" y="20166"/>
                      <a:pt x="11216" y="20257"/>
                    </a:cubicBezTo>
                    <a:cubicBezTo>
                      <a:pt x="11216" y="20318"/>
                      <a:pt x="11216" y="20348"/>
                      <a:pt x="11247" y="20409"/>
                    </a:cubicBezTo>
                    <a:cubicBezTo>
                      <a:pt x="12098" y="20865"/>
                      <a:pt x="12918" y="21291"/>
                      <a:pt x="13800" y="21625"/>
                    </a:cubicBezTo>
                    <a:cubicBezTo>
                      <a:pt x="13800" y="21603"/>
                      <a:pt x="13800" y="21582"/>
                      <a:pt x="13811" y="21582"/>
                    </a:cubicBezTo>
                    <a:cubicBezTo>
                      <a:pt x="13815" y="21582"/>
                      <a:pt x="13821" y="21586"/>
                      <a:pt x="13830" y="21595"/>
                    </a:cubicBezTo>
                    <a:cubicBezTo>
                      <a:pt x="13861" y="21595"/>
                      <a:pt x="13952" y="21686"/>
                      <a:pt x="13952" y="21686"/>
                    </a:cubicBezTo>
                    <a:cubicBezTo>
                      <a:pt x="13952" y="21686"/>
                      <a:pt x="13982" y="21746"/>
                      <a:pt x="14013" y="21746"/>
                    </a:cubicBezTo>
                    <a:lnTo>
                      <a:pt x="14317" y="21746"/>
                    </a:lnTo>
                    <a:lnTo>
                      <a:pt x="14408" y="21716"/>
                    </a:lnTo>
                    <a:cubicBezTo>
                      <a:pt x="14438" y="21625"/>
                      <a:pt x="14438" y="21595"/>
                      <a:pt x="14438" y="21595"/>
                    </a:cubicBezTo>
                    <a:lnTo>
                      <a:pt x="14377" y="21534"/>
                    </a:lnTo>
                    <a:cubicBezTo>
                      <a:pt x="14377" y="21443"/>
                      <a:pt x="14317" y="21321"/>
                      <a:pt x="14317" y="21321"/>
                    </a:cubicBezTo>
                    <a:cubicBezTo>
                      <a:pt x="14256" y="21291"/>
                      <a:pt x="14225" y="21169"/>
                      <a:pt x="14225" y="21169"/>
                    </a:cubicBezTo>
                    <a:lnTo>
                      <a:pt x="14438" y="21169"/>
                    </a:lnTo>
                    <a:cubicBezTo>
                      <a:pt x="14529" y="21169"/>
                      <a:pt x="14681" y="21139"/>
                      <a:pt x="14681" y="21139"/>
                    </a:cubicBezTo>
                    <a:cubicBezTo>
                      <a:pt x="14681" y="21139"/>
                      <a:pt x="14720" y="21100"/>
                      <a:pt x="14783" y="21100"/>
                    </a:cubicBezTo>
                    <a:cubicBezTo>
                      <a:pt x="14798" y="21100"/>
                      <a:pt x="14815" y="21102"/>
                      <a:pt x="14833" y="21108"/>
                    </a:cubicBezTo>
                    <a:cubicBezTo>
                      <a:pt x="14894" y="21108"/>
                      <a:pt x="15046" y="21017"/>
                      <a:pt x="15046" y="21017"/>
                    </a:cubicBezTo>
                    <a:lnTo>
                      <a:pt x="15168" y="20956"/>
                    </a:lnTo>
                    <a:lnTo>
                      <a:pt x="15168" y="20804"/>
                    </a:lnTo>
                    <a:lnTo>
                      <a:pt x="15229" y="20713"/>
                    </a:lnTo>
                    <a:lnTo>
                      <a:pt x="15229" y="20622"/>
                    </a:lnTo>
                    <a:lnTo>
                      <a:pt x="15198" y="20531"/>
                    </a:lnTo>
                    <a:lnTo>
                      <a:pt x="15168" y="20470"/>
                    </a:lnTo>
                    <a:lnTo>
                      <a:pt x="15046" y="20470"/>
                    </a:lnTo>
                    <a:lnTo>
                      <a:pt x="15016" y="20409"/>
                    </a:lnTo>
                    <a:lnTo>
                      <a:pt x="15016" y="20257"/>
                    </a:lnTo>
                    <a:cubicBezTo>
                      <a:pt x="15016" y="20257"/>
                      <a:pt x="14985" y="20166"/>
                      <a:pt x="14925" y="20166"/>
                    </a:cubicBezTo>
                    <a:cubicBezTo>
                      <a:pt x="14894" y="20166"/>
                      <a:pt x="14833" y="20105"/>
                      <a:pt x="14833" y="20105"/>
                    </a:cubicBezTo>
                    <a:cubicBezTo>
                      <a:pt x="14833" y="20105"/>
                      <a:pt x="14742" y="20044"/>
                      <a:pt x="14712" y="20044"/>
                    </a:cubicBezTo>
                    <a:cubicBezTo>
                      <a:pt x="14681" y="20044"/>
                      <a:pt x="14621" y="20014"/>
                      <a:pt x="14621" y="20014"/>
                    </a:cubicBezTo>
                    <a:lnTo>
                      <a:pt x="14567" y="19960"/>
                    </a:lnTo>
                    <a:lnTo>
                      <a:pt x="14567" y="19960"/>
                    </a:lnTo>
                    <a:cubicBezTo>
                      <a:pt x="14604" y="19990"/>
                      <a:pt x="14645" y="20014"/>
                      <a:pt x="14681" y="20014"/>
                    </a:cubicBezTo>
                    <a:lnTo>
                      <a:pt x="14864" y="20014"/>
                    </a:lnTo>
                    <a:cubicBezTo>
                      <a:pt x="14894" y="20014"/>
                      <a:pt x="14985" y="20014"/>
                      <a:pt x="15016" y="20044"/>
                    </a:cubicBezTo>
                    <a:cubicBezTo>
                      <a:pt x="15036" y="20044"/>
                      <a:pt x="15083" y="20031"/>
                      <a:pt x="15113" y="20031"/>
                    </a:cubicBezTo>
                    <a:cubicBezTo>
                      <a:pt x="15127" y="20031"/>
                      <a:pt x="15137" y="20034"/>
                      <a:pt x="15137" y="20044"/>
                    </a:cubicBezTo>
                    <a:cubicBezTo>
                      <a:pt x="15137" y="20075"/>
                      <a:pt x="15137" y="20075"/>
                      <a:pt x="15168" y="20075"/>
                    </a:cubicBezTo>
                    <a:lnTo>
                      <a:pt x="15229" y="20075"/>
                    </a:lnTo>
                    <a:cubicBezTo>
                      <a:pt x="15289" y="20075"/>
                      <a:pt x="15320" y="20044"/>
                      <a:pt x="15320" y="20044"/>
                    </a:cubicBezTo>
                    <a:lnTo>
                      <a:pt x="15381" y="20044"/>
                    </a:lnTo>
                    <a:cubicBezTo>
                      <a:pt x="15421" y="20044"/>
                      <a:pt x="15394" y="20031"/>
                      <a:pt x="15399" y="20031"/>
                    </a:cubicBezTo>
                    <a:lnTo>
                      <a:pt x="15399" y="20031"/>
                    </a:lnTo>
                    <a:cubicBezTo>
                      <a:pt x="15401" y="20031"/>
                      <a:pt x="15411" y="20034"/>
                      <a:pt x="15441" y="20044"/>
                    </a:cubicBezTo>
                    <a:cubicBezTo>
                      <a:pt x="15472" y="20075"/>
                      <a:pt x="15533" y="20075"/>
                      <a:pt x="15593" y="20075"/>
                    </a:cubicBezTo>
                    <a:cubicBezTo>
                      <a:pt x="15624" y="20075"/>
                      <a:pt x="15654" y="20014"/>
                      <a:pt x="15684" y="20014"/>
                    </a:cubicBezTo>
                    <a:cubicBezTo>
                      <a:pt x="15745" y="19953"/>
                      <a:pt x="15776" y="19771"/>
                      <a:pt x="15806" y="19771"/>
                    </a:cubicBezTo>
                    <a:cubicBezTo>
                      <a:pt x="15836" y="19771"/>
                      <a:pt x="15897" y="19740"/>
                      <a:pt x="15928" y="19710"/>
                    </a:cubicBezTo>
                    <a:cubicBezTo>
                      <a:pt x="15958" y="19649"/>
                      <a:pt x="15958" y="19619"/>
                      <a:pt x="15958" y="19588"/>
                    </a:cubicBezTo>
                    <a:cubicBezTo>
                      <a:pt x="15958" y="19562"/>
                      <a:pt x="15958" y="19491"/>
                      <a:pt x="15977" y="19491"/>
                    </a:cubicBezTo>
                    <a:cubicBezTo>
                      <a:pt x="15981" y="19491"/>
                      <a:pt x="15984" y="19493"/>
                      <a:pt x="15988" y="19497"/>
                    </a:cubicBezTo>
                    <a:cubicBezTo>
                      <a:pt x="16049" y="19497"/>
                      <a:pt x="16080" y="19436"/>
                      <a:pt x="16080" y="19436"/>
                    </a:cubicBezTo>
                    <a:lnTo>
                      <a:pt x="16049" y="19345"/>
                    </a:lnTo>
                    <a:lnTo>
                      <a:pt x="16049" y="19315"/>
                    </a:lnTo>
                    <a:cubicBezTo>
                      <a:pt x="16049" y="19315"/>
                      <a:pt x="16049" y="19224"/>
                      <a:pt x="16080" y="19193"/>
                    </a:cubicBezTo>
                    <a:cubicBezTo>
                      <a:pt x="16110" y="19193"/>
                      <a:pt x="16110" y="19132"/>
                      <a:pt x="16140" y="19132"/>
                    </a:cubicBezTo>
                    <a:cubicBezTo>
                      <a:pt x="16201" y="19132"/>
                      <a:pt x="16140" y="19041"/>
                      <a:pt x="16232" y="19041"/>
                    </a:cubicBezTo>
                    <a:cubicBezTo>
                      <a:pt x="16262" y="19041"/>
                      <a:pt x="16292" y="19011"/>
                      <a:pt x="16292" y="18980"/>
                    </a:cubicBezTo>
                    <a:lnTo>
                      <a:pt x="16292" y="18889"/>
                    </a:lnTo>
                    <a:lnTo>
                      <a:pt x="16384" y="18859"/>
                    </a:lnTo>
                    <a:cubicBezTo>
                      <a:pt x="16384" y="18859"/>
                      <a:pt x="16411" y="18845"/>
                      <a:pt x="16429" y="18845"/>
                    </a:cubicBezTo>
                    <a:cubicBezTo>
                      <a:pt x="16438" y="18845"/>
                      <a:pt x="16444" y="18849"/>
                      <a:pt x="16444" y="18859"/>
                    </a:cubicBezTo>
                    <a:lnTo>
                      <a:pt x="16444" y="18980"/>
                    </a:lnTo>
                    <a:lnTo>
                      <a:pt x="16384" y="19072"/>
                    </a:lnTo>
                    <a:cubicBezTo>
                      <a:pt x="16384" y="19072"/>
                      <a:pt x="16292" y="19132"/>
                      <a:pt x="16292" y="19163"/>
                    </a:cubicBezTo>
                    <a:lnTo>
                      <a:pt x="16232" y="19224"/>
                    </a:lnTo>
                    <a:cubicBezTo>
                      <a:pt x="16232" y="19315"/>
                      <a:pt x="16140" y="19315"/>
                      <a:pt x="16201" y="19345"/>
                    </a:cubicBezTo>
                    <a:cubicBezTo>
                      <a:pt x="16216" y="19360"/>
                      <a:pt x="16239" y="19368"/>
                      <a:pt x="16258" y="19368"/>
                    </a:cubicBezTo>
                    <a:cubicBezTo>
                      <a:pt x="16277" y="19368"/>
                      <a:pt x="16292" y="19360"/>
                      <a:pt x="16292" y="19345"/>
                    </a:cubicBezTo>
                    <a:cubicBezTo>
                      <a:pt x="16292" y="19315"/>
                      <a:pt x="16292" y="19224"/>
                      <a:pt x="16353" y="19224"/>
                    </a:cubicBezTo>
                    <a:cubicBezTo>
                      <a:pt x="16384" y="19224"/>
                      <a:pt x="16414" y="19193"/>
                      <a:pt x="16414" y="19193"/>
                    </a:cubicBezTo>
                    <a:lnTo>
                      <a:pt x="16536" y="19072"/>
                    </a:lnTo>
                    <a:cubicBezTo>
                      <a:pt x="16536" y="19072"/>
                      <a:pt x="16566" y="19041"/>
                      <a:pt x="16566" y="19011"/>
                    </a:cubicBezTo>
                    <a:cubicBezTo>
                      <a:pt x="16596" y="18980"/>
                      <a:pt x="16657" y="18980"/>
                      <a:pt x="16596" y="18920"/>
                    </a:cubicBezTo>
                    <a:cubicBezTo>
                      <a:pt x="16596" y="18889"/>
                      <a:pt x="16566" y="18829"/>
                      <a:pt x="16566" y="18829"/>
                    </a:cubicBezTo>
                    <a:lnTo>
                      <a:pt x="16566" y="18737"/>
                    </a:lnTo>
                    <a:cubicBezTo>
                      <a:pt x="16566" y="18707"/>
                      <a:pt x="16596" y="18677"/>
                      <a:pt x="16596" y="18677"/>
                    </a:cubicBezTo>
                    <a:cubicBezTo>
                      <a:pt x="16657" y="18677"/>
                      <a:pt x="16657" y="18616"/>
                      <a:pt x="16688" y="18616"/>
                    </a:cubicBezTo>
                    <a:cubicBezTo>
                      <a:pt x="16718" y="18585"/>
                      <a:pt x="16718" y="18585"/>
                      <a:pt x="16748" y="18585"/>
                    </a:cubicBezTo>
                    <a:cubicBezTo>
                      <a:pt x="16809" y="18585"/>
                      <a:pt x="16809" y="18555"/>
                      <a:pt x="16809" y="18525"/>
                    </a:cubicBezTo>
                    <a:cubicBezTo>
                      <a:pt x="16809" y="18464"/>
                      <a:pt x="16809" y="18433"/>
                      <a:pt x="16840" y="18433"/>
                    </a:cubicBezTo>
                    <a:cubicBezTo>
                      <a:pt x="16870" y="18433"/>
                      <a:pt x="16900" y="18403"/>
                      <a:pt x="16900" y="18373"/>
                    </a:cubicBezTo>
                    <a:cubicBezTo>
                      <a:pt x="16900" y="18312"/>
                      <a:pt x="16961" y="18251"/>
                      <a:pt x="16961" y="18251"/>
                    </a:cubicBezTo>
                    <a:lnTo>
                      <a:pt x="16900" y="18160"/>
                    </a:lnTo>
                    <a:cubicBezTo>
                      <a:pt x="16900" y="18129"/>
                      <a:pt x="16870" y="18069"/>
                      <a:pt x="16900" y="18008"/>
                    </a:cubicBezTo>
                    <a:cubicBezTo>
                      <a:pt x="16961" y="17977"/>
                      <a:pt x="16900" y="17917"/>
                      <a:pt x="16900" y="17917"/>
                    </a:cubicBezTo>
                    <a:cubicBezTo>
                      <a:pt x="16900" y="17917"/>
                      <a:pt x="16900" y="17825"/>
                      <a:pt x="16870" y="17825"/>
                    </a:cubicBezTo>
                    <a:cubicBezTo>
                      <a:pt x="16840" y="17795"/>
                      <a:pt x="16840" y="17765"/>
                      <a:pt x="16840" y="17765"/>
                    </a:cubicBezTo>
                    <a:cubicBezTo>
                      <a:pt x="16809" y="17704"/>
                      <a:pt x="16809" y="17673"/>
                      <a:pt x="16809" y="17673"/>
                    </a:cubicBezTo>
                    <a:cubicBezTo>
                      <a:pt x="16809" y="17673"/>
                      <a:pt x="16809" y="17643"/>
                      <a:pt x="16840" y="17643"/>
                    </a:cubicBezTo>
                    <a:cubicBezTo>
                      <a:pt x="16840" y="17613"/>
                      <a:pt x="16870" y="17613"/>
                      <a:pt x="16870" y="17613"/>
                    </a:cubicBezTo>
                    <a:cubicBezTo>
                      <a:pt x="16870" y="17552"/>
                      <a:pt x="16840" y="17521"/>
                      <a:pt x="16840" y="17521"/>
                    </a:cubicBezTo>
                    <a:lnTo>
                      <a:pt x="16870" y="17491"/>
                    </a:lnTo>
                    <a:lnTo>
                      <a:pt x="17022" y="17400"/>
                    </a:lnTo>
                    <a:cubicBezTo>
                      <a:pt x="17113" y="17370"/>
                      <a:pt x="17113" y="17339"/>
                      <a:pt x="17143" y="17309"/>
                    </a:cubicBezTo>
                    <a:cubicBezTo>
                      <a:pt x="17174" y="17248"/>
                      <a:pt x="17265" y="17248"/>
                      <a:pt x="17295" y="17218"/>
                    </a:cubicBezTo>
                    <a:cubicBezTo>
                      <a:pt x="17326" y="17218"/>
                      <a:pt x="17356" y="17187"/>
                      <a:pt x="17356" y="17157"/>
                    </a:cubicBezTo>
                    <a:cubicBezTo>
                      <a:pt x="17356" y="17096"/>
                      <a:pt x="17447" y="17066"/>
                      <a:pt x="17478" y="17066"/>
                    </a:cubicBezTo>
                    <a:cubicBezTo>
                      <a:pt x="17508" y="17066"/>
                      <a:pt x="17630" y="17005"/>
                      <a:pt x="17660" y="17005"/>
                    </a:cubicBezTo>
                    <a:cubicBezTo>
                      <a:pt x="17721" y="17005"/>
                      <a:pt x="17782" y="17005"/>
                      <a:pt x="17812" y="16944"/>
                    </a:cubicBezTo>
                    <a:cubicBezTo>
                      <a:pt x="17873" y="16944"/>
                      <a:pt x="17903" y="16883"/>
                      <a:pt x="17903" y="16853"/>
                    </a:cubicBezTo>
                    <a:cubicBezTo>
                      <a:pt x="17903" y="16792"/>
                      <a:pt x="17934" y="16731"/>
                      <a:pt x="17964" y="16731"/>
                    </a:cubicBezTo>
                    <a:cubicBezTo>
                      <a:pt x="18005" y="16731"/>
                      <a:pt x="18018" y="16718"/>
                      <a:pt x="18032" y="16718"/>
                    </a:cubicBezTo>
                    <a:cubicBezTo>
                      <a:pt x="18038" y="16718"/>
                      <a:pt x="18045" y="16721"/>
                      <a:pt x="18055" y="16731"/>
                    </a:cubicBezTo>
                    <a:cubicBezTo>
                      <a:pt x="18062" y="16738"/>
                      <a:pt x="18075" y="16740"/>
                      <a:pt x="18092" y="16740"/>
                    </a:cubicBezTo>
                    <a:cubicBezTo>
                      <a:pt x="18138" y="16740"/>
                      <a:pt x="18211" y="16722"/>
                      <a:pt x="18247" y="16722"/>
                    </a:cubicBezTo>
                    <a:cubicBezTo>
                      <a:pt x="18260" y="16722"/>
                      <a:pt x="18268" y="16725"/>
                      <a:pt x="18268" y="16731"/>
                    </a:cubicBezTo>
                    <a:cubicBezTo>
                      <a:pt x="18309" y="16731"/>
                      <a:pt x="18390" y="16718"/>
                      <a:pt x="18448" y="16718"/>
                    </a:cubicBezTo>
                    <a:cubicBezTo>
                      <a:pt x="18478" y="16718"/>
                      <a:pt x="18501" y="16721"/>
                      <a:pt x="18511" y="16731"/>
                    </a:cubicBezTo>
                    <a:cubicBezTo>
                      <a:pt x="18532" y="16731"/>
                      <a:pt x="18606" y="16745"/>
                      <a:pt x="18662" y="16745"/>
                    </a:cubicBezTo>
                    <a:cubicBezTo>
                      <a:pt x="18690" y="16745"/>
                      <a:pt x="18714" y="16741"/>
                      <a:pt x="18724" y="16731"/>
                    </a:cubicBezTo>
                    <a:cubicBezTo>
                      <a:pt x="18785" y="16701"/>
                      <a:pt x="18785" y="16640"/>
                      <a:pt x="18815" y="16610"/>
                    </a:cubicBezTo>
                    <a:cubicBezTo>
                      <a:pt x="18846" y="16579"/>
                      <a:pt x="18937" y="16549"/>
                      <a:pt x="18967" y="16549"/>
                    </a:cubicBezTo>
                    <a:cubicBezTo>
                      <a:pt x="18998" y="16549"/>
                      <a:pt x="19089" y="16549"/>
                      <a:pt x="19119" y="16488"/>
                    </a:cubicBezTo>
                    <a:cubicBezTo>
                      <a:pt x="19150" y="16458"/>
                      <a:pt x="19150" y="16397"/>
                      <a:pt x="19150" y="16336"/>
                    </a:cubicBezTo>
                    <a:lnTo>
                      <a:pt x="19150" y="16184"/>
                    </a:lnTo>
                    <a:lnTo>
                      <a:pt x="19180" y="16123"/>
                    </a:lnTo>
                    <a:cubicBezTo>
                      <a:pt x="19180" y="16123"/>
                      <a:pt x="19271" y="16032"/>
                      <a:pt x="19302" y="16032"/>
                    </a:cubicBezTo>
                    <a:cubicBezTo>
                      <a:pt x="19332" y="16002"/>
                      <a:pt x="19393" y="15941"/>
                      <a:pt x="19393" y="15941"/>
                    </a:cubicBezTo>
                    <a:lnTo>
                      <a:pt x="19393" y="15819"/>
                    </a:lnTo>
                    <a:cubicBezTo>
                      <a:pt x="19393" y="15789"/>
                      <a:pt x="19393" y="15728"/>
                      <a:pt x="19454" y="15728"/>
                    </a:cubicBezTo>
                    <a:cubicBezTo>
                      <a:pt x="19484" y="15728"/>
                      <a:pt x="19575" y="15728"/>
                      <a:pt x="19606" y="15698"/>
                    </a:cubicBezTo>
                    <a:lnTo>
                      <a:pt x="19606" y="15576"/>
                    </a:lnTo>
                    <a:cubicBezTo>
                      <a:pt x="19606" y="15576"/>
                      <a:pt x="19575" y="15515"/>
                      <a:pt x="19575" y="15424"/>
                    </a:cubicBezTo>
                    <a:lnTo>
                      <a:pt x="19575" y="15272"/>
                    </a:lnTo>
                    <a:cubicBezTo>
                      <a:pt x="19575" y="15242"/>
                      <a:pt x="19575" y="15211"/>
                      <a:pt x="19606" y="15211"/>
                    </a:cubicBezTo>
                    <a:cubicBezTo>
                      <a:pt x="19636" y="15211"/>
                      <a:pt x="19697" y="15211"/>
                      <a:pt x="19697" y="15120"/>
                    </a:cubicBezTo>
                    <a:cubicBezTo>
                      <a:pt x="19727" y="15090"/>
                      <a:pt x="19697" y="14877"/>
                      <a:pt x="19727" y="14816"/>
                    </a:cubicBezTo>
                    <a:cubicBezTo>
                      <a:pt x="19758" y="14786"/>
                      <a:pt x="19879" y="14604"/>
                      <a:pt x="19849" y="14573"/>
                    </a:cubicBezTo>
                    <a:cubicBezTo>
                      <a:pt x="19849" y="14512"/>
                      <a:pt x="19788" y="14421"/>
                      <a:pt x="19788" y="14360"/>
                    </a:cubicBezTo>
                    <a:cubicBezTo>
                      <a:pt x="19758" y="14330"/>
                      <a:pt x="19758" y="14178"/>
                      <a:pt x="19788" y="14148"/>
                    </a:cubicBezTo>
                    <a:cubicBezTo>
                      <a:pt x="19849" y="14148"/>
                      <a:pt x="19849" y="14056"/>
                      <a:pt x="19849" y="14026"/>
                    </a:cubicBezTo>
                    <a:cubicBezTo>
                      <a:pt x="19788" y="13996"/>
                      <a:pt x="19758" y="13904"/>
                      <a:pt x="19788" y="13874"/>
                    </a:cubicBezTo>
                    <a:cubicBezTo>
                      <a:pt x="19849" y="13844"/>
                      <a:pt x="19849" y="13813"/>
                      <a:pt x="19879" y="13752"/>
                    </a:cubicBezTo>
                    <a:cubicBezTo>
                      <a:pt x="19909" y="13752"/>
                      <a:pt x="19849" y="13661"/>
                      <a:pt x="19849" y="13661"/>
                    </a:cubicBezTo>
                    <a:lnTo>
                      <a:pt x="19879" y="13570"/>
                    </a:lnTo>
                    <a:cubicBezTo>
                      <a:pt x="19879" y="13570"/>
                      <a:pt x="19879" y="13448"/>
                      <a:pt x="19909" y="13418"/>
                    </a:cubicBezTo>
                    <a:cubicBezTo>
                      <a:pt x="19909" y="13391"/>
                      <a:pt x="19885" y="13292"/>
                      <a:pt x="19902" y="13292"/>
                    </a:cubicBezTo>
                    <a:lnTo>
                      <a:pt x="19902" y="13292"/>
                    </a:lnTo>
                    <a:cubicBezTo>
                      <a:pt x="19904" y="13292"/>
                      <a:pt x="19906" y="13293"/>
                      <a:pt x="19909" y="13297"/>
                    </a:cubicBezTo>
                    <a:cubicBezTo>
                      <a:pt x="19940" y="13357"/>
                      <a:pt x="20031" y="13357"/>
                      <a:pt x="20031" y="13418"/>
                    </a:cubicBezTo>
                    <a:cubicBezTo>
                      <a:pt x="20031" y="13468"/>
                      <a:pt x="20068" y="13491"/>
                      <a:pt x="20101" y="13491"/>
                    </a:cubicBezTo>
                    <a:cubicBezTo>
                      <a:pt x="20128" y="13491"/>
                      <a:pt x="20153" y="13476"/>
                      <a:pt x="20153" y="13448"/>
                    </a:cubicBezTo>
                    <a:cubicBezTo>
                      <a:pt x="20153" y="13418"/>
                      <a:pt x="20183" y="13357"/>
                      <a:pt x="20183" y="13297"/>
                    </a:cubicBezTo>
                    <a:cubicBezTo>
                      <a:pt x="20183" y="13266"/>
                      <a:pt x="20244" y="13266"/>
                      <a:pt x="20305" y="13236"/>
                    </a:cubicBezTo>
                    <a:cubicBezTo>
                      <a:pt x="20335" y="13205"/>
                      <a:pt x="20457" y="13084"/>
                      <a:pt x="20396" y="13053"/>
                    </a:cubicBezTo>
                    <a:lnTo>
                      <a:pt x="20396" y="12932"/>
                    </a:lnTo>
                    <a:lnTo>
                      <a:pt x="20517" y="12810"/>
                    </a:lnTo>
                    <a:lnTo>
                      <a:pt x="20669" y="12749"/>
                    </a:lnTo>
                    <a:cubicBezTo>
                      <a:pt x="20761" y="12689"/>
                      <a:pt x="20943" y="12445"/>
                      <a:pt x="21004" y="12445"/>
                    </a:cubicBezTo>
                    <a:cubicBezTo>
                      <a:pt x="21065" y="12445"/>
                      <a:pt x="21095" y="12324"/>
                      <a:pt x="21156" y="12233"/>
                    </a:cubicBezTo>
                    <a:cubicBezTo>
                      <a:pt x="21217" y="12172"/>
                      <a:pt x="21247" y="12081"/>
                      <a:pt x="21277" y="12050"/>
                    </a:cubicBezTo>
                    <a:cubicBezTo>
                      <a:pt x="21308" y="12020"/>
                      <a:pt x="21368" y="11989"/>
                      <a:pt x="21399" y="11898"/>
                    </a:cubicBezTo>
                    <a:cubicBezTo>
                      <a:pt x="21399" y="11868"/>
                      <a:pt x="21429" y="11746"/>
                      <a:pt x="21429" y="11716"/>
                    </a:cubicBezTo>
                    <a:cubicBezTo>
                      <a:pt x="21429" y="11686"/>
                      <a:pt x="21520" y="11473"/>
                      <a:pt x="21460" y="11442"/>
                    </a:cubicBezTo>
                    <a:cubicBezTo>
                      <a:pt x="21065" y="11442"/>
                      <a:pt x="21034" y="11412"/>
                      <a:pt x="21034" y="11351"/>
                    </a:cubicBezTo>
                    <a:cubicBezTo>
                      <a:pt x="21034" y="11260"/>
                      <a:pt x="20943" y="11138"/>
                      <a:pt x="20943" y="11138"/>
                    </a:cubicBezTo>
                    <a:lnTo>
                      <a:pt x="20943" y="11047"/>
                    </a:lnTo>
                    <a:cubicBezTo>
                      <a:pt x="20943" y="10986"/>
                      <a:pt x="20973" y="10926"/>
                      <a:pt x="20943" y="10926"/>
                    </a:cubicBezTo>
                    <a:cubicBezTo>
                      <a:pt x="20943" y="10895"/>
                      <a:pt x="20973" y="10895"/>
                      <a:pt x="20913" y="10895"/>
                    </a:cubicBezTo>
                    <a:cubicBezTo>
                      <a:pt x="20852" y="10895"/>
                      <a:pt x="20831" y="10868"/>
                      <a:pt x="20807" y="10868"/>
                    </a:cubicBezTo>
                    <a:cubicBezTo>
                      <a:pt x="20794" y="10868"/>
                      <a:pt x="20781" y="10875"/>
                      <a:pt x="20761" y="10895"/>
                    </a:cubicBezTo>
                    <a:cubicBezTo>
                      <a:pt x="20740" y="10895"/>
                      <a:pt x="20680" y="10909"/>
                      <a:pt x="20632" y="10909"/>
                    </a:cubicBezTo>
                    <a:cubicBezTo>
                      <a:pt x="20609" y="10909"/>
                      <a:pt x="20588" y="10905"/>
                      <a:pt x="20578" y="10895"/>
                    </a:cubicBezTo>
                    <a:lnTo>
                      <a:pt x="20365" y="10895"/>
                    </a:lnTo>
                    <a:cubicBezTo>
                      <a:pt x="20335" y="10895"/>
                      <a:pt x="20305" y="10895"/>
                      <a:pt x="20274" y="10834"/>
                    </a:cubicBezTo>
                    <a:cubicBezTo>
                      <a:pt x="20274" y="10804"/>
                      <a:pt x="20183" y="10774"/>
                      <a:pt x="20153" y="10774"/>
                    </a:cubicBezTo>
                    <a:cubicBezTo>
                      <a:pt x="20122" y="10774"/>
                      <a:pt x="19727" y="10470"/>
                      <a:pt x="19697" y="10470"/>
                    </a:cubicBezTo>
                    <a:cubicBezTo>
                      <a:pt x="19666" y="10470"/>
                      <a:pt x="19454" y="10379"/>
                      <a:pt x="19454" y="10318"/>
                    </a:cubicBezTo>
                    <a:cubicBezTo>
                      <a:pt x="19454" y="10227"/>
                      <a:pt x="19423" y="10227"/>
                      <a:pt x="19393" y="10227"/>
                    </a:cubicBezTo>
                    <a:cubicBezTo>
                      <a:pt x="19393" y="10196"/>
                      <a:pt x="19302" y="10196"/>
                      <a:pt x="19302" y="10166"/>
                    </a:cubicBezTo>
                    <a:cubicBezTo>
                      <a:pt x="19271" y="10105"/>
                      <a:pt x="19241" y="10105"/>
                      <a:pt x="19241" y="10075"/>
                    </a:cubicBezTo>
                    <a:cubicBezTo>
                      <a:pt x="19210" y="10075"/>
                      <a:pt x="19210" y="10044"/>
                      <a:pt x="19150" y="10044"/>
                    </a:cubicBezTo>
                    <a:cubicBezTo>
                      <a:pt x="19129" y="10044"/>
                      <a:pt x="19069" y="10058"/>
                      <a:pt x="19021" y="10058"/>
                    </a:cubicBezTo>
                    <a:cubicBezTo>
                      <a:pt x="18998" y="10058"/>
                      <a:pt x="18977" y="10054"/>
                      <a:pt x="18967" y="10044"/>
                    </a:cubicBezTo>
                    <a:lnTo>
                      <a:pt x="18663" y="10044"/>
                    </a:lnTo>
                    <a:cubicBezTo>
                      <a:pt x="18663" y="10044"/>
                      <a:pt x="18602" y="10044"/>
                      <a:pt x="18542" y="10075"/>
                    </a:cubicBezTo>
                    <a:cubicBezTo>
                      <a:pt x="18521" y="10096"/>
                      <a:pt x="18558" y="10131"/>
                      <a:pt x="18553" y="10131"/>
                    </a:cubicBezTo>
                    <a:cubicBezTo>
                      <a:pt x="18550" y="10131"/>
                      <a:pt x="18540" y="10124"/>
                      <a:pt x="18511" y="10105"/>
                    </a:cubicBezTo>
                    <a:cubicBezTo>
                      <a:pt x="18451" y="10075"/>
                      <a:pt x="18451" y="10075"/>
                      <a:pt x="18390" y="10044"/>
                    </a:cubicBezTo>
                    <a:cubicBezTo>
                      <a:pt x="18359" y="10014"/>
                      <a:pt x="18238" y="10014"/>
                      <a:pt x="18207" y="10014"/>
                    </a:cubicBezTo>
                    <a:cubicBezTo>
                      <a:pt x="18177" y="10014"/>
                      <a:pt x="18086" y="9953"/>
                      <a:pt x="18086" y="9953"/>
                    </a:cubicBezTo>
                    <a:cubicBezTo>
                      <a:pt x="18086" y="9953"/>
                      <a:pt x="18055" y="9953"/>
                      <a:pt x="18025" y="9923"/>
                    </a:cubicBezTo>
                    <a:cubicBezTo>
                      <a:pt x="17995" y="9892"/>
                      <a:pt x="17843" y="9892"/>
                      <a:pt x="17843" y="9892"/>
                    </a:cubicBezTo>
                    <a:cubicBezTo>
                      <a:pt x="17843" y="9892"/>
                      <a:pt x="17782" y="9923"/>
                      <a:pt x="17751" y="9923"/>
                    </a:cubicBezTo>
                    <a:cubicBezTo>
                      <a:pt x="17721" y="9923"/>
                      <a:pt x="17599" y="10014"/>
                      <a:pt x="17569" y="10014"/>
                    </a:cubicBezTo>
                    <a:cubicBezTo>
                      <a:pt x="17545" y="10014"/>
                      <a:pt x="17501" y="10053"/>
                      <a:pt x="17484" y="10053"/>
                    </a:cubicBezTo>
                    <a:cubicBezTo>
                      <a:pt x="17480" y="10053"/>
                      <a:pt x="17478" y="10050"/>
                      <a:pt x="17478" y="10044"/>
                    </a:cubicBezTo>
                    <a:cubicBezTo>
                      <a:pt x="17447" y="10014"/>
                      <a:pt x="17478" y="9953"/>
                      <a:pt x="17447" y="9953"/>
                    </a:cubicBezTo>
                    <a:cubicBezTo>
                      <a:pt x="17417" y="9953"/>
                      <a:pt x="17417" y="10014"/>
                      <a:pt x="17417" y="10044"/>
                    </a:cubicBezTo>
                    <a:cubicBezTo>
                      <a:pt x="17417" y="10075"/>
                      <a:pt x="17447" y="10166"/>
                      <a:pt x="17417" y="10166"/>
                    </a:cubicBezTo>
                    <a:cubicBezTo>
                      <a:pt x="17387" y="10166"/>
                      <a:pt x="17326" y="10105"/>
                      <a:pt x="17326" y="10105"/>
                    </a:cubicBezTo>
                    <a:cubicBezTo>
                      <a:pt x="17326" y="10105"/>
                      <a:pt x="17295" y="10044"/>
                      <a:pt x="17326" y="10044"/>
                    </a:cubicBezTo>
                    <a:cubicBezTo>
                      <a:pt x="17326" y="10014"/>
                      <a:pt x="17417" y="9953"/>
                      <a:pt x="17447" y="9923"/>
                    </a:cubicBezTo>
                    <a:lnTo>
                      <a:pt x="17447" y="9771"/>
                    </a:lnTo>
                    <a:cubicBezTo>
                      <a:pt x="17447" y="9740"/>
                      <a:pt x="17387" y="9619"/>
                      <a:pt x="17326" y="9588"/>
                    </a:cubicBezTo>
                    <a:lnTo>
                      <a:pt x="17113" y="9588"/>
                    </a:lnTo>
                    <a:cubicBezTo>
                      <a:pt x="17083" y="9588"/>
                      <a:pt x="16931" y="9558"/>
                      <a:pt x="16931" y="9497"/>
                    </a:cubicBezTo>
                    <a:cubicBezTo>
                      <a:pt x="16931" y="9482"/>
                      <a:pt x="16878" y="9482"/>
                      <a:pt x="16824" y="9482"/>
                    </a:cubicBezTo>
                    <a:cubicBezTo>
                      <a:pt x="16771" y="9482"/>
                      <a:pt x="16718" y="9482"/>
                      <a:pt x="16718" y="9467"/>
                    </a:cubicBezTo>
                    <a:cubicBezTo>
                      <a:pt x="16688" y="9436"/>
                      <a:pt x="16657" y="9436"/>
                      <a:pt x="16627" y="9406"/>
                    </a:cubicBezTo>
                    <a:lnTo>
                      <a:pt x="16505" y="9406"/>
                    </a:lnTo>
                    <a:cubicBezTo>
                      <a:pt x="16475" y="9345"/>
                      <a:pt x="16384" y="9315"/>
                      <a:pt x="16384" y="9315"/>
                    </a:cubicBezTo>
                    <a:lnTo>
                      <a:pt x="16323" y="9284"/>
                    </a:lnTo>
                    <a:cubicBezTo>
                      <a:pt x="16323" y="9284"/>
                      <a:pt x="16201" y="9284"/>
                      <a:pt x="16171" y="9254"/>
                    </a:cubicBezTo>
                    <a:lnTo>
                      <a:pt x="16049" y="9254"/>
                    </a:lnTo>
                    <a:lnTo>
                      <a:pt x="15958" y="9345"/>
                    </a:lnTo>
                    <a:cubicBezTo>
                      <a:pt x="15958" y="9345"/>
                      <a:pt x="15958" y="9436"/>
                      <a:pt x="15928" y="9467"/>
                    </a:cubicBezTo>
                    <a:cubicBezTo>
                      <a:pt x="15897" y="9497"/>
                      <a:pt x="15897" y="9558"/>
                      <a:pt x="15897" y="9558"/>
                    </a:cubicBezTo>
                    <a:lnTo>
                      <a:pt x="15897" y="9619"/>
                    </a:lnTo>
                    <a:cubicBezTo>
                      <a:pt x="15873" y="9619"/>
                      <a:pt x="15829" y="9580"/>
                      <a:pt x="15797" y="9580"/>
                    </a:cubicBezTo>
                    <a:cubicBezTo>
                      <a:pt x="15789" y="9580"/>
                      <a:pt x="15782" y="9582"/>
                      <a:pt x="15776" y="9588"/>
                    </a:cubicBezTo>
                    <a:cubicBezTo>
                      <a:pt x="15745" y="9588"/>
                      <a:pt x="15745" y="9649"/>
                      <a:pt x="15745" y="9649"/>
                    </a:cubicBezTo>
                    <a:lnTo>
                      <a:pt x="15654" y="9710"/>
                    </a:lnTo>
                    <a:lnTo>
                      <a:pt x="15593" y="9771"/>
                    </a:lnTo>
                    <a:lnTo>
                      <a:pt x="15563" y="9710"/>
                    </a:lnTo>
                    <a:cubicBezTo>
                      <a:pt x="15593" y="9710"/>
                      <a:pt x="15593" y="9619"/>
                      <a:pt x="15563" y="9619"/>
                    </a:cubicBezTo>
                    <a:cubicBezTo>
                      <a:pt x="15522" y="9619"/>
                      <a:pt x="15495" y="9632"/>
                      <a:pt x="15473" y="9632"/>
                    </a:cubicBezTo>
                    <a:cubicBezTo>
                      <a:pt x="15462" y="9632"/>
                      <a:pt x="15451" y="9629"/>
                      <a:pt x="15441" y="9619"/>
                    </a:cubicBezTo>
                    <a:cubicBezTo>
                      <a:pt x="15441" y="9588"/>
                      <a:pt x="15441" y="9558"/>
                      <a:pt x="15472" y="9558"/>
                    </a:cubicBezTo>
                    <a:lnTo>
                      <a:pt x="15624" y="9558"/>
                    </a:lnTo>
                    <a:lnTo>
                      <a:pt x="15715" y="9467"/>
                    </a:lnTo>
                    <a:cubicBezTo>
                      <a:pt x="15745" y="9436"/>
                      <a:pt x="15776" y="9345"/>
                      <a:pt x="15776" y="9345"/>
                    </a:cubicBezTo>
                    <a:cubicBezTo>
                      <a:pt x="15776" y="9345"/>
                      <a:pt x="15806" y="9284"/>
                      <a:pt x="15806" y="9254"/>
                    </a:cubicBezTo>
                    <a:cubicBezTo>
                      <a:pt x="15806" y="9193"/>
                      <a:pt x="15776" y="9163"/>
                      <a:pt x="15776" y="9132"/>
                    </a:cubicBezTo>
                    <a:cubicBezTo>
                      <a:pt x="15776" y="9102"/>
                      <a:pt x="15776" y="9102"/>
                      <a:pt x="15806" y="9102"/>
                    </a:cubicBezTo>
                    <a:cubicBezTo>
                      <a:pt x="15806" y="9041"/>
                      <a:pt x="15745" y="9041"/>
                      <a:pt x="15715" y="9041"/>
                    </a:cubicBezTo>
                    <a:cubicBezTo>
                      <a:pt x="15654" y="9041"/>
                      <a:pt x="15593" y="9041"/>
                      <a:pt x="15563" y="9102"/>
                    </a:cubicBezTo>
                    <a:lnTo>
                      <a:pt x="15441" y="9102"/>
                    </a:lnTo>
                    <a:cubicBezTo>
                      <a:pt x="15441" y="9102"/>
                      <a:pt x="15350" y="9102"/>
                      <a:pt x="15350" y="9041"/>
                    </a:cubicBezTo>
                    <a:cubicBezTo>
                      <a:pt x="15350" y="9026"/>
                      <a:pt x="15343" y="9026"/>
                      <a:pt x="15331" y="9026"/>
                    </a:cubicBezTo>
                    <a:cubicBezTo>
                      <a:pt x="15320" y="9026"/>
                      <a:pt x="15305" y="9026"/>
                      <a:pt x="15289" y="9011"/>
                    </a:cubicBezTo>
                    <a:lnTo>
                      <a:pt x="15168" y="9011"/>
                    </a:lnTo>
                    <a:cubicBezTo>
                      <a:pt x="15137" y="9011"/>
                      <a:pt x="15168" y="9011"/>
                      <a:pt x="15137" y="9041"/>
                    </a:cubicBezTo>
                    <a:cubicBezTo>
                      <a:pt x="15107" y="9041"/>
                      <a:pt x="15046" y="9011"/>
                      <a:pt x="15016" y="9011"/>
                    </a:cubicBezTo>
                    <a:cubicBezTo>
                      <a:pt x="14985" y="9041"/>
                      <a:pt x="14955" y="9254"/>
                      <a:pt x="14955" y="9254"/>
                    </a:cubicBezTo>
                    <a:cubicBezTo>
                      <a:pt x="14955" y="9284"/>
                      <a:pt x="14985" y="9284"/>
                      <a:pt x="14955" y="9315"/>
                    </a:cubicBezTo>
                    <a:cubicBezTo>
                      <a:pt x="14894" y="9345"/>
                      <a:pt x="14955" y="9406"/>
                      <a:pt x="14955" y="9406"/>
                    </a:cubicBezTo>
                    <a:cubicBezTo>
                      <a:pt x="14955" y="9406"/>
                      <a:pt x="14864" y="9345"/>
                      <a:pt x="14833" y="9345"/>
                    </a:cubicBezTo>
                    <a:lnTo>
                      <a:pt x="14742" y="9345"/>
                    </a:lnTo>
                    <a:lnTo>
                      <a:pt x="14681" y="9406"/>
                    </a:lnTo>
                    <a:lnTo>
                      <a:pt x="14590" y="9467"/>
                    </a:lnTo>
                    <a:lnTo>
                      <a:pt x="14529" y="9497"/>
                    </a:lnTo>
                    <a:lnTo>
                      <a:pt x="14438" y="9558"/>
                    </a:lnTo>
                    <a:lnTo>
                      <a:pt x="14377" y="9558"/>
                    </a:lnTo>
                    <a:lnTo>
                      <a:pt x="14286" y="9436"/>
                    </a:lnTo>
                    <a:lnTo>
                      <a:pt x="14408" y="9436"/>
                    </a:lnTo>
                    <a:cubicBezTo>
                      <a:pt x="14438" y="9436"/>
                      <a:pt x="14529" y="9406"/>
                      <a:pt x="14529" y="9406"/>
                    </a:cubicBezTo>
                    <a:cubicBezTo>
                      <a:pt x="14529" y="9406"/>
                      <a:pt x="14590" y="9345"/>
                      <a:pt x="14590" y="9315"/>
                    </a:cubicBezTo>
                    <a:lnTo>
                      <a:pt x="14590" y="9254"/>
                    </a:lnTo>
                    <a:cubicBezTo>
                      <a:pt x="14590" y="9193"/>
                      <a:pt x="14651" y="9163"/>
                      <a:pt x="14681" y="9163"/>
                    </a:cubicBezTo>
                    <a:cubicBezTo>
                      <a:pt x="14712" y="9163"/>
                      <a:pt x="14742" y="9102"/>
                      <a:pt x="14712" y="9041"/>
                    </a:cubicBezTo>
                    <a:lnTo>
                      <a:pt x="14712" y="8980"/>
                    </a:lnTo>
                    <a:cubicBezTo>
                      <a:pt x="14742" y="8980"/>
                      <a:pt x="14803" y="8950"/>
                      <a:pt x="14833" y="8889"/>
                    </a:cubicBezTo>
                    <a:cubicBezTo>
                      <a:pt x="14864" y="8889"/>
                      <a:pt x="14864" y="8828"/>
                      <a:pt x="14864" y="8828"/>
                    </a:cubicBezTo>
                    <a:lnTo>
                      <a:pt x="14955" y="8828"/>
                    </a:lnTo>
                    <a:cubicBezTo>
                      <a:pt x="14985" y="8828"/>
                      <a:pt x="15016" y="8828"/>
                      <a:pt x="15046" y="8798"/>
                    </a:cubicBezTo>
                    <a:cubicBezTo>
                      <a:pt x="15046" y="8737"/>
                      <a:pt x="15046" y="8646"/>
                      <a:pt x="15107" y="8646"/>
                    </a:cubicBezTo>
                    <a:cubicBezTo>
                      <a:pt x="15137" y="8646"/>
                      <a:pt x="15168" y="8524"/>
                      <a:pt x="15198" y="8494"/>
                    </a:cubicBezTo>
                    <a:cubicBezTo>
                      <a:pt x="15229" y="8433"/>
                      <a:pt x="15198" y="8403"/>
                      <a:pt x="15229" y="8342"/>
                    </a:cubicBezTo>
                    <a:cubicBezTo>
                      <a:pt x="15289" y="8251"/>
                      <a:pt x="15289" y="8220"/>
                      <a:pt x="15229" y="8190"/>
                    </a:cubicBezTo>
                    <a:cubicBezTo>
                      <a:pt x="15218" y="8170"/>
                      <a:pt x="15212" y="8163"/>
                      <a:pt x="15205" y="8163"/>
                    </a:cubicBezTo>
                    <a:cubicBezTo>
                      <a:pt x="15191" y="8163"/>
                      <a:pt x="15178" y="8190"/>
                      <a:pt x="15137" y="8190"/>
                    </a:cubicBezTo>
                    <a:cubicBezTo>
                      <a:pt x="15046" y="8129"/>
                      <a:pt x="15016" y="8129"/>
                      <a:pt x="14985" y="8099"/>
                    </a:cubicBezTo>
                    <a:cubicBezTo>
                      <a:pt x="14925" y="8068"/>
                      <a:pt x="14894" y="8068"/>
                      <a:pt x="14894" y="7977"/>
                    </a:cubicBezTo>
                    <a:cubicBezTo>
                      <a:pt x="14894" y="7916"/>
                      <a:pt x="14864" y="7886"/>
                      <a:pt x="14833" y="7825"/>
                    </a:cubicBezTo>
                    <a:cubicBezTo>
                      <a:pt x="14773" y="7765"/>
                      <a:pt x="14773" y="7765"/>
                      <a:pt x="14773" y="7673"/>
                    </a:cubicBezTo>
                    <a:cubicBezTo>
                      <a:pt x="14773" y="7643"/>
                      <a:pt x="14742" y="7613"/>
                      <a:pt x="14742" y="7582"/>
                    </a:cubicBezTo>
                    <a:cubicBezTo>
                      <a:pt x="14773" y="7521"/>
                      <a:pt x="14773" y="7491"/>
                      <a:pt x="14773" y="7461"/>
                    </a:cubicBezTo>
                    <a:cubicBezTo>
                      <a:pt x="14742" y="7430"/>
                      <a:pt x="14773" y="7369"/>
                      <a:pt x="14742" y="7339"/>
                    </a:cubicBezTo>
                    <a:cubicBezTo>
                      <a:pt x="14712" y="7309"/>
                      <a:pt x="14712" y="7278"/>
                      <a:pt x="14681" y="7278"/>
                    </a:cubicBezTo>
                    <a:lnTo>
                      <a:pt x="14560" y="7278"/>
                    </a:lnTo>
                    <a:cubicBezTo>
                      <a:pt x="14529" y="7278"/>
                      <a:pt x="14529" y="7217"/>
                      <a:pt x="14469" y="7157"/>
                    </a:cubicBezTo>
                    <a:cubicBezTo>
                      <a:pt x="14408" y="7065"/>
                      <a:pt x="14317" y="7035"/>
                      <a:pt x="14256" y="6974"/>
                    </a:cubicBezTo>
                    <a:cubicBezTo>
                      <a:pt x="14195" y="6883"/>
                      <a:pt x="14134" y="6822"/>
                      <a:pt x="14074" y="6822"/>
                    </a:cubicBezTo>
                    <a:cubicBezTo>
                      <a:pt x="13982" y="6761"/>
                      <a:pt x="13830" y="6761"/>
                      <a:pt x="13830" y="6761"/>
                    </a:cubicBezTo>
                    <a:cubicBezTo>
                      <a:pt x="13800" y="6761"/>
                      <a:pt x="13739" y="6761"/>
                      <a:pt x="13678" y="6731"/>
                    </a:cubicBezTo>
                    <a:cubicBezTo>
                      <a:pt x="13648" y="6701"/>
                      <a:pt x="13678" y="6670"/>
                      <a:pt x="13648" y="6609"/>
                    </a:cubicBezTo>
                    <a:cubicBezTo>
                      <a:pt x="13618" y="6579"/>
                      <a:pt x="13526" y="6549"/>
                      <a:pt x="13496" y="6549"/>
                    </a:cubicBezTo>
                    <a:cubicBezTo>
                      <a:pt x="13466" y="6549"/>
                      <a:pt x="13466" y="6579"/>
                      <a:pt x="13405" y="6579"/>
                    </a:cubicBezTo>
                    <a:cubicBezTo>
                      <a:pt x="13374" y="6579"/>
                      <a:pt x="13344" y="6579"/>
                      <a:pt x="13314" y="6549"/>
                    </a:cubicBezTo>
                    <a:cubicBezTo>
                      <a:pt x="13283" y="6518"/>
                      <a:pt x="13283" y="6518"/>
                      <a:pt x="13192" y="6458"/>
                    </a:cubicBezTo>
                    <a:cubicBezTo>
                      <a:pt x="13101" y="6458"/>
                      <a:pt x="13101" y="6458"/>
                      <a:pt x="13101" y="6518"/>
                    </a:cubicBezTo>
                    <a:cubicBezTo>
                      <a:pt x="13101" y="6543"/>
                      <a:pt x="13141" y="6587"/>
                      <a:pt x="13108" y="6587"/>
                    </a:cubicBezTo>
                    <a:cubicBezTo>
                      <a:pt x="13100" y="6587"/>
                      <a:pt x="13088" y="6585"/>
                      <a:pt x="13070" y="6579"/>
                    </a:cubicBezTo>
                    <a:cubicBezTo>
                      <a:pt x="13040" y="6549"/>
                      <a:pt x="12979" y="6549"/>
                      <a:pt x="12979" y="6518"/>
                    </a:cubicBezTo>
                    <a:cubicBezTo>
                      <a:pt x="12979" y="6488"/>
                      <a:pt x="12987" y="6488"/>
                      <a:pt x="12991" y="6488"/>
                    </a:cubicBezTo>
                    <a:cubicBezTo>
                      <a:pt x="12994" y="6488"/>
                      <a:pt x="12994" y="6488"/>
                      <a:pt x="12979" y="6458"/>
                    </a:cubicBezTo>
                    <a:cubicBezTo>
                      <a:pt x="12918" y="6427"/>
                      <a:pt x="12888" y="6427"/>
                      <a:pt x="12827" y="6427"/>
                    </a:cubicBezTo>
                    <a:cubicBezTo>
                      <a:pt x="12736" y="6427"/>
                      <a:pt x="12736" y="6518"/>
                      <a:pt x="12736" y="6518"/>
                    </a:cubicBezTo>
                    <a:cubicBezTo>
                      <a:pt x="12736" y="6518"/>
                      <a:pt x="12827" y="6579"/>
                      <a:pt x="12736" y="6579"/>
                    </a:cubicBezTo>
                    <a:cubicBezTo>
                      <a:pt x="12706" y="6579"/>
                      <a:pt x="12645" y="6579"/>
                      <a:pt x="12615" y="6549"/>
                    </a:cubicBezTo>
                    <a:cubicBezTo>
                      <a:pt x="12615" y="6528"/>
                      <a:pt x="12600" y="6492"/>
                      <a:pt x="12581" y="6492"/>
                    </a:cubicBezTo>
                    <a:cubicBezTo>
                      <a:pt x="12573" y="6492"/>
                      <a:pt x="12563" y="6499"/>
                      <a:pt x="12554" y="6518"/>
                    </a:cubicBezTo>
                    <a:lnTo>
                      <a:pt x="12311" y="6518"/>
                    </a:lnTo>
                    <a:cubicBezTo>
                      <a:pt x="12280" y="6518"/>
                      <a:pt x="12311" y="6579"/>
                      <a:pt x="12280" y="6579"/>
                    </a:cubicBezTo>
                    <a:cubicBezTo>
                      <a:pt x="12250" y="6579"/>
                      <a:pt x="12189" y="6549"/>
                      <a:pt x="12250" y="6518"/>
                    </a:cubicBezTo>
                    <a:cubicBezTo>
                      <a:pt x="12250" y="6458"/>
                      <a:pt x="12250" y="6366"/>
                      <a:pt x="12219" y="6366"/>
                    </a:cubicBezTo>
                    <a:cubicBezTo>
                      <a:pt x="12159" y="6366"/>
                      <a:pt x="12067" y="6275"/>
                      <a:pt x="12067" y="6275"/>
                    </a:cubicBezTo>
                    <a:cubicBezTo>
                      <a:pt x="12067" y="6275"/>
                      <a:pt x="11976" y="6214"/>
                      <a:pt x="11946" y="6214"/>
                    </a:cubicBezTo>
                    <a:cubicBezTo>
                      <a:pt x="11915" y="6214"/>
                      <a:pt x="11855" y="6154"/>
                      <a:pt x="11824" y="6154"/>
                    </a:cubicBezTo>
                    <a:cubicBezTo>
                      <a:pt x="11794" y="6154"/>
                      <a:pt x="11672" y="6214"/>
                      <a:pt x="11672" y="6214"/>
                    </a:cubicBezTo>
                    <a:lnTo>
                      <a:pt x="11672" y="6154"/>
                    </a:lnTo>
                    <a:cubicBezTo>
                      <a:pt x="11672" y="6093"/>
                      <a:pt x="11794" y="6093"/>
                      <a:pt x="11642" y="5941"/>
                    </a:cubicBezTo>
                    <a:cubicBezTo>
                      <a:pt x="11520" y="5789"/>
                      <a:pt x="11338" y="5698"/>
                      <a:pt x="11216" y="5637"/>
                    </a:cubicBezTo>
                    <a:cubicBezTo>
                      <a:pt x="11095" y="5606"/>
                      <a:pt x="11064" y="5485"/>
                      <a:pt x="11004" y="5485"/>
                    </a:cubicBezTo>
                    <a:cubicBezTo>
                      <a:pt x="10912" y="5485"/>
                      <a:pt x="10882" y="5454"/>
                      <a:pt x="10852" y="5454"/>
                    </a:cubicBezTo>
                    <a:cubicBezTo>
                      <a:pt x="10791" y="5454"/>
                      <a:pt x="10791" y="5485"/>
                      <a:pt x="10730" y="5485"/>
                    </a:cubicBezTo>
                    <a:cubicBezTo>
                      <a:pt x="10669" y="5485"/>
                      <a:pt x="10635" y="5471"/>
                      <a:pt x="10620" y="5471"/>
                    </a:cubicBezTo>
                    <a:cubicBezTo>
                      <a:pt x="10612" y="5471"/>
                      <a:pt x="10608" y="5475"/>
                      <a:pt x="10608" y="5485"/>
                    </a:cubicBezTo>
                    <a:cubicBezTo>
                      <a:pt x="10608" y="5515"/>
                      <a:pt x="10608" y="5546"/>
                      <a:pt x="10548" y="5546"/>
                    </a:cubicBezTo>
                    <a:cubicBezTo>
                      <a:pt x="10456" y="5546"/>
                      <a:pt x="10335" y="5515"/>
                      <a:pt x="10396" y="5485"/>
                    </a:cubicBezTo>
                    <a:cubicBezTo>
                      <a:pt x="10402" y="5478"/>
                      <a:pt x="10408" y="5476"/>
                      <a:pt x="10415" y="5476"/>
                    </a:cubicBezTo>
                    <a:cubicBezTo>
                      <a:pt x="10432" y="5476"/>
                      <a:pt x="10450" y="5494"/>
                      <a:pt x="10468" y="5494"/>
                    </a:cubicBezTo>
                    <a:cubicBezTo>
                      <a:pt x="10474" y="5494"/>
                      <a:pt x="10480" y="5491"/>
                      <a:pt x="10487" y="5485"/>
                    </a:cubicBezTo>
                    <a:cubicBezTo>
                      <a:pt x="10548" y="5454"/>
                      <a:pt x="10456" y="5394"/>
                      <a:pt x="10548" y="5363"/>
                    </a:cubicBezTo>
                    <a:cubicBezTo>
                      <a:pt x="10608" y="5333"/>
                      <a:pt x="10608" y="5302"/>
                      <a:pt x="10608" y="5211"/>
                    </a:cubicBezTo>
                    <a:cubicBezTo>
                      <a:pt x="10608" y="5150"/>
                      <a:pt x="10639" y="5150"/>
                      <a:pt x="10578" y="5090"/>
                    </a:cubicBezTo>
                    <a:cubicBezTo>
                      <a:pt x="10487" y="5059"/>
                      <a:pt x="10578" y="5029"/>
                      <a:pt x="10426" y="5029"/>
                    </a:cubicBezTo>
                    <a:cubicBezTo>
                      <a:pt x="10365" y="5029"/>
                      <a:pt x="10335" y="5037"/>
                      <a:pt x="10312" y="5037"/>
                    </a:cubicBezTo>
                    <a:cubicBezTo>
                      <a:pt x="10289" y="5037"/>
                      <a:pt x="10274" y="5029"/>
                      <a:pt x="10244" y="4999"/>
                    </a:cubicBezTo>
                    <a:cubicBezTo>
                      <a:pt x="10183" y="4907"/>
                      <a:pt x="10274" y="4938"/>
                      <a:pt x="10183" y="4907"/>
                    </a:cubicBezTo>
                    <a:cubicBezTo>
                      <a:pt x="10122" y="4877"/>
                      <a:pt x="10092" y="4877"/>
                      <a:pt x="10092" y="4877"/>
                    </a:cubicBezTo>
                    <a:cubicBezTo>
                      <a:pt x="10092" y="4877"/>
                      <a:pt x="10092" y="4938"/>
                      <a:pt x="10000" y="4938"/>
                    </a:cubicBezTo>
                    <a:cubicBezTo>
                      <a:pt x="9970" y="4938"/>
                      <a:pt x="9940" y="4907"/>
                      <a:pt x="9940" y="4877"/>
                    </a:cubicBezTo>
                    <a:cubicBezTo>
                      <a:pt x="9940" y="4847"/>
                      <a:pt x="9940" y="4786"/>
                      <a:pt x="9879" y="4786"/>
                    </a:cubicBezTo>
                    <a:cubicBezTo>
                      <a:pt x="9859" y="4786"/>
                      <a:pt x="9825" y="4813"/>
                      <a:pt x="9805" y="4813"/>
                    </a:cubicBezTo>
                    <a:cubicBezTo>
                      <a:pt x="9794" y="4813"/>
                      <a:pt x="9788" y="4806"/>
                      <a:pt x="9788" y="4786"/>
                    </a:cubicBezTo>
                    <a:cubicBezTo>
                      <a:pt x="9788" y="4755"/>
                      <a:pt x="9818" y="4725"/>
                      <a:pt x="9818" y="4725"/>
                    </a:cubicBezTo>
                    <a:cubicBezTo>
                      <a:pt x="9838" y="4725"/>
                      <a:pt x="9899" y="4738"/>
                      <a:pt x="9946" y="4738"/>
                    </a:cubicBezTo>
                    <a:cubicBezTo>
                      <a:pt x="9970" y="4738"/>
                      <a:pt x="9990" y="4735"/>
                      <a:pt x="10000" y="4725"/>
                    </a:cubicBezTo>
                    <a:cubicBezTo>
                      <a:pt x="10031" y="4725"/>
                      <a:pt x="10031" y="4634"/>
                      <a:pt x="10031" y="4603"/>
                    </a:cubicBezTo>
                    <a:cubicBezTo>
                      <a:pt x="10016" y="4588"/>
                      <a:pt x="10000" y="4581"/>
                      <a:pt x="9974" y="4581"/>
                    </a:cubicBezTo>
                    <a:cubicBezTo>
                      <a:pt x="9947" y="4581"/>
                      <a:pt x="9909" y="4588"/>
                      <a:pt x="9849" y="4603"/>
                    </a:cubicBezTo>
                    <a:lnTo>
                      <a:pt x="9666" y="4603"/>
                    </a:lnTo>
                    <a:cubicBezTo>
                      <a:pt x="9636" y="4603"/>
                      <a:pt x="9575" y="4573"/>
                      <a:pt x="9514" y="4573"/>
                    </a:cubicBezTo>
                    <a:cubicBezTo>
                      <a:pt x="9484" y="4573"/>
                      <a:pt x="9393" y="4603"/>
                      <a:pt x="9393" y="4603"/>
                    </a:cubicBezTo>
                    <a:lnTo>
                      <a:pt x="9301" y="4634"/>
                    </a:lnTo>
                    <a:cubicBezTo>
                      <a:pt x="9277" y="4634"/>
                      <a:pt x="9292" y="4595"/>
                      <a:pt x="9267" y="4595"/>
                    </a:cubicBezTo>
                    <a:cubicBezTo>
                      <a:pt x="9261" y="4595"/>
                      <a:pt x="9253" y="4597"/>
                      <a:pt x="9241" y="4603"/>
                    </a:cubicBezTo>
                    <a:cubicBezTo>
                      <a:pt x="9149" y="4634"/>
                      <a:pt x="9149" y="4755"/>
                      <a:pt x="9119" y="4755"/>
                    </a:cubicBezTo>
                    <a:cubicBezTo>
                      <a:pt x="9089" y="4755"/>
                      <a:pt x="9058" y="4786"/>
                      <a:pt x="9058" y="4786"/>
                    </a:cubicBezTo>
                    <a:cubicBezTo>
                      <a:pt x="9058" y="4786"/>
                      <a:pt x="8937" y="4847"/>
                      <a:pt x="8906" y="4847"/>
                    </a:cubicBezTo>
                    <a:lnTo>
                      <a:pt x="8754" y="4847"/>
                    </a:lnTo>
                    <a:cubicBezTo>
                      <a:pt x="8693" y="4847"/>
                      <a:pt x="8633" y="4755"/>
                      <a:pt x="8602" y="4755"/>
                    </a:cubicBezTo>
                    <a:cubicBezTo>
                      <a:pt x="8542" y="4755"/>
                      <a:pt x="8481" y="4725"/>
                      <a:pt x="8481" y="4695"/>
                    </a:cubicBezTo>
                    <a:cubicBezTo>
                      <a:pt x="8481" y="4650"/>
                      <a:pt x="8464" y="4622"/>
                      <a:pt x="8420" y="4622"/>
                    </a:cubicBezTo>
                    <a:cubicBezTo>
                      <a:pt x="8404" y="4622"/>
                      <a:pt x="8384" y="4626"/>
                      <a:pt x="8359" y="4634"/>
                    </a:cubicBezTo>
                    <a:cubicBezTo>
                      <a:pt x="8298" y="4634"/>
                      <a:pt x="8146" y="4695"/>
                      <a:pt x="8055" y="4695"/>
                    </a:cubicBezTo>
                    <a:cubicBezTo>
                      <a:pt x="7994" y="4695"/>
                      <a:pt x="7903" y="4695"/>
                      <a:pt x="7873" y="4725"/>
                    </a:cubicBezTo>
                    <a:cubicBezTo>
                      <a:pt x="7782" y="4725"/>
                      <a:pt x="7721" y="4755"/>
                      <a:pt x="7690" y="4755"/>
                    </a:cubicBezTo>
                    <a:cubicBezTo>
                      <a:pt x="7660" y="4755"/>
                      <a:pt x="7637" y="4763"/>
                      <a:pt x="7622" y="4763"/>
                    </a:cubicBezTo>
                    <a:cubicBezTo>
                      <a:pt x="7607" y="4763"/>
                      <a:pt x="7599" y="4755"/>
                      <a:pt x="7599" y="4725"/>
                    </a:cubicBezTo>
                    <a:cubicBezTo>
                      <a:pt x="7599" y="4603"/>
                      <a:pt x="7538" y="4543"/>
                      <a:pt x="7478" y="4482"/>
                    </a:cubicBezTo>
                    <a:cubicBezTo>
                      <a:pt x="7447" y="4451"/>
                      <a:pt x="7478" y="4330"/>
                      <a:pt x="7447" y="4330"/>
                    </a:cubicBezTo>
                    <a:lnTo>
                      <a:pt x="7143" y="4330"/>
                    </a:lnTo>
                    <a:cubicBezTo>
                      <a:pt x="7143" y="4330"/>
                      <a:pt x="7089" y="4357"/>
                      <a:pt x="7053" y="4357"/>
                    </a:cubicBezTo>
                    <a:cubicBezTo>
                      <a:pt x="7035" y="4357"/>
                      <a:pt x="7022" y="4350"/>
                      <a:pt x="7022" y="4330"/>
                    </a:cubicBezTo>
                    <a:cubicBezTo>
                      <a:pt x="7022" y="4299"/>
                      <a:pt x="6991" y="4299"/>
                      <a:pt x="6991" y="4269"/>
                    </a:cubicBezTo>
                    <a:cubicBezTo>
                      <a:pt x="6991" y="4239"/>
                      <a:pt x="6991" y="4178"/>
                      <a:pt x="6961" y="4147"/>
                    </a:cubicBezTo>
                    <a:cubicBezTo>
                      <a:pt x="6931" y="4117"/>
                      <a:pt x="6991" y="4087"/>
                      <a:pt x="6931" y="4087"/>
                    </a:cubicBezTo>
                    <a:cubicBezTo>
                      <a:pt x="6910" y="4087"/>
                      <a:pt x="6904" y="4060"/>
                      <a:pt x="6901" y="4060"/>
                    </a:cubicBezTo>
                    <a:cubicBezTo>
                      <a:pt x="6900" y="4060"/>
                      <a:pt x="6900" y="4066"/>
                      <a:pt x="6900" y="4087"/>
                    </a:cubicBezTo>
                    <a:cubicBezTo>
                      <a:pt x="6839" y="4117"/>
                      <a:pt x="6809" y="4117"/>
                      <a:pt x="6839" y="4117"/>
                    </a:cubicBezTo>
                    <a:cubicBezTo>
                      <a:pt x="6839" y="4147"/>
                      <a:pt x="6839" y="4147"/>
                      <a:pt x="6900" y="4178"/>
                    </a:cubicBezTo>
                    <a:cubicBezTo>
                      <a:pt x="6931" y="4239"/>
                      <a:pt x="6931" y="4239"/>
                      <a:pt x="6931" y="4269"/>
                    </a:cubicBezTo>
                    <a:lnTo>
                      <a:pt x="6931" y="4330"/>
                    </a:lnTo>
                    <a:cubicBezTo>
                      <a:pt x="6839" y="4391"/>
                      <a:pt x="6779" y="4391"/>
                      <a:pt x="6779" y="4391"/>
                    </a:cubicBezTo>
                    <a:cubicBezTo>
                      <a:pt x="6779" y="4391"/>
                      <a:pt x="6627" y="4421"/>
                      <a:pt x="6566" y="4451"/>
                    </a:cubicBezTo>
                    <a:cubicBezTo>
                      <a:pt x="6505" y="4482"/>
                      <a:pt x="6505" y="4482"/>
                      <a:pt x="6475" y="4543"/>
                    </a:cubicBezTo>
                    <a:cubicBezTo>
                      <a:pt x="6444" y="4573"/>
                      <a:pt x="6475" y="4603"/>
                      <a:pt x="6475" y="4634"/>
                    </a:cubicBezTo>
                    <a:lnTo>
                      <a:pt x="6475" y="4755"/>
                    </a:lnTo>
                    <a:cubicBezTo>
                      <a:pt x="6475" y="4786"/>
                      <a:pt x="6505" y="4847"/>
                      <a:pt x="6505" y="4847"/>
                    </a:cubicBezTo>
                    <a:cubicBezTo>
                      <a:pt x="6505" y="4847"/>
                      <a:pt x="6535" y="4877"/>
                      <a:pt x="6535" y="4907"/>
                    </a:cubicBezTo>
                    <a:cubicBezTo>
                      <a:pt x="6535" y="4938"/>
                      <a:pt x="6566" y="4938"/>
                      <a:pt x="6566" y="4999"/>
                    </a:cubicBezTo>
                    <a:cubicBezTo>
                      <a:pt x="6566" y="5029"/>
                      <a:pt x="6627" y="5059"/>
                      <a:pt x="6627" y="5059"/>
                    </a:cubicBezTo>
                    <a:cubicBezTo>
                      <a:pt x="6627" y="5059"/>
                      <a:pt x="6657" y="5059"/>
                      <a:pt x="6627" y="5120"/>
                    </a:cubicBezTo>
                    <a:cubicBezTo>
                      <a:pt x="6627" y="5150"/>
                      <a:pt x="6566" y="5181"/>
                      <a:pt x="6566" y="5181"/>
                    </a:cubicBezTo>
                    <a:cubicBezTo>
                      <a:pt x="6566" y="5181"/>
                      <a:pt x="6566" y="5211"/>
                      <a:pt x="6535" y="5211"/>
                    </a:cubicBezTo>
                    <a:cubicBezTo>
                      <a:pt x="6515" y="5211"/>
                      <a:pt x="6468" y="5238"/>
                      <a:pt x="6439" y="5238"/>
                    </a:cubicBezTo>
                    <a:cubicBezTo>
                      <a:pt x="6424" y="5238"/>
                      <a:pt x="6414" y="5232"/>
                      <a:pt x="6414" y="5211"/>
                    </a:cubicBezTo>
                    <a:lnTo>
                      <a:pt x="6414" y="5150"/>
                    </a:lnTo>
                    <a:cubicBezTo>
                      <a:pt x="6414" y="5124"/>
                      <a:pt x="6414" y="5053"/>
                      <a:pt x="6394" y="5053"/>
                    </a:cubicBezTo>
                    <a:cubicBezTo>
                      <a:pt x="6391" y="5053"/>
                      <a:pt x="6388" y="5055"/>
                      <a:pt x="6383" y="5059"/>
                    </a:cubicBezTo>
                    <a:cubicBezTo>
                      <a:pt x="6353" y="5059"/>
                      <a:pt x="6353" y="5120"/>
                      <a:pt x="6323" y="5120"/>
                    </a:cubicBezTo>
                    <a:cubicBezTo>
                      <a:pt x="6262" y="5059"/>
                      <a:pt x="6262" y="5029"/>
                      <a:pt x="6231" y="4999"/>
                    </a:cubicBezTo>
                    <a:cubicBezTo>
                      <a:pt x="6231" y="4968"/>
                      <a:pt x="6171" y="4907"/>
                      <a:pt x="6231" y="4907"/>
                    </a:cubicBezTo>
                    <a:cubicBezTo>
                      <a:pt x="6262" y="4907"/>
                      <a:pt x="6323" y="4847"/>
                      <a:pt x="6323" y="4847"/>
                    </a:cubicBezTo>
                    <a:lnTo>
                      <a:pt x="6323" y="4755"/>
                    </a:lnTo>
                    <a:cubicBezTo>
                      <a:pt x="6353" y="4695"/>
                      <a:pt x="6414" y="4695"/>
                      <a:pt x="6353" y="4543"/>
                    </a:cubicBezTo>
                    <a:cubicBezTo>
                      <a:pt x="6262" y="4391"/>
                      <a:pt x="6262" y="4330"/>
                      <a:pt x="6231" y="4299"/>
                    </a:cubicBezTo>
                    <a:cubicBezTo>
                      <a:pt x="6201" y="4269"/>
                      <a:pt x="6171" y="4239"/>
                      <a:pt x="6231" y="4239"/>
                    </a:cubicBezTo>
                    <a:lnTo>
                      <a:pt x="6353" y="4239"/>
                    </a:lnTo>
                    <a:cubicBezTo>
                      <a:pt x="6383" y="4239"/>
                      <a:pt x="6414" y="4178"/>
                      <a:pt x="6475" y="4178"/>
                    </a:cubicBezTo>
                    <a:cubicBezTo>
                      <a:pt x="6505" y="4178"/>
                      <a:pt x="6414" y="4147"/>
                      <a:pt x="6475" y="4147"/>
                    </a:cubicBezTo>
                    <a:cubicBezTo>
                      <a:pt x="6535" y="4147"/>
                      <a:pt x="6535" y="4117"/>
                      <a:pt x="6505" y="4026"/>
                    </a:cubicBezTo>
                    <a:cubicBezTo>
                      <a:pt x="6475" y="3935"/>
                      <a:pt x="6505" y="3965"/>
                      <a:pt x="6475" y="3935"/>
                    </a:cubicBezTo>
                    <a:cubicBezTo>
                      <a:pt x="6429" y="3904"/>
                      <a:pt x="6406" y="3904"/>
                      <a:pt x="6391" y="3904"/>
                    </a:cubicBezTo>
                    <a:cubicBezTo>
                      <a:pt x="6376" y="3904"/>
                      <a:pt x="6368" y="3904"/>
                      <a:pt x="6353" y="3874"/>
                    </a:cubicBezTo>
                    <a:cubicBezTo>
                      <a:pt x="6342" y="3863"/>
                      <a:pt x="6327" y="3856"/>
                      <a:pt x="6309" y="3856"/>
                    </a:cubicBezTo>
                    <a:cubicBezTo>
                      <a:pt x="6278" y="3856"/>
                      <a:pt x="6240" y="3877"/>
                      <a:pt x="6201" y="3935"/>
                    </a:cubicBezTo>
                    <a:cubicBezTo>
                      <a:pt x="6110" y="3995"/>
                      <a:pt x="6110" y="3995"/>
                      <a:pt x="6049" y="4026"/>
                    </a:cubicBezTo>
                    <a:cubicBezTo>
                      <a:pt x="6019" y="4087"/>
                      <a:pt x="5958" y="4026"/>
                      <a:pt x="5927" y="4117"/>
                    </a:cubicBezTo>
                    <a:cubicBezTo>
                      <a:pt x="5927" y="4178"/>
                      <a:pt x="5897" y="4178"/>
                      <a:pt x="5867" y="4239"/>
                    </a:cubicBezTo>
                    <a:cubicBezTo>
                      <a:pt x="5806" y="4269"/>
                      <a:pt x="5806" y="4299"/>
                      <a:pt x="5745" y="4299"/>
                    </a:cubicBezTo>
                    <a:cubicBezTo>
                      <a:pt x="5654" y="4299"/>
                      <a:pt x="5624" y="4330"/>
                      <a:pt x="5593" y="4330"/>
                    </a:cubicBezTo>
                    <a:lnTo>
                      <a:pt x="5350" y="4330"/>
                    </a:lnTo>
                    <a:cubicBezTo>
                      <a:pt x="5320" y="4330"/>
                      <a:pt x="5320" y="4330"/>
                      <a:pt x="5320" y="4391"/>
                    </a:cubicBezTo>
                    <a:cubicBezTo>
                      <a:pt x="5320" y="4421"/>
                      <a:pt x="5289" y="4482"/>
                      <a:pt x="5289" y="4482"/>
                    </a:cubicBezTo>
                    <a:lnTo>
                      <a:pt x="5289" y="4573"/>
                    </a:lnTo>
                    <a:cubicBezTo>
                      <a:pt x="5268" y="4594"/>
                      <a:pt x="5276" y="4629"/>
                      <a:pt x="5273" y="4629"/>
                    </a:cubicBezTo>
                    <a:cubicBezTo>
                      <a:pt x="5272" y="4629"/>
                      <a:pt x="5268" y="4622"/>
                      <a:pt x="5259" y="4603"/>
                    </a:cubicBezTo>
                    <a:cubicBezTo>
                      <a:pt x="5228" y="4543"/>
                      <a:pt x="5259" y="4512"/>
                      <a:pt x="5228" y="4512"/>
                    </a:cubicBezTo>
                    <a:cubicBezTo>
                      <a:pt x="5184" y="4468"/>
                      <a:pt x="5172" y="4439"/>
                      <a:pt x="5157" y="4439"/>
                    </a:cubicBezTo>
                    <a:cubicBezTo>
                      <a:pt x="5151" y="4439"/>
                      <a:pt x="5145" y="4443"/>
                      <a:pt x="5137" y="4451"/>
                    </a:cubicBezTo>
                    <a:lnTo>
                      <a:pt x="5046" y="4543"/>
                    </a:lnTo>
                    <a:cubicBezTo>
                      <a:pt x="5016" y="4573"/>
                      <a:pt x="4985" y="4573"/>
                      <a:pt x="4985" y="4603"/>
                    </a:cubicBezTo>
                    <a:cubicBezTo>
                      <a:pt x="4985" y="4664"/>
                      <a:pt x="5016" y="4664"/>
                      <a:pt x="4985" y="4695"/>
                    </a:cubicBezTo>
                    <a:cubicBezTo>
                      <a:pt x="4955" y="4725"/>
                      <a:pt x="4894" y="4725"/>
                      <a:pt x="4894" y="4725"/>
                    </a:cubicBezTo>
                    <a:cubicBezTo>
                      <a:pt x="4894" y="4725"/>
                      <a:pt x="4985" y="5120"/>
                      <a:pt x="4894" y="5120"/>
                    </a:cubicBezTo>
                    <a:cubicBezTo>
                      <a:pt x="4864" y="5150"/>
                      <a:pt x="4742" y="5150"/>
                      <a:pt x="4742" y="5211"/>
                    </a:cubicBezTo>
                    <a:cubicBezTo>
                      <a:pt x="4712" y="5272"/>
                      <a:pt x="4681" y="5333"/>
                      <a:pt x="4590" y="5363"/>
                    </a:cubicBezTo>
                    <a:cubicBezTo>
                      <a:pt x="4529" y="5424"/>
                      <a:pt x="4529" y="5454"/>
                      <a:pt x="4529" y="5454"/>
                    </a:cubicBezTo>
                    <a:cubicBezTo>
                      <a:pt x="4529" y="5454"/>
                      <a:pt x="4560" y="5515"/>
                      <a:pt x="4529" y="5576"/>
                    </a:cubicBezTo>
                    <a:cubicBezTo>
                      <a:pt x="4509" y="5576"/>
                      <a:pt x="4529" y="5603"/>
                      <a:pt x="4527" y="5603"/>
                    </a:cubicBezTo>
                    <a:cubicBezTo>
                      <a:pt x="4526" y="5603"/>
                      <a:pt x="4519" y="5596"/>
                      <a:pt x="4499" y="5576"/>
                    </a:cubicBezTo>
                    <a:cubicBezTo>
                      <a:pt x="4438" y="5515"/>
                      <a:pt x="4347" y="5576"/>
                      <a:pt x="4286" y="5485"/>
                    </a:cubicBezTo>
                    <a:cubicBezTo>
                      <a:pt x="4256" y="5424"/>
                      <a:pt x="4225" y="5424"/>
                      <a:pt x="4195" y="5333"/>
                    </a:cubicBezTo>
                    <a:cubicBezTo>
                      <a:pt x="4104" y="5302"/>
                      <a:pt x="4043" y="5333"/>
                      <a:pt x="3982" y="5272"/>
                    </a:cubicBezTo>
                    <a:cubicBezTo>
                      <a:pt x="3952" y="5181"/>
                      <a:pt x="3830" y="5181"/>
                      <a:pt x="3800" y="5150"/>
                    </a:cubicBezTo>
                    <a:lnTo>
                      <a:pt x="3678" y="5150"/>
                    </a:lnTo>
                    <a:cubicBezTo>
                      <a:pt x="3658" y="5150"/>
                      <a:pt x="3651" y="5164"/>
                      <a:pt x="3640" y="5164"/>
                    </a:cubicBezTo>
                    <a:cubicBezTo>
                      <a:pt x="3634" y="5164"/>
                      <a:pt x="3628" y="5161"/>
                      <a:pt x="3617" y="5150"/>
                    </a:cubicBezTo>
                    <a:cubicBezTo>
                      <a:pt x="3617" y="5120"/>
                      <a:pt x="3587" y="5059"/>
                      <a:pt x="3526" y="5059"/>
                    </a:cubicBezTo>
                    <a:cubicBezTo>
                      <a:pt x="3496" y="5059"/>
                      <a:pt x="3496" y="5059"/>
                      <a:pt x="3465" y="5120"/>
                    </a:cubicBezTo>
                    <a:lnTo>
                      <a:pt x="3374" y="5181"/>
                    </a:lnTo>
                    <a:lnTo>
                      <a:pt x="3313" y="5272"/>
                    </a:lnTo>
                    <a:cubicBezTo>
                      <a:pt x="3313" y="5272"/>
                      <a:pt x="3283" y="5302"/>
                      <a:pt x="3222" y="5302"/>
                    </a:cubicBezTo>
                    <a:lnTo>
                      <a:pt x="3131" y="5302"/>
                    </a:lnTo>
                    <a:cubicBezTo>
                      <a:pt x="3131" y="5333"/>
                      <a:pt x="3070" y="5333"/>
                      <a:pt x="3040" y="5363"/>
                    </a:cubicBezTo>
                    <a:cubicBezTo>
                      <a:pt x="3014" y="5363"/>
                      <a:pt x="3010" y="5430"/>
                      <a:pt x="2990" y="5430"/>
                    </a:cubicBezTo>
                    <a:cubicBezTo>
                      <a:pt x="2987" y="5430"/>
                      <a:pt x="2983" y="5428"/>
                      <a:pt x="2979" y="5424"/>
                    </a:cubicBezTo>
                    <a:cubicBezTo>
                      <a:pt x="2918" y="5363"/>
                      <a:pt x="2888" y="5363"/>
                      <a:pt x="2888" y="5363"/>
                    </a:cubicBezTo>
                    <a:cubicBezTo>
                      <a:pt x="2858" y="5363"/>
                      <a:pt x="2827" y="5333"/>
                      <a:pt x="2736" y="5333"/>
                    </a:cubicBezTo>
                    <a:cubicBezTo>
                      <a:pt x="2695" y="5333"/>
                      <a:pt x="2682" y="5346"/>
                      <a:pt x="2659" y="5346"/>
                    </a:cubicBezTo>
                    <a:cubicBezTo>
                      <a:pt x="2648" y="5346"/>
                      <a:pt x="2635" y="5343"/>
                      <a:pt x="2614" y="5333"/>
                    </a:cubicBezTo>
                    <a:cubicBezTo>
                      <a:pt x="2584" y="5302"/>
                      <a:pt x="2554" y="5181"/>
                      <a:pt x="2554" y="5150"/>
                    </a:cubicBezTo>
                    <a:cubicBezTo>
                      <a:pt x="2554" y="5120"/>
                      <a:pt x="2462" y="5029"/>
                      <a:pt x="2432" y="5029"/>
                    </a:cubicBezTo>
                    <a:cubicBezTo>
                      <a:pt x="2402" y="5029"/>
                      <a:pt x="2310" y="4968"/>
                      <a:pt x="2280" y="4968"/>
                    </a:cubicBezTo>
                    <a:cubicBezTo>
                      <a:pt x="2280" y="4907"/>
                      <a:pt x="2219" y="4877"/>
                      <a:pt x="2158" y="4877"/>
                    </a:cubicBezTo>
                    <a:lnTo>
                      <a:pt x="2098" y="4816"/>
                    </a:lnTo>
                    <a:cubicBezTo>
                      <a:pt x="2067" y="4755"/>
                      <a:pt x="2067" y="4725"/>
                      <a:pt x="2067" y="4695"/>
                    </a:cubicBezTo>
                    <a:cubicBezTo>
                      <a:pt x="2067" y="4664"/>
                      <a:pt x="2067" y="4573"/>
                      <a:pt x="2006" y="4543"/>
                    </a:cubicBezTo>
                    <a:cubicBezTo>
                      <a:pt x="2006" y="4512"/>
                      <a:pt x="1976" y="4512"/>
                      <a:pt x="1976" y="4451"/>
                    </a:cubicBezTo>
                    <a:lnTo>
                      <a:pt x="1976" y="4360"/>
                    </a:lnTo>
                    <a:lnTo>
                      <a:pt x="1976" y="4269"/>
                    </a:lnTo>
                    <a:cubicBezTo>
                      <a:pt x="1976" y="4239"/>
                      <a:pt x="1946" y="4208"/>
                      <a:pt x="1946" y="4147"/>
                    </a:cubicBezTo>
                    <a:cubicBezTo>
                      <a:pt x="1946" y="4117"/>
                      <a:pt x="1976" y="4117"/>
                      <a:pt x="1976" y="4087"/>
                    </a:cubicBezTo>
                    <a:lnTo>
                      <a:pt x="1976" y="3965"/>
                    </a:lnTo>
                    <a:lnTo>
                      <a:pt x="1976" y="3843"/>
                    </a:lnTo>
                    <a:lnTo>
                      <a:pt x="1976" y="3692"/>
                    </a:lnTo>
                    <a:cubicBezTo>
                      <a:pt x="1976" y="3661"/>
                      <a:pt x="1976" y="3661"/>
                      <a:pt x="1946" y="3631"/>
                    </a:cubicBezTo>
                    <a:cubicBezTo>
                      <a:pt x="1915" y="3600"/>
                      <a:pt x="1915" y="3540"/>
                      <a:pt x="1915" y="3540"/>
                    </a:cubicBezTo>
                    <a:cubicBezTo>
                      <a:pt x="1915" y="3540"/>
                      <a:pt x="1946" y="3479"/>
                      <a:pt x="1946" y="3448"/>
                    </a:cubicBezTo>
                    <a:lnTo>
                      <a:pt x="1946" y="3357"/>
                    </a:lnTo>
                    <a:cubicBezTo>
                      <a:pt x="1976" y="3357"/>
                      <a:pt x="1976" y="3357"/>
                      <a:pt x="1976" y="3327"/>
                    </a:cubicBezTo>
                    <a:cubicBezTo>
                      <a:pt x="2006" y="3296"/>
                      <a:pt x="2067" y="3236"/>
                      <a:pt x="2006" y="3205"/>
                    </a:cubicBezTo>
                    <a:cubicBezTo>
                      <a:pt x="2006" y="3175"/>
                      <a:pt x="1946" y="3084"/>
                      <a:pt x="1946" y="3084"/>
                    </a:cubicBezTo>
                    <a:lnTo>
                      <a:pt x="1946" y="3053"/>
                    </a:lnTo>
                    <a:cubicBezTo>
                      <a:pt x="1946" y="3023"/>
                      <a:pt x="1976" y="2901"/>
                      <a:pt x="1976" y="2901"/>
                    </a:cubicBezTo>
                    <a:cubicBezTo>
                      <a:pt x="1976" y="2901"/>
                      <a:pt x="1976" y="2840"/>
                      <a:pt x="1946" y="2840"/>
                    </a:cubicBezTo>
                    <a:lnTo>
                      <a:pt x="1854" y="2840"/>
                    </a:lnTo>
                    <a:cubicBezTo>
                      <a:pt x="1834" y="2840"/>
                      <a:pt x="1800" y="2854"/>
                      <a:pt x="1780" y="2854"/>
                    </a:cubicBezTo>
                    <a:cubicBezTo>
                      <a:pt x="1770" y="2854"/>
                      <a:pt x="1763" y="2851"/>
                      <a:pt x="1763" y="2840"/>
                    </a:cubicBezTo>
                    <a:cubicBezTo>
                      <a:pt x="1763" y="2810"/>
                      <a:pt x="1763" y="2810"/>
                      <a:pt x="1756" y="2810"/>
                    </a:cubicBezTo>
                    <a:cubicBezTo>
                      <a:pt x="1748" y="2810"/>
                      <a:pt x="1733" y="2810"/>
                      <a:pt x="1702" y="2780"/>
                    </a:cubicBezTo>
                    <a:cubicBezTo>
                      <a:pt x="1702" y="2719"/>
                      <a:pt x="1702" y="2719"/>
                      <a:pt x="1672" y="2688"/>
                    </a:cubicBezTo>
                    <a:cubicBezTo>
                      <a:pt x="1642" y="2628"/>
                      <a:pt x="1642" y="2536"/>
                      <a:pt x="1611" y="2536"/>
                    </a:cubicBezTo>
                    <a:cubicBezTo>
                      <a:pt x="1550" y="2536"/>
                      <a:pt x="1520" y="2567"/>
                      <a:pt x="1459" y="2567"/>
                    </a:cubicBezTo>
                    <a:cubicBezTo>
                      <a:pt x="1368" y="2567"/>
                      <a:pt x="1338" y="2476"/>
                      <a:pt x="1307" y="2476"/>
                    </a:cubicBezTo>
                    <a:cubicBezTo>
                      <a:pt x="1216" y="2476"/>
                      <a:pt x="1247" y="2536"/>
                      <a:pt x="1186" y="2536"/>
                    </a:cubicBezTo>
                    <a:cubicBezTo>
                      <a:pt x="1105" y="2536"/>
                      <a:pt x="1078" y="2550"/>
                      <a:pt x="1060" y="2550"/>
                    </a:cubicBezTo>
                    <a:cubicBezTo>
                      <a:pt x="1051" y="2550"/>
                      <a:pt x="1044" y="2547"/>
                      <a:pt x="1034" y="2536"/>
                    </a:cubicBezTo>
                    <a:lnTo>
                      <a:pt x="1003" y="2536"/>
                    </a:lnTo>
                    <a:cubicBezTo>
                      <a:pt x="943" y="2536"/>
                      <a:pt x="912" y="2567"/>
                      <a:pt x="912" y="2567"/>
                    </a:cubicBezTo>
                    <a:lnTo>
                      <a:pt x="851" y="2567"/>
                    </a:lnTo>
                    <a:cubicBezTo>
                      <a:pt x="791" y="2567"/>
                      <a:pt x="699" y="2597"/>
                      <a:pt x="699" y="2597"/>
                    </a:cubicBezTo>
                    <a:cubicBezTo>
                      <a:pt x="699" y="2597"/>
                      <a:pt x="699" y="2567"/>
                      <a:pt x="639" y="2567"/>
                    </a:cubicBezTo>
                    <a:cubicBezTo>
                      <a:pt x="618" y="2567"/>
                      <a:pt x="598" y="2553"/>
                      <a:pt x="578" y="2553"/>
                    </a:cubicBezTo>
                    <a:cubicBezTo>
                      <a:pt x="568" y="2553"/>
                      <a:pt x="558" y="2557"/>
                      <a:pt x="547" y="2567"/>
                    </a:cubicBezTo>
                    <a:cubicBezTo>
                      <a:pt x="487" y="2567"/>
                      <a:pt x="456" y="2597"/>
                      <a:pt x="456" y="2597"/>
                    </a:cubicBezTo>
                    <a:lnTo>
                      <a:pt x="426" y="2628"/>
                    </a:lnTo>
                    <a:lnTo>
                      <a:pt x="395" y="2597"/>
                    </a:lnTo>
                    <a:cubicBezTo>
                      <a:pt x="395" y="2567"/>
                      <a:pt x="335" y="2567"/>
                      <a:pt x="335" y="2567"/>
                    </a:cubicBezTo>
                    <a:cubicBezTo>
                      <a:pt x="335" y="2567"/>
                      <a:pt x="335" y="2597"/>
                      <a:pt x="304" y="2597"/>
                    </a:cubicBezTo>
                    <a:lnTo>
                      <a:pt x="274" y="2597"/>
                    </a:lnTo>
                    <a:cubicBezTo>
                      <a:pt x="274" y="2597"/>
                      <a:pt x="299" y="2472"/>
                      <a:pt x="281" y="2472"/>
                    </a:cubicBezTo>
                    <a:lnTo>
                      <a:pt x="281" y="2472"/>
                    </a:lnTo>
                    <a:cubicBezTo>
                      <a:pt x="279" y="2472"/>
                      <a:pt x="277" y="2473"/>
                      <a:pt x="274" y="2476"/>
                    </a:cubicBezTo>
                    <a:lnTo>
                      <a:pt x="183" y="2476"/>
                    </a:lnTo>
                    <a:lnTo>
                      <a:pt x="183" y="2384"/>
                    </a:lnTo>
                    <a:cubicBezTo>
                      <a:pt x="274" y="2324"/>
                      <a:pt x="304" y="2293"/>
                      <a:pt x="304" y="2293"/>
                    </a:cubicBezTo>
                    <a:lnTo>
                      <a:pt x="304" y="2233"/>
                    </a:lnTo>
                    <a:lnTo>
                      <a:pt x="304" y="2111"/>
                    </a:lnTo>
                    <a:lnTo>
                      <a:pt x="304" y="1777"/>
                    </a:lnTo>
                    <a:lnTo>
                      <a:pt x="304" y="1564"/>
                    </a:lnTo>
                    <a:cubicBezTo>
                      <a:pt x="304" y="1533"/>
                      <a:pt x="335" y="1473"/>
                      <a:pt x="304" y="1473"/>
                    </a:cubicBezTo>
                    <a:cubicBezTo>
                      <a:pt x="274" y="1473"/>
                      <a:pt x="243" y="1412"/>
                      <a:pt x="243" y="1381"/>
                    </a:cubicBezTo>
                    <a:cubicBezTo>
                      <a:pt x="243" y="1358"/>
                      <a:pt x="243" y="1300"/>
                      <a:pt x="257" y="1300"/>
                    </a:cubicBezTo>
                    <a:cubicBezTo>
                      <a:pt x="261" y="1300"/>
                      <a:pt x="267" y="1306"/>
                      <a:pt x="274" y="1321"/>
                    </a:cubicBezTo>
                    <a:cubicBezTo>
                      <a:pt x="304" y="1351"/>
                      <a:pt x="335" y="1321"/>
                      <a:pt x="335" y="1381"/>
                    </a:cubicBezTo>
                    <a:cubicBezTo>
                      <a:pt x="335" y="1450"/>
                      <a:pt x="369" y="1484"/>
                      <a:pt x="386" y="1484"/>
                    </a:cubicBezTo>
                    <a:cubicBezTo>
                      <a:pt x="392" y="1484"/>
                      <a:pt x="395" y="1480"/>
                      <a:pt x="395" y="1473"/>
                    </a:cubicBezTo>
                    <a:cubicBezTo>
                      <a:pt x="456" y="1381"/>
                      <a:pt x="487" y="1321"/>
                      <a:pt x="456" y="1260"/>
                    </a:cubicBezTo>
                    <a:cubicBezTo>
                      <a:pt x="426" y="1229"/>
                      <a:pt x="426" y="1199"/>
                      <a:pt x="426" y="1169"/>
                    </a:cubicBezTo>
                    <a:lnTo>
                      <a:pt x="426" y="1077"/>
                    </a:lnTo>
                    <a:lnTo>
                      <a:pt x="426" y="865"/>
                    </a:lnTo>
                    <a:cubicBezTo>
                      <a:pt x="426" y="804"/>
                      <a:pt x="456" y="743"/>
                      <a:pt x="456" y="713"/>
                    </a:cubicBezTo>
                    <a:cubicBezTo>
                      <a:pt x="456" y="652"/>
                      <a:pt x="487" y="591"/>
                      <a:pt x="487" y="591"/>
                    </a:cubicBezTo>
                    <a:lnTo>
                      <a:pt x="547" y="561"/>
                    </a:lnTo>
                    <a:cubicBezTo>
                      <a:pt x="578" y="500"/>
                      <a:pt x="608" y="500"/>
                      <a:pt x="608" y="470"/>
                    </a:cubicBezTo>
                    <a:cubicBezTo>
                      <a:pt x="608" y="439"/>
                      <a:pt x="639" y="409"/>
                      <a:pt x="639" y="348"/>
                    </a:cubicBezTo>
                    <a:cubicBezTo>
                      <a:pt x="639" y="318"/>
                      <a:pt x="608" y="257"/>
                      <a:pt x="608" y="196"/>
                    </a:cubicBezTo>
                    <a:lnTo>
                      <a:pt x="608" y="105"/>
                    </a:lnTo>
                    <a:cubicBezTo>
                      <a:pt x="608" y="44"/>
                      <a:pt x="578" y="14"/>
                      <a:pt x="578" y="14"/>
                    </a:cubicBezTo>
                    <a:cubicBezTo>
                      <a:pt x="578" y="14"/>
                      <a:pt x="578" y="0"/>
                      <a:pt x="569" y="0"/>
                    </a:cubicBezTo>
                    <a:cubicBezTo>
                      <a:pt x="564" y="0"/>
                      <a:pt x="558" y="4"/>
                      <a:pt x="547" y="14"/>
                    </a:cubicBezTo>
                    <a:cubicBezTo>
                      <a:pt x="495" y="40"/>
                      <a:pt x="488" y="111"/>
                      <a:pt x="487" y="111"/>
                    </a:cubicBezTo>
                    <a:cubicBezTo>
                      <a:pt x="487" y="111"/>
                      <a:pt x="487" y="109"/>
                      <a:pt x="487" y="105"/>
                    </a:cubicBezTo>
                    <a:cubicBezTo>
                      <a:pt x="426" y="44"/>
                      <a:pt x="456" y="44"/>
                      <a:pt x="395" y="14"/>
                    </a:cubicBezTo>
                    <a:cubicBezTo>
                      <a:pt x="365" y="4"/>
                      <a:pt x="341" y="0"/>
                      <a:pt x="322" y="0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788;p67">
                <a:extLst>
                  <a:ext uri="{FF2B5EF4-FFF2-40B4-BE49-F238E27FC236}">
                    <a16:creationId xmlns:a16="http://schemas.microsoft.com/office/drawing/2014/main" id="{52C197C0-CD9B-4A53-9071-E8B8BC1B1086}"/>
                  </a:ext>
                </a:extLst>
              </p:cNvPr>
              <p:cNvSpPr/>
              <p:nvPr/>
            </p:nvSpPr>
            <p:spPr>
              <a:xfrm>
                <a:off x="14467850" y="7240525"/>
                <a:ext cx="8437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1429" extrusionOk="0">
                    <a:moveTo>
                      <a:pt x="426" y="0"/>
                    </a:moveTo>
                    <a:cubicBezTo>
                      <a:pt x="396" y="0"/>
                      <a:pt x="335" y="31"/>
                      <a:pt x="335" y="31"/>
                    </a:cubicBezTo>
                    <a:lnTo>
                      <a:pt x="335" y="61"/>
                    </a:lnTo>
                    <a:lnTo>
                      <a:pt x="426" y="122"/>
                    </a:lnTo>
                    <a:lnTo>
                      <a:pt x="457" y="152"/>
                    </a:lnTo>
                    <a:cubicBezTo>
                      <a:pt x="457" y="152"/>
                      <a:pt x="487" y="183"/>
                      <a:pt x="487" y="213"/>
                    </a:cubicBezTo>
                    <a:lnTo>
                      <a:pt x="487" y="274"/>
                    </a:lnTo>
                    <a:cubicBezTo>
                      <a:pt x="487" y="274"/>
                      <a:pt x="457" y="274"/>
                      <a:pt x="426" y="213"/>
                    </a:cubicBezTo>
                    <a:lnTo>
                      <a:pt x="396" y="183"/>
                    </a:lnTo>
                    <a:cubicBezTo>
                      <a:pt x="335" y="152"/>
                      <a:pt x="335" y="122"/>
                      <a:pt x="305" y="122"/>
                    </a:cubicBezTo>
                    <a:cubicBezTo>
                      <a:pt x="275" y="122"/>
                      <a:pt x="275" y="152"/>
                      <a:pt x="275" y="152"/>
                    </a:cubicBezTo>
                    <a:cubicBezTo>
                      <a:pt x="275" y="152"/>
                      <a:pt x="244" y="183"/>
                      <a:pt x="244" y="213"/>
                    </a:cubicBezTo>
                    <a:lnTo>
                      <a:pt x="244" y="304"/>
                    </a:lnTo>
                    <a:cubicBezTo>
                      <a:pt x="244" y="304"/>
                      <a:pt x="275" y="304"/>
                      <a:pt x="275" y="335"/>
                    </a:cubicBezTo>
                    <a:cubicBezTo>
                      <a:pt x="305" y="335"/>
                      <a:pt x="305" y="335"/>
                      <a:pt x="305" y="365"/>
                    </a:cubicBezTo>
                    <a:lnTo>
                      <a:pt x="153" y="365"/>
                    </a:lnTo>
                    <a:cubicBezTo>
                      <a:pt x="153" y="365"/>
                      <a:pt x="123" y="365"/>
                      <a:pt x="123" y="426"/>
                    </a:cubicBezTo>
                    <a:lnTo>
                      <a:pt x="31" y="426"/>
                    </a:lnTo>
                    <a:cubicBezTo>
                      <a:pt x="11" y="426"/>
                      <a:pt x="18" y="399"/>
                      <a:pt x="16" y="399"/>
                    </a:cubicBezTo>
                    <a:lnTo>
                      <a:pt x="16" y="399"/>
                    </a:lnTo>
                    <a:cubicBezTo>
                      <a:pt x="14" y="399"/>
                      <a:pt x="11" y="405"/>
                      <a:pt x="1" y="426"/>
                    </a:cubicBezTo>
                    <a:cubicBezTo>
                      <a:pt x="1" y="456"/>
                      <a:pt x="31" y="487"/>
                      <a:pt x="31" y="487"/>
                    </a:cubicBezTo>
                    <a:lnTo>
                      <a:pt x="183" y="487"/>
                    </a:lnTo>
                    <a:cubicBezTo>
                      <a:pt x="183" y="487"/>
                      <a:pt x="210" y="500"/>
                      <a:pt x="237" y="500"/>
                    </a:cubicBezTo>
                    <a:cubicBezTo>
                      <a:pt x="251" y="500"/>
                      <a:pt x="264" y="497"/>
                      <a:pt x="275" y="487"/>
                    </a:cubicBezTo>
                    <a:cubicBezTo>
                      <a:pt x="295" y="487"/>
                      <a:pt x="302" y="473"/>
                      <a:pt x="313" y="473"/>
                    </a:cubicBezTo>
                    <a:cubicBezTo>
                      <a:pt x="318" y="473"/>
                      <a:pt x="325" y="476"/>
                      <a:pt x="335" y="487"/>
                    </a:cubicBezTo>
                    <a:lnTo>
                      <a:pt x="426" y="487"/>
                    </a:lnTo>
                    <a:lnTo>
                      <a:pt x="457" y="456"/>
                    </a:lnTo>
                    <a:lnTo>
                      <a:pt x="487" y="456"/>
                    </a:lnTo>
                    <a:cubicBezTo>
                      <a:pt x="530" y="478"/>
                      <a:pt x="558" y="499"/>
                      <a:pt x="571" y="499"/>
                    </a:cubicBezTo>
                    <a:cubicBezTo>
                      <a:pt x="576" y="499"/>
                      <a:pt x="578" y="495"/>
                      <a:pt x="578" y="487"/>
                    </a:cubicBezTo>
                    <a:cubicBezTo>
                      <a:pt x="578" y="456"/>
                      <a:pt x="578" y="456"/>
                      <a:pt x="609" y="456"/>
                    </a:cubicBezTo>
                    <a:lnTo>
                      <a:pt x="700" y="456"/>
                    </a:lnTo>
                    <a:cubicBezTo>
                      <a:pt x="700" y="487"/>
                      <a:pt x="761" y="487"/>
                      <a:pt x="761" y="487"/>
                    </a:cubicBezTo>
                    <a:cubicBezTo>
                      <a:pt x="776" y="502"/>
                      <a:pt x="768" y="502"/>
                      <a:pt x="753" y="502"/>
                    </a:cubicBezTo>
                    <a:cubicBezTo>
                      <a:pt x="738" y="502"/>
                      <a:pt x="715" y="502"/>
                      <a:pt x="700" y="517"/>
                    </a:cubicBezTo>
                    <a:cubicBezTo>
                      <a:pt x="700" y="567"/>
                      <a:pt x="660" y="616"/>
                      <a:pt x="678" y="616"/>
                    </a:cubicBezTo>
                    <a:cubicBezTo>
                      <a:pt x="682" y="616"/>
                      <a:pt x="689" y="614"/>
                      <a:pt x="700" y="608"/>
                    </a:cubicBezTo>
                    <a:cubicBezTo>
                      <a:pt x="730" y="578"/>
                      <a:pt x="761" y="578"/>
                      <a:pt x="791" y="578"/>
                    </a:cubicBezTo>
                    <a:cubicBezTo>
                      <a:pt x="791" y="608"/>
                      <a:pt x="852" y="608"/>
                      <a:pt x="852" y="638"/>
                    </a:cubicBezTo>
                    <a:cubicBezTo>
                      <a:pt x="852" y="638"/>
                      <a:pt x="818" y="690"/>
                      <a:pt x="788" y="690"/>
                    </a:cubicBezTo>
                    <a:cubicBezTo>
                      <a:pt x="778" y="690"/>
                      <a:pt x="768" y="684"/>
                      <a:pt x="761" y="669"/>
                    </a:cubicBezTo>
                    <a:cubicBezTo>
                      <a:pt x="730" y="669"/>
                      <a:pt x="730" y="669"/>
                      <a:pt x="700" y="638"/>
                    </a:cubicBezTo>
                    <a:lnTo>
                      <a:pt x="426" y="638"/>
                    </a:lnTo>
                    <a:cubicBezTo>
                      <a:pt x="396" y="638"/>
                      <a:pt x="426" y="669"/>
                      <a:pt x="396" y="669"/>
                    </a:cubicBezTo>
                    <a:lnTo>
                      <a:pt x="305" y="669"/>
                    </a:lnTo>
                    <a:cubicBezTo>
                      <a:pt x="275" y="669"/>
                      <a:pt x="275" y="730"/>
                      <a:pt x="275" y="760"/>
                    </a:cubicBezTo>
                    <a:cubicBezTo>
                      <a:pt x="275" y="760"/>
                      <a:pt x="275" y="790"/>
                      <a:pt x="305" y="790"/>
                    </a:cubicBezTo>
                    <a:cubicBezTo>
                      <a:pt x="325" y="790"/>
                      <a:pt x="359" y="804"/>
                      <a:pt x="388" y="804"/>
                    </a:cubicBezTo>
                    <a:cubicBezTo>
                      <a:pt x="403" y="804"/>
                      <a:pt x="416" y="801"/>
                      <a:pt x="426" y="790"/>
                    </a:cubicBezTo>
                    <a:cubicBezTo>
                      <a:pt x="457" y="790"/>
                      <a:pt x="487" y="760"/>
                      <a:pt x="548" y="730"/>
                    </a:cubicBezTo>
                    <a:lnTo>
                      <a:pt x="609" y="730"/>
                    </a:lnTo>
                    <a:cubicBezTo>
                      <a:pt x="609" y="730"/>
                      <a:pt x="639" y="760"/>
                      <a:pt x="700" y="760"/>
                    </a:cubicBezTo>
                    <a:cubicBezTo>
                      <a:pt x="730" y="760"/>
                      <a:pt x="761" y="730"/>
                      <a:pt x="761" y="730"/>
                    </a:cubicBezTo>
                    <a:cubicBezTo>
                      <a:pt x="781" y="730"/>
                      <a:pt x="788" y="703"/>
                      <a:pt x="790" y="703"/>
                    </a:cubicBezTo>
                    <a:cubicBezTo>
                      <a:pt x="791" y="703"/>
                      <a:pt x="791" y="709"/>
                      <a:pt x="791" y="730"/>
                    </a:cubicBezTo>
                    <a:lnTo>
                      <a:pt x="791" y="790"/>
                    </a:lnTo>
                    <a:lnTo>
                      <a:pt x="791" y="882"/>
                    </a:lnTo>
                    <a:cubicBezTo>
                      <a:pt x="791" y="882"/>
                      <a:pt x="830" y="921"/>
                      <a:pt x="861" y="921"/>
                    </a:cubicBezTo>
                    <a:cubicBezTo>
                      <a:pt x="869" y="921"/>
                      <a:pt x="876" y="918"/>
                      <a:pt x="882" y="912"/>
                    </a:cubicBezTo>
                    <a:cubicBezTo>
                      <a:pt x="882" y="903"/>
                      <a:pt x="893" y="899"/>
                      <a:pt x="906" y="899"/>
                    </a:cubicBezTo>
                    <a:cubicBezTo>
                      <a:pt x="938" y="899"/>
                      <a:pt x="986" y="921"/>
                      <a:pt x="943" y="942"/>
                    </a:cubicBezTo>
                    <a:lnTo>
                      <a:pt x="913" y="973"/>
                    </a:lnTo>
                    <a:cubicBezTo>
                      <a:pt x="882" y="1034"/>
                      <a:pt x="882" y="1064"/>
                      <a:pt x="852" y="1064"/>
                    </a:cubicBezTo>
                    <a:cubicBezTo>
                      <a:pt x="761" y="1064"/>
                      <a:pt x="730" y="1064"/>
                      <a:pt x="730" y="1094"/>
                    </a:cubicBezTo>
                    <a:cubicBezTo>
                      <a:pt x="730" y="1125"/>
                      <a:pt x="761" y="1186"/>
                      <a:pt x="852" y="1186"/>
                    </a:cubicBezTo>
                    <a:cubicBezTo>
                      <a:pt x="872" y="1186"/>
                      <a:pt x="906" y="1199"/>
                      <a:pt x="944" y="1199"/>
                    </a:cubicBezTo>
                    <a:cubicBezTo>
                      <a:pt x="963" y="1199"/>
                      <a:pt x="984" y="1196"/>
                      <a:pt x="1004" y="1186"/>
                    </a:cubicBezTo>
                    <a:cubicBezTo>
                      <a:pt x="1014" y="1165"/>
                      <a:pt x="1024" y="1159"/>
                      <a:pt x="1034" y="1159"/>
                    </a:cubicBezTo>
                    <a:cubicBezTo>
                      <a:pt x="1055" y="1159"/>
                      <a:pt x="1075" y="1186"/>
                      <a:pt x="1095" y="1186"/>
                    </a:cubicBezTo>
                    <a:lnTo>
                      <a:pt x="1186" y="1186"/>
                    </a:lnTo>
                    <a:cubicBezTo>
                      <a:pt x="1207" y="1186"/>
                      <a:pt x="1213" y="1159"/>
                      <a:pt x="1225" y="1159"/>
                    </a:cubicBezTo>
                    <a:cubicBezTo>
                      <a:pt x="1230" y="1159"/>
                      <a:pt x="1237" y="1165"/>
                      <a:pt x="1247" y="1186"/>
                    </a:cubicBezTo>
                    <a:cubicBezTo>
                      <a:pt x="1308" y="1186"/>
                      <a:pt x="1369" y="1216"/>
                      <a:pt x="1369" y="1246"/>
                    </a:cubicBezTo>
                    <a:cubicBezTo>
                      <a:pt x="1369" y="1253"/>
                      <a:pt x="1377" y="1256"/>
                      <a:pt x="1388" y="1256"/>
                    </a:cubicBezTo>
                    <a:cubicBezTo>
                      <a:pt x="1409" y="1256"/>
                      <a:pt x="1443" y="1248"/>
                      <a:pt x="1466" y="1248"/>
                    </a:cubicBezTo>
                    <a:cubicBezTo>
                      <a:pt x="1488" y="1248"/>
                      <a:pt x="1502" y="1254"/>
                      <a:pt x="1490" y="1277"/>
                    </a:cubicBezTo>
                    <a:cubicBezTo>
                      <a:pt x="1490" y="1368"/>
                      <a:pt x="1551" y="1338"/>
                      <a:pt x="1673" y="1368"/>
                    </a:cubicBezTo>
                    <a:cubicBezTo>
                      <a:pt x="1794" y="1398"/>
                      <a:pt x="1855" y="1429"/>
                      <a:pt x="1916" y="1429"/>
                    </a:cubicBezTo>
                    <a:lnTo>
                      <a:pt x="2098" y="1429"/>
                    </a:lnTo>
                    <a:cubicBezTo>
                      <a:pt x="2159" y="1429"/>
                      <a:pt x="2250" y="1398"/>
                      <a:pt x="2281" y="1398"/>
                    </a:cubicBezTo>
                    <a:lnTo>
                      <a:pt x="2281" y="1277"/>
                    </a:lnTo>
                    <a:cubicBezTo>
                      <a:pt x="2281" y="1267"/>
                      <a:pt x="2291" y="1263"/>
                      <a:pt x="2307" y="1263"/>
                    </a:cubicBezTo>
                    <a:cubicBezTo>
                      <a:pt x="2338" y="1263"/>
                      <a:pt x="2392" y="1277"/>
                      <a:pt x="2433" y="1277"/>
                    </a:cubicBezTo>
                    <a:cubicBezTo>
                      <a:pt x="2463" y="1277"/>
                      <a:pt x="2585" y="1246"/>
                      <a:pt x="2585" y="1246"/>
                    </a:cubicBezTo>
                    <a:cubicBezTo>
                      <a:pt x="2585" y="1246"/>
                      <a:pt x="2615" y="1246"/>
                      <a:pt x="2676" y="1216"/>
                    </a:cubicBezTo>
                    <a:cubicBezTo>
                      <a:pt x="2706" y="1186"/>
                      <a:pt x="2737" y="1094"/>
                      <a:pt x="2767" y="1094"/>
                    </a:cubicBezTo>
                    <a:cubicBezTo>
                      <a:pt x="2828" y="1094"/>
                      <a:pt x="2889" y="1094"/>
                      <a:pt x="2919" y="1064"/>
                    </a:cubicBezTo>
                    <a:cubicBezTo>
                      <a:pt x="2919" y="1034"/>
                      <a:pt x="2858" y="1034"/>
                      <a:pt x="2919" y="1034"/>
                    </a:cubicBezTo>
                    <a:lnTo>
                      <a:pt x="3132" y="1034"/>
                    </a:lnTo>
                    <a:cubicBezTo>
                      <a:pt x="3162" y="973"/>
                      <a:pt x="3132" y="973"/>
                      <a:pt x="3162" y="912"/>
                    </a:cubicBezTo>
                    <a:lnTo>
                      <a:pt x="3223" y="821"/>
                    </a:lnTo>
                    <a:cubicBezTo>
                      <a:pt x="3284" y="790"/>
                      <a:pt x="3284" y="790"/>
                      <a:pt x="3314" y="730"/>
                    </a:cubicBezTo>
                    <a:cubicBezTo>
                      <a:pt x="3314" y="638"/>
                      <a:pt x="3375" y="669"/>
                      <a:pt x="3314" y="638"/>
                    </a:cubicBezTo>
                    <a:cubicBezTo>
                      <a:pt x="3284" y="608"/>
                      <a:pt x="3223" y="608"/>
                      <a:pt x="3193" y="578"/>
                    </a:cubicBezTo>
                    <a:cubicBezTo>
                      <a:pt x="3162" y="487"/>
                      <a:pt x="3193" y="487"/>
                      <a:pt x="3132" y="487"/>
                    </a:cubicBezTo>
                    <a:lnTo>
                      <a:pt x="2889" y="487"/>
                    </a:lnTo>
                    <a:cubicBezTo>
                      <a:pt x="2889" y="471"/>
                      <a:pt x="2881" y="471"/>
                      <a:pt x="2873" y="471"/>
                    </a:cubicBezTo>
                    <a:cubicBezTo>
                      <a:pt x="2866" y="471"/>
                      <a:pt x="2858" y="471"/>
                      <a:pt x="2858" y="456"/>
                    </a:cubicBezTo>
                    <a:cubicBezTo>
                      <a:pt x="2858" y="441"/>
                      <a:pt x="2843" y="441"/>
                      <a:pt x="2832" y="441"/>
                    </a:cubicBezTo>
                    <a:cubicBezTo>
                      <a:pt x="2820" y="441"/>
                      <a:pt x="2813" y="441"/>
                      <a:pt x="2828" y="426"/>
                    </a:cubicBezTo>
                    <a:cubicBezTo>
                      <a:pt x="2524" y="183"/>
                      <a:pt x="2220" y="152"/>
                      <a:pt x="1916" y="122"/>
                    </a:cubicBezTo>
                    <a:lnTo>
                      <a:pt x="1916" y="122"/>
                    </a:lnTo>
                    <a:cubicBezTo>
                      <a:pt x="1916" y="152"/>
                      <a:pt x="1946" y="183"/>
                      <a:pt x="1916" y="183"/>
                    </a:cubicBezTo>
                    <a:lnTo>
                      <a:pt x="1885" y="183"/>
                    </a:lnTo>
                    <a:cubicBezTo>
                      <a:pt x="1885" y="152"/>
                      <a:pt x="1794" y="122"/>
                      <a:pt x="1794" y="122"/>
                    </a:cubicBezTo>
                    <a:lnTo>
                      <a:pt x="1673" y="152"/>
                    </a:lnTo>
                    <a:cubicBezTo>
                      <a:pt x="1673" y="152"/>
                      <a:pt x="1734" y="152"/>
                      <a:pt x="1734" y="183"/>
                    </a:cubicBezTo>
                    <a:cubicBezTo>
                      <a:pt x="1734" y="213"/>
                      <a:pt x="1764" y="274"/>
                      <a:pt x="1734" y="274"/>
                    </a:cubicBezTo>
                    <a:cubicBezTo>
                      <a:pt x="1673" y="274"/>
                      <a:pt x="1673" y="183"/>
                      <a:pt x="1642" y="183"/>
                    </a:cubicBezTo>
                    <a:cubicBezTo>
                      <a:pt x="1612" y="152"/>
                      <a:pt x="1612" y="122"/>
                      <a:pt x="1551" y="122"/>
                    </a:cubicBezTo>
                    <a:lnTo>
                      <a:pt x="1490" y="122"/>
                    </a:lnTo>
                    <a:cubicBezTo>
                      <a:pt x="1460" y="122"/>
                      <a:pt x="1460" y="152"/>
                      <a:pt x="1399" y="152"/>
                    </a:cubicBezTo>
                    <a:lnTo>
                      <a:pt x="1369" y="183"/>
                    </a:lnTo>
                    <a:cubicBezTo>
                      <a:pt x="1369" y="183"/>
                      <a:pt x="1399" y="213"/>
                      <a:pt x="1399" y="274"/>
                    </a:cubicBezTo>
                    <a:cubicBezTo>
                      <a:pt x="1369" y="304"/>
                      <a:pt x="1338" y="304"/>
                      <a:pt x="1338" y="304"/>
                    </a:cubicBezTo>
                    <a:cubicBezTo>
                      <a:pt x="1338" y="304"/>
                      <a:pt x="1338" y="274"/>
                      <a:pt x="1308" y="213"/>
                    </a:cubicBezTo>
                    <a:lnTo>
                      <a:pt x="1217" y="152"/>
                    </a:lnTo>
                    <a:cubicBezTo>
                      <a:pt x="1217" y="131"/>
                      <a:pt x="1217" y="96"/>
                      <a:pt x="1207" y="96"/>
                    </a:cubicBezTo>
                    <a:cubicBezTo>
                      <a:pt x="1202" y="96"/>
                      <a:pt x="1196" y="103"/>
                      <a:pt x="1186" y="122"/>
                    </a:cubicBezTo>
                    <a:cubicBezTo>
                      <a:pt x="1156" y="152"/>
                      <a:pt x="1095" y="152"/>
                      <a:pt x="1095" y="183"/>
                    </a:cubicBezTo>
                    <a:cubicBezTo>
                      <a:pt x="1095" y="183"/>
                      <a:pt x="1095" y="213"/>
                      <a:pt x="1156" y="274"/>
                    </a:cubicBezTo>
                    <a:cubicBezTo>
                      <a:pt x="1186" y="304"/>
                      <a:pt x="1186" y="335"/>
                      <a:pt x="1217" y="335"/>
                    </a:cubicBezTo>
                    <a:cubicBezTo>
                      <a:pt x="1217" y="335"/>
                      <a:pt x="1247" y="365"/>
                      <a:pt x="1217" y="426"/>
                    </a:cubicBezTo>
                    <a:cubicBezTo>
                      <a:pt x="1197" y="426"/>
                      <a:pt x="1190" y="439"/>
                      <a:pt x="1179" y="439"/>
                    </a:cubicBezTo>
                    <a:cubicBezTo>
                      <a:pt x="1173" y="439"/>
                      <a:pt x="1166" y="436"/>
                      <a:pt x="1156" y="426"/>
                    </a:cubicBezTo>
                    <a:cubicBezTo>
                      <a:pt x="1095" y="365"/>
                      <a:pt x="1095" y="365"/>
                      <a:pt x="1065" y="365"/>
                    </a:cubicBezTo>
                    <a:cubicBezTo>
                      <a:pt x="1034" y="365"/>
                      <a:pt x="1034" y="456"/>
                      <a:pt x="1004" y="456"/>
                    </a:cubicBezTo>
                    <a:lnTo>
                      <a:pt x="882" y="456"/>
                    </a:lnTo>
                    <a:cubicBezTo>
                      <a:pt x="882" y="456"/>
                      <a:pt x="852" y="426"/>
                      <a:pt x="882" y="426"/>
                    </a:cubicBezTo>
                    <a:cubicBezTo>
                      <a:pt x="882" y="365"/>
                      <a:pt x="913" y="365"/>
                      <a:pt x="882" y="304"/>
                    </a:cubicBezTo>
                    <a:cubicBezTo>
                      <a:pt x="852" y="274"/>
                      <a:pt x="882" y="183"/>
                      <a:pt x="852" y="183"/>
                    </a:cubicBezTo>
                    <a:cubicBezTo>
                      <a:pt x="791" y="183"/>
                      <a:pt x="761" y="183"/>
                      <a:pt x="761" y="152"/>
                    </a:cubicBezTo>
                    <a:cubicBezTo>
                      <a:pt x="761" y="152"/>
                      <a:pt x="730" y="122"/>
                      <a:pt x="639" y="122"/>
                    </a:cubicBezTo>
                    <a:cubicBezTo>
                      <a:pt x="609" y="122"/>
                      <a:pt x="578" y="122"/>
                      <a:pt x="578" y="61"/>
                    </a:cubicBezTo>
                    <a:cubicBezTo>
                      <a:pt x="578" y="31"/>
                      <a:pt x="578" y="31"/>
                      <a:pt x="548" y="31"/>
                    </a:cubicBezTo>
                    <a:lnTo>
                      <a:pt x="457" y="0"/>
                    </a:ln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789;p67">
                <a:extLst>
                  <a:ext uri="{FF2B5EF4-FFF2-40B4-BE49-F238E27FC236}">
                    <a16:creationId xmlns:a16="http://schemas.microsoft.com/office/drawing/2014/main" id="{9A6DD93A-0E80-4DE1-B2DD-A5405ACBF39E}"/>
                  </a:ext>
                </a:extLst>
              </p:cNvPr>
              <p:cNvSpPr/>
              <p:nvPr/>
            </p:nvSpPr>
            <p:spPr>
              <a:xfrm>
                <a:off x="14113000" y="7464675"/>
                <a:ext cx="22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427" extrusionOk="0">
                    <a:moveTo>
                      <a:pt x="61" y="1"/>
                    </a:moveTo>
                    <a:lnTo>
                      <a:pt x="61" y="1"/>
                    </a:lnTo>
                    <a:cubicBezTo>
                      <a:pt x="61" y="31"/>
                      <a:pt x="122" y="31"/>
                      <a:pt x="61" y="62"/>
                    </a:cubicBezTo>
                    <a:cubicBezTo>
                      <a:pt x="0" y="153"/>
                      <a:pt x="0" y="214"/>
                      <a:pt x="61" y="214"/>
                    </a:cubicBezTo>
                    <a:cubicBezTo>
                      <a:pt x="152" y="214"/>
                      <a:pt x="213" y="214"/>
                      <a:pt x="213" y="305"/>
                    </a:cubicBezTo>
                    <a:cubicBezTo>
                      <a:pt x="213" y="366"/>
                      <a:pt x="213" y="366"/>
                      <a:pt x="304" y="366"/>
                    </a:cubicBezTo>
                    <a:cubicBezTo>
                      <a:pt x="353" y="366"/>
                      <a:pt x="401" y="327"/>
                      <a:pt x="434" y="327"/>
                    </a:cubicBezTo>
                    <a:cubicBezTo>
                      <a:pt x="443" y="327"/>
                      <a:pt x="450" y="329"/>
                      <a:pt x="456" y="335"/>
                    </a:cubicBezTo>
                    <a:cubicBezTo>
                      <a:pt x="471" y="350"/>
                      <a:pt x="479" y="350"/>
                      <a:pt x="486" y="350"/>
                    </a:cubicBezTo>
                    <a:cubicBezTo>
                      <a:pt x="494" y="350"/>
                      <a:pt x="502" y="350"/>
                      <a:pt x="517" y="366"/>
                    </a:cubicBezTo>
                    <a:cubicBezTo>
                      <a:pt x="578" y="426"/>
                      <a:pt x="578" y="426"/>
                      <a:pt x="638" y="426"/>
                    </a:cubicBezTo>
                    <a:cubicBezTo>
                      <a:pt x="669" y="426"/>
                      <a:pt x="760" y="366"/>
                      <a:pt x="760" y="366"/>
                    </a:cubicBezTo>
                    <a:cubicBezTo>
                      <a:pt x="760" y="366"/>
                      <a:pt x="760" y="335"/>
                      <a:pt x="790" y="305"/>
                    </a:cubicBezTo>
                    <a:cubicBezTo>
                      <a:pt x="821" y="305"/>
                      <a:pt x="882" y="183"/>
                      <a:pt x="882" y="183"/>
                    </a:cubicBezTo>
                    <a:cubicBezTo>
                      <a:pt x="882" y="183"/>
                      <a:pt x="841" y="170"/>
                      <a:pt x="805" y="170"/>
                    </a:cubicBezTo>
                    <a:cubicBezTo>
                      <a:pt x="787" y="170"/>
                      <a:pt x="770" y="173"/>
                      <a:pt x="760" y="183"/>
                    </a:cubicBezTo>
                    <a:lnTo>
                      <a:pt x="304" y="183"/>
                    </a:lnTo>
                    <a:cubicBezTo>
                      <a:pt x="304" y="183"/>
                      <a:pt x="274" y="183"/>
                      <a:pt x="183" y="122"/>
                    </a:cubicBezTo>
                    <a:lnTo>
                      <a:pt x="61" y="1"/>
                    </a:ln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790;p67">
                <a:extLst>
                  <a:ext uri="{FF2B5EF4-FFF2-40B4-BE49-F238E27FC236}">
                    <a16:creationId xmlns:a16="http://schemas.microsoft.com/office/drawing/2014/main" id="{9E336B5B-D648-4B8C-B0BB-7841364078E7}"/>
                  </a:ext>
                </a:extLst>
              </p:cNvPr>
              <p:cNvSpPr/>
              <p:nvPr/>
            </p:nvSpPr>
            <p:spPr>
              <a:xfrm>
                <a:off x="14257375" y="7229125"/>
                <a:ext cx="143650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479" extrusionOk="0">
                    <a:moveTo>
                      <a:pt x="5684" y="0"/>
                    </a:moveTo>
                    <a:cubicBezTo>
                      <a:pt x="5672" y="0"/>
                      <a:pt x="5670" y="0"/>
                      <a:pt x="5671" y="2"/>
                    </a:cubicBezTo>
                    <a:lnTo>
                      <a:pt x="5671" y="2"/>
                    </a:lnTo>
                    <a:cubicBezTo>
                      <a:pt x="5676" y="1"/>
                      <a:pt x="5680" y="1"/>
                      <a:pt x="5684" y="0"/>
                    </a:cubicBezTo>
                    <a:close/>
                    <a:moveTo>
                      <a:pt x="4620" y="243"/>
                    </a:moveTo>
                    <a:lnTo>
                      <a:pt x="4681" y="335"/>
                    </a:lnTo>
                    <a:cubicBezTo>
                      <a:pt x="4620" y="365"/>
                      <a:pt x="4590" y="456"/>
                      <a:pt x="4590" y="456"/>
                    </a:cubicBezTo>
                    <a:cubicBezTo>
                      <a:pt x="4590" y="456"/>
                      <a:pt x="4560" y="487"/>
                      <a:pt x="4560" y="517"/>
                    </a:cubicBezTo>
                    <a:lnTo>
                      <a:pt x="4560" y="550"/>
                    </a:lnTo>
                    <a:lnTo>
                      <a:pt x="4560" y="550"/>
                    </a:lnTo>
                    <a:cubicBezTo>
                      <a:pt x="4548" y="530"/>
                      <a:pt x="4529" y="504"/>
                      <a:pt x="4529" y="487"/>
                    </a:cubicBezTo>
                    <a:cubicBezTo>
                      <a:pt x="4529" y="395"/>
                      <a:pt x="4529" y="395"/>
                      <a:pt x="4560" y="395"/>
                    </a:cubicBezTo>
                    <a:cubicBezTo>
                      <a:pt x="4590" y="395"/>
                      <a:pt x="4590" y="365"/>
                      <a:pt x="4590" y="335"/>
                    </a:cubicBezTo>
                    <a:cubicBezTo>
                      <a:pt x="4590" y="304"/>
                      <a:pt x="4620" y="243"/>
                      <a:pt x="4620" y="243"/>
                    </a:cubicBezTo>
                    <a:close/>
                    <a:moveTo>
                      <a:pt x="5671" y="2"/>
                    </a:moveTo>
                    <a:cubicBezTo>
                      <a:pt x="3670" y="275"/>
                      <a:pt x="1820" y="579"/>
                      <a:pt x="31" y="1094"/>
                    </a:cubicBezTo>
                    <a:lnTo>
                      <a:pt x="31" y="1186"/>
                    </a:lnTo>
                    <a:cubicBezTo>
                      <a:pt x="61" y="1246"/>
                      <a:pt x="61" y="1277"/>
                      <a:pt x="61" y="1338"/>
                    </a:cubicBezTo>
                    <a:cubicBezTo>
                      <a:pt x="61" y="1368"/>
                      <a:pt x="0" y="1398"/>
                      <a:pt x="31" y="1398"/>
                    </a:cubicBezTo>
                    <a:cubicBezTo>
                      <a:pt x="122" y="1398"/>
                      <a:pt x="152" y="1368"/>
                      <a:pt x="183" y="1368"/>
                    </a:cubicBezTo>
                    <a:cubicBezTo>
                      <a:pt x="213" y="1338"/>
                      <a:pt x="213" y="1338"/>
                      <a:pt x="213" y="1277"/>
                    </a:cubicBezTo>
                    <a:cubicBezTo>
                      <a:pt x="254" y="1277"/>
                      <a:pt x="267" y="1263"/>
                      <a:pt x="281" y="1263"/>
                    </a:cubicBezTo>
                    <a:cubicBezTo>
                      <a:pt x="287" y="1263"/>
                      <a:pt x="294" y="1267"/>
                      <a:pt x="304" y="1277"/>
                    </a:cubicBezTo>
                    <a:cubicBezTo>
                      <a:pt x="314" y="1296"/>
                      <a:pt x="320" y="1303"/>
                      <a:pt x="326" y="1303"/>
                    </a:cubicBezTo>
                    <a:cubicBezTo>
                      <a:pt x="338" y="1303"/>
                      <a:pt x="344" y="1267"/>
                      <a:pt x="365" y="1246"/>
                    </a:cubicBezTo>
                    <a:cubicBezTo>
                      <a:pt x="407" y="1226"/>
                      <a:pt x="435" y="1190"/>
                      <a:pt x="448" y="1190"/>
                    </a:cubicBezTo>
                    <a:cubicBezTo>
                      <a:pt x="453" y="1190"/>
                      <a:pt x="456" y="1197"/>
                      <a:pt x="456" y="1216"/>
                    </a:cubicBezTo>
                    <a:cubicBezTo>
                      <a:pt x="456" y="1226"/>
                      <a:pt x="460" y="1230"/>
                      <a:pt x="465" y="1230"/>
                    </a:cubicBezTo>
                    <a:cubicBezTo>
                      <a:pt x="477" y="1230"/>
                      <a:pt x="497" y="1216"/>
                      <a:pt x="517" y="1216"/>
                    </a:cubicBezTo>
                    <a:cubicBezTo>
                      <a:pt x="578" y="1216"/>
                      <a:pt x="608" y="1277"/>
                      <a:pt x="578" y="1277"/>
                    </a:cubicBezTo>
                    <a:cubicBezTo>
                      <a:pt x="517" y="1277"/>
                      <a:pt x="517" y="1338"/>
                      <a:pt x="456" y="1368"/>
                    </a:cubicBezTo>
                    <a:cubicBezTo>
                      <a:pt x="365" y="1398"/>
                      <a:pt x="365" y="1398"/>
                      <a:pt x="335" y="1398"/>
                    </a:cubicBezTo>
                    <a:lnTo>
                      <a:pt x="274" y="1398"/>
                    </a:lnTo>
                    <a:cubicBezTo>
                      <a:pt x="260" y="1405"/>
                      <a:pt x="253" y="1408"/>
                      <a:pt x="248" y="1408"/>
                    </a:cubicBezTo>
                    <a:cubicBezTo>
                      <a:pt x="241" y="1408"/>
                      <a:pt x="245" y="1401"/>
                      <a:pt x="243" y="1401"/>
                    </a:cubicBezTo>
                    <a:lnTo>
                      <a:pt x="243" y="1401"/>
                    </a:lnTo>
                    <a:cubicBezTo>
                      <a:pt x="241" y="1401"/>
                      <a:pt x="236" y="1406"/>
                      <a:pt x="213" y="1429"/>
                    </a:cubicBezTo>
                    <a:cubicBezTo>
                      <a:pt x="183" y="1490"/>
                      <a:pt x="152" y="1490"/>
                      <a:pt x="183" y="1520"/>
                    </a:cubicBezTo>
                    <a:cubicBezTo>
                      <a:pt x="213" y="1581"/>
                      <a:pt x="213" y="1642"/>
                      <a:pt x="213" y="1642"/>
                    </a:cubicBezTo>
                    <a:cubicBezTo>
                      <a:pt x="183" y="1642"/>
                      <a:pt x="183" y="1642"/>
                      <a:pt x="152" y="1672"/>
                    </a:cubicBezTo>
                    <a:cubicBezTo>
                      <a:pt x="122" y="1702"/>
                      <a:pt x="61" y="1702"/>
                      <a:pt x="122" y="1733"/>
                    </a:cubicBezTo>
                    <a:cubicBezTo>
                      <a:pt x="137" y="1763"/>
                      <a:pt x="145" y="1763"/>
                      <a:pt x="152" y="1763"/>
                    </a:cubicBezTo>
                    <a:cubicBezTo>
                      <a:pt x="160" y="1763"/>
                      <a:pt x="168" y="1763"/>
                      <a:pt x="183" y="1794"/>
                    </a:cubicBezTo>
                    <a:cubicBezTo>
                      <a:pt x="213" y="1794"/>
                      <a:pt x="274" y="1824"/>
                      <a:pt x="213" y="1854"/>
                    </a:cubicBezTo>
                    <a:cubicBezTo>
                      <a:pt x="213" y="1885"/>
                      <a:pt x="152" y="1946"/>
                      <a:pt x="213" y="1946"/>
                    </a:cubicBezTo>
                    <a:lnTo>
                      <a:pt x="335" y="1946"/>
                    </a:lnTo>
                    <a:cubicBezTo>
                      <a:pt x="426" y="1946"/>
                      <a:pt x="456" y="1946"/>
                      <a:pt x="456" y="2006"/>
                    </a:cubicBezTo>
                    <a:cubicBezTo>
                      <a:pt x="456" y="2098"/>
                      <a:pt x="426" y="2098"/>
                      <a:pt x="456" y="2128"/>
                    </a:cubicBezTo>
                    <a:cubicBezTo>
                      <a:pt x="471" y="2143"/>
                      <a:pt x="487" y="2143"/>
                      <a:pt x="498" y="2143"/>
                    </a:cubicBezTo>
                    <a:cubicBezTo>
                      <a:pt x="509" y="2143"/>
                      <a:pt x="517" y="2143"/>
                      <a:pt x="517" y="2158"/>
                    </a:cubicBezTo>
                    <a:lnTo>
                      <a:pt x="517" y="2280"/>
                    </a:lnTo>
                    <a:cubicBezTo>
                      <a:pt x="517" y="2310"/>
                      <a:pt x="487" y="2402"/>
                      <a:pt x="517" y="2402"/>
                    </a:cubicBezTo>
                    <a:cubicBezTo>
                      <a:pt x="537" y="2412"/>
                      <a:pt x="554" y="2415"/>
                      <a:pt x="569" y="2415"/>
                    </a:cubicBezTo>
                    <a:cubicBezTo>
                      <a:pt x="598" y="2415"/>
                      <a:pt x="618" y="2402"/>
                      <a:pt x="639" y="2402"/>
                    </a:cubicBezTo>
                    <a:cubicBezTo>
                      <a:pt x="656" y="2402"/>
                      <a:pt x="683" y="2382"/>
                      <a:pt x="704" y="2382"/>
                    </a:cubicBezTo>
                    <a:cubicBezTo>
                      <a:pt x="719" y="2382"/>
                      <a:pt x="730" y="2393"/>
                      <a:pt x="730" y="2432"/>
                    </a:cubicBezTo>
                    <a:cubicBezTo>
                      <a:pt x="730" y="2462"/>
                      <a:pt x="669" y="2553"/>
                      <a:pt x="730" y="2584"/>
                    </a:cubicBezTo>
                    <a:cubicBezTo>
                      <a:pt x="760" y="2614"/>
                      <a:pt x="760" y="2614"/>
                      <a:pt x="791" y="2614"/>
                    </a:cubicBezTo>
                    <a:cubicBezTo>
                      <a:pt x="821" y="2614"/>
                      <a:pt x="821" y="2645"/>
                      <a:pt x="882" y="2645"/>
                    </a:cubicBezTo>
                    <a:cubicBezTo>
                      <a:pt x="906" y="2620"/>
                      <a:pt x="931" y="2537"/>
                      <a:pt x="939" y="2537"/>
                    </a:cubicBezTo>
                    <a:cubicBezTo>
                      <a:pt x="941" y="2537"/>
                      <a:pt x="943" y="2542"/>
                      <a:pt x="943" y="2553"/>
                    </a:cubicBezTo>
                    <a:cubicBezTo>
                      <a:pt x="943" y="2584"/>
                      <a:pt x="973" y="2645"/>
                      <a:pt x="943" y="2705"/>
                    </a:cubicBezTo>
                    <a:cubicBezTo>
                      <a:pt x="912" y="2705"/>
                      <a:pt x="882" y="2736"/>
                      <a:pt x="882" y="2736"/>
                    </a:cubicBezTo>
                    <a:cubicBezTo>
                      <a:pt x="912" y="2766"/>
                      <a:pt x="912" y="2766"/>
                      <a:pt x="943" y="2766"/>
                    </a:cubicBezTo>
                    <a:cubicBezTo>
                      <a:pt x="973" y="2797"/>
                      <a:pt x="1034" y="2797"/>
                      <a:pt x="1064" y="2797"/>
                    </a:cubicBezTo>
                    <a:cubicBezTo>
                      <a:pt x="1095" y="2797"/>
                      <a:pt x="1095" y="2857"/>
                      <a:pt x="1095" y="2888"/>
                    </a:cubicBezTo>
                    <a:cubicBezTo>
                      <a:pt x="1095" y="2918"/>
                      <a:pt x="1095" y="2918"/>
                      <a:pt x="1125" y="2949"/>
                    </a:cubicBezTo>
                    <a:cubicBezTo>
                      <a:pt x="1186" y="3040"/>
                      <a:pt x="1125" y="3070"/>
                      <a:pt x="1186" y="3101"/>
                    </a:cubicBezTo>
                    <a:cubicBezTo>
                      <a:pt x="1216" y="3161"/>
                      <a:pt x="1216" y="3161"/>
                      <a:pt x="1247" y="3161"/>
                    </a:cubicBezTo>
                    <a:cubicBezTo>
                      <a:pt x="1277" y="3101"/>
                      <a:pt x="1338" y="3101"/>
                      <a:pt x="1399" y="3070"/>
                    </a:cubicBezTo>
                    <a:cubicBezTo>
                      <a:pt x="1468" y="3047"/>
                      <a:pt x="1484" y="2989"/>
                      <a:pt x="1502" y="2989"/>
                    </a:cubicBezTo>
                    <a:cubicBezTo>
                      <a:pt x="1507" y="2989"/>
                      <a:pt x="1513" y="2995"/>
                      <a:pt x="1520" y="3009"/>
                    </a:cubicBezTo>
                    <a:cubicBezTo>
                      <a:pt x="1581" y="3040"/>
                      <a:pt x="1642" y="3040"/>
                      <a:pt x="1642" y="3070"/>
                    </a:cubicBezTo>
                    <a:lnTo>
                      <a:pt x="1703" y="3070"/>
                    </a:lnTo>
                    <a:lnTo>
                      <a:pt x="1794" y="3009"/>
                    </a:lnTo>
                    <a:lnTo>
                      <a:pt x="1854" y="3009"/>
                    </a:lnTo>
                    <a:cubicBezTo>
                      <a:pt x="1885" y="3009"/>
                      <a:pt x="1946" y="3040"/>
                      <a:pt x="1946" y="3040"/>
                    </a:cubicBezTo>
                    <a:cubicBezTo>
                      <a:pt x="1946" y="3040"/>
                      <a:pt x="1976" y="3070"/>
                      <a:pt x="1976" y="3101"/>
                    </a:cubicBezTo>
                    <a:cubicBezTo>
                      <a:pt x="1976" y="3161"/>
                      <a:pt x="2037" y="3192"/>
                      <a:pt x="2037" y="3192"/>
                    </a:cubicBezTo>
                    <a:cubicBezTo>
                      <a:pt x="2037" y="3192"/>
                      <a:pt x="2128" y="3192"/>
                      <a:pt x="2128" y="3222"/>
                    </a:cubicBezTo>
                    <a:cubicBezTo>
                      <a:pt x="2158" y="3253"/>
                      <a:pt x="2158" y="3253"/>
                      <a:pt x="2158" y="3313"/>
                    </a:cubicBezTo>
                    <a:cubicBezTo>
                      <a:pt x="2158" y="3329"/>
                      <a:pt x="2181" y="3329"/>
                      <a:pt x="2204" y="3329"/>
                    </a:cubicBezTo>
                    <a:cubicBezTo>
                      <a:pt x="2227" y="3329"/>
                      <a:pt x="2250" y="3329"/>
                      <a:pt x="2250" y="3344"/>
                    </a:cubicBezTo>
                    <a:cubicBezTo>
                      <a:pt x="2250" y="3405"/>
                      <a:pt x="2189" y="3465"/>
                      <a:pt x="2250" y="3465"/>
                    </a:cubicBezTo>
                    <a:cubicBezTo>
                      <a:pt x="2270" y="3465"/>
                      <a:pt x="2304" y="3479"/>
                      <a:pt x="2324" y="3479"/>
                    </a:cubicBezTo>
                    <a:cubicBezTo>
                      <a:pt x="2334" y="3479"/>
                      <a:pt x="2341" y="3475"/>
                      <a:pt x="2341" y="3465"/>
                    </a:cubicBezTo>
                    <a:cubicBezTo>
                      <a:pt x="2402" y="3405"/>
                      <a:pt x="2432" y="3405"/>
                      <a:pt x="2462" y="3374"/>
                    </a:cubicBezTo>
                    <a:cubicBezTo>
                      <a:pt x="2462" y="3344"/>
                      <a:pt x="2493" y="3313"/>
                      <a:pt x="2493" y="3313"/>
                    </a:cubicBezTo>
                    <a:cubicBezTo>
                      <a:pt x="2554" y="3313"/>
                      <a:pt x="2554" y="3313"/>
                      <a:pt x="2614" y="3344"/>
                    </a:cubicBezTo>
                    <a:lnTo>
                      <a:pt x="2797" y="3344"/>
                    </a:lnTo>
                    <a:cubicBezTo>
                      <a:pt x="2837" y="3344"/>
                      <a:pt x="2864" y="3357"/>
                      <a:pt x="2878" y="3357"/>
                    </a:cubicBezTo>
                    <a:cubicBezTo>
                      <a:pt x="2885" y="3357"/>
                      <a:pt x="2888" y="3354"/>
                      <a:pt x="2888" y="3344"/>
                    </a:cubicBezTo>
                    <a:lnTo>
                      <a:pt x="2888" y="3253"/>
                    </a:lnTo>
                    <a:cubicBezTo>
                      <a:pt x="2888" y="3222"/>
                      <a:pt x="2858" y="3192"/>
                      <a:pt x="2888" y="3192"/>
                    </a:cubicBezTo>
                    <a:cubicBezTo>
                      <a:pt x="2918" y="3192"/>
                      <a:pt x="2949" y="3161"/>
                      <a:pt x="2949" y="3101"/>
                    </a:cubicBezTo>
                    <a:cubicBezTo>
                      <a:pt x="3010" y="3070"/>
                      <a:pt x="3010" y="3009"/>
                      <a:pt x="3010" y="3009"/>
                    </a:cubicBezTo>
                    <a:cubicBezTo>
                      <a:pt x="3070" y="2949"/>
                      <a:pt x="3101" y="2857"/>
                      <a:pt x="3101" y="2797"/>
                    </a:cubicBezTo>
                    <a:cubicBezTo>
                      <a:pt x="3101" y="2766"/>
                      <a:pt x="3070" y="2766"/>
                      <a:pt x="3070" y="2736"/>
                    </a:cubicBezTo>
                    <a:cubicBezTo>
                      <a:pt x="3101" y="2705"/>
                      <a:pt x="3162" y="2645"/>
                      <a:pt x="3162" y="2614"/>
                    </a:cubicBezTo>
                    <a:cubicBezTo>
                      <a:pt x="3192" y="2584"/>
                      <a:pt x="3192" y="2493"/>
                      <a:pt x="3192" y="2462"/>
                    </a:cubicBezTo>
                    <a:cubicBezTo>
                      <a:pt x="3192" y="2432"/>
                      <a:pt x="3162" y="2341"/>
                      <a:pt x="3162" y="2341"/>
                    </a:cubicBezTo>
                    <a:cubicBezTo>
                      <a:pt x="3162" y="2310"/>
                      <a:pt x="3192" y="2250"/>
                      <a:pt x="3162" y="2250"/>
                    </a:cubicBezTo>
                    <a:cubicBezTo>
                      <a:pt x="3162" y="2189"/>
                      <a:pt x="3070" y="2189"/>
                      <a:pt x="3070" y="2158"/>
                    </a:cubicBezTo>
                    <a:cubicBezTo>
                      <a:pt x="3040" y="2158"/>
                      <a:pt x="3040" y="2098"/>
                      <a:pt x="3070" y="2098"/>
                    </a:cubicBezTo>
                    <a:cubicBezTo>
                      <a:pt x="3096" y="2098"/>
                      <a:pt x="3100" y="2031"/>
                      <a:pt x="3139" y="2031"/>
                    </a:cubicBezTo>
                    <a:cubicBezTo>
                      <a:pt x="3145" y="2031"/>
                      <a:pt x="3153" y="2032"/>
                      <a:pt x="3162" y="2037"/>
                    </a:cubicBezTo>
                    <a:cubicBezTo>
                      <a:pt x="3162" y="2098"/>
                      <a:pt x="3192" y="2128"/>
                      <a:pt x="3222" y="2128"/>
                    </a:cubicBezTo>
                    <a:cubicBezTo>
                      <a:pt x="3253" y="2128"/>
                      <a:pt x="3344" y="2037"/>
                      <a:pt x="3374" y="2037"/>
                    </a:cubicBezTo>
                    <a:cubicBezTo>
                      <a:pt x="3389" y="2067"/>
                      <a:pt x="3427" y="2082"/>
                      <a:pt x="3462" y="2082"/>
                    </a:cubicBezTo>
                    <a:cubicBezTo>
                      <a:pt x="3496" y="2082"/>
                      <a:pt x="3526" y="2067"/>
                      <a:pt x="3526" y="2037"/>
                    </a:cubicBezTo>
                    <a:cubicBezTo>
                      <a:pt x="3526" y="2006"/>
                      <a:pt x="3465" y="1976"/>
                      <a:pt x="3496" y="1946"/>
                    </a:cubicBezTo>
                    <a:cubicBezTo>
                      <a:pt x="3526" y="1885"/>
                      <a:pt x="3526" y="1885"/>
                      <a:pt x="3526" y="1854"/>
                    </a:cubicBezTo>
                    <a:cubicBezTo>
                      <a:pt x="3526" y="1824"/>
                      <a:pt x="3465" y="1794"/>
                      <a:pt x="3465" y="1794"/>
                    </a:cubicBezTo>
                    <a:cubicBezTo>
                      <a:pt x="3526" y="1733"/>
                      <a:pt x="3526" y="1733"/>
                      <a:pt x="3557" y="1733"/>
                    </a:cubicBezTo>
                    <a:cubicBezTo>
                      <a:pt x="3597" y="1733"/>
                      <a:pt x="3570" y="1760"/>
                      <a:pt x="3575" y="1760"/>
                    </a:cubicBezTo>
                    <a:cubicBezTo>
                      <a:pt x="3577" y="1760"/>
                      <a:pt x="3587" y="1753"/>
                      <a:pt x="3617" y="1733"/>
                    </a:cubicBezTo>
                    <a:cubicBezTo>
                      <a:pt x="3678" y="1702"/>
                      <a:pt x="3678" y="1642"/>
                      <a:pt x="3678" y="1642"/>
                    </a:cubicBezTo>
                    <a:lnTo>
                      <a:pt x="3709" y="1581"/>
                    </a:lnTo>
                    <a:cubicBezTo>
                      <a:pt x="3769" y="1581"/>
                      <a:pt x="3800" y="1490"/>
                      <a:pt x="3800" y="1490"/>
                    </a:cubicBezTo>
                    <a:lnTo>
                      <a:pt x="3800" y="1368"/>
                    </a:lnTo>
                    <a:cubicBezTo>
                      <a:pt x="3800" y="1338"/>
                      <a:pt x="3769" y="1338"/>
                      <a:pt x="3769" y="1338"/>
                    </a:cubicBezTo>
                    <a:lnTo>
                      <a:pt x="3648" y="1338"/>
                    </a:lnTo>
                    <a:lnTo>
                      <a:pt x="3557" y="1246"/>
                    </a:lnTo>
                    <a:cubicBezTo>
                      <a:pt x="3617" y="1216"/>
                      <a:pt x="3648" y="1186"/>
                      <a:pt x="3678" y="1186"/>
                    </a:cubicBezTo>
                    <a:cubicBezTo>
                      <a:pt x="3709" y="1216"/>
                      <a:pt x="3709" y="1216"/>
                      <a:pt x="3769" y="1216"/>
                    </a:cubicBezTo>
                    <a:cubicBezTo>
                      <a:pt x="3800" y="1216"/>
                      <a:pt x="3830" y="1186"/>
                      <a:pt x="3830" y="1186"/>
                    </a:cubicBezTo>
                    <a:lnTo>
                      <a:pt x="3769" y="1094"/>
                    </a:lnTo>
                    <a:lnTo>
                      <a:pt x="3769" y="1034"/>
                    </a:lnTo>
                    <a:cubicBezTo>
                      <a:pt x="3769" y="973"/>
                      <a:pt x="3678" y="943"/>
                      <a:pt x="3678" y="943"/>
                    </a:cubicBezTo>
                    <a:lnTo>
                      <a:pt x="3769" y="821"/>
                    </a:lnTo>
                    <a:cubicBezTo>
                      <a:pt x="3769" y="821"/>
                      <a:pt x="3800" y="912"/>
                      <a:pt x="3830" y="912"/>
                    </a:cubicBezTo>
                    <a:lnTo>
                      <a:pt x="3952" y="912"/>
                    </a:lnTo>
                    <a:cubicBezTo>
                      <a:pt x="4013" y="912"/>
                      <a:pt x="4073" y="912"/>
                      <a:pt x="4073" y="882"/>
                    </a:cubicBezTo>
                    <a:lnTo>
                      <a:pt x="4073" y="791"/>
                    </a:lnTo>
                    <a:cubicBezTo>
                      <a:pt x="4073" y="760"/>
                      <a:pt x="4013" y="730"/>
                      <a:pt x="4013" y="730"/>
                    </a:cubicBezTo>
                    <a:cubicBezTo>
                      <a:pt x="4013" y="730"/>
                      <a:pt x="4073" y="639"/>
                      <a:pt x="4104" y="639"/>
                    </a:cubicBezTo>
                    <a:cubicBezTo>
                      <a:pt x="4124" y="639"/>
                      <a:pt x="4144" y="625"/>
                      <a:pt x="4156" y="625"/>
                    </a:cubicBezTo>
                    <a:cubicBezTo>
                      <a:pt x="4161" y="625"/>
                      <a:pt x="4165" y="628"/>
                      <a:pt x="4165" y="639"/>
                    </a:cubicBezTo>
                    <a:cubicBezTo>
                      <a:pt x="4165" y="669"/>
                      <a:pt x="4256" y="669"/>
                      <a:pt x="4256" y="669"/>
                    </a:cubicBezTo>
                    <a:cubicBezTo>
                      <a:pt x="4286" y="669"/>
                      <a:pt x="4286" y="608"/>
                      <a:pt x="4317" y="608"/>
                    </a:cubicBezTo>
                    <a:cubicBezTo>
                      <a:pt x="4377" y="608"/>
                      <a:pt x="4377" y="608"/>
                      <a:pt x="4408" y="639"/>
                    </a:cubicBezTo>
                    <a:cubicBezTo>
                      <a:pt x="4423" y="654"/>
                      <a:pt x="4431" y="661"/>
                      <a:pt x="4438" y="661"/>
                    </a:cubicBezTo>
                    <a:cubicBezTo>
                      <a:pt x="4446" y="661"/>
                      <a:pt x="4453" y="654"/>
                      <a:pt x="4469" y="639"/>
                    </a:cubicBezTo>
                    <a:cubicBezTo>
                      <a:pt x="4529" y="639"/>
                      <a:pt x="4529" y="578"/>
                      <a:pt x="4560" y="578"/>
                    </a:cubicBezTo>
                    <a:lnTo>
                      <a:pt x="4560" y="639"/>
                    </a:lnTo>
                    <a:cubicBezTo>
                      <a:pt x="4560" y="639"/>
                      <a:pt x="4469" y="699"/>
                      <a:pt x="4529" y="699"/>
                    </a:cubicBezTo>
                    <a:cubicBezTo>
                      <a:pt x="4590" y="699"/>
                      <a:pt x="4590" y="669"/>
                      <a:pt x="4620" y="639"/>
                    </a:cubicBezTo>
                    <a:cubicBezTo>
                      <a:pt x="4681" y="608"/>
                      <a:pt x="4681" y="517"/>
                      <a:pt x="4712" y="517"/>
                    </a:cubicBezTo>
                    <a:lnTo>
                      <a:pt x="4772" y="517"/>
                    </a:lnTo>
                    <a:cubicBezTo>
                      <a:pt x="4833" y="547"/>
                      <a:pt x="4833" y="547"/>
                      <a:pt x="4864" y="547"/>
                    </a:cubicBezTo>
                    <a:cubicBezTo>
                      <a:pt x="4890" y="547"/>
                      <a:pt x="4893" y="480"/>
                      <a:pt x="4894" y="480"/>
                    </a:cubicBezTo>
                    <a:cubicBezTo>
                      <a:pt x="4894" y="480"/>
                      <a:pt x="4894" y="482"/>
                      <a:pt x="4894" y="487"/>
                    </a:cubicBezTo>
                    <a:cubicBezTo>
                      <a:pt x="4924" y="517"/>
                      <a:pt x="4924" y="517"/>
                      <a:pt x="4985" y="517"/>
                    </a:cubicBezTo>
                    <a:cubicBezTo>
                      <a:pt x="5016" y="517"/>
                      <a:pt x="4985" y="456"/>
                      <a:pt x="5016" y="456"/>
                    </a:cubicBezTo>
                    <a:cubicBezTo>
                      <a:pt x="5046" y="456"/>
                      <a:pt x="5076" y="487"/>
                      <a:pt x="5137" y="487"/>
                    </a:cubicBezTo>
                    <a:cubicBezTo>
                      <a:pt x="5168" y="487"/>
                      <a:pt x="5198" y="456"/>
                      <a:pt x="5198" y="395"/>
                    </a:cubicBezTo>
                    <a:cubicBezTo>
                      <a:pt x="5198" y="365"/>
                      <a:pt x="5198" y="365"/>
                      <a:pt x="5228" y="335"/>
                    </a:cubicBezTo>
                    <a:cubicBezTo>
                      <a:pt x="5289" y="335"/>
                      <a:pt x="5320" y="304"/>
                      <a:pt x="5320" y="304"/>
                    </a:cubicBezTo>
                    <a:lnTo>
                      <a:pt x="5380" y="304"/>
                    </a:lnTo>
                    <a:cubicBezTo>
                      <a:pt x="5441" y="304"/>
                      <a:pt x="5441" y="304"/>
                      <a:pt x="5472" y="243"/>
                    </a:cubicBezTo>
                    <a:lnTo>
                      <a:pt x="5532" y="183"/>
                    </a:lnTo>
                    <a:cubicBezTo>
                      <a:pt x="5593" y="152"/>
                      <a:pt x="5624" y="152"/>
                      <a:pt x="5624" y="152"/>
                    </a:cubicBezTo>
                    <a:cubicBezTo>
                      <a:pt x="5654" y="91"/>
                      <a:pt x="5745" y="61"/>
                      <a:pt x="5684" y="31"/>
                    </a:cubicBezTo>
                    <a:cubicBezTo>
                      <a:pt x="5684" y="12"/>
                      <a:pt x="5673" y="5"/>
                      <a:pt x="5671" y="2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791;p67">
                <a:extLst>
                  <a:ext uri="{FF2B5EF4-FFF2-40B4-BE49-F238E27FC236}">
                    <a16:creationId xmlns:a16="http://schemas.microsoft.com/office/drawing/2014/main" id="{9112ED72-D3EB-4F83-BAAE-9DB0E715095E}"/>
                  </a:ext>
                </a:extLst>
              </p:cNvPr>
              <p:cNvSpPr/>
              <p:nvPr/>
            </p:nvSpPr>
            <p:spPr>
              <a:xfrm>
                <a:off x="13901750" y="7735975"/>
                <a:ext cx="942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1520" extrusionOk="0">
                    <a:moveTo>
                      <a:pt x="760" y="0"/>
                    </a:moveTo>
                    <a:cubicBezTo>
                      <a:pt x="730" y="0"/>
                      <a:pt x="699" y="31"/>
                      <a:pt x="669" y="31"/>
                    </a:cubicBezTo>
                    <a:cubicBezTo>
                      <a:pt x="608" y="31"/>
                      <a:pt x="608" y="91"/>
                      <a:pt x="547" y="91"/>
                    </a:cubicBezTo>
                    <a:lnTo>
                      <a:pt x="395" y="91"/>
                    </a:lnTo>
                    <a:cubicBezTo>
                      <a:pt x="365" y="122"/>
                      <a:pt x="274" y="152"/>
                      <a:pt x="274" y="152"/>
                    </a:cubicBezTo>
                    <a:lnTo>
                      <a:pt x="213" y="243"/>
                    </a:lnTo>
                    <a:cubicBezTo>
                      <a:pt x="152" y="274"/>
                      <a:pt x="91" y="274"/>
                      <a:pt x="91" y="274"/>
                    </a:cubicBezTo>
                    <a:lnTo>
                      <a:pt x="91" y="334"/>
                    </a:lnTo>
                    <a:lnTo>
                      <a:pt x="91" y="486"/>
                    </a:lnTo>
                    <a:cubicBezTo>
                      <a:pt x="61" y="547"/>
                      <a:pt x="0" y="486"/>
                      <a:pt x="0" y="578"/>
                    </a:cubicBezTo>
                    <a:cubicBezTo>
                      <a:pt x="0" y="608"/>
                      <a:pt x="61" y="608"/>
                      <a:pt x="122" y="608"/>
                    </a:cubicBezTo>
                    <a:lnTo>
                      <a:pt x="243" y="608"/>
                    </a:lnTo>
                    <a:cubicBezTo>
                      <a:pt x="274" y="578"/>
                      <a:pt x="304" y="578"/>
                      <a:pt x="304" y="547"/>
                    </a:cubicBezTo>
                    <a:cubicBezTo>
                      <a:pt x="304" y="486"/>
                      <a:pt x="365" y="486"/>
                      <a:pt x="395" y="486"/>
                    </a:cubicBezTo>
                    <a:cubicBezTo>
                      <a:pt x="426" y="486"/>
                      <a:pt x="426" y="456"/>
                      <a:pt x="456" y="456"/>
                    </a:cubicBezTo>
                    <a:cubicBezTo>
                      <a:pt x="517" y="456"/>
                      <a:pt x="578" y="456"/>
                      <a:pt x="578" y="426"/>
                    </a:cubicBezTo>
                    <a:cubicBezTo>
                      <a:pt x="578" y="395"/>
                      <a:pt x="578" y="334"/>
                      <a:pt x="608" y="334"/>
                    </a:cubicBezTo>
                    <a:cubicBezTo>
                      <a:pt x="669" y="304"/>
                      <a:pt x="699" y="304"/>
                      <a:pt x="730" y="304"/>
                    </a:cubicBezTo>
                    <a:cubicBezTo>
                      <a:pt x="754" y="304"/>
                      <a:pt x="759" y="265"/>
                      <a:pt x="806" y="265"/>
                    </a:cubicBezTo>
                    <a:cubicBezTo>
                      <a:pt x="818" y="265"/>
                      <a:pt x="833" y="268"/>
                      <a:pt x="851" y="274"/>
                    </a:cubicBezTo>
                    <a:cubicBezTo>
                      <a:pt x="866" y="289"/>
                      <a:pt x="904" y="289"/>
                      <a:pt x="942" y="289"/>
                    </a:cubicBezTo>
                    <a:cubicBezTo>
                      <a:pt x="980" y="289"/>
                      <a:pt x="1018" y="289"/>
                      <a:pt x="1034" y="304"/>
                    </a:cubicBezTo>
                    <a:cubicBezTo>
                      <a:pt x="1064" y="334"/>
                      <a:pt x="1125" y="334"/>
                      <a:pt x="1064" y="334"/>
                    </a:cubicBezTo>
                    <a:cubicBezTo>
                      <a:pt x="1049" y="365"/>
                      <a:pt x="1041" y="365"/>
                      <a:pt x="1034" y="365"/>
                    </a:cubicBezTo>
                    <a:cubicBezTo>
                      <a:pt x="1026" y="365"/>
                      <a:pt x="1018" y="365"/>
                      <a:pt x="1003" y="395"/>
                    </a:cubicBezTo>
                    <a:cubicBezTo>
                      <a:pt x="973" y="426"/>
                      <a:pt x="973" y="426"/>
                      <a:pt x="973" y="456"/>
                    </a:cubicBezTo>
                    <a:cubicBezTo>
                      <a:pt x="973" y="486"/>
                      <a:pt x="973" y="486"/>
                      <a:pt x="1003" y="486"/>
                    </a:cubicBezTo>
                    <a:cubicBezTo>
                      <a:pt x="1029" y="486"/>
                      <a:pt x="1055" y="553"/>
                      <a:pt x="1101" y="553"/>
                    </a:cubicBezTo>
                    <a:cubicBezTo>
                      <a:pt x="1108" y="553"/>
                      <a:pt x="1116" y="552"/>
                      <a:pt x="1125" y="547"/>
                    </a:cubicBezTo>
                    <a:cubicBezTo>
                      <a:pt x="1140" y="517"/>
                      <a:pt x="1148" y="502"/>
                      <a:pt x="1155" y="502"/>
                    </a:cubicBezTo>
                    <a:cubicBezTo>
                      <a:pt x="1163" y="502"/>
                      <a:pt x="1170" y="517"/>
                      <a:pt x="1186" y="547"/>
                    </a:cubicBezTo>
                    <a:cubicBezTo>
                      <a:pt x="1216" y="547"/>
                      <a:pt x="1277" y="608"/>
                      <a:pt x="1277" y="608"/>
                    </a:cubicBezTo>
                    <a:cubicBezTo>
                      <a:pt x="1277" y="608"/>
                      <a:pt x="1317" y="622"/>
                      <a:pt x="1344" y="622"/>
                    </a:cubicBezTo>
                    <a:cubicBezTo>
                      <a:pt x="1358" y="622"/>
                      <a:pt x="1368" y="618"/>
                      <a:pt x="1368" y="608"/>
                    </a:cubicBezTo>
                    <a:cubicBezTo>
                      <a:pt x="1429" y="578"/>
                      <a:pt x="1459" y="578"/>
                      <a:pt x="1459" y="578"/>
                    </a:cubicBezTo>
                    <a:lnTo>
                      <a:pt x="1581" y="638"/>
                    </a:lnTo>
                    <a:cubicBezTo>
                      <a:pt x="1581" y="638"/>
                      <a:pt x="1642" y="699"/>
                      <a:pt x="1672" y="699"/>
                    </a:cubicBezTo>
                    <a:cubicBezTo>
                      <a:pt x="1721" y="699"/>
                      <a:pt x="1789" y="738"/>
                      <a:pt x="1845" y="738"/>
                    </a:cubicBezTo>
                    <a:cubicBezTo>
                      <a:pt x="1859" y="738"/>
                      <a:pt x="1873" y="736"/>
                      <a:pt x="1885" y="730"/>
                    </a:cubicBezTo>
                    <a:cubicBezTo>
                      <a:pt x="1915" y="699"/>
                      <a:pt x="2037" y="699"/>
                      <a:pt x="2037" y="699"/>
                    </a:cubicBezTo>
                    <a:cubicBezTo>
                      <a:pt x="2037" y="699"/>
                      <a:pt x="2219" y="699"/>
                      <a:pt x="2189" y="730"/>
                    </a:cubicBezTo>
                    <a:cubicBezTo>
                      <a:pt x="2128" y="760"/>
                      <a:pt x="2189" y="760"/>
                      <a:pt x="2128" y="790"/>
                    </a:cubicBezTo>
                    <a:cubicBezTo>
                      <a:pt x="2128" y="851"/>
                      <a:pt x="2249" y="942"/>
                      <a:pt x="2249" y="1003"/>
                    </a:cubicBezTo>
                    <a:cubicBezTo>
                      <a:pt x="2249" y="1034"/>
                      <a:pt x="2280" y="1064"/>
                      <a:pt x="2341" y="1064"/>
                    </a:cubicBezTo>
                    <a:cubicBezTo>
                      <a:pt x="2371" y="1125"/>
                      <a:pt x="2493" y="1125"/>
                      <a:pt x="2493" y="1125"/>
                    </a:cubicBezTo>
                    <a:lnTo>
                      <a:pt x="2584" y="1125"/>
                    </a:lnTo>
                    <a:cubicBezTo>
                      <a:pt x="2584" y="1125"/>
                      <a:pt x="2705" y="1125"/>
                      <a:pt x="2675" y="1155"/>
                    </a:cubicBezTo>
                    <a:cubicBezTo>
                      <a:pt x="2675" y="1186"/>
                      <a:pt x="2675" y="1186"/>
                      <a:pt x="2645" y="1216"/>
                    </a:cubicBezTo>
                    <a:cubicBezTo>
                      <a:pt x="2584" y="1277"/>
                      <a:pt x="2584" y="1307"/>
                      <a:pt x="2553" y="1307"/>
                    </a:cubicBezTo>
                    <a:cubicBezTo>
                      <a:pt x="2523" y="1307"/>
                      <a:pt x="2493" y="1338"/>
                      <a:pt x="2493" y="1338"/>
                    </a:cubicBezTo>
                    <a:cubicBezTo>
                      <a:pt x="2493" y="1338"/>
                      <a:pt x="2432" y="1368"/>
                      <a:pt x="2432" y="1429"/>
                    </a:cubicBezTo>
                    <a:cubicBezTo>
                      <a:pt x="2432" y="1459"/>
                      <a:pt x="2401" y="1489"/>
                      <a:pt x="2493" y="1489"/>
                    </a:cubicBezTo>
                    <a:lnTo>
                      <a:pt x="2675" y="1489"/>
                    </a:lnTo>
                    <a:cubicBezTo>
                      <a:pt x="2705" y="1489"/>
                      <a:pt x="2736" y="1459"/>
                      <a:pt x="2797" y="1459"/>
                    </a:cubicBezTo>
                    <a:cubicBezTo>
                      <a:pt x="2827" y="1459"/>
                      <a:pt x="2857" y="1489"/>
                      <a:pt x="2888" y="1489"/>
                    </a:cubicBezTo>
                    <a:cubicBezTo>
                      <a:pt x="2949" y="1489"/>
                      <a:pt x="2979" y="1459"/>
                      <a:pt x="3009" y="1429"/>
                    </a:cubicBezTo>
                    <a:cubicBezTo>
                      <a:pt x="3101" y="1429"/>
                      <a:pt x="3131" y="1429"/>
                      <a:pt x="3161" y="1459"/>
                    </a:cubicBezTo>
                    <a:cubicBezTo>
                      <a:pt x="3161" y="1489"/>
                      <a:pt x="3192" y="1489"/>
                      <a:pt x="3252" y="1520"/>
                    </a:cubicBezTo>
                    <a:lnTo>
                      <a:pt x="3404" y="1520"/>
                    </a:lnTo>
                    <a:lnTo>
                      <a:pt x="3435" y="1459"/>
                    </a:lnTo>
                    <a:cubicBezTo>
                      <a:pt x="3465" y="1459"/>
                      <a:pt x="3465" y="1429"/>
                      <a:pt x="3496" y="1429"/>
                    </a:cubicBezTo>
                    <a:lnTo>
                      <a:pt x="3648" y="1429"/>
                    </a:lnTo>
                    <a:cubicBezTo>
                      <a:pt x="3708" y="1429"/>
                      <a:pt x="3769" y="1368"/>
                      <a:pt x="3769" y="1368"/>
                    </a:cubicBezTo>
                    <a:cubicBezTo>
                      <a:pt x="3769" y="1338"/>
                      <a:pt x="3769" y="1307"/>
                      <a:pt x="3739" y="1277"/>
                    </a:cubicBezTo>
                    <a:cubicBezTo>
                      <a:pt x="3708" y="1216"/>
                      <a:pt x="3648" y="1216"/>
                      <a:pt x="3617" y="1186"/>
                    </a:cubicBezTo>
                    <a:cubicBezTo>
                      <a:pt x="3587" y="1186"/>
                      <a:pt x="3587" y="1155"/>
                      <a:pt x="3556" y="1125"/>
                    </a:cubicBezTo>
                    <a:cubicBezTo>
                      <a:pt x="3496" y="1064"/>
                      <a:pt x="3496" y="1064"/>
                      <a:pt x="3465" y="1064"/>
                    </a:cubicBezTo>
                    <a:cubicBezTo>
                      <a:pt x="3435" y="1064"/>
                      <a:pt x="3344" y="1125"/>
                      <a:pt x="3313" y="1125"/>
                    </a:cubicBezTo>
                    <a:cubicBezTo>
                      <a:pt x="3283" y="1125"/>
                      <a:pt x="3192" y="1064"/>
                      <a:pt x="3192" y="1064"/>
                    </a:cubicBezTo>
                    <a:lnTo>
                      <a:pt x="3252" y="1034"/>
                    </a:lnTo>
                    <a:cubicBezTo>
                      <a:pt x="3252" y="1003"/>
                      <a:pt x="3252" y="1003"/>
                      <a:pt x="3192" y="1003"/>
                    </a:cubicBezTo>
                    <a:cubicBezTo>
                      <a:pt x="3161" y="1003"/>
                      <a:pt x="3131" y="942"/>
                      <a:pt x="3101" y="942"/>
                    </a:cubicBezTo>
                    <a:cubicBezTo>
                      <a:pt x="3040" y="942"/>
                      <a:pt x="2979" y="942"/>
                      <a:pt x="2979" y="912"/>
                    </a:cubicBezTo>
                    <a:cubicBezTo>
                      <a:pt x="2979" y="897"/>
                      <a:pt x="2971" y="897"/>
                      <a:pt x="2956" y="897"/>
                    </a:cubicBezTo>
                    <a:cubicBezTo>
                      <a:pt x="2941" y="897"/>
                      <a:pt x="2918" y="897"/>
                      <a:pt x="2888" y="882"/>
                    </a:cubicBezTo>
                    <a:cubicBezTo>
                      <a:pt x="2857" y="851"/>
                      <a:pt x="2857" y="851"/>
                      <a:pt x="2827" y="851"/>
                    </a:cubicBezTo>
                    <a:cubicBezTo>
                      <a:pt x="2797" y="790"/>
                      <a:pt x="2797" y="790"/>
                      <a:pt x="2705" y="760"/>
                    </a:cubicBezTo>
                    <a:cubicBezTo>
                      <a:pt x="2675" y="730"/>
                      <a:pt x="2584" y="730"/>
                      <a:pt x="2584" y="730"/>
                    </a:cubicBezTo>
                    <a:cubicBezTo>
                      <a:pt x="2553" y="730"/>
                      <a:pt x="2553" y="730"/>
                      <a:pt x="2553" y="699"/>
                    </a:cubicBezTo>
                    <a:cubicBezTo>
                      <a:pt x="2553" y="638"/>
                      <a:pt x="2523" y="608"/>
                      <a:pt x="2523" y="608"/>
                    </a:cubicBezTo>
                    <a:lnTo>
                      <a:pt x="2432" y="608"/>
                    </a:lnTo>
                    <a:cubicBezTo>
                      <a:pt x="2401" y="608"/>
                      <a:pt x="2280" y="608"/>
                      <a:pt x="2280" y="578"/>
                    </a:cubicBezTo>
                    <a:cubicBezTo>
                      <a:pt x="2280" y="547"/>
                      <a:pt x="2280" y="547"/>
                      <a:pt x="2219" y="486"/>
                    </a:cubicBezTo>
                    <a:lnTo>
                      <a:pt x="2097" y="395"/>
                    </a:lnTo>
                    <a:lnTo>
                      <a:pt x="1945" y="395"/>
                    </a:lnTo>
                    <a:cubicBezTo>
                      <a:pt x="1945" y="395"/>
                      <a:pt x="1885" y="395"/>
                      <a:pt x="1824" y="334"/>
                    </a:cubicBezTo>
                    <a:cubicBezTo>
                      <a:pt x="1824" y="319"/>
                      <a:pt x="1816" y="319"/>
                      <a:pt x="1809" y="319"/>
                    </a:cubicBezTo>
                    <a:cubicBezTo>
                      <a:pt x="1801" y="319"/>
                      <a:pt x="1794" y="319"/>
                      <a:pt x="1794" y="304"/>
                    </a:cubicBezTo>
                    <a:cubicBezTo>
                      <a:pt x="1794" y="274"/>
                      <a:pt x="1794" y="243"/>
                      <a:pt x="1763" y="182"/>
                    </a:cubicBezTo>
                    <a:cubicBezTo>
                      <a:pt x="1733" y="152"/>
                      <a:pt x="1763" y="122"/>
                      <a:pt x="1642" y="122"/>
                    </a:cubicBezTo>
                    <a:cubicBezTo>
                      <a:pt x="1560" y="122"/>
                      <a:pt x="1520" y="135"/>
                      <a:pt x="1493" y="135"/>
                    </a:cubicBezTo>
                    <a:cubicBezTo>
                      <a:pt x="1479" y="135"/>
                      <a:pt x="1469" y="132"/>
                      <a:pt x="1459" y="122"/>
                    </a:cubicBezTo>
                    <a:cubicBezTo>
                      <a:pt x="1459" y="91"/>
                      <a:pt x="1338" y="91"/>
                      <a:pt x="1277" y="31"/>
                    </a:cubicBezTo>
                    <a:cubicBezTo>
                      <a:pt x="1216" y="0"/>
                      <a:pt x="1155" y="0"/>
                      <a:pt x="1064" y="0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792;p67">
                <a:extLst>
                  <a:ext uri="{FF2B5EF4-FFF2-40B4-BE49-F238E27FC236}">
                    <a16:creationId xmlns:a16="http://schemas.microsoft.com/office/drawing/2014/main" id="{35E10FEF-791A-4B45-BF6C-259ACDCF941E}"/>
                  </a:ext>
                </a:extLst>
              </p:cNvPr>
              <p:cNvSpPr/>
              <p:nvPr/>
            </p:nvSpPr>
            <p:spPr>
              <a:xfrm>
                <a:off x="14066650" y="7785350"/>
                <a:ext cx="1715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87" extrusionOk="0">
                    <a:moveTo>
                      <a:pt x="456" y="1"/>
                    </a:moveTo>
                    <a:cubicBezTo>
                      <a:pt x="365" y="1"/>
                      <a:pt x="334" y="1"/>
                      <a:pt x="243" y="62"/>
                    </a:cubicBezTo>
                    <a:cubicBezTo>
                      <a:pt x="213" y="77"/>
                      <a:pt x="190" y="84"/>
                      <a:pt x="167" y="84"/>
                    </a:cubicBezTo>
                    <a:cubicBezTo>
                      <a:pt x="144" y="84"/>
                      <a:pt x="122" y="77"/>
                      <a:pt x="91" y="62"/>
                    </a:cubicBezTo>
                    <a:cubicBezTo>
                      <a:pt x="84" y="46"/>
                      <a:pt x="80" y="41"/>
                      <a:pt x="78" y="41"/>
                    </a:cubicBezTo>
                    <a:lnTo>
                      <a:pt x="78" y="41"/>
                    </a:lnTo>
                    <a:cubicBezTo>
                      <a:pt x="72" y="41"/>
                      <a:pt x="84" y="92"/>
                      <a:pt x="61" y="92"/>
                    </a:cubicBezTo>
                    <a:cubicBezTo>
                      <a:pt x="0" y="92"/>
                      <a:pt x="30" y="183"/>
                      <a:pt x="30" y="244"/>
                    </a:cubicBezTo>
                    <a:cubicBezTo>
                      <a:pt x="30" y="265"/>
                      <a:pt x="30" y="287"/>
                      <a:pt x="73" y="287"/>
                    </a:cubicBezTo>
                    <a:cubicBezTo>
                      <a:pt x="91" y="287"/>
                      <a:pt x="116" y="283"/>
                      <a:pt x="152" y="274"/>
                    </a:cubicBezTo>
                    <a:cubicBezTo>
                      <a:pt x="243" y="274"/>
                      <a:pt x="334" y="244"/>
                      <a:pt x="365" y="244"/>
                    </a:cubicBezTo>
                    <a:cubicBezTo>
                      <a:pt x="395" y="244"/>
                      <a:pt x="456" y="274"/>
                      <a:pt x="486" y="274"/>
                    </a:cubicBezTo>
                    <a:cubicBezTo>
                      <a:pt x="547" y="274"/>
                      <a:pt x="547" y="274"/>
                      <a:pt x="608" y="244"/>
                    </a:cubicBezTo>
                    <a:cubicBezTo>
                      <a:pt x="638" y="183"/>
                      <a:pt x="547" y="183"/>
                      <a:pt x="638" y="153"/>
                    </a:cubicBezTo>
                    <a:cubicBezTo>
                      <a:pt x="638" y="180"/>
                      <a:pt x="651" y="195"/>
                      <a:pt x="661" y="195"/>
                    </a:cubicBezTo>
                    <a:cubicBezTo>
                      <a:pt x="675" y="195"/>
                      <a:pt x="685" y="173"/>
                      <a:pt x="669" y="122"/>
                    </a:cubicBezTo>
                    <a:cubicBezTo>
                      <a:pt x="638" y="62"/>
                      <a:pt x="608" y="62"/>
                      <a:pt x="547" y="62"/>
                    </a:cubicBezTo>
                    <a:cubicBezTo>
                      <a:pt x="517" y="62"/>
                      <a:pt x="517" y="1"/>
                      <a:pt x="456" y="1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793;p67">
                <a:extLst>
                  <a:ext uri="{FF2B5EF4-FFF2-40B4-BE49-F238E27FC236}">
                    <a16:creationId xmlns:a16="http://schemas.microsoft.com/office/drawing/2014/main" id="{BE045775-4CF3-475D-9E7D-7E53B5904EB5}"/>
                  </a:ext>
                </a:extLst>
              </p:cNvPr>
              <p:cNvSpPr/>
              <p:nvPr/>
            </p:nvSpPr>
            <p:spPr>
              <a:xfrm>
                <a:off x="14116025" y="7431250"/>
                <a:ext cx="281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465" extrusionOk="0">
                    <a:moveTo>
                      <a:pt x="244" y="0"/>
                    </a:moveTo>
                    <a:cubicBezTo>
                      <a:pt x="214" y="0"/>
                      <a:pt x="92" y="0"/>
                      <a:pt x="31" y="31"/>
                    </a:cubicBezTo>
                    <a:cubicBezTo>
                      <a:pt x="1" y="92"/>
                      <a:pt x="214" y="92"/>
                      <a:pt x="244" y="122"/>
                    </a:cubicBezTo>
                    <a:cubicBezTo>
                      <a:pt x="305" y="122"/>
                      <a:pt x="305" y="122"/>
                      <a:pt x="335" y="183"/>
                    </a:cubicBezTo>
                    <a:cubicBezTo>
                      <a:pt x="365" y="274"/>
                      <a:pt x="365" y="304"/>
                      <a:pt x="487" y="335"/>
                    </a:cubicBezTo>
                    <a:cubicBezTo>
                      <a:pt x="523" y="353"/>
                      <a:pt x="549" y="358"/>
                      <a:pt x="568" y="358"/>
                    </a:cubicBezTo>
                    <a:cubicBezTo>
                      <a:pt x="589" y="358"/>
                      <a:pt x="603" y="352"/>
                      <a:pt x="615" y="352"/>
                    </a:cubicBezTo>
                    <a:cubicBezTo>
                      <a:pt x="631" y="352"/>
                      <a:pt x="646" y="360"/>
                      <a:pt x="669" y="396"/>
                    </a:cubicBezTo>
                    <a:cubicBezTo>
                      <a:pt x="743" y="420"/>
                      <a:pt x="718" y="465"/>
                      <a:pt x="769" y="465"/>
                    </a:cubicBezTo>
                    <a:cubicBezTo>
                      <a:pt x="782" y="465"/>
                      <a:pt x="798" y="462"/>
                      <a:pt x="821" y="456"/>
                    </a:cubicBezTo>
                    <a:cubicBezTo>
                      <a:pt x="943" y="456"/>
                      <a:pt x="1004" y="396"/>
                      <a:pt x="1065" y="335"/>
                    </a:cubicBezTo>
                    <a:cubicBezTo>
                      <a:pt x="1125" y="304"/>
                      <a:pt x="1065" y="274"/>
                      <a:pt x="1004" y="244"/>
                    </a:cubicBezTo>
                    <a:cubicBezTo>
                      <a:pt x="973" y="183"/>
                      <a:pt x="821" y="244"/>
                      <a:pt x="791" y="152"/>
                    </a:cubicBezTo>
                    <a:cubicBezTo>
                      <a:pt x="761" y="122"/>
                      <a:pt x="700" y="92"/>
                      <a:pt x="669" y="92"/>
                    </a:cubicBezTo>
                    <a:cubicBezTo>
                      <a:pt x="649" y="92"/>
                      <a:pt x="602" y="105"/>
                      <a:pt x="564" y="105"/>
                    </a:cubicBezTo>
                    <a:cubicBezTo>
                      <a:pt x="544" y="105"/>
                      <a:pt x="528" y="102"/>
                      <a:pt x="517" y="92"/>
                    </a:cubicBezTo>
                    <a:cubicBezTo>
                      <a:pt x="487" y="92"/>
                      <a:pt x="396" y="31"/>
                      <a:pt x="365" y="0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794;p67">
                <a:extLst>
                  <a:ext uri="{FF2B5EF4-FFF2-40B4-BE49-F238E27FC236}">
                    <a16:creationId xmlns:a16="http://schemas.microsoft.com/office/drawing/2014/main" id="{9BF08F56-FBFA-4E9E-9A69-507815F24399}"/>
                  </a:ext>
                </a:extLst>
              </p:cNvPr>
              <p:cNvSpPr/>
              <p:nvPr/>
            </p:nvSpPr>
            <p:spPr>
              <a:xfrm>
                <a:off x="13954925" y="7785350"/>
                <a:ext cx="243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396" extrusionOk="0">
                    <a:moveTo>
                      <a:pt x="244" y="1"/>
                    </a:moveTo>
                    <a:cubicBezTo>
                      <a:pt x="244" y="1"/>
                      <a:pt x="122" y="62"/>
                      <a:pt x="92" y="62"/>
                    </a:cubicBezTo>
                    <a:cubicBezTo>
                      <a:pt x="62" y="62"/>
                      <a:pt x="1" y="62"/>
                      <a:pt x="1" y="92"/>
                    </a:cubicBezTo>
                    <a:cubicBezTo>
                      <a:pt x="1" y="122"/>
                      <a:pt x="92" y="214"/>
                      <a:pt x="122" y="214"/>
                    </a:cubicBezTo>
                    <a:cubicBezTo>
                      <a:pt x="143" y="214"/>
                      <a:pt x="190" y="187"/>
                      <a:pt x="219" y="187"/>
                    </a:cubicBezTo>
                    <a:cubicBezTo>
                      <a:pt x="234" y="187"/>
                      <a:pt x="244" y="193"/>
                      <a:pt x="244" y="214"/>
                    </a:cubicBezTo>
                    <a:cubicBezTo>
                      <a:pt x="274" y="274"/>
                      <a:pt x="214" y="274"/>
                      <a:pt x="274" y="305"/>
                    </a:cubicBezTo>
                    <a:lnTo>
                      <a:pt x="426" y="396"/>
                    </a:lnTo>
                    <a:lnTo>
                      <a:pt x="578" y="396"/>
                    </a:lnTo>
                    <a:cubicBezTo>
                      <a:pt x="609" y="396"/>
                      <a:pt x="609" y="396"/>
                      <a:pt x="670" y="366"/>
                    </a:cubicBezTo>
                    <a:cubicBezTo>
                      <a:pt x="685" y="335"/>
                      <a:pt x="692" y="320"/>
                      <a:pt x="704" y="320"/>
                    </a:cubicBezTo>
                    <a:cubicBezTo>
                      <a:pt x="715" y="320"/>
                      <a:pt x="730" y="335"/>
                      <a:pt x="761" y="366"/>
                    </a:cubicBezTo>
                    <a:cubicBezTo>
                      <a:pt x="806" y="381"/>
                      <a:pt x="829" y="388"/>
                      <a:pt x="844" y="388"/>
                    </a:cubicBezTo>
                    <a:cubicBezTo>
                      <a:pt x="860" y="388"/>
                      <a:pt x="867" y="381"/>
                      <a:pt x="882" y="366"/>
                    </a:cubicBezTo>
                    <a:cubicBezTo>
                      <a:pt x="913" y="366"/>
                      <a:pt x="974" y="366"/>
                      <a:pt x="974" y="305"/>
                    </a:cubicBezTo>
                    <a:cubicBezTo>
                      <a:pt x="974" y="274"/>
                      <a:pt x="974" y="214"/>
                      <a:pt x="913" y="214"/>
                    </a:cubicBezTo>
                    <a:cubicBezTo>
                      <a:pt x="913" y="214"/>
                      <a:pt x="761" y="214"/>
                      <a:pt x="730" y="122"/>
                    </a:cubicBezTo>
                    <a:cubicBezTo>
                      <a:pt x="700" y="92"/>
                      <a:pt x="609" y="62"/>
                      <a:pt x="609" y="1"/>
                    </a:cubicBezTo>
                    <a:close/>
                  </a:path>
                </a:pathLst>
              </a:custGeom>
              <a:solidFill>
                <a:srgbClr val="E0EC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795;p67">
                <a:extLst>
                  <a:ext uri="{FF2B5EF4-FFF2-40B4-BE49-F238E27FC236}">
                    <a16:creationId xmlns:a16="http://schemas.microsoft.com/office/drawing/2014/main" id="{2FA8D6A2-B47D-4C31-B516-A84C157BA4D8}"/>
                  </a:ext>
                </a:extLst>
              </p:cNvPr>
              <p:cNvSpPr/>
              <p:nvPr/>
            </p:nvSpPr>
            <p:spPr>
              <a:xfrm>
                <a:off x="13869825" y="7558825"/>
                <a:ext cx="5092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574" extrusionOk="0">
                    <a:moveTo>
                      <a:pt x="1649" y="1"/>
                    </a:moveTo>
                    <a:cubicBezTo>
                      <a:pt x="1618" y="1"/>
                      <a:pt x="1585" y="11"/>
                      <a:pt x="1551" y="34"/>
                    </a:cubicBezTo>
                    <a:cubicBezTo>
                      <a:pt x="912" y="490"/>
                      <a:pt x="31" y="1615"/>
                      <a:pt x="1" y="2436"/>
                    </a:cubicBezTo>
                    <a:lnTo>
                      <a:pt x="335" y="2314"/>
                    </a:lnTo>
                    <a:cubicBezTo>
                      <a:pt x="432" y="2498"/>
                      <a:pt x="610" y="2574"/>
                      <a:pt x="813" y="2574"/>
                    </a:cubicBezTo>
                    <a:cubicBezTo>
                      <a:pt x="1180" y="2574"/>
                      <a:pt x="1628" y="2323"/>
                      <a:pt x="1824" y="2010"/>
                    </a:cubicBezTo>
                    <a:cubicBezTo>
                      <a:pt x="2037" y="1706"/>
                      <a:pt x="2037" y="1220"/>
                      <a:pt x="2007" y="764"/>
                    </a:cubicBezTo>
                    <a:cubicBezTo>
                      <a:pt x="1980" y="498"/>
                      <a:pt x="1861" y="1"/>
                      <a:pt x="1649" y="1"/>
                    </a:cubicBezTo>
                    <a:close/>
                  </a:path>
                </a:pathLst>
              </a:custGeom>
              <a:solidFill>
                <a:srgbClr val="FFC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796;p67">
                <a:extLst>
                  <a:ext uri="{FF2B5EF4-FFF2-40B4-BE49-F238E27FC236}">
                    <a16:creationId xmlns:a16="http://schemas.microsoft.com/office/drawing/2014/main" id="{AFEDFE15-BC0E-4AFB-B2C0-5BF36DECBF2E}"/>
                  </a:ext>
                </a:extLst>
              </p:cNvPr>
              <p:cNvSpPr/>
              <p:nvPr/>
            </p:nvSpPr>
            <p:spPr>
              <a:xfrm>
                <a:off x="13827275" y="7585900"/>
                <a:ext cx="156550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8314" extrusionOk="0">
                    <a:moveTo>
                      <a:pt x="3687" y="0"/>
                    </a:moveTo>
                    <a:cubicBezTo>
                      <a:pt x="2032" y="0"/>
                      <a:pt x="981" y="1444"/>
                      <a:pt x="1125" y="3024"/>
                    </a:cubicBezTo>
                    <a:cubicBezTo>
                      <a:pt x="0" y="4635"/>
                      <a:pt x="244" y="7067"/>
                      <a:pt x="2067" y="7979"/>
                    </a:cubicBezTo>
                    <a:cubicBezTo>
                      <a:pt x="2338" y="8134"/>
                      <a:pt x="3189" y="8313"/>
                      <a:pt x="3881" y="8313"/>
                    </a:cubicBezTo>
                    <a:cubicBezTo>
                      <a:pt x="4275" y="8313"/>
                      <a:pt x="4618" y="8255"/>
                      <a:pt x="4773" y="8100"/>
                    </a:cubicBezTo>
                    <a:cubicBezTo>
                      <a:pt x="5532" y="7371"/>
                      <a:pt x="4529" y="6459"/>
                      <a:pt x="3830" y="6429"/>
                    </a:cubicBezTo>
                    <a:cubicBezTo>
                      <a:pt x="4438" y="6125"/>
                      <a:pt x="5593" y="6246"/>
                      <a:pt x="5684" y="5304"/>
                    </a:cubicBezTo>
                    <a:cubicBezTo>
                      <a:pt x="5745" y="4179"/>
                      <a:pt x="4651" y="4423"/>
                      <a:pt x="3982" y="4301"/>
                    </a:cubicBezTo>
                    <a:cubicBezTo>
                      <a:pt x="4621" y="3845"/>
                      <a:pt x="6262" y="3875"/>
                      <a:pt x="6019" y="2751"/>
                    </a:cubicBezTo>
                    <a:cubicBezTo>
                      <a:pt x="5909" y="2183"/>
                      <a:pt x="5380" y="2079"/>
                      <a:pt x="4831" y="2079"/>
                    </a:cubicBezTo>
                    <a:cubicBezTo>
                      <a:pt x="4511" y="2079"/>
                      <a:pt x="4183" y="2115"/>
                      <a:pt x="3928" y="2115"/>
                    </a:cubicBezTo>
                    <a:cubicBezTo>
                      <a:pt x="3894" y="2115"/>
                      <a:pt x="3861" y="2114"/>
                      <a:pt x="3830" y="2112"/>
                    </a:cubicBezTo>
                    <a:cubicBezTo>
                      <a:pt x="4499" y="1231"/>
                      <a:pt x="5958" y="198"/>
                      <a:pt x="3982" y="15"/>
                    </a:cubicBezTo>
                    <a:cubicBezTo>
                      <a:pt x="3882" y="5"/>
                      <a:pt x="3784" y="0"/>
                      <a:pt x="3687" y="0"/>
                    </a:cubicBezTo>
                    <a:close/>
                  </a:path>
                </a:pathLst>
              </a:custGeom>
              <a:solidFill>
                <a:srgbClr val="FFC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797;p67">
                <a:extLst>
                  <a:ext uri="{FF2B5EF4-FFF2-40B4-BE49-F238E27FC236}">
                    <a16:creationId xmlns:a16="http://schemas.microsoft.com/office/drawing/2014/main" id="{BE6E59B5-5241-4690-8D47-997EBFB8B378}"/>
                  </a:ext>
                </a:extLst>
              </p:cNvPr>
              <p:cNvSpPr/>
              <p:nvPr/>
            </p:nvSpPr>
            <p:spPr>
              <a:xfrm>
                <a:off x="14906325" y="7558825"/>
                <a:ext cx="5092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574" extrusionOk="0">
                    <a:moveTo>
                      <a:pt x="389" y="1"/>
                    </a:moveTo>
                    <a:cubicBezTo>
                      <a:pt x="177" y="1"/>
                      <a:pt x="57" y="498"/>
                      <a:pt x="31" y="764"/>
                    </a:cubicBezTo>
                    <a:cubicBezTo>
                      <a:pt x="0" y="1220"/>
                      <a:pt x="0" y="1706"/>
                      <a:pt x="213" y="2010"/>
                    </a:cubicBezTo>
                    <a:cubicBezTo>
                      <a:pt x="409" y="2323"/>
                      <a:pt x="857" y="2574"/>
                      <a:pt x="1225" y="2574"/>
                    </a:cubicBezTo>
                    <a:cubicBezTo>
                      <a:pt x="1427" y="2574"/>
                      <a:pt x="1605" y="2498"/>
                      <a:pt x="1702" y="2314"/>
                    </a:cubicBezTo>
                    <a:lnTo>
                      <a:pt x="2037" y="2436"/>
                    </a:lnTo>
                    <a:cubicBezTo>
                      <a:pt x="2006" y="1615"/>
                      <a:pt x="1125" y="490"/>
                      <a:pt x="487" y="34"/>
                    </a:cubicBezTo>
                    <a:cubicBezTo>
                      <a:pt x="452" y="11"/>
                      <a:pt x="419" y="1"/>
                      <a:pt x="389" y="1"/>
                    </a:cubicBezTo>
                    <a:close/>
                  </a:path>
                </a:pathLst>
              </a:custGeom>
              <a:solidFill>
                <a:srgbClr val="FFC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798;p67">
                <a:extLst>
                  <a:ext uri="{FF2B5EF4-FFF2-40B4-BE49-F238E27FC236}">
                    <a16:creationId xmlns:a16="http://schemas.microsoft.com/office/drawing/2014/main" id="{21BB80A6-8060-43A2-AB15-9EBBA48FCAC6}"/>
                  </a:ext>
                </a:extLst>
              </p:cNvPr>
              <p:cNvSpPr/>
              <p:nvPr/>
            </p:nvSpPr>
            <p:spPr>
              <a:xfrm>
                <a:off x="14843250" y="7585900"/>
                <a:ext cx="155800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8314" extrusionOk="0">
                    <a:moveTo>
                      <a:pt x="2575" y="0"/>
                    </a:moveTo>
                    <a:cubicBezTo>
                      <a:pt x="2479" y="0"/>
                      <a:pt x="2380" y="5"/>
                      <a:pt x="2280" y="15"/>
                    </a:cubicBezTo>
                    <a:cubicBezTo>
                      <a:pt x="304" y="198"/>
                      <a:pt x="1733" y="1231"/>
                      <a:pt x="2432" y="2112"/>
                    </a:cubicBezTo>
                    <a:cubicBezTo>
                      <a:pt x="2401" y="2114"/>
                      <a:pt x="2368" y="2115"/>
                      <a:pt x="2335" y="2115"/>
                    </a:cubicBezTo>
                    <a:cubicBezTo>
                      <a:pt x="2079" y="2115"/>
                      <a:pt x="1752" y="2079"/>
                      <a:pt x="1431" y="2079"/>
                    </a:cubicBezTo>
                    <a:cubicBezTo>
                      <a:pt x="882" y="2079"/>
                      <a:pt x="353" y="2183"/>
                      <a:pt x="244" y="2751"/>
                    </a:cubicBezTo>
                    <a:cubicBezTo>
                      <a:pt x="0" y="3875"/>
                      <a:pt x="1642" y="3845"/>
                      <a:pt x="2280" y="4301"/>
                    </a:cubicBezTo>
                    <a:cubicBezTo>
                      <a:pt x="1611" y="4423"/>
                      <a:pt x="487" y="4179"/>
                      <a:pt x="578" y="5304"/>
                    </a:cubicBezTo>
                    <a:cubicBezTo>
                      <a:pt x="639" y="6246"/>
                      <a:pt x="1824" y="6125"/>
                      <a:pt x="2432" y="6429"/>
                    </a:cubicBezTo>
                    <a:cubicBezTo>
                      <a:pt x="1703" y="6459"/>
                      <a:pt x="730" y="7371"/>
                      <a:pt x="1490" y="8100"/>
                    </a:cubicBezTo>
                    <a:cubicBezTo>
                      <a:pt x="1644" y="8255"/>
                      <a:pt x="1987" y="8313"/>
                      <a:pt x="2382" y="8313"/>
                    </a:cubicBezTo>
                    <a:cubicBezTo>
                      <a:pt x="3073" y="8313"/>
                      <a:pt x="3924" y="8134"/>
                      <a:pt x="4195" y="7979"/>
                    </a:cubicBezTo>
                    <a:cubicBezTo>
                      <a:pt x="5958" y="7067"/>
                      <a:pt x="6232" y="4635"/>
                      <a:pt x="5137" y="3024"/>
                    </a:cubicBezTo>
                    <a:cubicBezTo>
                      <a:pt x="5281" y="1444"/>
                      <a:pt x="4230" y="0"/>
                      <a:pt x="2575" y="0"/>
                    </a:cubicBezTo>
                    <a:close/>
                  </a:path>
                </a:pathLst>
              </a:custGeom>
              <a:solidFill>
                <a:srgbClr val="FFC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665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limate Change by Slidesgo">
  <a:themeElements>
    <a:clrScheme name="Simple Light">
      <a:dk1>
        <a:srgbClr val="057D3A"/>
      </a:dk1>
      <a:lt1>
        <a:srgbClr val="E0ECBF"/>
      </a:lt1>
      <a:dk2>
        <a:srgbClr val="005364"/>
      </a:dk2>
      <a:lt2>
        <a:srgbClr val="FFFFFF"/>
      </a:lt2>
      <a:accent1>
        <a:srgbClr val="9EC96E"/>
      </a:accent1>
      <a:accent2>
        <a:srgbClr val="057D3A"/>
      </a:accent2>
      <a:accent3>
        <a:srgbClr val="00C8CE"/>
      </a:accent3>
      <a:accent4>
        <a:srgbClr val="24749D"/>
      </a:accent4>
      <a:accent5>
        <a:srgbClr val="005364"/>
      </a:accent5>
      <a:accent6>
        <a:srgbClr val="FFCEBB"/>
      </a:accent6>
      <a:hlink>
        <a:srgbClr val="057D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5B71B7F2BCDB409327CE44659A6740" ma:contentTypeVersion="10" ma:contentTypeDescription="Create a new document." ma:contentTypeScope="" ma:versionID="92f1aea40cd41deb9320209abcbb1b7c">
  <xsd:schema xmlns:xsd="http://www.w3.org/2001/XMLSchema" xmlns:xs="http://www.w3.org/2001/XMLSchema" xmlns:p="http://schemas.microsoft.com/office/2006/metadata/properties" xmlns:ns2="96149734-91f8-4dfc-92d3-418d4b32aac7" targetNamespace="http://schemas.microsoft.com/office/2006/metadata/properties" ma:root="true" ma:fieldsID="bcdabb240cf680ffc8eea5f84e651f44" ns2:_="">
    <xsd:import namespace="96149734-91f8-4dfc-92d3-418d4b32aa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149734-91f8-4dfc-92d3-418d4b32a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384709-1AF9-463B-A0A3-CD4DEC9776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4401BF-12DB-4BAC-98AC-C7B54141D9D9}">
  <ds:schemaRefs>
    <ds:schemaRef ds:uri="http://purl.org/dc/elements/1.1/"/>
    <ds:schemaRef ds:uri="http://www.w3.org/XML/1998/namespace"/>
    <ds:schemaRef ds:uri="96149734-91f8-4dfc-92d3-418d4b32aac7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4CC7841-0C9D-4789-BFC1-D751A0D441A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Expunere pe ecran (16:9)</PresentationFormat>
  <Paragraphs>45</Paragraphs>
  <Slides>9</Slides>
  <Notes>7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4" baseType="lpstr">
      <vt:lpstr>Arial</vt:lpstr>
      <vt:lpstr>Ranchers</vt:lpstr>
      <vt:lpstr>Lilita One</vt:lpstr>
      <vt:lpstr>Poppins</vt:lpstr>
      <vt:lpstr>Climate Change by Slidesgo</vt:lpstr>
      <vt:lpstr>Pollution</vt:lpstr>
      <vt:lpstr>The main causes </vt:lpstr>
      <vt:lpstr>The heavy traffic</vt:lpstr>
      <vt:lpstr>How the community is affected</vt:lpstr>
      <vt:lpstr>Potential health issues</vt:lpstr>
      <vt:lpstr>Prezentare PowerPoint</vt:lpstr>
      <vt:lpstr>What can you do?</vt:lpstr>
      <vt:lpstr>The 4 R strategy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Pollution</dc:title>
  <cp:lastModifiedBy>Stancu Maria</cp:lastModifiedBy>
  <cp:revision>7</cp:revision>
  <dcterms:modified xsi:type="dcterms:W3CDTF">2021-04-27T13:46:12Z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0x010100985B71B7F2BCDB409327CE44659A6740</vt:lpwstr>
  </property>
</Properties>
</file>