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6FD-CEF4-42D9-A7D9-F1FBC59347A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1178-9A5F-4BFE-9F73-5D73AFE0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225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6FD-CEF4-42D9-A7D9-F1FBC59347A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1178-9A5F-4BFE-9F73-5D73AFE0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6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6FD-CEF4-42D9-A7D9-F1FBC59347A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1178-9A5F-4BFE-9F73-5D73AFE0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83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6FD-CEF4-42D9-A7D9-F1FBC59347A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1178-9A5F-4BFE-9F73-5D73AFE0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79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6FD-CEF4-42D9-A7D9-F1FBC59347A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1178-9A5F-4BFE-9F73-5D73AFE0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23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6FD-CEF4-42D9-A7D9-F1FBC59347A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1178-9A5F-4BFE-9F73-5D73AFE0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13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6FD-CEF4-42D9-A7D9-F1FBC59347A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1178-9A5F-4BFE-9F73-5D73AFE0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59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6FD-CEF4-42D9-A7D9-F1FBC59347A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1178-9A5F-4BFE-9F73-5D73AFE0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09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6FD-CEF4-42D9-A7D9-F1FBC59347A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1178-9A5F-4BFE-9F73-5D73AFE0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7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6FD-CEF4-42D9-A7D9-F1FBC59347A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2F1178-9A5F-4BFE-9F73-5D73AFE0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9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6FD-CEF4-42D9-A7D9-F1FBC59347A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1178-9A5F-4BFE-9F73-5D73AFE0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0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6FD-CEF4-42D9-A7D9-F1FBC59347A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1178-9A5F-4BFE-9F73-5D73AFE0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6FD-CEF4-42D9-A7D9-F1FBC59347A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1178-9A5F-4BFE-9F73-5D73AFE0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5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6FD-CEF4-42D9-A7D9-F1FBC59347A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1178-9A5F-4BFE-9F73-5D73AFE0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6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6FD-CEF4-42D9-A7D9-F1FBC59347A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1178-9A5F-4BFE-9F73-5D73AFE0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553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6FD-CEF4-42D9-A7D9-F1FBC59347A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1178-9A5F-4BFE-9F73-5D73AFE0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16FD-CEF4-42D9-A7D9-F1FBC59347A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1178-9A5F-4BFE-9F73-5D73AFE0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2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6C716FD-CEF4-42D9-A7D9-F1FBC59347AA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2F1178-9A5F-4BFE-9F73-5D73AFE0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9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  <p:sldLayoutId id="214748386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8331" y="3108960"/>
            <a:ext cx="8504076" cy="1828799"/>
          </a:xfrm>
        </p:spPr>
        <p:txBody>
          <a:bodyPr>
            <a:normAutofit fontScale="90000"/>
          </a:bodyPr>
          <a:lstStyle/>
          <a:p>
            <a:r>
              <a:rPr lang="lt-LT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anose="020E0802020502020306" pitchFamily="34" charset="0"/>
              </a:rPr>
              <a:t/>
            </a:r>
            <a:br>
              <a:rPr lang="lt-LT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anose="020E0802020502020306" pitchFamily="34" charset="0"/>
              </a:rPr>
            </a:br>
            <a:r>
              <a:rPr lang="lt-LT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anose="020E0802020502020306" pitchFamily="34" charset="0"/>
              </a:rPr>
              <a:t>Coping with stress by using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anose="020E0802020502020306" pitchFamily="34" charset="0"/>
              </a:rPr>
              <a:t>TIME MANAGEMENT</a:t>
            </a:r>
            <a:r>
              <a:rPr lang="lt-LT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anose="020E0802020502020306" pitchFamily="34" charset="0"/>
              </a:rPr>
              <a:t> TIPS</a:t>
            </a:r>
            <a:r>
              <a:rPr lang="lt-LT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anose="020E0802020502020306" pitchFamily="34" charset="0"/>
              </a:rPr>
              <a:t/>
            </a:r>
            <a:br>
              <a:rPr lang="lt-LT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anose="020E0802020502020306" pitchFamily="34" charset="0"/>
              </a:rPr>
            </a:br>
            <a:endParaRPr lang="en-US" sz="7200" b="1" dirty="0">
              <a:solidFill>
                <a:schemeClr val="tx1">
                  <a:lumMod val="75000"/>
                  <a:lumOff val="2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7928" y="5094514"/>
            <a:ext cx="7338774" cy="1763485"/>
          </a:xfrm>
        </p:spPr>
        <p:txBody>
          <a:bodyPr>
            <a:normAutofit/>
          </a:bodyPr>
          <a:lstStyle/>
          <a:p>
            <a:r>
              <a:rPr lang="lt-L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Presented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by </a:t>
            </a:r>
            <a:endParaRPr lang="lt-LT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Adomas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Mar</a:t>
            </a:r>
            <a:r>
              <a:rPr lang="lt-L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čiukaitis and Orestas </a:t>
            </a:r>
            <a:r>
              <a:rPr lang="lt-L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Pelivanov</a:t>
            </a:r>
          </a:p>
          <a:p>
            <a:r>
              <a:rPr lang="lt-LT" sz="2000" b="1" dirty="0"/>
              <a:t>Jeronimas Ralys </a:t>
            </a:r>
            <a:r>
              <a:rPr lang="lt-LT" sz="2000" b="1" dirty="0" smtClean="0"/>
              <a:t>gymnasium</a:t>
            </a:r>
          </a:p>
          <a:p>
            <a:endParaRPr lang="en-US" sz="2000" b="1" dirty="0"/>
          </a:p>
          <a:p>
            <a:pPr algn="l"/>
            <a:endParaRPr lang="en-US" sz="2000" b="1" dirty="0"/>
          </a:p>
          <a:p>
            <a:pPr algn="l"/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291" y="360181"/>
            <a:ext cx="1692184" cy="16921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251" y="360181"/>
            <a:ext cx="2094287" cy="16921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940" y="442640"/>
            <a:ext cx="284797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28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lt-LT" b="1" dirty="0" smtClean="0">
                <a:solidFill>
                  <a:schemeClr val="tx1"/>
                </a:solidFill>
              </a:rPr>
              <a:t>Why do we need time management?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2" cy="3361039"/>
          </a:xfrm>
        </p:spPr>
        <p:txBody>
          <a:bodyPr/>
          <a:lstStyle/>
          <a:p>
            <a:r>
              <a:rPr lang="lt-LT" sz="3600" dirty="0" smtClean="0"/>
              <a:t>To increase our work output</a:t>
            </a:r>
          </a:p>
          <a:p>
            <a:r>
              <a:rPr lang="lt-LT" sz="3600" dirty="0" smtClean="0"/>
              <a:t>To save time</a:t>
            </a:r>
          </a:p>
          <a:p>
            <a:r>
              <a:rPr lang="lt-LT" sz="3600" dirty="0" smtClean="0"/>
              <a:t>To reduce stress</a:t>
            </a:r>
          </a:p>
          <a:p>
            <a:r>
              <a:rPr lang="lt-LT" sz="3600" dirty="0" smtClean="0"/>
              <a:t>To have more control over our job responsibilities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12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9652" y="354589"/>
            <a:ext cx="9454606" cy="1408671"/>
          </a:xfrm>
        </p:spPr>
        <p:txBody>
          <a:bodyPr>
            <a:noAutofit/>
          </a:bodyPr>
          <a:lstStyle/>
          <a:p>
            <a:r>
              <a:rPr lang="lt-LT" sz="8000" b="1" dirty="0" smtClean="0">
                <a:solidFill>
                  <a:schemeClr val="accent1">
                    <a:lumMod val="50000"/>
                  </a:schemeClr>
                </a:solidFill>
              </a:rPr>
              <a:t>FIRST TIP</a:t>
            </a:r>
            <a:endParaRPr lang="en-US" sz="8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013" y="1897691"/>
            <a:ext cx="9491678" cy="10214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sz="4000" b="1" dirty="0" smtClean="0"/>
              <a:t>Create a daily plan with your daily routine.</a:t>
            </a:r>
            <a:endParaRPr lang="en-US" sz="4000" b="1" dirty="0"/>
          </a:p>
        </p:txBody>
      </p:sp>
      <p:pic>
        <p:nvPicPr>
          <p:cNvPr id="1026" name="Picture 2" descr="Barb Bruno's 4 Month Time Management Plan – 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309" y="3286898"/>
            <a:ext cx="3345949" cy="267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41830" y="3364025"/>
            <a:ext cx="61912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400" dirty="0" smtClean="0"/>
              <a:t>In this way it is so much easier to remember all the works you need to do.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lt-L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400" dirty="0" smtClean="0"/>
              <a:t>Also, it is easier not to get distracted while doing your job.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5839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743465"/>
            <a:ext cx="10018713" cy="1390135"/>
          </a:xfrm>
        </p:spPr>
        <p:txBody>
          <a:bodyPr>
            <a:normAutofit/>
          </a:bodyPr>
          <a:lstStyle/>
          <a:p>
            <a:r>
              <a:rPr lang="lt-LT" sz="8000" b="1" dirty="0" smtClean="0">
                <a:solidFill>
                  <a:schemeClr val="accent1">
                    <a:lumMod val="50000"/>
                  </a:schemeClr>
                </a:solidFill>
              </a:rPr>
              <a:t>SECOND TIP</a:t>
            </a:r>
            <a:endParaRPr lang="en-US" sz="8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609" y="3122424"/>
            <a:ext cx="6334898" cy="26443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sz="2800" dirty="0" smtClean="0"/>
              <a:t>We found ourselves distracted by other things very often while working, so we recommend you to focus on work to save time.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98962" y="2414538"/>
            <a:ext cx="4003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/>
              <a:t>Focus on work.</a:t>
            </a:r>
            <a:endParaRPr lang="en-US" sz="4000" b="1" dirty="0"/>
          </a:p>
        </p:txBody>
      </p:sp>
      <p:pic>
        <p:nvPicPr>
          <p:cNvPr id="2052" name="Picture 4" descr="How to Work From Home: A Checklist of the Essentials - WS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551" y="3253947"/>
            <a:ext cx="3002108" cy="300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4949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661087"/>
            <a:ext cx="10018713" cy="1447799"/>
          </a:xfrm>
        </p:spPr>
        <p:txBody>
          <a:bodyPr>
            <a:normAutofit/>
          </a:bodyPr>
          <a:lstStyle/>
          <a:p>
            <a:r>
              <a:rPr lang="lt-LT" sz="8000" b="1" dirty="0" smtClean="0">
                <a:solidFill>
                  <a:schemeClr val="accent1">
                    <a:lumMod val="50000"/>
                  </a:schemeClr>
                </a:solidFill>
              </a:rPr>
              <a:t>THIRD TIP</a:t>
            </a:r>
            <a:endParaRPr lang="en-US" sz="8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589" y="3116074"/>
            <a:ext cx="6325161" cy="2397211"/>
          </a:xfrm>
        </p:spPr>
        <p:txBody>
          <a:bodyPr>
            <a:normAutofit/>
          </a:bodyPr>
          <a:lstStyle/>
          <a:p>
            <a:r>
              <a:rPr lang="lt-LT" dirty="0" smtClean="0"/>
              <a:t>Doing many tasks at once bring poor quality to your work.</a:t>
            </a:r>
          </a:p>
          <a:p>
            <a:r>
              <a:rPr lang="lt-LT" dirty="0" smtClean="0"/>
              <a:t>Also, it is very harder to focus on work while you are multitasking.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0012" y="2258537"/>
            <a:ext cx="8427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4000" b="1" dirty="0" smtClean="0"/>
              <a:t>Do not multitask.</a:t>
            </a:r>
            <a:endParaRPr lang="en-US" sz="4000" b="1" dirty="0"/>
          </a:p>
        </p:txBody>
      </p:sp>
      <p:pic>
        <p:nvPicPr>
          <p:cNvPr id="5" name="Picture 2" descr="Always late for work? Your colleagues probably hate you! - Jobs.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72" y="3320132"/>
            <a:ext cx="3109777" cy="284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0925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8000" b="1" dirty="0" smtClean="0">
                <a:solidFill>
                  <a:schemeClr val="accent1">
                    <a:lumMod val="50000"/>
                  </a:schemeClr>
                </a:solidFill>
              </a:rPr>
              <a:t>FOURTH TIP</a:t>
            </a:r>
            <a:endParaRPr lang="en-US" sz="8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3166" y="3624648"/>
            <a:ext cx="7303211" cy="2108886"/>
          </a:xfrm>
        </p:spPr>
        <p:txBody>
          <a:bodyPr>
            <a:noAutofit/>
          </a:bodyPr>
          <a:lstStyle/>
          <a:p>
            <a:r>
              <a:rPr lang="lt-LT" dirty="0" smtClean="0"/>
              <a:t>The earlier you start your work, the sooner you will finish.</a:t>
            </a:r>
          </a:p>
          <a:p>
            <a:r>
              <a:rPr lang="lt-LT" dirty="0" smtClean="0"/>
              <a:t>In this case you will have more free time.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20995" y="2438399"/>
            <a:ext cx="7521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/>
              <a:t>Start doing your work earlier.</a:t>
            </a:r>
            <a:endParaRPr lang="en-US" sz="4000" b="1" dirty="0"/>
          </a:p>
        </p:txBody>
      </p:sp>
      <p:pic>
        <p:nvPicPr>
          <p:cNvPr id="4098" name="Picture 2" descr="IndiGo Early - Take an early flight out | Indi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748" y="3663776"/>
            <a:ext cx="3054885" cy="231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6790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8000" b="1" dirty="0" smtClean="0">
                <a:solidFill>
                  <a:schemeClr val="accent1">
                    <a:lumMod val="50000"/>
                  </a:schemeClr>
                </a:solidFill>
              </a:rPr>
              <a:t>FIFTH TIP</a:t>
            </a:r>
            <a:endParaRPr lang="en-US" sz="8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3468130"/>
            <a:ext cx="7223084" cy="2290119"/>
          </a:xfrm>
        </p:spPr>
        <p:txBody>
          <a:bodyPr/>
          <a:lstStyle/>
          <a:p>
            <a:r>
              <a:rPr lang="lt-LT" dirty="0"/>
              <a:t>D</a:t>
            </a:r>
            <a:r>
              <a:rPr lang="en-US" dirty="0" err="1" smtClean="0"/>
              <a:t>oing</a:t>
            </a:r>
            <a:r>
              <a:rPr lang="en-US" dirty="0" smtClean="0"/>
              <a:t> </a:t>
            </a:r>
            <a:r>
              <a:rPr lang="en-US" dirty="0"/>
              <a:t>lots of tasks without break </a:t>
            </a:r>
            <a:r>
              <a:rPr lang="lt-LT" dirty="0" smtClean="0"/>
              <a:t>makes it hard for you to stay concentrated</a:t>
            </a:r>
            <a:r>
              <a:rPr lang="en-US" dirty="0" smtClean="0"/>
              <a:t>. </a:t>
            </a:r>
            <a:endParaRPr lang="lt-LT" dirty="0" smtClean="0"/>
          </a:p>
          <a:p>
            <a:r>
              <a:rPr lang="lt-LT" dirty="0" smtClean="0"/>
              <a:t>After a break your work performance will surely improve.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0866" y="2438399"/>
            <a:ext cx="8641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/>
              <a:t>Take small breaks between tasks.</a:t>
            </a:r>
            <a:endParaRPr lang="en-US" sz="4000" b="1" dirty="0"/>
          </a:p>
        </p:txBody>
      </p:sp>
      <p:pic>
        <p:nvPicPr>
          <p:cNvPr id="5122" name="Picture 2" descr="How Effective Breaks at Work Increase Productivity | Work-Fit Blo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901" y="3781345"/>
            <a:ext cx="3130402" cy="2087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8067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8800" dirty="0" smtClean="0"/>
              <a:t>Summary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1752" y="2362200"/>
            <a:ext cx="9789553" cy="27699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4000" dirty="0" smtClean="0"/>
              <a:t>With proper time management people can live an easier and happier life, without that much stress and rushing.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9417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105</TotalTime>
  <Words>229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Berlin Sans FB Demi</vt:lpstr>
      <vt:lpstr>Corbel</vt:lpstr>
      <vt:lpstr>Parallax</vt:lpstr>
      <vt:lpstr> Coping with stress by using TIME MANAGEMENT TIPS </vt:lpstr>
      <vt:lpstr>Why do we need time management?</vt:lpstr>
      <vt:lpstr>FIRST TIP</vt:lpstr>
      <vt:lpstr>SECOND TIP</vt:lpstr>
      <vt:lpstr>THIRD TIP</vt:lpstr>
      <vt:lpstr>FOURTH TIP</vt:lpstr>
      <vt:lpstr>FIFTH TIP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</dc:title>
  <dc:creator>Adomas Bartusevičius</dc:creator>
  <cp:lastModifiedBy>Gaiziunai vilties25</cp:lastModifiedBy>
  <cp:revision>11</cp:revision>
  <dcterms:created xsi:type="dcterms:W3CDTF">2020-12-08T18:18:53Z</dcterms:created>
  <dcterms:modified xsi:type="dcterms:W3CDTF">2021-04-07T09:35:13Z</dcterms:modified>
</cp:coreProperties>
</file>