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57" r:id="rId4"/>
    <p:sldId id="271" r:id="rId5"/>
    <p:sldId id="258" r:id="rId6"/>
    <p:sldId id="266" r:id="rId7"/>
    <p:sldId id="273" r:id="rId8"/>
    <p:sldId id="262" r:id="rId9"/>
    <p:sldId id="270" r:id="rId10"/>
    <p:sldId id="269" r:id="rId11"/>
    <p:sldId id="267" r:id="rId12"/>
    <p:sldId id="272" r:id="rId13"/>
    <p:sldId id="263" r:id="rId1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6186C-09C1-43DA-8F12-C74F059C53B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D7489B-8D5D-4626-8529-9ABAE7B2AF2B}">
      <dgm:prSet/>
      <dgm:spPr/>
      <dgm:t>
        <a:bodyPr/>
        <a:lstStyle/>
        <a:p>
          <a:r>
            <a:rPr lang="en-US" b="1"/>
            <a:t>The role of </a:t>
          </a:r>
          <a:r>
            <a:rPr lang="lt-LT" b="1"/>
            <a:t>a person </a:t>
          </a:r>
          <a:r>
            <a:rPr lang="en-US" b="1"/>
            <a:t>in nature has always been</a:t>
          </a:r>
          <a:r>
            <a:rPr lang="lt-LT" b="1"/>
            <a:t> significant.</a:t>
          </a:r>
          <a:endParaRPr lang="en-US"/>
        </a:p>
      </dgm:t>
    </dgm:pt>
    <dgm:pt modelId="{A9B91D8C-0AB6-4964-A252-D55E82BE8874}" type="parTrans" cxnId="{F2CD7077-073B-4366-95C6-34ADF411A029}">
      <dgm:prSet/>
      <dgm:spPr/>
      <dgm:t>
        <a:bodyPr/>
        <a:lstStyle/>
        <a:p>
          <a:endParaRPr lang="en-US"/>
        </a:p>
      </dgm:t>
    </dgm:pt>
    <dgm:pt modelId="{70ED3FCF-9539-4060-9B4E-D28904148FAD}" type="sibTrans" cxnId="{F2CD7077-073B-4366-95C6-34ADF411A029}">
      <dgm:prSet/>
      <dgm:spPr/>
      <dgm:t>
        <a:bodyPr/>
        <a:lstStyle/>
        <a:p>
          <a:endParaRPr lang="en-US"/>
        </a:p>
      </dgm:t>
    </dgm:pt>
    <dgm:pt modelId="{F6C715A9-45F6-4787-8F6E-93497D0A97E7}">
      <dgm:prSet/>
      <dgm:spPr/>
      <dgm:t>
        <a:bodyPr/>
        <a:lstStyle/>
        <a:p>
          <a:r>
            <a:rPr lang="en-US"/>
            <a:t>We notice people thinking in different ways: some think that </a:t>
          </a:r>
          <a:r>
            <a:rPr lang="lt-LT"/>
            <a:t>a human being</a:t>
          </a:r>
          <a:r>
            <a:rPr lang="en-US"/>
            <a:t> in the ecosystem is just a parasite that destroys everything, others think that human activity helps to survive </a:t>
          </a:r>
          <a:r>
            <a:rPr lang="lt-LT"/>
            <a:t>for some species of </a:t>
          </a:r>
          <a:r>
            <a:rPr lang="en-US"/>
            <a:t>animal</a:t>
          </a:r>
          <a:r>
            <a:rPr lang="lt-LT"/>
            <a:t>s</a:t>
          </a:r>
          <a:r>
            <a:rPr lang="en-US"/>
            <a:t> </a:t>
          </a:r>
          <a:r>
            <a:rPr lang="lt-LT"/>
            <a:t>and</a:t>
          </a:r>
          <a:r>
            <a:rPr lang="en-US"/>
            <a:t> plant</a:t>
          </a:r>
          <a:r>
            <a:rPr lang="lt-LT"/>
            <a:t>s.</a:t>
          </a:r>
          <a:r>
            <a:rPr lang="en-US"/>
            <a:t> </a:t>
          </a:r>
        </a:p>
      </dgm:t>
    </dgm:pt>
    <dgm:pt modelId="{BAAE15A0-6FEC-41A9-92EC-A6BF170C5987}" type="parTrans" cxnId="{8D01B651-E31D-48C4-9A9E-C38D103E7356}">
      <dgm:prSet/>
      <dgm:spPr/>
      <dgm:t>
        <a:bodyPr/>
        <a:lstStyle/>
        <a:p>
          <a:endParaRPr lang="en-US"/>
        </a:p>
      </dgm:t>
    </dgm:pt>
    <dgm:pt modelId="{EC9C9582-1023-493C-8B60-479C6C8924D1}" type="sibTrans" cxnId="{8D01B651-E31D-48C4-9A9E-C38D103E7356}">
      <dgm:prSet/>
      <dgm:spPr/>
      <dgm:t>
        <a:bodyPr/>
        <a:lstStyle/>
        <a:p>
          <a:endParaRPr lang="en-US"/>
        </a:p>
      </dgm:t>
    </dgm:pt>
    <dgm:pt modelId="{77EE2220-47B2-4C12-AD24-2E1AA0E9E78E}">
      <dgm:prSet/>
      <dgm:spPr/>
      <dgm:t>
        <a:bodyPr/>
        <a:lstStyle/>
        <a:p>
          <a:r>
            <a:rPr lang="en-US"/>
            <a:t>Looking back, we will see that</a:t>
          </a:r>
          <a:r>
            <a:rPr lang="lt-LT"/>
            <a:t> the </a:t>
          </a:r>
          <a:r>
            <a:rPr lang="en-US"/>
            <a:t>number of species have disappeared </a:t>
          </a:r>
          <a:r>
            <a:rPr lang="lt-LT"/>
            <a:t>due to </a:t>
          </a:r>
          <a:r>
            <a:rPr lang="en-US"/>
            <a:t>human fault, we have caused many ecological catastrophes, but there is a middle ground between these two prevailing opinions.</a:t>
          </a:r>
        </a:p>
      </dgm:t>
    </dgm:pt>
    <dgm:pt modelId="{6BC6AEA8-66EA-4CDD-AF80-BCBE3CE57358}" type="parTrans" cxnId="{59B7F8A8-A29F-442B-B7D7-EF8DCAF80EDF}">
      <dgm:prSet/>
      <dgm:spPr/>
      <dgm:t>
        <a:bodyPr/>
        <a:lstStyle/>
        <a:p>
          <a:endParaRPr lang="en-US"/>
        </a:p>
      </dgm:t>
    </dgm:pt>
    <dgm:pt modelId="{6EBD7EC6-5674-4820-B3C2-701CEDCDF32B}" type="sibTrans" cxnId="{59B7F8A8-A29F-442B-B7D7-EF8DCAF80EDF}">
      <dgm:prSet/>
      <dgm:spPr/>
      <dgm:t>
        <a:bodyPr/>
        <a:lstStyle/>
        <a:p>
          <a:endParaRPr lang="en-US"/>
        </a:p>
      </dgm:t>
    </dgm:pt>
    <dgm:pt modelId="{696DC45B-79E8-4D8C-82CC-91C10125D053}">
      <dgm:prSet/>
      <dgm:spPr/>
      <dgm:t>
        <a:bodyPr/>
        <a:lstStyle/>
        <a:p>
          <a:r>
            <a:rPr lang="lt-LT" b="1"/>
            <a:t>People </a:t>
          </a:r>
          <a:r>
            <a:rPr lang="en-US" b="1"/>
            <a:t>can help nature, but </a:t>
          </a:r>
          <a:r>
            <a:rPr lang="lt-LT" b="1"/>
            <a:t>they</a:t>
          </a:r>
          <a:r>
            <a:rPr lang="en-US" b="1"/>
            <a:t> should feel </a:t>
          </a:r>
          <a:r>
            <a:rPr lang="lt-LT" b="1"/>
            <a:t>much closer </a:t>
          </a:r>
          <a:r>
            <a:rPr lang="en-US" b="1"/>
            <a:t>connection with it.</a:t>
          </a:r>
          <a:endParaRPr lang="en-US"/>
        </a:p>
      </dgm:t>
    </dgm:pt>
    <dgm:pt modelId="{3F2B5FFE-839B-4A73-B767-FBAFE232694E}" type="parTrans" cxnId="{E106EA76-06F2-480A-B0C6-11EEF6CD7023}">
      <dgm:prSet/>
      <dgm:spPr/>
      <dgm:t>
        <a:bodyPr/>
        <a:lstStyle/>
        <a:p>
          <a:endParaRPr lang="en-US"/>
        </a:p>
      </dgm:t>
    </dgm:pt>
    <dgm:pt modelId="{0E825279-5B24-4DA8-B8E7-EC484EC33AD3}" type="sibTrans" cxnId="{E106EA76-06F2-480A-B0C6-11EEF6CD7023}">
      <dgm:prSet/>
      <dgm:spPr/>
      <dgm:t>
        <a:bodyPr/>
        <a:lstStyle/>
        <a:p>
          <a:endParaRPr lang="en-US"/>
        </a:p>
      </dgm:t>
    </dgm:pt>
    <dgm:pt modelId="{2A639806-227A-4A32-BA64-D479EEFBABBC}" type="pres">
      <dgm:prSet presAssocID="{4C56186C-09C1-43DA-8F12-C74F059C53B6}" presName="linear" presStyleCnt="0">
        <dgm:presLayoutVars>
          <dgm:animLvl val="lvl"/>
          <dgm:resizeHandles val="exact"/>
        </dgm:presLayoutVars>
      </dgm:prSet>
      <dgm:spPr/>
    </dgm:pt>
    <dgm:pt modelId="{52EA7DC6-9CC8-4BA3-95D3-4EB8F6FBCEB2}" type="pres">
      <dgm:prSet presAssocID="{CDD7489B-8D5D-4626-8529-9ABAE7B2AF2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18D9FBE-5AB7-4D3A-90CB-9DF558D2671A}" type="pres">
      <dgm:prSet presAssocID="{70ED3FCF-9539-4060-9B4E-D28904148FAD}" presName="spacer" presStyleCnt="0"/>
      <dgm:spPr/>
    </dgm:pt>
    <dgm:pt modelId="{F8714424-5F98-47D4-8CFD-D3103ECF43C3}" type="pres">
      <dgm:prSet presAssocID="{F6C715A9-45F6-4787-8F6E-93497D0A97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1694BC4-AB1B-40C2-9339-9E6C69AC2E3B}" type="pres">
      <dgm:prSet presAssocID="{EC9C9582-1023-493C-8B60-479C6C8924D1}" presName="spacer" presStyleCnt="0"/>
      <dgm:spPr/>
    </dgm:pt>
    <dgm:pt modelId="{25F086D0-54A9-458C-9770-6174647ED331}" type="pres">
      <dgm:prSet presAssocID="{77EE2220-47B2-4C12-AD24-2E1AA0E9E78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379C104-672E-42B2-82BA-E980682000F6}" type="pres">
      <dgm:prSet presAssocID="{6EBD7EC6-5674-4820-B3C2-701CEDCDF32B}" presName="spacer" presStyleCnt="0"/>
      <dgm:spPr/>
    </dgm:pt>
    <dgm:pt modelId="{7299966C-B00A-4374-A296-207DA1EFA0E3}" type="pres">
      <dgm:prSet presAssocID="{696DC45B-79E8-4D8C-82CC-91C10125D05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8F8A432-20FA-4550-8D7B-6FCCC544C299}" type="presOf" srcId="{F6C715A9-45F6-4787-8F6E-93497D0A97E7}" destId="{F8714424-5F98-47D4-8CFD-D3103ECF43C3}" srcOrd="0" destOrd="0" presId="urn:microsoft.com/office/officeart/2005/8/layout/vList2"/>
    <dgm:cxn modelId="{780C6C3B-154C-4FB0-B85C-C315D15AD91D}" type="presOf" srcId="{696DC45B-79E8-4D8C-82CC-91C10125D053}" destId="{7299966C-B00A-4374-A296-207DA1EFA0E3}" srcOrd="0" destOrd="0" presId="urn:microsoft.com/office/officeart/2005/8/layout/vList2"/>
    <dgm:cxn modelId="{89070A4F-A550-421D-AAB6-5534DB9C8060}" type="presOf" srcId="{77EE2220-47B2-4C12-AD24-2E1AA0E9E78E}" destId="{25F086D0-54A9-458C-9770-6174647ED331}" srcOrd="0" destOrd="0" presId="urn:microsoft.com/office/officeart/2005/8/layout/vList2"/>
    <dgm:cxn modelId="{8D01B651-E31D-48C4-9A9E-C38D103E7356}" srcId="{4C56186C-09C1-43DA-8F12-C74F059C53B6}" destId="{F6C715A9-45F6-4787-8F6E-93497D0A97E7}" srcOrd="1" destOrd="0" parTransId="{BAAE15A0-6FEC-41A9-92EC-A6BF170C5987}" sibTransId="{EC9C9582-1023-493C-8B60-479C6C8924D1}"/>
    <dgm:cxn modelId="{E106EA76-06F2-480A-B0C6-11EEF6CD7023}" srcId="{4C56186C-09C1-43DA-8F12-C74F059C53B6}" destId="{696DC45B-79E8-4D8C-82CC-91C10125D053}" srcOrd="3" destOrd="0" parTransId="{3F2B5FFE-839B-4A73-B767-FBAFE232694E}" sibTransId="{0E825279-5B24-4DA8-B8E7-EC484EC33AD3}"/>
    <dgm:cxn modelId="{F2CD7077-073B-4366-95C6-34ADF411A029}" srcId="{4C56186C-09C1-43DA-8F12-C74F059C53B6}" destId="{CDD7489B-8D5D-4626-8529-9ABAE7B2AF2B}" srcOrd="0" destOrd="0" parTransId="{A9B91D8C-0AB6-4964-A252-D55E82BE8874}" sibTransId="{70ED3FCF-9539-4060-9B4E-D28904148FAD}"/>
    <dgm:cxn modelId="{F9B25659-99D7-4F30-8D58-C83F124AFE52}" type="presOf" srcId="{4C56186C-09C1-43DA-8F12-C74F059C53B6}" destId="{2A639806-227A-4A32-BA64-D479EEFBABBC}" srcOrd="0" destOrd="0" presId="urn:microsoft.com/office/officeart/2005/8/layout/vList2"/>
    <dgm:cxn modelId="{59B7F8A8-A29F-442B-B7D7-EF8DCAF80EDF}" srcId="{4C56186C-09C1-43DA-8F12-C74F059C53B6}" destId="{77EE2220-47B2-4C12-AD24-2E1AA0E9E78E}" srcOrd="2" destOrd="0" parTransId="{6BC6AEA8-66EA-4CDD-AF80-BCBE3CE57358}" sibTransId="{6EBD7EC6-5674-4820-B3C2-701CEDCDF32B}"/>
    <dgm:cxn modelId="{4B72EAAD-8452-454E-A6A9-104862AA71D0}" type="presOf" srcId="{CDD7489B-8D5D-4626-8529-9ABAE7B2AF2B}" destId="{52EA7DC6-9CC8-4BA3-95D3-4EB8F6FBCEB2}" srcOrd="0" destOrd="0" presId="urn:microsoft.com/office/officeart/2005/8/layout/vList2"/>
    <dgm:cxn modelId="{3A9525F4-2A80-495E-9AB0-14679C1A4E79}" type="presParOf" srcId="{2A639806-227A-4A32-BA64-D479EEFBABBC}" destId="{52EA7DC6-9CC8-4BA3-95D3-4EB8F6FBCEB2}" srcOrd="0" destOrd="0" presId="urn:microsoft.com/office/officeart/2005/8/layout/vList2"/>
    <dgm:cxn modelId="{98FE5358-DAD4-4FBC-B8BA-8586AEC4BFCF}" type="presParOf" srcId="{2A639806-227A-4A32-BA64-D479EEFBABBC}" destId="{D18D9FBE-5AB7-4D3A-90CB-9DF558D2671A}" srcOrd="1" destOrd="0" presId="urn:microsoft.com/office/officeart/2005/8/layout/vList2"/>
    <dgm:cxn modelId="{E6757AF0-5828-45DF-9E8D-62269AB49BC8}" type="presParOf" srcId="{2A639806-227A-4A32-BA64-D479EEFBABBC}" destId="{F8714424-5F98-47D4-8CFD-D3103ECF43C3}" srcOrd="2" destOrd="0" presId="urn:microsoft.com/office/officeart/2005/8/layout/vList2"/>
    <dgm:cxn modelId="{D8FCAD91-8754-4210-A517-E11963A9DB57}" type="presParOf" srcId="{2A639806-227A-4A32-BA64-D479EEFBABBC}" destId="{21694BC4-AB1B-40C2-9339-9E6C69AC2E3B}" srcOrd="3" destOrd="0" presId="urn:microsoft.com/office/officeart/2005/8/layout/vList2"/>
    <dgm:cxn modelId="{4D02E8E8-6551-47C1-A7BD-51355CA033D2}" type="presParOf" srcId="{2A639806-227A-4A32-BA64-D479EEFBABBC}" destId="{25F086D0-54A9-458C-9770-6174647ED331}" srcOrd="4" destOrd="0" presId="urn:microsoft.com/office/officeart/2005/8/layout/vList2"/>
    <dgm:cxn modelId="{2F052F68-6264-43C6-B130-3ADB8E8EBED5}" type="presParOf" srcId="{2A639806-227A-4A32-BA64-D479EEFBABBC}" destId="{A379C104-672E-42B2-82BA-E980682000F6}" srcOrd="5" destOrd="0" presId="urn:microsoft.com/office/officeart/2005/8/layout/vList2"/>
    <dgm:cxn modelId="{8515FEE3-5F41-47CA-95A9-A61814614921}" type="presParOf" srcId="{2A639806-227A-4A32-BA64-D479EEFBABBC}" destId="{7299966C-B00A-4374-A296-207DA1EFA0E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EE02EB-95C8-4177-B684-D4AAC1F00A5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50DFCD-3872-4C54-B735-03DE46554A24}">
      <dgm:prSet/>
      <dgm:spPr/>
      <dgm:t>
        <a:bodyPr/>
        <a:lstStyle/>
        <a:p>
          <a:r>
            <a:rPr lang="lt-LT" b="1" dirty="0" err="1"/>
            <a:t>Getting</a:t>
          </a:r>
          <a:r>
            <a:rPr lang="lt-LT" b="1" dirty="0"/>
            <a:t> </a:t>
          </a:r>
          <a:r>
            <a:rPr lang="lt-LT" b="1" dirty="0" err="1"/>
            <a:t>ready</a:t>
          </a:r>
          <a:r>
            <a:rPr lang="lt-LT" b="1" dirty="0"/>
            <a:t> </a:t>
          </a:r>
          <a:r>
            <a:rPr lang="lt-LT" b="1" dirty="0" err="1"/>
            <a:t>for</a:t>
          </a:r>
          <a:r>
            <a:rPr lang="lt-LT" b="1" dirty="0"/>
            <a:t> a </a:t>
          </a:r>
          <a:r>
            <a:rPr lang="lt-LT" b="1" dirty="0" err="1"/>
            <a:t>group</a:t>
          </a:r>
          <a:r>
            <a:rPr lang="lt-LT" b="1" dirty="0"/>
            <a:t> </a:t>
          </a:r>
          <a:r>
            <a:rPr lang="lt-LT" b="1" dirty="0" err="1"/>
            <a:t>work</a:t>
          </a:r>
          <a:r>
            <a:rPr lang="lt-LT" b="1" dirty="0"/>
            <a:t> </a:t>
          </a:r>
          <a:r>
            <a:rPr lang="lt-LT" b="1" dirty="0" err="1"/>
            <a:t>task</a:t>
          </a:r>
          <a:endParaRPr lang="en-US" b="1" dirty="0"/>
        </a:p>
      </dgm:t>
    </dgm:pt>
    <dgm:pt modelId="{BE707B6D-EAFC-4C50-9868-5300E7BC45AF}" type="parTrans" cxnId="{B6FA65B5-0430-4952-B573-62105D68CC22}">
      <dgm:prSet/>
      <dgm:spPr/>
      <dgm:t>
        <a:bodyPr/>
        <a:lstStyle/>
        <a:p>
          <a:endParaRPr lang="en-US"/>
        </a:p>
      </dgm:t>
    </dgm:pt>
    <dgm:pt modelId="{9335CFF4-1534-476C-A270-2AC773EC7935}" type="sibTrans" cxnId="{B6FA65B5-0430-4952-B573-62105D68CC22}">
      <dgm:prSet/>
      <dgm:spPr/>
      <dgm:t>
        <a:bodyPr/>
        <a:lstStyle/>
        <a:p>
          <a:endParaRPr lang="en-US"/>
        </a:p>
      </dgm:t>
    </dgm:pt>
    <dgm:pt modelId="{117D8DB3-ACA5-4F36-85D7-D26F318419A3}">
      <dgm:prSet/>
      <dgm:spPr/>
      <dgm:t>
        <a:bodyPr/>
        <a:lstStyle/>
        <a:p>
          <a:r>
            <a:rPr lang="lt-LT" dirty="0" err="1"/>
            <a:t>We</a:t>
          </a:r>
          <a:r>
            <a:rPr lang="lt-LT" dirty="0"/>
            <a:t> </a:t>
          </a:r>
          <a:r>
            <a:rPr lang="lt-LT" dirty="0" err="1"/>
            <a:t>choose</a:t>
          </a:r>
          <a:r>
            <a:rPr lang="lt-LT" dirty="0"/>
            <a:t> a </a:t>
          </a:r>
          <a:r>
            <a:rPr lang="lt-LT" dirty="0" err="1"/>
            <a:t>colourful</a:t>
          </a:r>
          <a:r>
            <a:rPr lang="lt-LT" dirty="0"/>
            <a:t> </a:t>
          </a:r>
          <a:r>
            <a:rPr lang="lt-LT" dirty="0" err="1"/>
            <a:t>piece</a:t>
          </a:r>
          <a:r>
            <a:rPr lang="lt-LT" dirty="0"/>
            <a:t> </a:t>
          </a:r>
          <a:r>
            <a:rPr lang="lt-LT" dirty="0" err="1"/>
            <a:t>of</a:t>
          </a:r>
          <a:r>
            <a:rPr lang="lt-LT" dirty="0"/>
            <a:t> </a:t>
          </a:r>
          <a:r>
            <a:rPr lang="lt-LT" dirty="0" err="1"/>
            <a:t>paper</a:t>
          </a:r>
          <a:endParaRPr lang="en-US" dirty="0"/>
        </a:p>
      </dgm:t>
    </dgm:pt>
    <dgm:pt modelId="{026DCBD2-02B8-4B3C-9D10-109A8128F775}" type="parTrans" cxnId="{8844BA93-75B6-4C98-9A8B-95D825DBD646}">
      <dgm:prSet/>
      <dgm:spPr/>
      <dgm:t>
        <a:bodyPr/>
        <a:lstStyle/>
        <a:p>
          <a:endParaRPr lang="en-US"/>
        </a:p>
      </dgm:t>
    </dgm:pt>
    <dgm:pt modelId="{B35D4E64-E21F-46CA-AEC5-17D89891969E}" type="sibTrans" cxnId="{8844BA93-75B6-4C98-9A8B-95D825DBD646}">
      <dgm:prSet/>
      <dgm:spPr/>
      <dgm:t>
        <a:bodyPr/>
        <a:lstStyle/>
        <a:p>
          <a:endParaRPr lang="en-US"/>
        </a:p>
      </dgm:t>
    </dgm:pt>
    <dgm:pt modelId="{753FBD41-E4E5-4241-B167-92FAFEE272C8}">
      <dgm:prSet/>
      <dgm:spPr/>
      <dgm:t>
        <a:bodyPr/>
        <a:lstStyle/>
        <a:p>
          <a:r>
            <a:rPr lang="en-US" dirty="0"/>
            <a:t>We divide into groups by </a:t>
          </a:r>
          <a:r>
            <a:rPr lang="en-US" dirty="0" err="1"/>
            <a:t>colo</a:t>
          </a:r>
          <a:r>
            <a:rPr lang="lt-LT" dirty="0"/>
            <a:t>u</a:t>
          </a:r>
          <a:r>
            <a:rPr lang="en-US" dirty="0"/>
            <a:t>r</a:t>
          </a:r>
        </a:p>
      </dgm:t>
    </dgm:pt>
    <dgm:pt modelId="{3FD70AD4-7B7A-418C-9CC5-C92651C8E893}" type="parTrans" cxnId="{F96E57AB-C162-4BEF-9038-64BCC3A14C5C}">
      <dgm:prSet/>
      <dgm:spPr/>
      <dgm:t>
        <a:bodyPr/>
        <a:lstStyle/>
        <a:p>
          <a:endParaRPr lang="en-US"/>
        </a:p>
      </dgm:t>
    </dgm:pt>
    <dgm:pt modelId="{9429D5A7-2B3E-47F1-B58F-6A65D71AA743}" type="sibTrans" cxnId="{F96E57AB-C162-4BEF-9038-64BCC3A14C5C}">
      <dgm:prSet/>
      <dgm:spPr/>
      <dgm:t>
        <a:bodyPr/>
        <a:lstStyle/>
        <a:p>
          <a:endParaRPr lang="en-US"/>
        </a:p>
      </dgm:t>
    </dgm:pt>
    <dgm:pt modelId="{9D97A24C-7EDF-4BFF-9FCF-29996BF94536}">
      <dgm:prSet/>
      <dgm:spPr/>
      <dgm:t>
        <a:bodyPr/>
        <a:lstStyle/>
        <a:p>
          <a:r>
            <a:rPr lang="en-US"/>
            <a:t>Mind map - "Environment"</a:t>
          </a:r>
        </a:p>
      </dgm:t>
    </dgm:pt>
    <dgm:pt modelId="{6FE96279-5982-45B9-8B5C-0048B7E47924}" type="parTrans" cxnId="{7AD6DAFA-0638-4A15-9C98-50B7072BA5F6}">
      <dgm:prSet/>
      <dgm:spPr/>
      <dgm:t>
        <a:bodyPr/>
        <a:lstStyle/>
        <a:p>
          <a:endParaRPr lang="en-US"/>
        </a:p>
      </dgm:t>
    </dgm:pt>
    <dgm:pt modelId="{444DF6E0-D728-4D1F-B45A-9F92601B4D1F}" type="sibTrans" cxnId="{7AD6DAFA-0638-4A15-9C98-50B7072BA5F6}">
      <dgm:prSet/>
      <dgm:spPr/>
      <dgm:t>
        <a:bodyPr/>
        <a:lstStyle/>
        <a:p>
          <a:endParaRPr lang="en-US"/>
        </a:p>
      </dgm:t>
    </dgm:pt>
    <dgm:pt modelId="{7BB7932B-AA5A-4195-9E72-40909DAF8D33}" type="pres">
      <dgm:prSet presAssocID="{B1EE02EB-95C8-4177-B684-D4AAC1F00A51}" presName="vert0" presStyleCnt="0">
        <dgm:presLayoutVars>
          <dgm:dir/>
          <dgm:animOne val="branch"/>
          <dgm:animLvl val="lvl"/>
        </dgm:presLayoutVars>
      </dgm:prSet>
      <dgm:spPr/>
    </dgm:pt>
    <dgm:pt modelId="{4DE8469E-4702-4EC7-A122-9EDB168EA008}" type="pres">
      <dgm:prSet presAssocID="{A550DFCD-3872-4C54-B735-03DE46554A24}" presName="thickLine" presStyleLbl="alignNode1" presStyleIdx="0" presStyleCnt="4"/>
      <dgm:spPr/>
    </dgm:pt>
    <dgm:pt modelId="{939561AC-A9B6-4293-9748-23B21ACD93DB}" type="pres">
      <dgm:prSet presAssocID="{A550DFCD-3872-4C54-B735-03DE46554A24}" presName="horz1" presStyleCnt="0"/>
      <dgm:spPr/>
    </dgm:pt>
    <dgm:pt modelId="{C5A4D46C-6148-414D-9800-AEA4CC04C90D}" type="pres">
      <dgm:prSet presAssocID="{A550DFCD-3872-4C54-B735-03DE46554A24}" presName="tx1" presStyleLbl="revTx" presStyleIdx="0" presStyleCnt="4"/>
      <dgm:spPr/>
    </dgm:pt>
    <dgm:pt modelId="{D3660891-A3BD-4ED6-AAE2-495007A41BBB}" type="pres">
      <dgm:prSet presAssocID="{A550DFCD-3872-4C54-B735-03DE46554A24}" presName="vert1" presStyleCnt="0"/>
      <dgm:spPr/>
    </dgm:pt>
    <dgm:pt modelId="{17ECA8C8-8E79-49ED-B55B-BF59CA7B8078}" type="pres">
      <dgm:prSet presAssocID="{117D8DB3-ACA5-4F36-85D7-D26F318419A3}" presName="thickLine" presStyleLbl="alignNode1" presStyleIdx="1" presStyleCnt="4"/>
      <dgm:spPr/>
    </dgm:pt>
    <dgm:pt modelId="{83D6BABB-415B-47E8-B234-66695E6C5F8C}" type="pres">
      <dgm:prSet presAssocID="{117D8DB3-ACA5-4F36-85D7-D26F318419A3}" presName="horz1" presStyleCnt="0"/>
      <dgm:spPr/>
    </dgm:pt>
    <dgm:pt modelId="{7B07C542-D36C-4AF7-97D2-1920C703E8B9}" type="pres">
      <dgm:prSet presAssocID="{117D8DB3-ACA5-4F36-85D7-D26F318419A3}" presName="tx1" presStyleLbl="revTx" presStyleIdx="1" presStyleCnt="4"/>
      <dgm:spPr/>
    </dgm:pt>
    <dgm:pt modelId="{45D405CF-18D6-4BB5-B655-276A5F156AAE}" type="pres">
      <dgm:prSet presAssocID="{117D8DB3-ACA5-4F36-85D7-D26F318419A3}" presName="vert1" presStyleCnt="0"/>
      <dgm:spPr/>
    </dgm:pt>
    <dgm:pt modelId="{EEF0DE89-042F-4276-B25C-093FB4CF7AC6}" type="pres">
      <dgm:prSet presAssocID="{753FBD41-E4E5-4241-B167-92FAFEE272C8}" presName="thickLine" presStyleLbl="alignNode1" presStyleIdx="2" presStyleCnt="4"/>
      <dgm:spPr/>
    </dgm:pt>
    <dgm:pt modelId="{559B9115-5621-4AEA-A2EF-5BD08CAC06F3}" type="pres">
      <dgm:prSet presAssocID="{753FBD41-E4E5-4241-B167-92FAFEE272C8}" presName="horz1" presStyleCnt="0"/>
      <dgm:spPr/>
    </dgm:pt>
    <dgm:pt modelId="{502BAB9D-EB1D-42E5-BB71-40E6D01F081C}" type="pres">
      <dgm:prSet presAssocID="{753FBD41-E4E5-4241-B167-92FAFEE272C8}" presName="tx1" presStyleLbl="revTx" presStyleIdx="2" presStyleCnt="4"/>
      <dgm:spPr/>
    </dgm:pt>
    <dgm:pt modelId="{1CBE2177-BE94-450E-852B-82C463E8A420}" type="pres">
      <dgm:prSet presAssocID="{753FBD41-E4E5-4241-B167-92FAFEE272C8}" presName="vert1" presStyleCnt="0"/>
      <dgm:spPr/>
    </dgm:pt>
    <dgm:pt modelId="{F48B07C2-5637-4BFD-84BB-3CFB4F6CFB77}" type="pres">
      <dgm:prSet presAssocID="{9D97A24C-7EDF-4BFF-9FCF-29996BF94536}" presName="thickLine" presStyleLbl="alignNode1" presStyleIdx="3" presStyleCnt="4"/>
      <dgm:spPr/>
    </dgm:pt>
    <dgm:pt modelId="{F0A18B4C-67AF-4664-AB09-B9E97E4B8525}" type="pres">
      <dgm:prSet presAssocID="{9D97A24C-7EDF-4BFF-9FCF-29996BF94536}" presName="horz1" presStyleCnt="0"/>
      <dgm:spPr/>
    </dgm:pt>
    <dgm:pt modelId="{D354AD8D-F6C0-4800-BEE3-743274385699}" type="pres">
      <dgm:prSet presAssocID="{9D97A24C-7EDF-4BFF-9FCF-29996BF94536}" presName="tx1" presStyleLbl="revTx" presStyleIdx="3" presStyleCnt="4"/>
      <dgm:spPr/>
    </dgm:pt>
    <dgm:pt modelId="{ED1DFCEF-62C0-4717-9A96-8BE439111298}" type="pres">
      <dgm:prSet presAssocID="{9D97A24C-7EDF-4BFF-9FCF-29996BF94536}" presName="vert1" presStyleCnt="0"/>
      <dgm:spPr/>
    </dgm:pt>
  </dgm:ptLst>
  <dgm:cxnLst>
    <dgm:cxn modelId="{A0903D62-CE0C-492C-B023-E4B62376B6D6}" type="presOf" srcId="{B1EE02EB-95C8-4177-B684-D4AAC1F00A51}" destId="{7BB7932B-AA5A-4195-9E72-40909DAF8D33}" srcOrd="0" destOrd="0" presId="urn:microsoft.com/office/officeart/2008/layout/LinedList"/>
    <dgm:cxn modelId="{EF254666-D47F-47E5-B084-6F5B3F2BDF5E}" type="presOf" srcId="{753FBD41-E4E5-4241-B167-92FAFEE272C8}" destId="{502BAB9D-EB1D-42E5-BB71-40E6D01F081C}" srcOrd="0" destOrd="0" presId="urn:microsoft.com/office/officeart/2008/layout/LinedList"/>
    <dgm:cxn modelId="{8844BA93-75B6-4C98-9A8B-95D825DBD646}" srcId="{B1EE02EB-95C8-4177-B684-D4AAC1F00A51}" destId="{117D8DB3-ACA5-4F36-85D7-D26F318419A3}" srcOrd="1" destOrd="0" parTransId="{026DCBD2-02B8-4B3C-9D10-109A8128F775}" sibTransId="{B35D4E64-E21F-46CA-AEC5-17D89891969E}"/>
    <dgm:cxn modelId="{C185B19C-DB68-4359-A1F4-A470113447AD}" type="presOf" srcId="{9D97A24C-7EDF-4BFF-9FCF-29996BF94536}" destId="{D354AD8D-F6C0-4800-BEE3-743274385699}" srcOrd="0" destOrd="0" presId="urn:microsoft.com/office/officeart/2008/layout/LinedList"/>
    <dgm:cxn modelId="{F96E57AB-C162-4BEF-9038-64BCC3A14C5C}" srcId="{B1EE02EB-95C8-4177-B684-D4AAC1F00A51}" destId="{753FBD41-E4E5-4241-B167-92FAFEE272C8}" srcOrd="2" destOrd="0" parTransId="{3FD70AD4-7B7A-418C-9CC5-C92651C8E893}" sibTransId="{9429D5A7-2B3E-47F1-B58F-6A65D71AA743}"/>
    <dgm:cxn modelId="{FCB82DB5-57C4-41C1-B756-7D46FCB2D9AD}" type="presOf" srcId="{117D8DB3-ACA5-4F36-85D7-D26F318419A3}" destId="{7B07C542-D36C-4AF7-97D2-1920C703E8B9}" srcOrd="0" destOrd="0" presId="urn:microsoft.com/office/officeart/2008/layout/LinedList"/>
    <dgm:cxn modelId="{B6FA65B5-0430-4952-B573-62105D68CC22}" srcId="{B1EE02EB-95C8-4177-B684-D4AAC1F00A51}" destId="{A550DFCD-3872-4C54-B735-03DE46554A24}" srcOrd="0" destOrd="0" parTransId="{BE707B6D-EAFC-4C50-9868-5300E7BC45AF}" sibTransId="{9335CFF4-1534-476C-A270-2AC773EC7935}"/>
    <dgm:cxn modelId="{E4E90AF2-AC52-4952-B970-C9292B2BCDD5}" type="presOf" srcId="{A550DFCD-3872-4C54-B735-03DE46554A24}" destId="{C5A4D46C-6148-414D-9800-AEA4CC04C90D}" srcOrd="0" destOrd="0" presId="urn:microsoft.com/office/officeart/2008/layout/LinedList"/>
    <dgm:cxn modelId="{7AD6DAFA-0638-4A15-9C98-50B7072BA5F6}" srcId="{B1EE02EB-95C8-4177-B684-D4AAC1F00A51}" destId="{9D97A24C-7EDF-4BFF-9FCF-29996BF94536}" srcOrd="3" destOrd="0" parTransId="{6FE96279-5982-45B9-8B5C-0048B7E47924}" sibTransId="{444DF6E0-D728-4D1F-B45A-9F92601B4D1F}"/>
    <dgm:cxn modelId="{C757BE39-AB8A-4A17-92BF-975FB12091E4}" type="presParOf" srcId="{7BB7932B-AA5A-4195-9E72-40909DAF8D33}" destId="{4DE8469E-4702-4EC7-A122-9EDB168EA008}" srcOrd="0" destOrd="0" presId="urn:microsoft.com/office/officeart/2008/layout/LinedList"/>
    <dgm:cxn modelId="{C8D0C25D-C1A4-40A2-AEC5-95CBDDBB5FC3}" type="presParOf" srcId="{7BB7932B-AA5A-4195-9E72-40909DAF8D33}" destId="{939561AC-A9B6-4293-9748-23B21ACD93DB}" srcOrd="1" destOrd="0" presId="urn:microsoft.com/office/officeart/2008/layout/LinedList"/>
    <dgm:cxn modelId="{A4B710A3-F13F-4516-BCBD-0FCD0F74665D}" type="presParOf" srcId="{939561AC-A9B6-4293-9748-23B21ACD93DB}" destId="{C5A4D46C-6148-414D-9800-AEA4CC04C90D}" srcOrd="0" destOrd="0" presId="urn:microsoft.com/office/officeart/2008/layout/LinedList"/>
    <dgm:cxn modelId="{28E2CD05-07E0-4EAF-AB2E-C7692C02566C}" type="presParOf" srcId="{939561AC-A9B6-4293-9748-23B21ACD93DB}" destId="{D3660891-A3BD-4ED6-AAE2-495007A41BBB}" srcOrd="1" destOrd="0" presId="urn:microsoft.com/office/officeart/2008/layout/LinedList"/>
    <dgm:cxn modelId="{8EBAE0E9-63C5-4E96-90D8-93414CE35417}" type="presParOf" srcId="{7BB7932B-AA5A-4195-9E72-40909DAF8D33}" destId="{17ECA8C8-8E79-49ED-B55B-BF59CA7B8078}" srcOrd="2" destOrd="0" presId="urn:microsoft.com/office/officeart/2008/layout/LinedList"/>
    <dgm:cxn modelId="{4057353E-F16E-4686-98B2-02826D880361}" type="presParOf" srcId="{7BB7932B-AA5A-4195-9E72-40909DAF8D33}" destId="{83D6BABB-415B-47E8-B234-66695E6C5F8C}" srcOrd="3" destOrd="0" presId="urn:microsoft.com/office/officeart/2008/layout/LinedList"/>
    <dgm:cxn modelId="{41495E0C-D2BF-4686-AD59-ECB49AF7289A}" type="presParOf" srcId="{83D6BABB-415B-47E8-B234-66695E6C5F8C}" destId="{7B07C542-D36C-4AF7-97D2-1920C703E8B9}" srcOrd="0" destOrd="0" presId="urn:microsoft.com/office/officeart/2008/layout/LinedList"/>
    <dgm:cxn modelId="{012CD833-65C6-417D-9FFD-50D9A5914501}" type="presParOf" srcId="{83D6BABB-415B-47E8-B234-66695E6C5F8C}" destId="{45D405CF-18D6-4BB5-B655-276A5F156AAE}" srcOrd="1" destOrd="0" presId="urn:microsoft.com/office/officeart/2008/layout/LinedList"/>
    <dgm:cxn modelId="{FFD2F041-D6A9-4B99-B127-1C83F35E9D84}" type="presParOf" srcId="{7BB7932B-AA5A-4195-9E72-40909DAF8D33}" destId="{EEF0DE89-042F-4276-B25C-093FB4CF7AC6}" srcOrd="4" destOrd="0" presId="urn:microsoft.com/office/officeart/2008/layout/LinedList"/>
    <dgm:cxn modelId="{EBB8D95B-64DA-49DD-8B14-19FEF8BCE3E1}" type="presParOf" srcId="{7BB7932B-AA5A-4195-9E72-40909DAF8D33}" destId="{559B9115-5621-4AEA-A2EF-5BD08CAC06F3}" srcOrd="5" destOrd="0" presId="urn:microsoft.com/office/officeart/2008/layout/LinedList"/>
    <dgm:cxn modelId="{53CEB431-335F-4219-B884-E7274E13B3FC}" type="presParOf" srcId="{559B9115-5621-4AEA-A2EF-5BD08CAC06F3}" destId="{502BAB9D-EB1D-42E5-BB71-40E6D01F081C}" srcOrd="0" destOrd="0" presId="urn:microsoft.com/office/officeart/2008/layout/LinedList"/>
    <dgm:cxn modelId="{D7074321-37DE-4507-A407-189CB83FBFC8}" type="presParOf" srcId="{559B9115-5621-4AEA-A2EF-5BD08CAC06F3}" destId="{1CBE2177-BE94-450E-852B-82C463E8A420}" srcOrd="1" destOrd="0" presId="urn:microsoft.com/office/officeart/2008/layout/LinedList"/>
    <dgm:cxn modelId="{C5923DFC-76F5-457B-BB7A-6608626FBA01}" type="presParOf" srcId="{7BB7932B-AA5A-4195-9E72-40909DAF8D33}" destId="{F48B07C2-5637-4BFD-84BB-3CFB4F6CFB77}" srcOrd="6" destOrd="0" presId="urn:microsoft.com/office/officeart/2008/layout/LinedList"/>
    <dgm:cxn modelId="{98579D22-0706-4510-AB58-5A0339BE4B11}" type="presParOf" srcId="{7BB7932B-AA5A-4195-9E72-40909DAF8D33}" destId="{F0A18B4C-67AF-4664-AB09-B9E97E4B8525}" srcOrd="7" destOrd="0" presId="urn:microsoft.com/office/officeart/2008/layout/LinedList"/>
    <dgm:cxn modelId="{CC9786FC-3FE2-4271-B39B-FDC2537A3B1C}" type="presParOf" srcId="{F0A18B4C-67AF-4664-AB09-B9E97E4B8525}" destId="{D354AD8D-F6C0-4800-BEE3-743274385699}" srcOrd="0" destOrd="0" presId="urn:microsoft.com/office/officeart/2008/layout/LinedList"/>
    <dgm:cxn modelId="{657AD3F1-C0F5-4EA2-928F-D27F1B48195A}" type="presParOf" srcId="{F0A18B4C-67AF-4664-AB09-B9E97E4B8525}" destId="{ED1DFCEF-62C0-4717-9A96-8BE4391112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A7DC6-9CC8-4BA3-95D3-4EB8F6FBCEB2}">
      <dsp:nvSpPr>
        <dsp:cNvPr id="0" name=""/>
        <dsp:cNvSpPr/>
      </dsp:nvSpPr>
      <dsp:spPr>
        <a:xfrm>
          <a:off x="0" y="237730"/>
          <a:ext cx="6891187" cy="9429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The role of </a:t>
          </a:r>
          <a:r>
            <a:rPr lang="lt-LT" sz="1700" b="1" kern="1200"/>
            <a:t>a person </a:t>
          </a:r>
          <a:r>
            <a:rPr lang="en-US" sz="1700" b="1" kern="1200"/>
            <a:t>in nature has always been</a:t>
          </a:r>
          <a:r>
            <a:rPr lang="lt-LT" sz="1700" b="1" kern="1200"/>
            <a:t> significant.</a:t>
          </a:r>
          <a:endParaRPr lang="en-US" sz="1700" kern="1200"/>
        </a:p>
      </dsp:txBody>
      <dsp:txXfrm>
        <a:off x="46029" y="283759"/>
        <a:ext cx="6799129" cy="850852"/>
      </dsp:txXfrm>
    </dsp:sp>
    <dsp:sp modelId="{F8714424-5F98-47D4-8CFD-D3103ECF43C3}">
      <dsp:nvSpPr>
        <dsp:cNvPr id="0" name=""/>
        <dsp:cNvSpPr/>
      </dsp:nvSpPr>
      <dsp:spPr>
        <a:xfrm>
          <a:off x="0" y="1229600"/>
          <a:ext cx="6891187" cy="94291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We notice people thinking in different ways: some think that </a:t>
          </a:r>
          <a:r>
            <a:rPr lang="lt-LT" sz="1700" kern="1200"/>
            <a:t>a human being</a:t>
          </a:r>
          <a:r>
            <a:rPr lang="en-US" sz="1700" kern="1200"/>
            <a:t> in the ecosystem is just a parasite that destroys everything, others think that human activity helps to survive </a:t>
          </a:r>
          <a:r>
            <a:rPr lang="lt-LT" sz="1700" kern="1200"/>
            <a:t>for some species of </a:t>
          </a:r>
          <a:r>
            <a:rPr lang="en-US" sz="1700" kern="1200"/>
            <a:t>animal</a:t>
          </a:r>
          <a:r>
            <a:rPr lang="lt-LT" sz="1700" kern="1200"/>
            <a:t>s</a:t>
          </a:r>
          <a:r>
            <a:rPr lang="en-US" sz="1700" kern="1200"/>
            <a:t> </a:t>
          </a:r>
          <a:r>
            <a:rPr lang="lt-LT" sz="1700" kern="1200"/>
            <a:t>and</a:t>
          </a:r>
          <a:r>
            <a:rPr lang="en-US" sz="1700" kern="1200"/>
            <a:t> plant</a:t>
          </a:r>
          <a:r>
            <a:rPr lang="lt-LT" sz="1700" kern="1200"/>
            <a:t>s.</a:t>
          </a:r>
          <a:r>
            <a:rPr lang="en-US" sz="1700" kern="1200"/>
            <a:t> </a:t>
          </a:r>
        </a:p>
      </dsp:txBody>
      <dsp:txXfrm>
        <a:off x="46029" y="1275629"/>
        <a:ext cx="6799129" cy="850852"/>
      </dsp:txXfrm>
    </dsp:sp>
    <dsp:sp modelId="{25F086D0-54A9-458C-9770-6174647ED331}">
      <dsp:nvSpPr>
        <dsp:cNvPr id="0" name=""/>
        <dsp:cNvSpPr/>
      </dsp:nvSpPr>
      <dsp:spPr>
        <a:xfrm>
          <a:off x="0" y="2221471"/>
          <a:ext cx="6891187" cy="94291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Looking back, we will see that</a:t>
          </a:r>
          <a:r>
            <a:rPr lang="lt-LT" sz="1700" kern="1200"/>
            <a:t> the </a:t>
          </a:r>
          <a:r>
            <a:rPr lang="en-US" sz="1700" kern="1200"/>
            <a:t>number of species have disappeared </a:t>
          </a:r>
          <a:r>
            <a:rPr lang="lt-LT" sz="1700" kern="1200"/>
            <a:t>due to </a:t>
          </a:r>
          <a:r>
            <a:rPr lang="en-US" sz="1700" kern="1200"/>
            <a:t>human fault, we have caused many ecological catastrophes, but there is a middle ground between these two prevailing opinions.</a:t>
          </a:r>
        </a:p>
      </dsp:txBody>
      <dsp:txXfrm>
        <a:off x="46029" y="2267500"/>
        <a:ext cx="6799129" cy="850852"/>
      </dsp:txXfrm>
    </dsp:sp>
    <dsp:sp modelId="{7299966C-B00A-4374-A296-207DA1EFA0E3}">
      <dsp:nvSpPr>
        <dsp:cNvPr id="0" name=""/>
        <dsp:cNvSpPr/>
      </dsp:nvSpPr>
      <dsp:spPr>
        <a:xfrm>
          <a:off x="0" y="3213341"/>
          <a:ext cx="6891187" cy="9429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700" b="1" kern="1200"/>
            <a:t>People </a:t>
          </a:r>
          <a:r>
            <a:rPr lang="en-US" sz="1700" b="1" kern="1200"/>
            <a:t>can help nature, but </a:t>
          </a:r>
          <a:r>
            <a:rPr lang="lt-LT" sz="1700" b="1" kern="1200"/>
            <a:t>they</a:t>
          </a:r>
          <a:r>
            <a:rPr lang="en-US" sz="1700" b="1" kern="1200"/>
            <a:t> should feel </a:t>
          </a:r>
          <a:r>
            <a:rPr lang="lt-LT" sz="1700" b="1" kern="1200"/>
            <a:t>much closer </a:t>
          </a:r>
          <a:r>
            <a:rPr lang="en-US" sz="1700" b="1" kern="1200"/>
            <a:t>connection with it.</a:t>
          </a:r>
          <a:endParaRPr lang="en-US" sz="1700" kern="1200"/>
        </a:p>
      </dsp:txBody>
      <dsp:txXfrm>
        <a:off x="46029" y="3259370"/>
        <a:ext cx="6799129" cy="850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8469E-4702-4EC7-A122-9EDB168EA008}">
      <dsp:nvSpPr>
        <dsp:cNvPr id="0" name=""/>
        <dsp:cNvSpPr/>
      </dsp:nvSpPr>
      <dsp:spPr>
        <a:xfrm>
          <a:off x="0" y="0"/>
          <a:ext cx="66841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4D46C-6148-414D-9800-AEA4CC04C90D}">
      <dsp:nvSpPr>
        <dsp:cNvPr id="0" name=""/>
        <dsp:cNvSpPr/>
      </dsp:nvSpPr>
      <dsp:spPr>
        <a:xfrm>
          <a:off x="0" y="0"/>
          <a:ext cx="6684136" cy="1213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b="1" kern="1200" dirty="0" err="1"/>
            <a:t>Getting</a:t>
          </a:r>
          <a:r>
            <a:rPr lang="lt-LT" sz="3400" b="1" kern="1200" dirty="0"/>
            <a:t> </a:t>
          </a:r>
          <a:r>
            <a:rPr lang="lt-LT" sz="3400" b="1" kern="1200" dirty="0" err="1"/>
            <a:t>ready</a:t>
          </a:r>
          <a:r>
            <a:rPr lang="lt-LT" sz="3400" b="1" kern="1200" dirty="0"/>
            <a:t> </a:t>
          </a:r>
          <a:r>
            <a:rPr lang="lt-LT" sz="3400" b="1" kern="1200" dirty="0" err="1"/>
            <a:t>for</a:t>
          </a:r>
          <a:r>
            <a:rPr lang="lt-LT" sz="3400" b="1" kern="1200" dirty="0"/>
            <a:t> a </a:t>
          </a:r>
          <a:r>
            <a:rPr lang="lt-LT" sz="3400" b="1" kern="1200" dirty="0" err="1"/>
            <a:t>group</a:t>
          </a:r>
          <a:r>
            <a:rPr lang="lt-LT" sz="3400" b="1" kern="1200" dirty="0"/>
            <a:t> </a:t>
          </a:r>
          <a:r>
            <a:rPr lang="lt-LT" sz="3400" b="1" kern="1200" dirty="0" err="1"/>
            <a:t>work</a:t>
          </a:r>
          <a:r>
            <a:rPr lang="lt-LT" sz="3400" b="1" kern="1200" dirty="0"/>
            <a:t> </a:t>
          </a:r>
          <a:r>
            <a:rPr lang="lt-LT" sz="3400" b="1" kern="1200" dirty="0" err="1"/>
            <a:t>task</a:t>
          </a:r>
          <a:endParaRPr lang="en-US" sz="3400" b="1" kern="1200" dirty="0"/>
        </a:p>
      </dsp:txBody>
      <dsp:txXfrm>
        <a:off x="0" y="0"/>
        <a:ext cx="6684136" cy="1213246"/>
      </dsp:txXfrm>
    </dsp:sp>
    <dsp:sp modelId="{17ECA8C8-8E79-49ED-B55B-BF59CA7B8078}">
      <dsp:nvSpPr>
        <dsp:cNvPr id="0" name=""/>
        <dsp:cNvSpPr/>
      </dsp:nvSpPr>
      <dsp:spPr>
        <a:xfrm>
          <a:off x="0" y="1213246"/>
          <a:ext cx="66841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7C542-D36C-4AF7-97D2-1920C703E8B9}">
      <dsp:nvSpPr>
        <dsp:cNvPr id="0" name=""/>
        <dsp:cNvSpPr/>
      </dsp:nvSpPr>
      <dsp:spPr>
        <a:xfrm>
          <a:off x="0" y="1213246"/>
          <a:ext cx="6684136" cy="1213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 err="1"/>
            <a:t>We</a:t>
          </a:r>
          <a:r>
            <a:rPr lang="lt-LT" sz="3400" kern="1200" dirty="0"/>
            <a:t> </a:t>
          </a:r>
          <a:r>
            <a:rPr lang="lt-LT" sz="3400" kern="1200" dirty="0" err="1"/>
            <a:t>choose</a:t>
          </a:r>
          <a:r>
            <a:rPr lang="lt-LT" sz="3400" kern="1200" dirty="0"/>
            <a:t> a </a:t>
          </a:r>
          <a:r>
            <a:rPr lang="lt-LT" sz="3400" kern="1200" dirty="0" err="1"/>
            <a:t>colourful</a:t>
          </a:r>
          <a:r>
            <a:rPr lang="lt-LT" sz="3400" kern="1200" dirty="0"/>
            <a:t> </a:t>
          </a:r>
          <a:r>
            <a:rPr lang="lt-LT" sz="3400" kern="1200" dirty="0" err="1"/>
            <a:t>piece</a:t>
          </a:r>
          <a:r>
            <a:rPr lang="lt-LT" sz="3400" kern="1200" dirty="0"/>
            <a:t> </a:t>
          </a:r>
          <a:r>
            <a:rPr lang="lt-LT" sz="3400" kern="1200" dirty="0" err="1"/>
            <a:t>of</a:t>
          </a:r>
          <a:r>
            <a:rPr lang="lt-LT" sz="3400" kern="1200" dirty="0"/>
            <a:t> </a:t>
          </a:r>
          <a:r>
            <a:rPr lang="lt-LT" sz="3400" kern="1200" dirty="0" err="1"/>
            <a:t>paper</a:t>
          </a:r>
          <a:endParaRPr lang="en-US" sz="3400" kern="1200" dirty="0"/>
        </a:p>
      </dsp:txBody>
      <dsp:txXfrm>
        <a:off x="0" y="1213246"/>
        <a:ext cx="6684136" cy="1213246"/>
      </dsp:txXfrm>
    </dsp:sp>
    <dsp:sp modelId="{EEF0DE89-042F-4276-B25C-093FB4CF7AC6}">
      <dsp:nvSpPr>
        <dsp:cNvPr id="0" name=""/>
        <dsp:cNvSpPr/>
      </dsp:nvSpPr>
      <dsp:spPr>
        <a:xfrm>
          <a:off x="0" y="2426493"/>
          <a:ext cx="66841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BAB9D-EB1D-42E5-BB71-40E6D01F081C}">
      <dsp:nvSpPr>
        <dsp:cNvPr id="0" name=""/>
        <dsp:cNvSpPr/>
      </dsp:nvSpPr>
      <dsp:spPr>
        <a:xfrm>
          <a:off x="0" y="2426493"/>
          <a:ext cx="6684136" cy="1213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We divide into groups by </a:t>
          </a:r>
          <a:r>
            <a:rPr lang="en-US" sz="3400" kern="1200" dirty="0" err="1"/>
            <a:t>colo</a:t>
          </a:r>
          <a:r>
            <a:rPr lang="lt-LT" sz="3400" kern="1200" dirty="0"/>
            <a:t>u</a:t>
          </a:r>
          <a:r>
            <a:rPr lang="en-US" sz="3400" kern="1200" dirty="0"/>
            <a:t>r</a:t>
          </a:r>
        </a:p>
      </dsp:txBody>
      <dsp:txXfrm>
        <a:off x="0" y="2426493"/>
        <a:ext cx="6684136" cy="1213246"/>
      </dsp:txXfrm>
    </dsp:sp>
    <dsp:sp modelId="{F48B07C2-5637-4BFD-84BB-3CFB4F6CFB77}">
      <dsp:nvSpPr>
        <dsp:cNvPr id="0" name=""/>
        <dsp:cNvSpPr/>
      </dsp:nvSpPr>
      <dsp:spPr>
        <a:xfrm>
          <a:off x="0" y="3639740"/>
          <a:ext cx="66841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4AD8D-F6C0-4800-BEE3-743274385699}">
      <dsp:nvSpPr>
        <dsp:cNvPr id="0" name=""/>
        <dsp:cNvSpPr/>
      </dsp:nvSpPr>
      <dsp:spPr>
        <a:xfrm>
          <a:off x="0" y="3639740"/>
          <a:ext cx="6684136" cy="1213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Mind map - "Environment"</a:t>
          </a:r>
        </a:p>
      </dsp:txBody>
      <dsp:txXfrm>
        <a:off x="0" y="3639740"/>
        <a:ext cx="6684136" cy="1213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7AE47-267B-4155-B5EF-504078720C52}" type="datetimeFigureOut">
              <a:rPr lang="lt-LT" smtClean="0"/>
              <a:t>2022-01-05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5DA00-4367-4D6A-AAEC-046A3972AA2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66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5DA00-4367-4D6A-AAEC-046A3972AA20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462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D43C-F78F-4488-BDC0-013821027380}" type="datetime1">
              <a:rPr lang="lt-LT" smtClean="0"/>
              <a:t>2022-01-05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943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3C618-C298-446D-93A5-035B21E3525E}" type="datetime1">
              <a:rPr lang="lt-LT" smtClean="0"/>
              <a:t>2022-01-05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461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B3E9-CFB2-47DE-8D22-1443F8F65065}" type="datetime1">
              <a:rPr lang="lt-LT" smtClean="0"/>
              <a:t>2022-01-05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422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CAB73-B5D2-4CFF-A678-DBAF622272C9}" type="datetime1">
              <a:rPr lang="lt-LT" smtClean="0"/>
              <a:t>2022-01-05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261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4A554-AB8C-4EB2-8824-178517736584}" type="datetime1">
              <a:rPr lang="lt-LT" smtClean="0"/>
              <a:t>2022-01-05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0442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6A20-9AB1-474D-8B9A-069066C760CB}" type="datetime1">
              <a:rPr lang="lt-LT" smtClean="0"/>
              <a:t>2022-01-05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200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D5A5-2DF1-4CDB-9F6C-2AABE3E8B2D5}" type="datetime1">
              <a:rPr lang="lt-LT" smtClean="0"/>
              <a:t>2022-01-05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56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621C-2437-46AB-8E6A-6655EAC13E3F}" type="datetime1">
              <a:rPr lang="lt-LT" smtClean="0"/>
              <a:t>2022-01-05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733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8264-0BDA-43DB-BBEB-2FD015D0B6DC}" type="datetime1">
              <a:rPr lang="lt-LT" smtClean="0"/>
              <a:t>2022-01-05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0267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5B5E-F2E4-4C4E-BDFB-475245DED436}" type="datetime1">
              <a:rPr lang="lt-LT" smtClean="0"/>
              <a:t>2022-01-05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788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B31B-7D2C-417D-B7C3-872D3E1ECAC2}" type="datetime1">
              <a:rPr lang="lt-LT" smtClean="0"/>
              <a:t>2022-01-05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160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1AD67-BAB5-4ADD-8BD6-D3EA50B3AF79}" type="datetime1">
              <a:rPr lang="lt-LT" smtClean="0"/>
              <a:t>2022-01-05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t-LT"/>
              <a:t>JONAVOS JERONIMO RALIO GIMNAZIJA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AD58-D2C4-49D6-BF39-F79BA7E09D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885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77" y="456020"/>
            <a:ext cx="6737282" cy="6032228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4937760" y="3865615"/>
            <a:ext cx="6757415" cy="1748006"/>
          </a:xfrm>
        </p:spPr>
        <p:txBody>
          <a:bodyPr anchor="t">
            <a:normAutofit/>
          </a:bodyPr>
          <a:lstStyle/>
          <a:p>
            <a:pPr algn="r"/>
            <a:r>
              <a:rPr lang="lt-LT" sz="2900" b="1">
                <a:latin typeface="Bookman Old Style" panose="02050604050505020204" pitchFamily="18" charset="0"/>
              </a:rPr>
              <a:t>Human Response to Environmental Issues</a:t>
            </a:r>
            <a:br>
              <a:rPr lang="lt-LT" sz="2900" b="1">
                <a:latin typeface="Bookman Old Style" panose="02050604050505020204" pitchFamily="18" charset="0"/>
              </a:rPr>
            </a:br>
            <a:br>
              <a:rPr lang="lt-LT" sz="2900" b="1">
                <a:latin typeface="Bookman Old Style" panose="02050604050505020204" pitchFamily="18" charset="0"/>
              </a:rPr>
            </a:br>
            <a:r>
              <a:rPr lang="lt-LT" sz="2900" b="1">
                <a:latin typeface="Bookman Old Style" panose="02050604050505020204" pitchFamily="18" charset="0"/>
              </a:rPr>
              <a:t>presented by Aušrinė Živaitienė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7516365" y="917226"/>
            <a:ext cx="4178808" cy="2948389"/>
          </a:xfrm>
        </p:spPr>
        <p:txBody>
          <a:bodyPr anchor="b">
            <a:normAutofit/>
          </a:bodyPr>
          <a:lstStyle/>
          <a:p>
            <a:pPr algn="r"/>
            <a:r>
              <a:rPr lang="lt-LT"/>
              <a:t>December 10, 2021</a:t>
            </a: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7516368" y="384048"/>
            <a:ext cx="4178805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lt-LT" sz="1100">
                <a:solidFill>
                  <a:schemeClr val="tx1">
                    <a:alpha val="80000"/>
                  </a:schemeClr>
                </a:solidFill>
              </a:rPr>
              <a:t>JONAVOS JERONIMO RALIO GIMNAZIJA</a:t>
            </a: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2" y="2934031"/>
            <a:ext cx="2659124" cy="2433099"/>
          </a:xfrm>
          <a:prstGeom prst="rect">
            <a:avLst/>
          </a:prstGeom>
        </p:spPr>
      </p:pic>
      <p:pic>
        <p:nvPicPr>
          <p:cNvPr id="8" name="Paveikslėlis 7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511FA988-18E7-4F1F-8798-822523F43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77" y="1138176"/>
            <a:ext cx="2135083" cy="2135083"/>
          </a:xfrm>
          <a:prstGeom prst="rect">
            <a:avLst/>
          </a:prstGeom>
        </p:spPr>
      </p:pic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B2D4AD58-D2C4-49D6-BF39-F79BA7E09DD8}" type="slidenum">
              <a:rPr lang="lt-LT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lt-L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8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91" y="643467"/>
            <a:ext cx="2265225" cy="24357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aveikslėlis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4031306"/>
            <a:ext cx="2927072" cy="1990409"/>
          </a:xfrm>
          <a:prstGeom prst="rect">
            <a:avLst/>
          </a:prstGeom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321732" y="6557043"/>
            <a:ext cx="4114800" cy="2743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lt-LT">
                <a:solidFill>
                  <a:schemeClr val="bg1"/>
                </a:solidFill>
              </a:rPr>
              <a:t>JONAVOS JERONIMO RALIO GIMNAZIJA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69" y="2265156"/>
            <a:ext cx="3581061" cy="232768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460" y="788384"/>
            <a:ext cx="2927072" cy="2107491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460" y="3997779"/>
            <a:ext cx="2927071" cy="2041631"/>
          </a:xfrm>
          <a:prstGeom prst="rect">
            <a:avLst/>
          </a:prstGeom>
        </p:spPr>
      </p:pic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10917767" y="6557043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lt-LT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lt-L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1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aveikslėlis 12"/>
          <p:cNvPicPr>
            <a:picLocks noChangeAspect="1"/>
          </p:cNvPicPr>
          <p:nvPr/>
        </p:nvPicPr>
        <p:blipFill rotWithShape="1">
          <a:blip r:embed="rId2"/>
          <a:srcRect l="4325" r="11423" b="1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90" b="-2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4"/>
          <a:srcRect t="11098" r="2" b="2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33032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JONAVOS JERONIMO RALIO GIMNAZIJA</a:t>
            </a:r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" r="2311" b="-1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6"/>
          <a:srcRect r="3" b="3337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 b="3328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9986682" y="6356350"/>
            <a:ext cx="13671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4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urinio vietos rezervavimo ženklas 6"/>
          <p:cNvSpPr>
            <a:spLocks noGrp="1"/>
          </p:cNvSpPr>
          <p:nvPr>
            <p:ph sz="half" idx="1"/>
          </p:nvPr>
        </p:nvSpPr>
        <p:spPr>
          <a:xfrm>
            <a:off x="244699" y="1283769"/>
            <a:ext cx="5775101" cy="48931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t-LT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Identify what you consider to be the most </a:t>
            </a:r>
            <a:r>
              <a:rPr lang="lt-LT" sz="2400" dirty="0" err="1">
                <a:latin typeface="Bookman Old Style" panose="02050604050505020204" pitchFamily="18" charset="0"/>
              </a:rPr>
              <a:t>complicated</a:t>
            </a:r>
            <a:r>
              <a:rPr lang="lt-LT" sz="2400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environmental problem for the European Union;</a:t>
            </a:r>
            <a:endParaRPr lang="lt-LT" sz="2400" dirty="0">
              <a:latin typeface="Bookman Old Style" panose="02050604050505020204" pitchFamily="18" charset="0"/>
            </a:endParaRPr>
          </a:p>
          <a:p>
            <a:endParaRPr lang="lt-LT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 Discuss and write two solutions to this problem. </a:t>
            </a:r>
            <a:r>
              <a:rPr lang="lt-LT" sz="2400" dirty="0" err="1">
                <a:latin typeface="Bookman Old Style" panose="02050604050505020204" pitchFamily="18" charset="0"/>
              </a:rPr>
              <a:t>Present</a:t>
            </a:r>
            <a:r>
              <a:rPr lang="lt-LT" sz="2400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them</a:t>
            </a:r>
            <a:r>
              <a:rPr lang="lt-LT" sz="2400" dirty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Bookman Old Style" panose="02050604050505020204" pitchFamily="18" charset="0"/>
            </a:endParaRPr>
          </a:p>
          <a:p>
            <a:r>
              <a:rPr lang="en-US" sz="2400" dirty="0">
                <a:latin typeface="Bookman Old Style" panose="02050604050505020204" pitchFamily="18" charset="0"/>
              </a:rPr>
              <a:t>How can each of us contribute to the environment?  Try to portray it visually.</a:t>
            </a:r>
          </a:p>
          <a:p>
            <a:endParaRPr lang="en-US" sz="2400" dirty="0">
              <a:latin typeface="Bookman Old Style" panose="02050604050505020204" pitchFamily="18" charset="0"/>
            </a:endParaRPr>
          </a:p>
          <a:p>
            <a:endParaRPr lang="lt-LT" sz="2400" dirty="0">
              <a:latin typeface="Bookman Old Style" panose="02050604050505020204" pitchFamily="18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6662" y="1283769"/>
            <a:ext cx="3907875" cy="3889585"/>
          </a:xfrm>
          <a:prstGeom prst="rect">
            <a:avLst/>
          </a:prstGeom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5177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729" y="643467"/>
            <a:ext cx="7354542" cy="5571066"/>
          </a:xfrm>
          <a:prstGeom prst="rect">
            <a:avLst/>
          </a:prstGeom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8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t-LT"/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lt-LT"/>
              <a:pPr>
                <a:spcAft>
                  <a:spcPts val="600"/>
                </a:spcAft>
              </a:pPr>
              <a:t>2</a:t>
            </a:fld>
            <a:endParaRPr lang="lt-LT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1" y="643467"/>
            <a:ext cx="7282437" cy="5571065"/>
          </a:xfrm>
          <a:prstGeom prst="rect">
            <a:avLst/>
          </a:prstGeom>
          <a:ln>
            <a:noFill/>
          </a:ln>
        </p:spPr>
      </p:pic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2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CC09A3-5BA9-4BE1-BDA2-E8B715896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4" b="1133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4587610" y="6356350"/>
            <a:ext cx="301678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t-LT"/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lt-LT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lt-LT">
              <a:solidFill>
                <a:srgbClr val="FFFFFF"/>
              </a:solidFill>
            </a:endParaRPr>
          </a:p>
        </p:txBody>
      </p:sp>
      <p:graphicFrame>
        <p:nvGraphicFramePr>
          <p:cNvPr id="7" name="Turinio vietos rezervavimo ženklas 2">
            <a:extLst>
              <a:ext uri="{FF2B5EF4-FFF2-40B4-BE49-F238E27FC236}">
                <a16:creationId xmlns:a16="http://schemas.microsoft.com/office/drawing/2014/main" id="{8C2FDB5F-DD6A-4B65-B626-F726F03753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717606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519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8529" y="1010222"/>
            <a:ext cx="3903172" cy="3891924"/>
          </a:xfrm>
          <a:prstGeom prst="rect">
            <a:avLst/>
          </a:prstGeom>
        </p:spPr>
      </p:pic>
      <p:graphicFrame>
        <p:nvGraphicFramePr>
          <p:cNvPr id="11" name="Turinio vietos rezervavimo ženklas 8">
            <a:extLst>
              <a:ext uri="{FF2B5EF4-FFF2-40B4-BE49-F238E27FC236}">
                <a16:creationId xmlns:a16="http://schemas.microsoft.com/office/drawing/2014/main" id="{700E22A9-CC90-4CE2-B653-FBE72E37732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15264418"/>
              </p:ext>
            </p:extLst>
          </p:nvPr>
        </p:nvGraphicFramePr>
        <p:xfrm>
          <a:off x="5241701" y="1323975"/>
          <a:ext cx="6684136" cy="4852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/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4AD58-D2C4-49D6-BF39-F79BA7E09DD8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1676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2"/>
          <a:srcRect l="5683" r="2125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Vilnius was declared the greenest city in Europe for the second year in a row and the third in the world </a:t>
            </a:r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(61% of the city's total area is green zones)</a:t>
            </a:r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12" r="2647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6340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10455400" y="6356350"/>
            <a:ext cx="898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18557"/>
            <a:ext cx="5294716" cy="262088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661889"/>
            <a:ext cx="5294715" cy="3534222"/>
          </a:xfrm>
          <a:prstGeom prst="rect">
            <a:avLst/>
          </a:prstGeom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5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721453"/>
            <a:ext cx="5294716" cy="34150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661889"/>
            <a:ext cx="5294715" cy="3534222"/>
          </a:xfrm>
          <a:prstGeom prst="rect">
            <a:avLst/>
          </a:prstGeom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6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5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4" r="1175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2D4AD58-D2C4-49D6-BF39-F79BA7E09DD8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7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t-LT"/>
              <a:t>JONAVOS JERONIMO RALIO GIMNAZIJA</a:t>
            </a: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4AD58-D2C4-49D6-BF39-F79BA7E09DD8}" type="slidenum">
              <a:rPr lang="lt-LT" smtClean="0"/>
              <a:pPr>
                <a:spcAft>
                  <a:spcPts val="600"/>
                </a:spcAft>
              </a:pPr>
              <a:t>9</a:t>
            </a:fld>
            <a:endParaRPr lang="lt-LT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30" y="643467"/>
            <a:ext cx="8192740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854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297</Words>
  <Application>Microsoft Office PowerPoint</Application>
  <PresentationFormat>Plačiaekranė</PresentationFormat>
  <Paragraphs>44</Paragraphs>
  <Slides>13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Calibri</vt:lpstr>
      <vt:lpstr>Calibri Light</vt:lpstr>
      <vt:lpstr>„Office“ tema</vt:lpstr>
      <vt:lpstr>Human Response to Environmental Issues  presented by Aušrinė Živaitienė</vt:lpstr>
      <vt:lpstr>„PowerPoint“ pateiktis</vt:lpstr>
      <vt:lpstr>„PowerPoint“ pateiktis</vt:lpstr>
      <vt:lpstr>„PowerPoint“ pateiktis</vt:lpstr>
      <vt:lpstr>Vilnius was declared the greenest city in Europe for the second year in a row and the third in the world  (61% of the city's total area is green zones) 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Žmogaus atsakas į aplinkosaugos problemas</dc:title>
  <dc:creator>Admin</dc:creator>
  <cp:lastModifiedBy>RITA LAMOKOVSKIENĖ</cp:lastModifiedBy>
  <cp:revision>24</cp:revision>
  <dcterms:created xsi:type="dcterms:W3CDTF">2021-12-09T17:35:07Z</dcterms:created>
  <dcterms:modified xsi:type="dcterms:W3CDTF">2022-01-05T08:05:18Z</dcterms:modified>
</cp:coreProperties>
</file>