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9" r:id="rId5"/>
    <p:sldId id="262" r:id="rId6"/>
    <p:sldId id="261" r:id="rId7"/>
    <p:sldId id="264" r:id="rId8"/>
    <p:sldId id="266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EF6C4F-167C-4E9B-BECD-CC39DBBF93D6}" v="34" dt="2021-04-07T10:13:11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Moldoveanu" userId="1abf6e796dc6e118" providerId="LiveId" clId="{ADEF6C4F-167C-4E9B-BECD-CC39DBBF93D6}"/>
    <pc:docChg chg="undo custSel addSld delSld modSld">
      <pc:chgData name="Cristina Moldoveanu" userId="1abf6e796dc6e118" providerId="LiveId" clId="{ADEF6C4F-167C-4E9B-BECD-CC39DBBF93D6}" dt="2021-04-07T10:36:15.498" v="994" actId="20577"/>
      <pc:docMkLst>
        <pc:docMk/>
      </pc:docMkLst>
      <pc:sldChg chg="addSp modSp new mod setBg">
        <pc:chgData name="Cristina Moldoveanu" userId="1abf6e796dc6e118" providerId="LiveId" clId="{ADEF6C4F-167C-4E9B-BECD-CC39DBBF93D6}" dt="2021-04-07T10:36:01.118" v="993" actId="20577"/>
        <pc:sldMkLst>
          <pc:docMk/>
          <pc:sldMk cId="3451667945" sldId="256"/>
        </pc:sldMkLst>
        <pc:spChg chg="mod">
          <ac:chgData name="Cristina Moldoveanu" userId="1abf6e796dc6e118" providerId="LiveId" clId="{ADEF6C4F-167C-4E9B-BECD-CC39DBBF93D6}" dt="2021-03-15T09:08:56.823" v="29" actId="113"/>
          <ac:spMkLst>
            <pc:docMk/>
            <pc:sldMk cId="3451667945" sldId="256"/>
            <ac:spMk id="2" creationId="{194D390C-12B1-4ED6-A0E3-2A0A67C2A1AE}"/>
          </ac:spMkLst>
        </pc:spChg>
        <pc:spChg chg="mod">
          <ac:chgData name="Cristina Moldoveanu" userId="1abf6e796dc6e118" providerId="LiveId" clId="{ADEF6C4F-167C-4E9B-BECD-CC39DBBF93D6}" dt="2021-04-07T10:36:01.118" v="993" actId="20577"/>
          <ac:spMkLst>
            <pc:docMk/>
            <pc:sldMk cId="3451667945" sldId="256"/>
            <ac:spMk id="3" creationId="{8E29E453-774A-4168-B414-18E7840BC16C}"/>
          </ac:spMkLst>
        </pc:spChg>
        <pc:spChg chg="add">
          <ac:chgData name="Cristina Moldoveanu" userId="1abf6e796dc6e118" providerId="LiveId" clId="{ADEF6C4F-167C-4E9B-BECD-CC39DBBF93D6}" dt="2021-03-15T09:08:27.667" v="2" actId="26606"/>
          <ac:spMkLst>
            <pc:docMk/>
            <pc:sldMk cId="3451667945" sldId="256"/>
            <ac:spMk id="10" creationId="{87CC2527-562A-4F69-B487-4371E5B243E7}"/>
          </ac:spMkLst>
        </pc:spChg>
        <pc:picChg chg="add mod ord">
          <ac:chgData name="Cristina Moldoveanu" userId="1abf6e796dc6e118" providerId="LiveId" clId="{ADEF6C4F-167C-4E9B-BECD-CC39DBBF93D6}" dt="2021-03-15T09:08:27.991" v="4" actId="962"/>
          <ac:picMkLst>
            <pc:docMk/>
            <pc:sldMk cId="3451667945" sldId="256"/>
            <ac:picMk id="5" creationId="{142E5C62-ABE4-4D15-9056-5CD56DB6A1E0}"/>
          </ac:picMkLst>
        </pc:picChg>
        <pc:cxnChg chg="add">
          <ac:chgData name="Cristina Moldoveanu" userId="1abf6e796dc6e118" providerId="LiveId" clId="{ADEF6C4F-167C-4E9B-BECD-CC39DBBF93D6}" dt="2021-03-15T09:08:27.667" v="2" actId="26606"/>
          <ac:cxnSpMkLst>
            <pc:docMk/>
            <pc:sldMk cId="3451667945" sldId="256"/>
            <ac:cxnSpMk id="12" creationId="{BCDAEC91-5BCE-4B55-9CC0-43EF94CB734B}"/>
          </ac:cxnSpMkLst>
        </pc:cxnChg>
      </pc:sldChg>
      <pc:sldChg chg="addSp delSp modSp new mod setBg setClrOvrMap">
        <pc:chgData name="Cristina Moldoveanu" userId="1abf6e796dc6e118" providerId="LiveId" clId="{ADEF6C4F-167C-4E9B-BECD-CC39DBBF93D6}" dt="2021-04-07T10:36:15.498" v="994" actId="20577"/>
        <pc:sldMkLst>
          <pc:docMk/>
          <pc:sldMk cId="11797880" sldId="257"/>
        </pc:sldMkLst>
        <pc:spChg chg="mod">
          <ac:chgData name="Cristina Moldoveanu" userId="1abf6e796dc6e118" providerId="LiveId" clId="{ADEF6C4F-167C-4E9B-BECD-CC39DBBF93D6}" dt="2021-04-07T10:36:15.498" v="994" actId="20577"/>
          <ac:spMkLst>
            <pc:docMk/>
            <pc:sldMk cId="11797880" sldId="257"/>
            <ac:spMk id="2" creationId="{702828D6-27EA-4A9B-BA12-8918C411BF27}"/>
          </ac:spMkLst>
        </pc:spChg>
        <pc:spChg chg="del">
          <ac:chgData name="Cristina Moldoveanu" userId="1abf6e796dc6e118" providerId="LiveId" clId="{ADEF6C4F-167C-4E9B-BECD-CC39DBBF93D6}" dt="2021-03-15T09:09:24.429" v="68"/>
          <ac:spMkLst>
            <pc:docMk/>
            <pc:sldMk cId="11797880" sldId="257"/>
            <ac:spMk id="3" creationId="{C12B1318-2B78-47F2-B4C1-BC9CAE3E6184}"/>
          </ac:spMkLst>
        </pc:spChg>
        <pc:spChg chg="add">
          <ac:chgData name="Cristina Moldoveanu" userId="1abf6e796dc6e118" providerId="LiveId" clId="{ADEF6C4F-167C-4E9B-BECD-CC39DBBF93D6}" dt="2021-03-15T09:25:44.959" v="408" actId="26606"/>
          <ac:spMkLst>
            <pc:docMk/>
            <pc:sldMk cId="11797880" sldId="257"/>
            <ac:spMk id="10" creationId="{0E91F5CA-B392-444C-88E3-BF5BAAEBDEB0}"/>
          </ac:spMkLst>
        </pc:spChg>
        <pc:spChg chg="add">
          <ac:chgData name="Cristina Moldoveanu" userId="1abf6e796dc6e118" providerId="LiveId" clId="{ADEF6C4F-167C-4E9B-BECD-CC39DBBF93D6}" dt="2021-03-15T09:25:44.959" v="408" actId="26606"/>
          <ac:spMkLst>
            <pc:docMk/>
            <pc:sldMk cId="11797880" sldId="257"/>
            <ac:spMk id="12" creationId="{0459807F-B6FA-44D3-9A53-C55B6B56884A}"/>
          </ac:spMkLst>
        </pc:spChg>
        <pc:picChg chg="add mod">
          <ac:chgData name="Cristina Moldoveanu" userId="1abf6e796dc6e118" providerId="LiveId" clId="{ADEF6C4F-167C-4E9B-BECD-CC39DBBF93D6}" dt="2021-03-15T09:25:44.959" v="408" actId="26606"/>
          <ac:picMkLst>
            <pc:docMk/>
            <pc:sldMk cId="11797880" sldId="257"/>
            <ac:picMk id="5" creationId="{F9FB2EDC-F84A-4239-B457-60D21A7A1F94}"/>
          </ac:picMkLst>
        </pc:picChg>
      </pc:sldChg>
      <pc:sldChg chg="addSp delSp modSp new mod modAnim">
        <pc:chgData name="Cristina Moldoveanu" userId="1abf6e796dc6e118" providerId="LiveId" clId="{ADEF6C4F-167C-4E9B-BECD-CC39DBBF93D6}" dt="2021-03-15T13:14:55.163" v="956" actId="1076"/>
        <pc:sldMkLst>
          <pc:docMk/>
          <pc:sldMk cId="1390366079" sldId="258"/>
        </pc:sldMkLst>
        <pc:spChg chg="del">
          <ac:chgData name="Cristina Moldoveanu" userId="1abf6e796dc6e118" providerId="LiveId" clId="{ADEF6C4F-167C-4E9B-BECD-CC39DBBF93D6}" dt="2021-03-15T09:12:35.506" v="133"/>
          <ac:spMkLst>
            <pc:docMk/>
            <pc:sldMk cId="1390366079" sldId="258"/>
            <ac:spMk id="3" creationId="{6BACE2D3-9D03-45C6-8F38-53DC61C2BF67}"/>
          </ac:spMkLst>
        </pc:spChg>
        <pc:picChg chg="add mod">
          <ac:chgData name="Cristina Moldoveanu" userId="1abf6e796dc6e118" providerId="LiveId" clId="{ADEF6C4F-167C-4E9B-BECD-CC39DBBF93D6}" dt="2021-03-15T13:14:55.163" v="956" actId="1076"/>
          <ac:picMkLst>
            <pc:docMk/>
            <pc:sldMk cId="1390366079" sldId="258"/>
            <ac:picMk id="4" creationId="{319BE5F4-526C-4A3C-9F89-988DA994699A}"/>
          </ac:picMkLst>
        </pc:picChg>
      </pc:sldChg>
      <pc:sldChg chg="addSp delSp modSp new mod setBg setClrOvrMap">
        <pc:chgData name="Cristina Moldoveanu" userId="1abf6e796dc6e118" providerId="LiveId" clId="{ADEF6C4F-167C-4E9B-BECD-CC39DBBF93D6}" dt="2021-04-07T10:13:16.587" v="959" actId="20577"/>
        <pc:sldMkLst>
          <pc:docMk/>
          <pc:sldMk cId="251710696" sldId="259"/>
        </pc:sldMkLst>
        <pc:spChg chg="mod">
          <ac:chgData name="Cristina Moldoveanu" userId="1abf6e796dc6e118" providerId="LiveId" clId="{ADEF6C4F-167C-4E9B-BECD-CC39DBBF93D6}" dt="2021-04-07T10:13:16.587" v="959" actId="20577"/>
          <ac:spMkLst>
            <pc:docMk/>
            <pc:sldMk cId="251710696" sldId="259"/>
            <ac:spMk id="2" creationId="{067C8A32-26DA-4B20-805D-1DBB335ED3F1}"/>
          </ac:spMkLst>
        </pc:spChg>
        <pc:spChg chg="mod">
          <ac:chgData name="Cristina Moldoveanu" userId="1abf6e796dc6e118" providerId="LiveId" clId="{ADEF6C4F-167C-4E9B-BECD-CC39DBBF93D6}" dt="2021-03-15T09:24:43.906" v="327" actId="20577"/>
          <ac:spMkLst>
            <pc:docMk/>
            <pc:sldMk cId="251710696" sldId="259"/>
            <ac:spMk id="3" creationId="{A62F7B09-B479-4B9E-9EE0-20E08BBA6646}"/>
          </ac:spMkLst>
        </pc:spChg>
        <pc:spChg chg="add del">
          <ac:chgData name="Cristina Moldoveanu" userId="1abf6e796dc6e118" providerId="LiveId" clId="{ADEF6C4F-167C-4E9B-BECD-CC39DBBF93D6}" dt="2021-03-15T09:22:22.494" v="306" actId="26606"/>
          <ac:spMkLst>
            <pc:docMk/>
            <pc:sldMk cId="251710696" sldId="259"/>
            <ac:spMk id="10" creationId="{9228552E-C8B1-4A80-8448-0787CE0FC704}"/>
          </ac:spMkLst>
        </pc:spChg>
        <pc:spChg chg="add del">
          <ac:chgData name="Cristina Moldoveanu" userId="1abf6e796dc6e118" providerId="LiveId" clId="{ADEF6C4F-167C-4E9B-BECD-CC39DBBF93D6}" dt="2021-03-15T09:22:22.486" v="305" actId="26606"/>
          <ac:spMkLst>
            <pc:docMk/>
            <pc:sldMk cId="251710696" sldId="259"/>
            <ac:spMk id="15" creationId="{2C61293E-6EBE-43EF-A52C-9BEBFD7679D4}"/>
          </ac:spMkLst>
        </pc:spChg>
        <pc:spChg chg="add del">
          <ac:chgData name="Cristina Moldoveanu" userId="1abf6e796dc6e118" providerId="LiveId" clId="{ADEF6C4F-167C-4E9B-BECD-CC39DBBF93D6}" dt="2021-03-15T09:22:22.486" v="305" actId="26606"/>
          <ac:spMkLst>
            <pc:docMk/>
            <pc:sldMk cId="251710696" sldId="259"/>
            <ac:spMk id="17" creationId="{21540236-BFD5-4A9D-8840-4703E7F76825}"/>
          </ac:spMkLst>
        </pc:spChg>
        <pc:spChg chg="add del">
          <ac:chgData name="Cristina Moldoveanu" userId="1abf6e796dc6e118" providerId="LiveId" clId="{ADEF6C4F-167C-4E9B-BECD-CC39DBBF93D6}" dt="2021-03-15T09:24:11.691" v="321" actId="26606"/>
          <ac:spMkLst>
            <pc:docMk/>
            <pc:sldMk cId="251710696" sldId="259"/>
            <ac:spMk id="19" creationId="{9228552E-C8B1-4A80-8448-0787CE0FC704}"/>
          </ac:spMkLst>
        </pc:spChg>
        <pc:spChg chg="add del">
          <ac:chgData name="Cristina Moldoveanu" userId="1abf6e796dc6e118" providerId="LiveId" clId="{ADEF6C4F-167C-4E9B-BECD-CC39DBBF93D6}" dt="2021-03-15T09:23:44.062" v="312" actId="26606"/>
          <ac:spMkLst>
            <pc:docMk/>
            <pc:sldMk cId="251710696" sldId="259"/>
            <ac:spMk id="24" creationId="{9228552E-C8B1-4A80-8448-0787CE0FC704}"/>
          </ac:spMkLst>
        </pc:spChg>
        <pc:spChg chg="add del">
          <ac:chgData name="Cristina Moldoveanu" userId="1abf6e796dc6e118" providerId="LiveId" clId="{ADEF6C4F-167C-4E9B-BECD-CC39DBBF93D6}" dt="2021-03-15T09:23:49.728" v="314" actId="26606"/>
          <ac:spMkLst>
            <pc:docMk/>
            <pc:sldMk cId="251710696" sldId="259"/>
            <ac:spMk id="26" creationId="{081E4A58-353D-44AE-B2FC-2A74E2E400F7}"/>
          </ac:spMkLst>
        </pc:spChg>
        <pc:spChg chg="add del">
          <ac:chgData name="Cristina Moldoveanu" userId="1abf6e796dc6e118" providerId="LiveId" clId="{ADEF6C4F-167C-4E9B-BECD-CC39DBBF93D6}" dt="2021-03-15T09:23:49.728" v="314" actId="26606"/>
          <ac:spMkLst>
            <pc:docMk/>
            <pc:sldMk cId="251710696" sldId="259"/>
            <ac:spMk id="27" creationId="{21ED5FCA-9564-42B4-9F52-2CCED8ED60CA}"/>
          </ac:spMkLst>
        </pc:spChg>
        <pc:spChg chg="add del">
          <ac:chgData name="Cristina Moldoveanu" userId="1abf6e796dc6e118" providerId="LiveId" clId="{ADEF6C4F-167C-4E9B-BECD-CC39DBBF93D6}" dt="2021-03-15T09:23:54.685" v="316" actId="26606"/>
          <ac:spMkLst>
            <pc:docMk/>
            <pc:sldMk cId="251710696" sldId="259"/>
            <ac:spMk id="28" creationId="{55D4142C-5077-457F-A6AD-3FECFDB39685}"/>
          </ac:spMkLst>
        </pc:spChg>
        <pc:spChg chg="add del">
          <ac:chgData name="Cristina Moldoveanu" userId="1abf6e796dc6e118" providerId="LiveId" clId="{ADEF6C4F-167C-4E9B-BECD-CC39DBBF93D6}" dt="2021-03-15T09:23:54.685" v="316" actId="26606"/>
          <ac:spMkLst>
            <pc:docMk/>
            <pc:sldMk cId="251710696" sldId="259"/>
            <ac:spMk id="29" creationId="{9AA72BD9-2C5A-4EDC-931F-5AA08EACA0F3}"/>
          </ac:spMkLst>
        </pc:spChg>
        <pc:spChg chg="add del">
          <ac:chgData name="Cristina Moldoveanu" userId="1abf6e796dc6e118" providerId="LiveId" clId="{ADEF6C4F-167C-4E9B-BECD-CC39DBBF93D6}" dt="2021-03-15T09:23:54.685" v="316" actId="26606"/>
          <ac:spMkLst>
            <pc:docMk/>
            <pc:sldMk cId="251710696" sldId="259"/>
            <ac:spMk id="30" creationId="{7A5F0580-5EE9-419F-96EE-B6529EF6E7D0}"/>
          </ac:spMkLst>
        </pc:spChg>
        <pc:spChg chg="add del">
          <ac:chgData name="Cristina Moldoveanu" userId="1abf6e796dc6e118" providerId="LiveId" clId="{ADEF6C4F-167C-4E9B-BECD-CC39DBBF93D6}" dt="2021-03-15T09:23:54.685" v="316" actId="26606"/>
          <ac:spMkLst>
            <pc:docMk/>
            <pc:sldMk cId="251710696" sldId="259"/>
            <ac:spMk id="31" creationId="{DD3981AC-7B61-4947-BCF3-F7AA7FA385B9}"/>
          </ac:spMkLst>
        </pc:spChg>
        <pc:spChg chg="add del">
          <ac:chgData name="Cristina Moldoveanu" userId="1abf6e796dc6e118" providerId="LiveId" clId="{ADEF6C4F-167C-4E9B-BECD-CC39DBBF93D6}" dt="2021-03-15T09:23:59.201" v="318" actId="26606"/>
          <ac:spMkLst>
            <pc:docMk/>
            <pc:sldMk cId="251710696" sldId="259"/>
            <ac:spMk id="33" creationId="{9228552E-C8B1-4A80-8448-0787CE0FC704}"/>
          </ac:spMkLst>
        </pc:spChg>
        <pc:spChg chg="add del">
          <ac:chgData name="Cristina Moldoveanu" userId="1abf6e796dc6e118" providerId="LiveId" clId="{ADEF6C4F-167C-4E9B-BECD-CC39DBBF93D6}" dt="2021-03-15T09:24:11.669" v="320" actId="26606"/>
          <ac:spMkLst>
            <pc:docMk/>
            <pc:sldMk cId="251710696" sldId="259"/>
            <ac:spMk id="35" creationId="{3CD9DF72-87A3-404E-A828-84CBF11A8303}"/>
          </ac:spMkLst>
        </pc:spChg>
        <pc:spChg chg="add del">
          <ac:chgData name="Cristina Moldoveanu" userId="1abf6e796dc6e118" providerId="LiveId" clId="{ADEF6C4F-167C-4E9B-BECD-CC39DBBF93D6}" dt="2021-03-15T09:24:19.080" v="323" actId="26606"/>
          <ac:spMkLst>
            <pc:docMk/>
            <pc:sldMk cId="251710696" sldId="259"/>
            <ac:spMk id="38" creationId="{7C432AFE-B3D2-4BFF-BF8F-96C27AFF1AC7}"/>
          </ac:spMkLst>
        </pc:spChg>
        <pc:spChg chg="add del">
          <ac:chgData name="Cristina Moldoveanu" userId="1abf6e796dc6e118" providerId="LiveId" clId="{ADEF6C4F-167C-4E9B-BECD-CC39DBBF93D6}" dt="2021-03-15T09:24:19.080" v="323" actId="26606"/>
          <ac:spMkLst>
            <pc:docMk/>
            <pc:sldMk cId="251710696" sldId="259"/>
            <ac:spMk id="39" creationId="{AF2F604E-43BE-4DC3-B983-E071523364F8}"/>
          </ac:spMkLst>
        </pc:spChg>
        <pc:spChg chg="add del">
          <ac:chgData name="Cristina Moldoveanu" userId="1abf6e796dc6e118" providerId="LiveId" clId="{ADEF6C4F-167C-4E9B-BECD-CC39DBBF93D6}" dt="2021-03-15T09:24:19.080" v="323" actId="26606"/>
          <ac:spMkLst>
            <pc:docMk/>
            <pc:sldMk cId="251710696" sldId="259"/>
            <ac:spMk id="40" creationId="{08C9B587-E65E-4B52-B37C-ABEBB6E87928}"/>
          </ac:spMkLst>
        </pc:spChg>
        <pc:spChg chg="add">
          <ac:chgData name="Cristina Moldoveanu" userId="1abf6e796dc6e118" providerId="LiveId" clId="{ADEF6C4F-167C-4E9B-BECD-CC39DBBF93D6}" dt="2021-03-15T09:24:19.080" v="323" actId="26606"/>
          <ac:spMkLst>
            <pc:docMk/>
            <pc:sldMk cId="251710696" sldId="259"/>
            <ac:spMk id="45" creationId="{F13C74B1-5B17-4795-BED0-7140497B445A}"/>
          </ac:spMkLst>
        </pc:spChg>
        <pc:spChg chg="add">
          <ac:chgData name="Cristina Moldoveanu" userId="1abf6e796dc6e118" providerId="LiveId" clId="{ADEF6C4F-167C-4E9B-BECD-CC39DBBF93D6}" dt="2021-03-15T09:24:19.080" v="323" actId="26606"/>
          <ac:spMkLst>
            <pc:docMk/>
            <pc:sldMk cId="251710696" sldId="259"/>
            <ac:spMk id="47" creationId="{D4974D33-8DC5-464E-8C6D-BE58F0669C17}"/>
          </ac:spMkLst>
        </pc:spChg>
        <pc:picChg chg="add del mod ord">
          <ac:chgData name="Cristina Moldoveanu" userId="1abf6e796dc6e118" providerId="LiveId" clId="{ADEF6C4F-167C-4E9B-BECD-CC39DBBF93D6}" dt="2021-03-15T09:23:27.606" v="307" actId="478"/>
          <ac:picMkLst>
            <pc:docMk/>
            <pc:sldMk cId="251710696" sldId="259"/>
            <ac:picMk id="5" creationId="{46077858-8DC3-417C-AD97-0F97C8F4DA2C}"/>
          </ac:picMkLst>
        </pc:picChg>
        <pc:picChg chg="add mod ord">
          <ac:chgData name="Cristina Moldoveanu" userId="1abf6e796dc6e118" providerId="LiveId" clId="{ADEF6C4F-167C-4E9B-BECD-CC39DBBF93D6}" dt="2021-03-15T09:24:19.080" v="323" actId="26606"/>
          <ac:picMkLst>
            <pc:docMk/>
            <pc:sldMk cId="251710696" sldId="259"/>
            <ac:picMk id="7" creationId="{CEA98A62-1EAE-4742-A7BD-FC06D111F685}"/>
          </ac:picMkLst>
        </pc:picChg>
        <pc:cxnChg chg="add del">
          <ac:chgData name="Cristina Moldoveanu" userId="1abf6e796dc6e118" providerId="LiveId" clId="{ADEF6C4F-167C-4E9B-BECD-CC39DBBF93D6}" dt="2021-03-15T09:24:11.669" v="320" actId="26606"/>
          <ac:cxnSpMkLst>
            <pc:docMk/>
            <pc:sldMk cId="251710696" sldId="259"/>
            <ac:cxnSpMk id="36" creationId="{20E3A342-4D61-4E3F-AF90-1AB42AEB96CC}"/>
          </ac:cxnSpMkLst>
        </pc:cxnChg>
      </pc:sldChg>
      <pc:sldChg chg="add del">
        <pc:chgData name="Cristina Moldoveanu" userId="1abf6e796dc6e118" providerId="LiveId" clId="{ADEF6C4F-167C-4E9B-BECD-CC39DBBF93D6}" dt="2021-03-15T09:28:11.086" v="573" actId="47"/>
        <pc:sldMkLst>
          <pc:docMk/>
          <pc:sldMk cId="3722857569" sldId="260"/>
        </pc:sldMkLst>
      </pc:sldChg>
      <pc:sldChg chg="modSp add mod">
        <pc:chgData name="Cristina Moldoveanu" userId="1abf6e796dc6e118" providerId="LiveId" clId="{ADEF6C4F-167C-4E9B-BECD-CC39DBBF93D6}" dt="2021-04-07T10:35:31.045" v="960" actId="20577"/>
        <pc:sldMkLst>
          <pc:docMk/>
          <pc:sldMk cId="3575735151" sldId="261"/>
        </pc:sldMkLst>
        <pc:spChg chg="mod">
          <ac:chgData name="Cristina Moldoveanu" userId="1abf6e796dc6e118" providerId="LiveId" clId="{ADEF6C4F-167C-4E9B-BECD-CC39DBBF93D6}" dt="2021-04-07T10:35:31.045" v="960" actId="20577"/>
          <ac:spMkLst>
            <pc:docMk/>
            <pc:sldMk cId="3575735151" sldId="261"/>
            <ac:spMk id="2" creationId="{067C8A32-26DA-4B20-805D-1DBB335ED3F1}"/>
          </ac:spMkLst>
        </pc:spChg>
      </pc:sldChg>
      <pc:sldChg chg="modSp add mod">
        <pc:chgData name="Cristina Moldoveanu" userId="1abf6e796dc6e118" providerId="LiveId" clId="{ADEF6C4F-167C-4E9B-BECD-CC39DBBF93D6}" dt="2021-04-07T10:35:35.716" v="961" actId="20577"/>
        <pc:sldMkLst>
          <pc:docMk/>
          <pc:sldMk cId="313053993" sldId="262"/>
        </pc:sldMkLst>
        <pc:spChg chg="mod">
          <ac:chgData name="Cristina Moldoveanu" userId="1abf6e796dc6e118" providerId="LiveId" clId="{ADEF6C4F-167C-4E9B-BECD-CC39DBBF93D6}" dt="2021-04-07T10:35:35.716" v="961" actId="20577"/>
          <ac:spMkLst>
            <pc:docMk/>
            <pc:sldMk cId="313053993" sldId="262"/>
            <ac:spMk id="2" creationId="{067C8A32-26DA-4B20-805D-1DBB335ED3F1}"/>
          </ac:spMkLst>
        </pc:spChg>
        <pc:spChg chg="mod">
          <ac:chgData name="Cristina Moldoveanu" userId="1abf6e796dc6e118" providerId="LiveId" clId="{ADEF6C4F-167C-4E9B-BECD-CC39DBBF93D6}" dt="2021-03-15T09:27:58.371" v="572" actId="5793"/>
          <ac:spMkLst>
            <pc:docMk/>
            <pc:sldMk cId="313053993" sldId="262"/>
            <ac:spMk id="3" creationId="{A62F7B09-B479-4B9E-9EE0-20E08BBA6646}"/>
          </ac:spMkLst>
        </pc:spChg>
      </pc:sldChg>
      <pc:sldChg chg="addSp delSp modSp new del mod">
        <pc:chgData name="Cristina Moldoveanu" userId="1abf6e796dc6e118" providerId="LiveId" clId="{ADEF6C4F-167C-4E9B-BECD-CC39DBBF93D6}" dt="2021-03-15T12:19:41.698" v="756" actId="2696"/>
        <pc:sldMkLst>
          <pc:docMk/>
          <pc:sldMk cId="1615100602" sldId="263"/>
        </pc:sldMkLst>
        <pc:spChg chg="mod">
          <ac:chgData name="Cristina Moldoveanu" userId="1abf6e796dc6e118" providerId="LiveId" clId="{ADEF6C4F-167C-4E9B-BECD-CC39DBBF93D6}" dt="2021-03-15T11:28:42.249" v="695" actId="20577"/>
          <ac:spMkLst>
            <pc:docMk/>
            <pc:sldMk cId="1615100602" sldId="263"/>
            <ac:spMk id="2" creationId="{621B6483-D5C3-4307-A974-B813DF1597B0}"/>
          </ac:spMkLst>
        </pc:spChg>
        <pc:spChg chg="del">
          <ac:chgData name="Cristina Moldoveanu" userId="1abf6e796dc6e118" providerId="LiveId" clId="{ADEF6C4F-167C-4E9B-BECD-CC39DBBF93D6}" dt="2021-03-15T12:19:17.517" v="730"/>
          <ac:spMkLst>
            <pc:docMk/>
            <pc:sldMk cId="1615100602" sldId="263"/>
            <ac:spMk id="3" creationId="{0EF54AA9-4C8D-497D-9F2C-9C2DF74182C7}"/>
          </ac:spMkLst>
        </pc:spChg>
        <pc:picChg chg="add mod">
          <ac:chgData name="Cristina Moldoveanu" userId="1abf6e796dc6e118" providerId="LiveId" clId="{ADEF6C4F-167C-4E9B-BECD-CC39DBBF93D6}" dt="2021-03-15T12:19:23.610" v="745" actId="27614"/>
          <ac:picMkLst>
            <pc:docMk/>
            <pc:sldMk cId="1615100602" sldId="263"/>
            <ac:picMk id="5" creationId="{CCE1BDCE-1FD0-4BB5-B120-9569ECAFA6CC}"/>
          </ac:picMkLst>
        </pc:picChg>
        <pc:picChg chg="add mod">
          <ac:chgData name="Cristina Moldoveanu" userId="1abf6e796dc6e118" providerId="LiveId" clId="{ADEF6C4F-167C-4E9B-BECD-CC39DBBF93D6}" dt="2021-03-15T12:19:22.248" v="735" actId="27614"/>
          <ac:picMkLst>
            <pc:docMk/>
            <pc:sldMk cId="1615100602" sldId="263"/>
            <ac:picMk id="7" creationId="{18751530-35E3-4BD7-8273-1C7046830A4C}"/>
          </ac:picMkLst>
        </pc:picChg>
        <pc:picChg chg="add mod">
          <ac:chgData name="Cristina Moldoveanu" userId="1abf6e796dc6e118" providerId="LiveId" clId="{ADEF6C4F-167C-4E9B-BECD-CC39DBBF93D6}" dt="2021-03-15T12:19:22.543" v="737" actId="27614"/>
          <ac:picMkLst>
            <pc:docMk/>
            <pc:sldMk cId="1615100602" sldId="263"/>
            <ac:picMk id="9" creationId="{E31F850E-9E24-4D6C-8B0D-DE784F2D4941}"/>
          </ac:picMkLst>
        </pc:picChg>
        <pc:picChg chg="add mod">
          <ac:chgData name="Cristina Moldoveanu" userId="1abf6e796dc6e118" providerId="LiveId" clId="{ADEF6C4F-167C-4E9B-BECD-CC39DBBF93D6}" dt="2021-03-15T12:19:17.517" v="730"/>
          <ac:picMkLst>
            <pc:docMk/>
            <pc:sldMk cId="1615100602" sldId="263"/>
            <ac:picMk id="11" creationId="{D158E0FD-4E9E-42EC-B6F8-916D8CA863ED}"/>
          </ac:picMkLst>
        </pc:picChg>
        <pc:picChg chg="add mod">
          <ac:chgData name="Cristina Moldoveanu" userId="1abf6e796dc6e118" providerId="LiveId" clId="{ADEF6C4F-167C-4E9B-BECD-CC39DBBF93D6}" dt="2021-03-15T12:19:24.559" v="750" actId="27614"/>
          <ac:picMkLst>
            <pc:docMk/>
            <pc:sldMk cId="1615100602" sldId="263"/>
            <ac:picMk id="13" creationId="{B5EB6149-67C8-4ABA-B0D3-96FD48DC4B8C}"/>
          </ac:picMkLst>
        </pc:picChg>
        <pc:picChg chg="add mod">
          <ac:chgData name="Cristina Moldoveanu" userId="1abf6e796dc6e118" providerId="LiveId" clId="{ADEF6C4F-167C-4E9B-BECD-CC39DBBF93D6}" dt="2021-03-15T12:19:22.660" v="741" actId="27614"/>
          <ac:picMkLst>
            <pc:docMk/>
            <pc:sldMk cId="1615100602" sldId="263"/>
            <ac:picMk id="15" creationId="{BDF23AD5-06C0-4C52-A29E-FAB35CE727D3}"/>
          </ac:picMkLst>
        </pc:picChg>
        <pc:picChg chg="add mod">
          <ac:chgData name="Cristina Moldoveanu" userId="1abf6e796dc6e118" providerId="LiveId" clId="{ADEF6C4F-167C-4E9B-BECD-CC39DBBF93D6}" dt="2021-03-15T12:19:23.608" v="743" actId="27614"/>
          <ac:picMkLst>
            <pc:docMk/>
            <pc:sldMk cId="1615100602" sldId="263"/>
            <ac:picMk id="17" creationId="{BC159219-4E10-4F5D-BCC8-C5444D7989A6}"/>
          </ac:picMkLst>
        </pc:picChg>
        <pc:picChg chg="add mod">
          <ac:chgData name="Cristina Moldoveanu" userId="1abf6e796dc6e118" providerId="LiveId" clId="{ADEF6C4F-167C-4E9B-BECD-CC39DBBF93D6}" dt="2021-03-15T12:19:22.544" v="739" actId="27614"/>
          <ac:picMkLst>
            <pc:docMk/>
            <pc:sldMk cId="1615100602" sldId="263"/>
            <ac:picMk id="19" creationId="{65EBABB9-8CFD-434A-8D56-C704686BC328}"/>
          </ac:picMkLst>
        </pc:picChg>
        <pc:picChg chg="add mod">
          <ac:chgData name="Cristina Moldoveanu" userId="1abf6e796dc6e118" providerId="LiveId" clId="{ADEF6C4F-167C-4E9B-BECD-CC39DBBF93D6}" dt="2021-03-15T12:19:24.560" v="751" actId="27614"/>
          <ac:picMkLst>
            <pc:docMk/>
            <pc:sldMk cId="1615100602" sldId="263"/>
            <ac:picMk id="21" creationId="{27BB1EF4-3126-4AB9-B72D-8C85F8736ED2}"/>
          </ac:picMkLst>
        </pc:picChg>
        <pc:picChg chg="add mod">
          <ac:chgData name="Cristina Moldoveanu" userId="1abf6e796dc6e118" providerId="LiveId" clId="{ADEF6C4F-167C-4E9B-BECD-CC39DBBF93D6}" dt="2021-03-15T12:19:24.561" v="752" actId="27614"/>
          <ac:picMkLst>
            <pc:docMk/>
            <pc:sldMk cId="1615100602" sldId="263"/>
            <ac:picMk id="23" creationId="{396E6DE6-D803-4C0E-8243-9DAB391C39C6}"/>
          </ac:picMkLst>
        </pc:picChg>
        <pc:picChg chg="add mod">
          <ac:chgData name="Cristina Moldoveanu" userId="1abf6e796dc6e118" providerId="LiveId" clId="{ADEF6C4F-167C-4E9B-BECD-CC39DBBF93D6}" dt="2021-03-15T12:19:21.886" v="731" actId="27614"/>
          <ac:picMkLst>
            <pc:docMk/>
            <pc:sldMk cId="1615100602" sldId="263"/>
            <ac:picMk id="25" creationId="{83C983C8-F988-437E-85A7-02D03E15CC1B}"/>
          </ac:picMkLst>
        </pc:picChg>
        <pc:picChg chg="add del mod">
          <ac:chgData name="Cristina Moldoveanu" userId="1abf6e796dc6e118" providerId="LiveId" clId="{ADEF6C4F-167C-4E9B-BECD-CC39DBBF93D6}" dt="2021-03-15T12:19:37.754" v="755" actId="478"/>
          <ac:picMkLst>
            <pc:docMk/>
            <pc:sldMk cId="1615100602" sldId="263"/>
            <ac:picMk id="27" creationId="{3120BA69-2735-4894-912C-9C0D9FA559D2}"/>
          </ac:picMkLst>
        </pc:picChg>
        <pc:picChg chg="add del mod">
          <ac:chgData name="Cristina Moldoveanu" userId="1abf6e796dc6e118" providerId="LiveId" clId="{ADEF6C4F-167C-4E9B-BECD-CC39DBBF93D6}" dt="2021-03-15T12:19:36.484" v="754" actId="478"/>
          <ac:picMkLst>
            <pc:docMk/>
            <pc:sldMk cId="1615100602" sldId="263"/>
            <ac:picMk id="29" creationId="{571CE136-BB79-4806-A35B-BDD7732BDBFD}"/>
          </ac:picMkLst>
        </pc:picChg>
        <pc:picChg chg="add del mod">
          <ac:chgData name="Cristina Moldoveanu" userId="1abf6e796dc6e118" providerId="LiveId" clId="{ADEF6C4F-167C-4E9B-BECD-CC39DBBF93D6}" dt="2021-03-15T12:19:35.940" v="753" actId="478"/>
          <ac:picMkLst>
            <pc:docMk/>
            <pc:sldMk cId="1615100602" sldId="263"/>
            <ac:picMk id="31" creationId="{3FA44EC1-EF84-4755-B34D-08EF0D7239DD}"/>
          </ac:picMkLst>
        </pc:picChg>
      </pc:sldChg>
      <pc:sldChg chg="addSp delSp modSp new mod setBg">
        <pc:chgData name="Cristina Moldoveanu" userId="1abf6e796dc6e118" providerId="LiveId" clId="{ADEF6C4F-167C-4E9B-BECD-CC39DBBF93D6}" dt="2021-03-15T09:29:51.064" v="621" actId="26606"/>
        <pc:sldMkLst>
          <pc:docMk/>
          <pc:sldMk cId="1825509986" sldId="264"/>
        </pc:sldMkLst>
        <pc:spChg chg="mod ord">
          <ac:chgData name="Cristina Moldoveanu" userId="1abf6e796dc6e118" providerId="LiveId" clId="{ADEF6C4F-167C-4E9B-BECD-CC39DBBF93D6}" dt="2021-03-15T09:29:51.064" v="621" actId="26606"/>
          <ac:spMkLst>
            <pc:docMk/>
            <pc:sldMk cId="1825509986" sldId="264"/>
            <ac:spMk id="2" creationId="{CEC85BAB-2925-4D31-8F3A-452CD6397CE8}"/>
          </ac:spMkLst>
        </pc:spChg>
        <pc:spChg chg="del">
          <ac:chgData name="Cristina Moldoveanu" userId="1abf6e796dc6e118" providerId="LiveId" clId="{ADEF6C4F-167C-4E9B-BECD-CC39DBBF93D6}" dt="2021-03-15T09:28:55.968" v="618"/>
          <ac:spMkLst>
            <pc:docMk/>
            <pc:sldMk cId="1825509986" sldId="264"/>
            <ac:spMk id="3" creationId="{51F80B91-BE94-4788-8892-90B5DE982E3F}"/>
          </ac:spMkLst>
        </pc:spChg>
        <pc:spChg chg="add del">
          <ac:chgData name="Cristina Moldoveanu" userId="1abf6e796dc6e118" providerId="LiveId" clId="{ADEF6C4F-167C-4E9B-BECD-CC39DBBF93D6}" dt="2021-03-15T09:29:51.064" v="621" actId="26606"/>
          <ac:spMkLst>
            <pc:docMk/>
            <pc:sldMk cId="1825509986" sldId="264"/>
            <ac:spMk id="10" creationId="{37C89E4B-3C9F-44B9-8B86-D9E3D112D8EC}"/>
          </ac:spMkLst>
        </pc:spChg>
        <pc:spChg chg="add">
          <ac:chgData name="Cristina Moldoveanu" userId="1abf6e796dc6e118" providerId="LiveId" clId="{ADEF6C4F-167C-4E9B-BECD-CC39DBBF93D6}" dt="2021-03-15T09:29:51.064" v="621" actId="26606"/>
          <ac:spMkLst>
            <pc:docMk/>
            <pc:sldMk cId="1825509986" sldId="264"/>
            <ac:spMk id="19" creationId="{73DE2CFE-42F2-48F0-8706-5264E012B10C}"/>
          </ac:spMkLst>
        </pc:spChg>
        <pc:picChg chg="add mod">
          <ac:chgData name="Cristina Moldoveanu" userId="1abf6e796dc6e118" providerId="LiveId" clId="{ADEF6C4F-167C-4E9B-BECD-CC39DBBF93D6}" dt="2021-03-15T09:29:51.064" v="621" actId="26606"/>
          <ac:picMkLst>
            <pc:docMk/>
            <pc:sldMk cId="1825509986" sldId="264"/>
            <ac:picMk id="5" creationId="{3EB170A1-7414-47DB-8F37-0CF4452443EB}"/>
          </ac:picMkLst>
        </pc:picChg>
        <pc:picChg chg="add mod">
          <ac:chgData name="Cristina Moldoveanu" userId="1abf6e796dc6e118" providerId="LiveId" clId="{ADEF6C4F-167C-4E9B-BECD-CC39DBBF93D6}" dt="2021-03-15T09:29:51.064" v="621" actId="26606"/>
          <ac:picMkLst>
            <pc:docMk/>
            <pc:sldMk cId="1825509986" sldId="264"/>
            <ac:picMk id="7" creationId="{254B7FCC-EAC5-4305-A86A-16C4295B23A9}"/>
          </ac:picMkLst>
        </pc:picChg>
        <pc:cxnChg chg="add del">
          <ac:chgData name="Cristina Moldoveanu" userId="1abf6e796dc6e118" providerId="LiveId" clId="{ADEF6C4F-167C-4E9B-BECD-CC39DBBF93D6}" dt="2021-03-15T09:29:51.064" v="621" actId="26606"/>
          <ac:cxnSpMkLst>
            <pc:docMk/>
            <pc:sldMk cId="1825509986" sldId="264"/>
            <ac:cxnSpMk id="12" creationId="{AA2EAA10-076F-46BD-8F0F-B9A2FB77A85C}"/>
          </ac:cxnSpMkLst>
        </pc:cxnChg>
        <pc:cxnChg chg="add del">
          <ac:chgData name="Cristina Moldoveanu" userId="1abf6e796dc6e118" providerId="LiveId" clId="{ADEF6C4F-167C-4E9B-BECD-CC39DBBF93D6}" dt="2021-03-15T09:29:51.064" v="621" actId="26606"/>
          <ac:cxnSpMkLst>
            <pc:docMk/>
            <pc:sldMk cId="1825509986" sldId="264"/>
            <ac:cxnSpMk id="14" creationId="{D891E407-403B-4764-86C9-33A56D3BCAA3}"/>
          </ac:cxnSpMkLst>
        </pc:cxnChg>
      </pc:sldChg>
      <pc:sldChg chg="addSp delSp modSp new mod setBg">
        <pc:chgData name="Cristina Moldoveanu" userId="1abf6e796dc6e118" providerId="LiveId" clId="{ADEF6C4F-167C-4E9B-BECD-CC39DBBF93D6}" dt="2021-03-15T11:57:55.940" v="729" actId="20577"/>
        <pc:sldMkLst>
          <pc:docMk/>
          <pc:sldMk cId="1077222626" sldId="265"/>
        </pc:sldMkLst>
        <pc:spChg chg="del">
          <ac:chgData name="Cristina Moldoveanu" userId="1abf6e796dc6e118" providerId="LiveId" clId="{ADEF6C4F-167C-4E9B-BECD-CC39DBBF93D6}" dt="2021-03-15T09:39:21.413" v="643" actId="478"/>
          <ac:spMkLst>
            <pc:docMk/>
            <pc:sldMk cId="1077222626" sldId="265"/>
            <ac:spMk id="2" creationId="{04D5CDCE-2F8F-4B28-8665-32CE520632E7}"/>
          </ac:spMkLst>
        </pc:spChg>
        <pc:spChg chg="del">
          <ac:chgData name="Cristina Moldoveanu" userId="1abf6e796dc6e118" providerId="LiveId" clId="{ADEF6C4F-167C-4E9B-BECD-CC39DBBF93D6}" dt="2021-03-15T09:39:10.527" v="639"/>
          <ac:spMkLst>
            <pc:docMk/>
            <pc:sldMk cId="1077222626" sldId="265"/>
            <ac:spMk id="3" creationId="{BC3392BD-07DD-45CA-94FB-1B7BAA778A79}"/>
          </ac:spMkLst>
        </pc:spChg>
        <pc:spChg chg="add mod">
          <ac:chgData name="Cristina Moldoveanu" userId="1abf6e796dc6e118" providerId="LiveId" clId="{ADEF6C4F-167C-4E9B-BECD-CC39DBBF93D6}" dt="2021-03-15T11:57:55.940" v="729" actId="20577"/>
          <ac:spMkLst>
            <pc:docMk/>
            <pc:sldMk cId="1077222626" sldId="265"/>
            <ac:spMk id="9" creationId="{60432BA8-74C1-4C8A-B880-4B4627779FE8}"/>
          </ac:spMkLst>
        </pc:spChg>
        <pc:picChg chg="add mod">
          <ac:chgData name="Cristina Moldoveanu" userId="1abf6e796dc6e118" providerId="LiveId" clId="{ADEF6C4F-167C-4E9B-BECD-CC39DBBF93D6}" dt="2021-03-15T09:39:30.468" v="645" actId="26606"/>
          <ac:picMkLst>
            <pc:docMk/>
            <pc:sldMk cId="1077222626" sldId="265"/>
            <ac:picMk id="5" creationId="{A439F08F-4D94-4AE2-9620-B03C65E9E063}"/>
          </ac:picMkLst>
        </pc:picChg>
        <pc:cxnChg chg="add">
          <ac:chgData name="Cristina Moldoveanu" userId="1abf6e796dc6e118" providerId="LiveId" clId="{ADEF6C4F-167C-4E9B-BECD-CC39DBBF93D6}" dt="2021-03-15T09:39:30.468" v="645" actId="26606"/>
          <ac:cxnSpMkLst>
            <pc:docMk/>
            <pc:sldMk cId="1077222626" sldId="265"/>
            <ac:cxnSpMk id="12" creationId="{A7F400EE-A8A5-48AF-B4D6-291B52C6F0B0}"/>
          </ac:cxnSpMkLst>
        </pc:cxnChg>
      </pc:sldChg>
      <pc:sldChg chg="modSp add mod">
        <pc:chgData name="Cristina Moldoveanu" userId="1abf6e796dc6e118" providerId="LiveId" clId="{ADEF6C4F-167C-4E9B-BECD-CC39DBBF93D6}" dt="2021-03-15T09:39:03.276" v="638" actId="20577"/>
        <pc:sldMkLst>
          <pc:docMk/>
          <pc:sldMk cId="904042203" sldId="266"/>
        </pc:sldMkLst>
        <pc:spChg chg="mod">
          <ac:chgData name="Cristina Moldoveanu" userId="1abf6e796dc6e118" providerId="LiveId" clId="{ADEF6C4F-167C-4E9B-BECD-CC39DBBF93D6}" dt="2021-03-15T09:39:03.276" v="638" actId="20577"/>
          <ac:spMkLst>
            <pc:docMk/>
            <pc:sldMk cId="904042203" sldId="266"/>
            <ac:spMk id="2" creationId="{CEC85BAB-2925-4D31-8F3A-452CD6397CE8}"/>
          </ac:spMkLst>
        </pc:spChg>
      </pc:sldChg>
      <pc:sldChg chg="addSp delSp modSp new mod setBg setClrOvrMap">
        <pc:chgData name="Cristina Moldoveanu" userId="1abf6e796dc6e118" providerId="LiveId" clId="{ADEF6C4F-167C-4E9B-BECD-CC39DBBF93D6}" dt="2021-03-15T12:27:23.420" v="954" actId="1076"/>
        <pc:sldMkLst>
          <pc:docMk/>
          <pc:sldMk cId="3098422321" sldId="267"/>
        </pc:sldMkLst>
        <pc:spChg chg="del mod">
          <ac:chgData name="Cristina Moldoveanu" userId="1abf6e796dc6e118" providerId="LiveId" clId="{ADEF6C4F-167C-4E9B-BECD-CC39DBBF93D6}" dt="2021-03-15T12:21:21.908" v="803" actId="478"/>
          <ac:spMkLst>
            <pc:docMk/>
            <pc:sldMk cId="3098422321" sldId="267"/>
            <ac:spMk id="2" creationId="{2A2888C4-A555-4CF0-BEB0-A3768A388CA2}"/>
          </ac:spMkLst>
        </pc:spChg>
        <pc:spChg chg="del">
          <ac:chgData name="Cristina Moldoveanu" userId="1abf6e796dc6e118" providerId="LiveId" clId="{ADEF6C4F-167C-4E9B-BECD-CC39DBBF93D6}" dt="2021-03-15T12:19:50.948" v="758"/>
          <ac:spMkLst>
            <pc:docMk/>
            <pc:sldMk cId="3098422321" sldId="267"/>
            <ac:spMk id="3" creationId="{22DEDDD6-CE56-420E-B109-1E154532FAA9}"/>
          </ac:spMkLst>
        </pc:spChg>
        <pc:spChg chg="add">
          <ac:chgData name="Cristina Moldoveanu" userId="1abf6e796dc6e118" providerId="LiveId" clId="{ADEF6C4F-167C-4E9B-BECD-CC39DBBF93D6}" dt="2021-03-15T12:21:03.754" v="795" actId="26606"/>
          <ac:spMkLst>
            <pc:docMk/>
            <pc:sldMk cId="3098422321" sldId="267"/>
            <ac:spMk id="20" creationId="{26882C51-76F9-4F99-997D-31FA6242A805}"/>
          </ac:spMkLst>
        </pc:spChg>
        <pc:spChg chg="add">
          <ac:chgData name="Cristina Moldoveanu" userId="1abf6e796dc6e118" providerId="LiveId" clId="{ADEF6C4F-167C-4E9B-BECD-CC39DBBF93D6}" dt="2021-03-15T12:21:03.754" v="795" actId="26606"/>
          <ac:spMkLst>
            <pc:docMk/>
            <pc:sldMk cId="3098422321" sldId="267"/>
            <ac:spMk id="22" creationId="{61FFFC16-86E2-4B9A-BC6D-213DC2654765}"/>
          </ac:spMkLst>
        </pc:spChg>
        <pc:spChg chg="add">
          <ac:chgData name="Cristina Moldoveanu" userId="1abf6e796dc6e118" providerId="LiveId" clId="{ADEF6C4F-167C-4E9B-BECD-CC39DBBF93D6}" dt="2021-03-15T12:21:03.754" v="795" actId="26606"/>
          <ac:spMkLst>
            <pc:docMk/>
            <pc:sldMk cId="3098422321" sldId="267"/>
            <ac:spMk id="24" creationId="{DD3524E0-C87C-4F38-9FC7-E969C15A7906}"/>
          </ac:spMkLst>
        </pc:spChg>
        <pc:spChg chg="add">
          <ac:chgData name="Cristina Moldoveanu" userId="1abf6e796dc6e118" providerId="LiveId" clId="{ADEF6C4F-167C-4E9B-BECD-CC39DBBF93D6}" dt="2021-03-15T12:21:03.754" v="795" actId="26606"/>
          <ac:spMkLst>
            <pc:docMk/>
            <pc:sldMk cId="3098422321" sldId="267"/>
            <ac:spMk id="26" creationId="{F1ED1DF4-DDDE-4464-8ABC-ED1F633CCEC1}"/>
          </ac:spMkLst>
        </pc:spChg>
        <pc:spChg chg="add">
          <ac:chgData name="Cristina Moldoveanu" userId="1abf6e796dc6e118" providerId="LiveId" clId="{ADEF6C4F-167C-4E9B-BECD-CC39DBBF93D6}" dt="2021-03-15T12:21:03.754" v="795" actId="26606"/>
          <ac:spMkLst>
            <pc:docMk/>
            <pc:sldMk cId="3098422321" sldId="267"/>
            <ac:spMk id="28" creationId="{E7E01BF7-4F45-4B6D-82BF-5A5DB30A627B}"/>
          </ac:spMkLst>
        </pc:spChg>
        <pc:spChg chg="add">
          <ac:chgData name="Cristina Moldoveanu" userId="1abf6e796dc6e118" providerId="LiveId" clId="{ADEF6C4F-167C-4E9B-BECD-CC39DBBF93D6}" dt="2021-03-15T12:21:03.754" v="795" actId="26606"/>
          <ac:spMkLst>
            <pc:docMk/>
            <pc:sldMk cId="3098422321" sldId="267"/>
            <ac:spMk id="30" creationId="{F2FC5C7B-261A-4268-BA85-C29488A8BED3}"/>
          </ac:spMkLst>
        </pc:spChg>
        <pc:spChg chg="add">
          <ac:chgData name="Cristina Moldoveanu" userId="1abf6e796dc6e118" providerId="LiveId" clId="{ADEF6C4F-167C-4E9B-BECD-CC39DBBF93D6}" dt="2021-03-15T12:21:03.754" v="795" actId="26606"/>
          <ac:spMkLst>
            <pc:docMk/>
            <pc:sldMk cId="3098422321" sldId="267"/>
            <ac:spMk id="32" creationId="{5CB4E315-91F2-4710-B866-B119037ED97C}"/>
          </ac:spMkLst>
        </pc:spChg>
        <pc:spChg chg="add">
          <ac:chgData name="Cristina Moldoveanu" userId="1abf6e796dc6e118" providerId="LiveId" clId="{ADEF6C4F-167C-4E9B-BECD-CC39DBBF93D6}" dt="2021-03-15T12:21:03.754" v="795" actId="26606"/>
          <ac:spMkLst>
            <pc:docMk/>
            <pc:sldMk cId="3098422321" sldId="267"/>
            <ac:spMk id="34" creationId="{569BABC0-B0CC-4E7B-838A-F6E644779E18}"/>
          </ac:spMkLst>
        </pc:spChg>
        <pc:spChg chg="add">
          <ac:chgData name="Cristina Moldoveanu" userId="1abf6e796dc6e118" providerId="LiveId" clId="{ADEF6C4F-167C-4E9B-BECD-CC39DBBF93D6}" dt="2021-03-15T12:21:03.754" v="795" actId="26606"/>
          <ac:spMkLst>
            <pc:docMk/>
            <pc:sldMk cId="3098422321" sldId="267"/>
            <ac:spMk id="36" creationId="{DCBE1B01-A27C-45C2-ADA4-AA13C3AC1F6A}"/>
          </ac:spMkLst>
        </pc:spChg>
        <pc:spChg chg="add">
          <ac:chgData name="Cristina Moldoveanu" userId="1abf6e796dc6e118" providerId="LiveId" clId="{ADEF6C4F-167C-4E9B-BECD-CC39DBBF93D6}" dt="2021-03-15T12:21:03.754" v="795" actId="26606"/>
          <ac:spMkLst>
            <pc:docMk/>
            <pc:sldMk cId="3098422321" sldId="267"/>
            <ac:spMk id="38" creationId="{BE7E1DAA-43FB-4446-A354-9283DE6686C8}"/>
          </ac:spMkLst>
        </pc:spChg>
        <pc:spChg chg="add">
          <ac:chgData name="Cristina Moldoveanu" userId="1abf6e796dc6e118" providerId="LiveId" clId="{ADEF6C4F-167C-4E9B-BECD-CC39DBBF93D6}" dt="2021-03-15T12:21:03.754" v="795" actId="26606"/>
          <ac:spMkLst>
            <pc:docMk/>
            <pc:sldMk cId="3098422321" sldId="267"/>
            <ac:spMk id="40" creationId="{F6FE5468-759E-4E83-828A-5587C7F58873}"/>
          </ac:spMkLst>
        </pc:spChg>
        <pc:spChg chg="add">
          <ac:chgData name="Cristina Moldoveanu" userId="1abf6e796dc6e118" providerId="LiveId" clId="{ADEF6C4F-167C-4E9B-BECD-CC39DBBF93D6}" dt="2021-03-15T12:21:03.754" v="795" actId="26606"/>
          <ac:spMkLst>
            <pc:docMk/>
            <pc:sldMk cId="3098422321" sldId="267"/>
            <ac:spMk id="42" creationId="{99FE99BC-5F7D-47C3-AA1E-16D7DBDBD18F}"/>
          </ac:spMkLst>
        </pc:spChg>
        <pc:spChg chg="add">
          <ac:chgData name="Cristina Moldoveanu" userId="1abf6e796dc6e118" providerId="LiveId" clId="{ADEF6C4F-167C-4E9B-BECD-CC39DBBF93D6}" dt="2021-03-15T12:21:03.754" v="795" actId="26606"/>
          <ac:spMkLst>
            <pc:docMk/>
            <pc:sldMk cId="3098422321" sldId="267"/>
            <ac:spMk id="44" creationId="{27400BAF-FCE6-4296-8A0E-9B595ADC09A4}"/>
          </ac:spMkLst>
        </pc:spChg>
        <pc:picChg chg="add mod ord">
          <ac:chgData name="Cristina Moldoveanu" userId="1abf6e796dc6e118" providerId="LiveId" clId="{ADEF6C4F-167C-4E9B-BECD-CC39DBBF93D6}" dt="2021-03-15T12:26:47.005" v="941" actId="1076"/>
          <ac:picMkLst>
            <pc:docMk/>
            <pc:sldMk cId="3098422321" sldId="267"/>
            <ac:picMk id="5" creationId="{B797B8A9-1EC1-49A9-8661-68A102F7ED0E}"/>
          </ac:picMkLst>
        </pc:picChg>
        <pc:picChg chg="add mod">
          <ac:chgData name="Cristina Moldoveanu" userId="1abf6e796dc6e118" providerId="LiveId" clId="{ADEF6C4F-167C-4E9B-BECD-CC39DBBF93D6}" dt="2021-03-15T12:27:08.965" v="949" actId="1076"/>
          <ac:picMkLst>
            <pc:docMk/>
            <pc:sldMk cId="3098422321" sldId="267"/>
            <ac:picMk id="7" creationId="{17ED2478-142A-47D8-B4A2-51FD22DF8C16}"/>
          </ac:picMkLst>
        </pc:picChg>
        <pc:picChg chg="add mod">
          <ac:chgData name="Cristina Moldoveanu" userId="1abf6e796dc6e118" providerId="LiveId" clId="{ADEF6C4F-167C-4E9B-BECD-CC39DBBF93D6}" dt="2021-03-15T12:21:03.754" v="795" actId="26606"/>
          <ac:picMkLst>
            <pc:docMk/>
            <pc:sldMk cId="3098422321" sldId="267"/>
            <ac:picMk id="9" creationId="{BFAEF2EE-A4F3-4F42-9E54-71512AE91EFB}"/>
          </ac:picMkLst>
        </pc:picChg>
        <pc:picChg chg="add mod">
          <ac:chgData name="Cristina Moldoveanu" userId="1abf6e796dc6e118" providerId="LiveId" clId="{ADEF6C4F-167C-4E9B-BECD-CC39DBBF93D6}" dt="2021-03-15T12:27:23.420" v="954" actId="1076"/>
          <ac:picMkLst>
            <pc:docMk/>
            <pc:sldMk cId="3098422321" sldId="267"/>
            <ac:picMk id="11" creationId="{9C3A66B4-5B8D-4ACA-8196-998B5873FE7F}"/>
          </ac:picMkLst>
        </pc:picChg>
        <pc:picChg chg="add mod">
          <ac:chgData name="Cristina Moldoveanu" userId="1abf6e796dc6e118" providerId="LiveId" clId="{ADEF6C4F-167C-4E9B-BECD-CC39DBBF93D6}" dt="2021-03-15T12:26:55.707" v="943" actId="1076"/>
          <ac:picMkLst>
            <pc:docMk/>
            <pc:sldMk cId="3098422321" sldId="267"/>
            <ac:picMk id="13" creationId="{C1365C31-5A84-4329-B389-DFFEA08DAED4}"/>
          </ac:picMkLst>
        </pc:picChg>
        <pc:picChg chg="add mod ord">
          <ac:chgData name="Cristina Moldoveanu" userId="1abf6e796dc6e118" providerId="LiveId" clId="{ADEF6C4F-167C-4E9B-BECD-CC39DBBF93D6}" dt="2021-03-15T12:27:16.181" v="951" actId="1076"/>
          <ac:picMkLst>
            <pc:docMk/>
            <pc:sldMk cId="3098422321" sldId="267"/>
            <ac:picMk id="15" creationId="{28B86593-C9AC-43F5-8D15-041AEE9D8DAD}"/>
          </ac:picMkLst>
        </pc:picChg>
        <pc:picChg chg="add mod">
          <ac:chgData name="Cristina Moldoveanu" userId="1abf6e796dc6e118" providerId="LiveId" clId="{ADEF6C4F-167C-4E9B-BECD-CC39DBBF93D6}" dt="2021-03-15T12:26:37.931" v="935" actId="1076"/>
          <ac:picMkLst>
            <pc:docMk/>
            <pc:sldMk cId="3098422321" sldId="267"/>
            <ac:picMk id="17" creationId="{7FB630E3-F02B-432D-A9F1-7BB5A1085890}"/>
          </ac:picMkLst>
        </pc:picChg>
        <pc:picChg chg="add mod">
          <ac:chgData name="Cristina Moldoveanu" userId="1abf6e796dc6e118" providerId="LiveId" clId="{ADEF6C4F-167C-4E9B-BECD-CC39DBBF93D6}" dt="2021-03-15T12:21:52.724" v="818" actId="1076"/>
          <ac:picMkLst>
            <pc:docMk/>
            <pc:sldMk cId="3098422321" sldId="267"/>
            <ac:picMk id="19" creationId="{F5A04203-A6E9-4B99-9ABA-2C13EB059C6E}"/>
          </ac:picMkLst>
        </pc:picChg>
        <pc:picChg chg="add mod">
          <ac:chgData name="Cristina Moldoveanu" userId="1abf6e796dc6e118" providerId="LiveId" clId="{ADEF6C4F-167C-4E9B-BECD-CC39DBBF93D6}" dt="2021-03-15T12:27:19.916" v="952" actId="1076"/>
          <ac:picMkLst>
            <pc:docMk/>
            <pc:sldMk cId="3098422321" sldId="267"/>
            <ac:picMk id="23" creationId="{7A357CF9-989D-4099-910A-32EDFCD53B45}"/>
          </ac:picMkLst>
        </pc:picChg>
        <pc:picChg chg="add mod">
          <ac:chgData name="Cristina Moldoveanu" userId="1abf6e796dc6e118" providerId="LiveId" clId="{ADEF6C4F-167C-4E9B-BECD-CC39DBBF93D6}" dt="2021-03-15T12:26:31.622" v="932" actId="1076"/>
          <ac:picMkLst>
            <pc:docMk/>
            <pc:sldMk cId="3098422321" sldId="267"/>
            <ac:picMk id="27" creationId="{EF7491DB-0E68-4F79-A0DA-8F02CF5A461F}"/>
          </ac:picMkLst>
        </pc:picChg>
        <pc:picChg chg="add mod">
          <ac:chgData name="Cristina Moldoveanu" userId="1abf6e796dc6e118" providerId="LiveId" clId="{ADEF6C4F-167C-4E9B-BECD-CC39DBBF93D6}" dt="2021-03-15T12:22:37.348" v="839" actId="1076"/>
          <ac:picMkLst>
            <pc:docMk/>
            <pc:sldMk cId="3098422321" sldId="267"/>
            <ac:picMk id="31" creationId="{48CE5C2F-FCDE-4F99-A9E2-B86D88584D50}"/>
          </ac:picMkLst>
        </pc:picChg>
        <pc:picChg chg="add mod">
          <ac:chgData name="Cristina Moldoveanu" userId="1abf6e796dc6e118" providerId="LiveId" clId="{ADEF6C4F-167C-4E9B-BECD-CC39DBBF93D6}" dt="2021-03-15T12:27:01.261" v="945" actId="14100"/>
          <ac:picMkLst>
            <pc:docMk/>
            <pc:sldMk cId="3098422321" sldId="267"/>
            <ac:picMk id="35" creationId="{8609A291-349C-4942-8EE6-F702C2569229}"/>
          </ac:picMkLst>
        </pc:picChg>
        <pc:picChg chg="add mod">
          <ac:chgData name="Cristina Moldoveanu" userId="1abf6e796dc6e118" providerId="LiveId" clId="{ADEF6C4F-167C-4E9B-BECD-CC39DBBF93D6}" dt="2021-03-15T12:22:54.267" v="849" actId="1076"/>
          <ac:picMkLst>
            <pc:docMk/>
            <pc:sldMk cId="3098422321" sldId="267"/>
            <ac:picMk id="39" creationId="{EB117BC4-88C8-4428-9D1E-1D00F6D12487}"/>
          </ac:picMkLst>
        </pc:picChg>
        <pc:picChg chg="add mod">
          <ac:chgData name="Cristina Moldoveanu" userId="1abf6e796dc6e118" providerId="LiveId" clId="{ADEF6C4F-167C-4E9B-BECD-CC39DBBF93D6}" dt="2021-03-15T12:23:04.900" v="856" actId="1076"/>
          <ac:picMkLst>
            <pc:docMk/>
            <pc:sldMk cId="3098422321" sldId="267"/>
            <ac:picMk id="43" creationId="{D5FB904E-5FC3-4D5D-8330-2937B4D6E572}"/>
          </ac:picMkLst>
        </pc:picChg>
      </pc:sldChg>
      <pc:sldChg chg="addSp delSp modSp new del mod">
        <pc:chgData name="Cristina Moldoveanu" userId="1abf6e796dc6e118" providerId="LiveId" clId="{ADEF6C4F-167C-4E9B-BECD-CC39DBBF93D6}" dt="2021-03-15T12:26:12.978" v="928" actId="2696"/>
        <pc:sldMkLst>
          <pc:docMk/>
          <pc:sldMk cId="3952878360" sldId="268"/>
        </pc:sldMkLst>
        <pc:spChg chg="del">
          <ac:chgData name="Cristina Moldoveanu" userId="1abf6e796dc6e118" providerId="LiveId" clId="{ADEF6C4F-167C-4E9B-BECD-CC39DBBF93D6}" dt="2021-03-15T12:24:21.155" v="865"/>
          <ac:spMkLst>
            <pc:docMk/>
            <pc:sldMk cId="3952878360" sldId="268"/>
            <ac:spMk id="3" creationId="{98486F02-9D85-4611-BF64-B39E19E986E0}"/>
          </ac:spMkLst>
        </pc:spChg>
        <pc:picChg chg="add mod">
          <ac:chgData name="Cristina Moldoveanu" userId="1abf6e796dc6e118" providerId="LiveId" clId="{ADEF6C4F-167C-4E9B-BECD-CC39DBBF93D6}" dt="2021-03-15T12:24:25.507" v="869" actId="1076"/>
          <ac:picMkLst>
            <pc:docMk/>
            <pc:sldMk cId="3952878360" sldId="268"/>
            <ac:picMk id="5" creationId="{7D116748-9258-4CF9-B5EA-915A02BA2C03}"/>
          </ac:picMkLst>
        </pc:picChg>
        <pc:picChg chg="add mod">
          <ac:chgData name="Cristina Moldoveanu" userId="1abf6e796dc6e118" providerId="LiveId" clId="{ADEF6C4F-167C-4E9B-BECD-CC39DBBF93D6}" dt="2021-03-15T12:24:32.429" v="874" actId="962"/>
          <ac:picMkLst>
            <pc:docMk/>
            <pc:sldMk cId="3952878360" sldId="268"/>
            <ac:picMk id="7" creationId="{31456B13-1C3A-4E74-98A3-C658AB6EBCFE}"/>
          </ac:picMkLst>
        </pc:picChg>
        <pc:picChg chg="add mod">
          <ac:chgData name="Cristina Moldoveanu" userId="1abf6e796dc6e118" providerId="LiveId" clId="{ADEF6C4F-167C-4E9B-BECD-CC39DBBF93D6}" dt="2021-03-15T12:24:43.139" v="881" actId="1076"/>
          <ac:picMkLst>
            <pc:docMk/>
            <pc:sldMk cId="3952878360" sldId="268"/>
            <ac:picMk id="9" creationId="{D326B333-FDCD-45FB-8E73-BABD3A13E0F9}"/>
          </ac:picMkLst>
        </pc:picChg>
        <pc:picChg chg="add mod">
          <ac:chgData name="Cristina Moldoveanu" userId="1abf6e796dc6e118" providerId="LiveId" clId="{ADEF6C4F-167C-4E9B-BECD-CC39DBBF93D6}" dt="2021-03-15T12:24:58.796" v="890" actId="1076"/>
          <ac:picMkLst>
            <pc:docMk/>
            <pc:sldMk cId="3952878360" sldId="268"/>
            <ac:picMk id="11" creationId="{89D13202-EEEE-4C2D-884E-12C6E55D3DD5}"/>
          </ac:picMkLst>
        </pc:picChg>
        <pc:picChg chg="add mod">
          <ac:chgData name="Cristina Moldoveanu" userId="1abf6e796dc6e118" providerId="LiveId" clId="{ADEF6C4F-167C-4E9B-BECD-CC39DBBF93D6}" dt="2021-03-15T12:25:13.260" v="898" actId="1076"/>
          <ac:picMkLst>
            <pc:docMk/>
            <pc:sldMk cId="3952878360" sldId="268"/>
            <ac:picMk id="13" creationId="{3677C308-8344-4024-BD23-8A9AE70EC57C}"/>
          </ac:picMkLst>
        </pc:picChg>
        <pc:picChg chg="add mod">
          <ac:chgData name="Cristina Moldoveanu" userId="1abf6e796dc6e118" providerId="LiveId" clId="{ADEF6C4F-167C-4E9B-BECD-CC39DBBF93D6}" dt="2021-03-15T12:25:24.348" v="905" actId="1076"/>
          <ac:picMkLst>
            <pc:docMk/>
            <pc:sldMk cId="3952878360" sldId="268"/>
            <ac:picMk id="15" creationId="{1EE68DD1-B5B6-4DC3-82BE-800CB439C739}"/>
          </ac:picMkLst>
        </pc:picChg>
        <pc:picChg chg="add mod">
          <ac:chgData name="Cristina Moldoveanu" userId="1abf6e796dc6e118" providerId="LiveId" clId="{ADEF6C4F-167C-4E9B-BECD-CC39DBBF93D6}" dt="2021-03-15T12:25:40.067" v="914" actId="1076"/>
          <ac:picMkLst>
            <pc:docMk/>
            <pc:sldMk cId="3952878360" sldId="268"/>
            <ac:picMk id="17" creationId="{D2864208-E1BA-46BF-B08C-F45324A273D3}"/>
          </ac:picMkLst>
        </pc:picChg>
        <pc:picChg chg="add mod">
          <ac:chgData name="Cristina Moldoveanu" userId="1abf6e796dc6e118" providerId="LiveId" clId="{ADEF6C4F-167C-4E9B-BECD-CC39DBBF93D6}" dt="2021-03-15T12:25:53.612" v="922" actId="1076"/>
          <ac:picMkLst>
            <pc:docMk/>
            <pc:sldMk cId="3952878360" sldId="268"/>
            <ac:picMk id="19" creationId="{5CE6DC9D-F542-4393-95E4-08A03A6DA254}"/>
          </ac:picMkLst>
        </pc:picChg>
        <pc:picChg chg="add mod">
          <ac:chgData name="Cristina Moldoveanu" userId="1abf6e796dc6e118" providerId="LiveId" clId="{ADEF6C4F-167C-4E9B-BECD-CC39DBBF93D6}" dt="2021-03-15T12:26:07.703" v="927" actId="962"/>
          <ac:picMkLst>
            <pc:docMk/>
            <pc:sldMk cId="3952878360" sldId="268"/>
            <ac:picMk id="21" creationId="{AFD30D72-639E-4C7B-B5B9-A11319F1908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63F8-7A7D-4391-A561-B2C358018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B22A4-4497-4D5A-91CB-B27E31FC6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8110A-44E9-43A1-9153-1AA6DAE7B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0907-2AA2-4895-B3F6-59DDCD540AA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82872-E981-44A1-B895-80E39B0D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021D7-6063-4A44-8570-F51F6B10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340-65C1-4221-BBB2-42247649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2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F022E-F579-4611-A390-451126F5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55AD0-63B4-40F8-AC9F-506593119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FC970-3357-45A4-A19D-57E3D46E9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0907-2AA2-4895-B3F6-59DDCD540AA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FE4CC-07F8-4B70-B88D-5A67C0ACF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AC57C-D334-4587-81C5-574B67FF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340-65C1-4221-BBB2-42247649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7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AEF0B6-F911-4320-B214-2DA824AB29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45DFB-3D7D-4C2D-BBE8-56D821BC4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62B5D-2028-413C-A1DD-5257464A0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0907-2AA2-4895-B3F6-59DDCD540AA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40A30-063D-4575-907C-6127F4C85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E65BE-0B70-4234-8E12-66B18F06E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340-65C1-4221-BBB2-42247649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90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302D9-8658-43E2-8BFA-B89DEED97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DFEE8-304B-41D1-BD0A-4F3AAED13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6A057-75B1-4AFF-BD3C-30105B9C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0907-2AA2-4895-B3F6-59DDCD540AA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049A2-BA96-45CD-A1FD-4730A4A9C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547B7-4AF6-4BB4-A012-8C8D6A451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340-65C1-4221-BBB2-42247649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8DB6F-56F6-4F92-B041-DBB8432F7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2264D-1AB1-4DFE-B218-8B5CE6713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46135-BB83-4A6B-9988-A6A83D109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0907-2AA2-4895-B3F6-59DDCD540AA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95490-E283-4C36-85EC-22658BE1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EB221-4B54-44C5-81DB-9ECFFE4E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340-65C1-4221-BBB2-42247649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0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1F846-B874-426F-985C-C79328C5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DF24D-6FD4-4901-8B64-EE0221ED2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39894-6FD2-4232-9F84-5483EA769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6AEF1-A6A2-4E82-9C9E-2BDEFF701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0907-2AA2-4895-B3F6-59DDCD540AA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D8132-DE62-45AD-BAEE-3ACB95B8B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FFC07-3B3C-4DCE-9AD2-45B3307E7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340-65C1-4221-BBB2-42247649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E3736-7839-4091-9B4A-040AC389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5E917-324B-40A2-A418-D3CBF27E8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29618-42EE-4B20-9251-9FF95DFDF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5ED37D-349E-4343-BE87-15FB17E55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DA287-587C-4992-A339-DB981CE02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58B31A-6D80-474B-B6D3-66FA18337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0907-2AA2-4895-B3F6-59DDCD540AA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2D7F46-25CB-4873-888A-5590097B1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555035-B119-4DF5-A3CD-0F7EA2515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340-65C1-4221-BBB2-42247649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6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B81A-187D-459C-92F7-46B9437FF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A444F-E923-45BA-85FB-701539BB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0907-2AA2-4895-B3F6-59DDCD540AA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81D45-F04A-4EE1-852B-E3A52CA4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09D6F-F3DD-4585-898F-534D97CE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340-65C1-4221-BBB2-42247649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4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96E99-5D2C-48E2-8308-5371ED46D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0907-2AA2-4895-B3F6-59DDCD540AA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2641C2-1130-4059-AC2F-49109E58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4DA95-BC72-414C-9C06-A6A684956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340-65C1-4221-BBB2-42247649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8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B8A4E-7CE0-4717-8298-FCF43B6C5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606A6-DDA1-40E7-BBC8-DECD6EEE7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9587F-8266-4781-ADE0-2A1E2EC76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607EA-9EB1-4677-8F60-68E911CD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0907-2AA2-4895-B3F6-59DDCD540AA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2292C-6994-4858-B936-DAEA8A46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44028-9D96-4649-92E0-4E790C99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340-65C1-4221-BBB2-42247649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00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E1CA8-4E19-4095-9558-F827BA55D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FE4DB-CB11-406E-95EC-D0EFEA4F0B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1F8475-521A-47C3-84CC-D930E9890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C880E-0154-4772-9ABB-C8B7362A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0907-2AA2-4895-B3F6-59DDCD540AA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3E55B-1CAC-45EE-90DB-9CB691C0E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903DE-1A79-4056-B917-188D2EFA7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46340-65C1-4221-BBB2-42247649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5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3C0ADF-DF2F-4239-9A2D-77D46268C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75898-6E53-40A5-8C69-5914B2E69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4FF3A-F6DC-4597-AF47-DEF97CFE3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F0907-2AA2-4895-B3F6-59DDCD540AA4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8272-726C-4122-A4C4-C45A3B514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3B121-D7BD-4438-BA76-3FA8E7925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46340-65C1-4221-BBB2-42247649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6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2E5C62-ABE4-4D15-9056-5CD56DB6A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1" b="1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D390C-12B1-4ED6-A0E3-2A0A67C2A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ro-RO" sz="4000" b="1" i="1" dirty="0"/>
              <a:t>What makes a good life?</a:t>
            </a:r>
            <a:endParaRPr lang="en-US" sz="4000" b="1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29E453-774A-4168-B414-18E7840BC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 fontScale="47500" lnSpcReduction="20000"/>
          </a:bodyPr>
          <a:lstStyle/>
          <a:p>
            <a:r>
              <a:rPr lang="ro-RO" sz="2000" dirty="0"/>
              <a:t>Lessons from the longest study of happiness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Teacher Cristina Moldoveanu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667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2828D6-27EA-4A9B-BA12-8918C411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47249"/>
            <a:ext cx="9681882" cy="7721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3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makes a good life? What makes you happy? Express you</a:t>
            </a:r>
            <a:r>
              <a:rPr lang="ro-RO" sz="23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 ideas of happiness in a drawing. </a:t>
            </a:r>
            <a:endParaRPr lang="en-US" sz="23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9FB2EDC-F84A-4239-B457-60D21A7A1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8" b="1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97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6882C51-76F9-4F99-997D-31FA6242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7ED2478-142A-47D8-B4A2-51FD22DF8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5" y="60237"/>
            <a:ext cx="2195343" cy="1234879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61FFFC16-86E2-4B9A-BC6D-213DC2654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D3524E0-C87C-4F38-9FC7-E969C15A7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F1ED1DF4-DDDE-4464-8ABC-ED1F633CC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E01BF7-4F45-4B6D-82BF-5A5DB30A6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41" y="2856071"/>
            <a:ext cx="2340073" cy="19110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F2FC5C7B-261A-4268-BA85-C29488A8B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0520" y="2798992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CB4E315-91F2-4710-B866-B119037ED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5769" y="673132"/>
            <a:ext cx="1980472" cy="21646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97B8A9-1EC1-49A9-8661-68A102F7E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18" y="60237"/>
            <a:ext cx="1918781" cy="2558376"/>
          </a:xfrm>
          <a:prstGeom prst="rect">
            <a:avLst/>
          </a:prstGeom>
        </p:spPr>
      </p:pic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569BABC0-B0CC-4E7B-838A-F6E644779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8642224" y="79515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drawing on a white surface&#10;&#10;Description automatically generated with medium confidence">
            <a:extLst>
              <a:ext uri="{FF2B5EF4-FFF2-40B4-BE49-F238E27FC236}">
                <a16:creationId xmlns:a16="http://schemas.microsoft.com/office/drawing/2014/main" id="{28B86593-C9AC-43F5-8D15-041AEE9D8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15" y="2719670"/>
            <a:ext cx="2285709" cy="171428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CBE1B01-A27C-45C2-ADA4-AA13C3AC1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Triangle 37">
            <a:extLst>
              <a:ext uri="{FF2B5EF4-FFF2-40B4-BE49-F238E27FC236}">
                <a16:creationId xmlns:a16="http://schemas.microsoft.com/office/drawing/2014/main" id="{BE7E1DAA-43FB-4446-A354-9283DE668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6FE5468-759E-4E83-828A-5587C7F5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2111" y="1485831"/>
            <a:ext cx="2537199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BFAEF2EE-A4F3-4F42-9E54-71512AE91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24" y="1663412"/>
            <a:ext cx="2155206" cy="996782"/>
          </a:xfrm>
          <a:prstGeom prst="rect">
            <a:avLst/>
          </a:prstGeom>
        </p:spPr>
      </p:pic>
      <p:pic>
        <p:nvPicPr>
          <p:cNvPr id="11" name="Picture 10" descr="A drawing of a spider&#10;&#10;Description automatically generated with medium confidence">
            <a:extLst>
              <a:ext uri="{FF2B5EF4-FFF2-40B4-BE49-F238E27FC236}">
                <a16:creationId xmlns:a16="http://schemas.microsoft.com/office/drawing/2014/main" id="{9C3A66B4-5B8D-4ACA-8196-998B5873F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37054" y="2072967"/>
            <a:ext cx="1706353" cy="363787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9FE99BC-5F7D-47C3-AA1E-16D7DBDBD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6605" y="2069831"/>
            <a:ext cx="2789854" cy="2636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C1365C31-5A84-4329-B389-DFFEA08DAE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07372" y="2387838"/>
            <a:ext cx="2619786" cy="2619786"/>
          </a:xfrm>
          <a:prstGeom prst="rect">
            <a:avLst/>
          </a:prstGeom>
        </p:spPr>
      </p:pic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27400BAF-FCE6-4296-8A0E-9B595ADC0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rgbClr val="2C2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drawing on a white board&#10;&#10;Description automatically generated with low confidence">
            <a:extLst>
              <a:ext uri="{FF2B5EF4-FFF2-40B4-BE49-F238E27FC236}">
                <a16:creationId xmlns:a16="http://schemas.microsoft.com/office/drawing/2014/main" id="{7FB630E3-F02B-432D-A9F1-7BB5A10858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28" y="4879687"/>
            <a:ext cx="3344313" cy="1843936"/>
          </a:xfrm>
          <a:prstGeom prst="rect">
            <a:avLst/>
          </a:prstGeom>
        </p:spPr>
      </p:pic>
      <p:pic>
        <p:nvPicPr>
          <p:cNvPr id="19" name="Picture 18" descr="A drawing on a paper&#10;&#10;Description automatically generated with medium confidence">
            <a:extLst>
              <a:ext uri="{FF2B5EF4-FFF2-40B4-BE49-F238E27FC236}">
                <a16:creationId xmlns:a16="http://schemas.microsoft.com/office/drawing/2014/main" id="{F5A04203-A6E9-4B99-9ABA-2C13EB059C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" y="4217371"/>
            <a:ext cx="1980472" cy="2640629"/>
          </a:xfrm>
          <a:prstGeom prst="rect">
            <a:avLst/>
          </a:prstGeom>
        </p:spPr>
      </p:pic>
      <p:pic>
        <p:nvPicPr>
          <p:cNvPr id="23" name="Picture 22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7A357CF9-989D-4099-910A-32EDFCD53B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2917" y="4786319"/>
            <a:ext cx="2003644" cy="1502733"/>
          </a:xfrm>
          <a:prstGeom prst="rect">
            <a:avLst/>
          </a:prstGeom>
        </p:spPr>
      </p:pic>
      <p:pic>
        <p:nvPicPr>
          <p:cNvPr id="27" name="Picture 26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EF7491DB-0E68-4F79-A0DA-8F02CF5A46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589" y="2569135"/>
            <a:ext cx="2619787" cy="3807069"/>
          </a:xfrm>
          <a:prstGeom prst="rect">
            <a:avLst/>
          </a:prstGeom>
        </p:spPr>
      </p:pic>
      <p:pic>
        <p:nvPicPr>
          <p:cNvPr id="31" name="Picture 30" descr="A drawing on a paper&#10;&#10;Description automatically generated with low confidence">
            <a:extLst>
              <a:ext uri="{FF2B5EF4-FFF2-40B4-BE49-F238E27FC236}">
                <a16:creationId xmlns:a16="http://schemas.microsoft.com/office/drawing/2014/main" id="{48CE5C2F-FCDE-4F99-A9E2-B86D88584D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5584" y="436304"/>
            <a:ext cx="3083169" cy="2312377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8609A291-349C-4942-8EE6-F702C25692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490" y="-112722"/>
            <a:ext cx="3237461" cy="2500559"/>
          </a:xfrm>
          <a:prstGeom prst="rect">
            <a:avLst/>
          </a:prstGeom>
        </p:spPr>
      </p:pic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EB117BC4-88C8-4428-9D1E-1D00F6D124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98" y="4733517"/>
            <a:ext cx="2548127" cy="1911095"/>
          </a:xfrm>
          <a:prstGeom prst="rect">
            <a:avLst/>
          </a:prstGeom>
        </p:spPr>
      </p:pic>
      <p:pic>
        <p:nvPicPr>
          <p:cNvPr id="43" name="Picture 42" descr="Diagram&#10;&#10;Description automatically generated">
            <a:extLst>
              <a:ext uri="{FF2B5EF4-FFF2-40B4-BE49-F238E27FC236}">
                <a16:creationId xmlns:a16="http://schemas.microsoft.com/office/drawing/2014/main" id="{D5FB904E-5FC3-4D5D-8330-2937B4D6E5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4682" y="-389179"/>
            <a:ext cx="1643424" cy="23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22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C8A32-26DA-4B20-805D-1DBB335E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o-RO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three lessons that make us living a good life (according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Waldinger to Robert)?</a:t>
            </a:r>
            <a:br>
              <a:rPr lang="ro-RO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F7B09-B479-4B9E-9EE0-20E08BBA6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1900" dirty="0"/>
          </a:p>
        </p:txBody>
      </p:sp>
      <p:pic>
        <p:nvPicPr>
          <p:cNvPr id="7" name="Picture 6" descr="A picture containing text, athletic game, sport, racquetball&#10;&#10;Description automatically generated">
            <a:extLst>
              <a:ext uri="{FF2B5EF4-FFF2-40B4-BE49-F238E27FC236}">
                <a16:creationId xmlns:a16="http://schemas.microsoft.com/office/drawing/2014/main" id="{CEA98A62-1EAE-4742-A7BD-FC06D111F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r="3904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710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C8A32-26DA-4B20-805D-1DBB335E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o-RO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three lessons that make us living a good life (according to Robert Waldinger)?</a:t>
            </a:r>
            <a:br>
              <a:rPr lang="ro-RO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F7B09-B479-4B9E-9EE0-20E08BBA6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19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Social connections </a:t>
            </a:r>
            <a:r>
              <a:rPr lang="en-GB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 really good for us: The more social connections one has, the happier, healthier, and longer that individual will live</a:t>
            </a:r>
            <a:r>
              <a:rPr lang="ro-RO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o-RO" sz="19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o-RO" sz="19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7" name="Picture 6" descr="A picture containing text, athletic game, sport, racquetball&#10;&#10;Description automatically generated">
            <a:extLst>
              <a:ext uri="{FF2B5EF4-FFF2-40B4-BE49-F238E27FC236}">
                <a16:creationId xmlns:a16="http://schemas.microsoft.com/office/drawing/2014/main" id="{CEA98A62-1EAE-4742-A7BD-FC06D111F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r="3904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053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C8A32-26DA-4B20-805D-1DBB335E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o-RO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three lessons that make us living a good life (according to Robert Waldinger)?</a:t>
            </a:r>
            <a:br>
              <a:rPr lang="ro-RO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F7B09-B479-4B9E-9EE0-20E08BBA6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19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Social connections </a:t>
            </a:r>
            <a:r>
              <a:rPr lang="en-GB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 really good for us: The more social connections one has, the happier, healthier, and longer that individual will live</a:t>
            </a:r>
            <a:r>
              <a:rPr lang="ro-RO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o-RO" sz="19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9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q</a:t>
            </a:r>
            <a:r>
              <a:rPr lang="en-GB" sz="19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uality</a:t>
            </a:r>
            <a:r>
              <a:rPr lang="en-GB" sz="19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of relationships </a:t>
            </a:r>
            <a:r>
              <a:rPr lang="en-GB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greater than the </a:t>
            </a:r>
            <a:r>
              <a:rPr lang="en-GB" sz="19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quantity</a:t>
            </a:r>
            <a:r>
              <a:rPr lang="ro-RO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o-RO" sz="19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9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Close</a:t>
            </a:r>
            <a:r>
              <a:rPr lang="en-GB" sz="19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relationships </a:t>
            </a:r>
            <a:r>
              <a:rPr lang="en-GB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protect our bodies and our brains</a:t>
            </a:r>
            <a:r>
              <a:rPr lang="ro-RO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but also our wellbeing</a:t>
            </a:r>
            <a:r>
              <a:rPr lang="en-GB" sz="1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900" dirty="0"/>
          </a:p>
        </p:txBody>
      </p:sp>
      <p:pic>
        <p:nvPicPr>
          <p:cNvPr id="7" name="Picture 6" descr="A picture containing text, athletic game, sport, racquetball&#10;&#10;Description automatically generated">
            <a:extLst>
              <a:ext uri="{FF2B5EF4-FFF2-40B4-BE49-F238E27FC236}">
                <a16:creationId xmlns:a16="http://schemas.microsoft.com/office/drawing/2014/main" id="{CEA98A62-1EAE-4742-A7BD-FC06D111F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r="3904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5735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B170A1-7414-47DB-8F37-0CF445244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1287463" y="3032125"/>
            <a:ext cx="4816475" cy="267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4B7FCC-EAC5-4305-A86A-16C4295B2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32125"/>
            <a:ext cx="5180013" cy="2679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85BAB-2925-4D31-8F3A-452CD639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i="1">
                <a:solidFill>
                  <a:srgbClr val="FFFFFF"/>
                </a:solidFill>
              </a:rPr>
              <a:t>Is happiness more important than success?</a:t>
            </a:r>
          </a:p>
        </p:txBody>
      </p:sp>
    </p:spTree>
    <p:extLst>
      <p:ext uri="{BB962C8B-B14F-4D97-AF65-F5344CB8AC3E}">
        <p14:creationId xmlns:p14="http://schemas.microsoft.com/office/powerpoint/2010/main" val="1825509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B170A1-7414-47DB-8F37-0CF445244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1287463" y="3032125"/>
            <a:ext cx="4816475" cy="267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4B7FCC-EAC5-4305-A86A-16C4295B2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32125"/>
            <a:ext cx="5180013" cy="2679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C85BAB-2925-4D31-8F3A-452CD639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/>
            <a:r>
              <a:rPr lang="en-US" sz="4000" b="1" i="1" dirty="0">
                <a:solidFill>
                  <a:srgbClr val="FFFFFF"/>
                </a:solidFill>
              </a:rPr>
              <a:t>Is happiness more important than success?</a:t>
            </a:r>
            <a:br>
              <a:rPr lang="en-US" sz="4000" b="1" i="1" dirty="0">
                <a:solidFill>
                  <a:srgbClr val="FFFFFF"/>
                </a:solidFill>
              </a:rPr>
            </a:br>
            <a:r>
              <a:rPr lang="en-US" sz="4000" b="1" i="1" dirty="0">
                <a:solidFill>
                  <a:srgbClr val="FFFFFF"/>
                </a:solidFill>
              </a:rPr>
              <a:t>-debate-</a:t>
            </a:r>
          </a:p>
        </p:txBody>
      </p:sp>
    </p:spTree>
    <p:extLst>
      <p:ext uri="{BB962C8B-B14F-4D97-AF65-F5344CB8AC3E}">
        <p14:creationId xmlns:p14="http://schemas.microsoft.com/office/powerpoint/2010/main" val="904042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432BA8-74C1-4C8A-B880-4B4627779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097" y="688158"/>
            <a:ext cx="6734823" cy="5535662"/>
          </a:xfrm>
        </p:spPr>
        <p:txBody>
          <a:bodyPr>
            <a:normAutofit lnSpcReduction="10000"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 a debate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Position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neutral/ + happiness /+ success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Reason 1: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Reason 2: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Reason 3: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Possible counterargument 1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(What do you think the other side will say?):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 is that argument weak?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Possible counterargument 2: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439F08F-4D94-4AE2-9620-B03C65E9E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r="81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222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235</Words>
  <Application>Microsoft Office PowerPoint</Application>
  <PresentationFormat>Widescreen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What makes a good life?</vt:lpstr>
      <vt:lpstr>What makes a good life? What makes you happy? Express your ideas of happiness in a drawing. </vt:lpstr>
      <vt:lpstr>PowerPoint Presentation</vt:lpstr>
      <vt:lpstr>What are the three lessons that make us living a good life (according Waldinger to Robert)? </vt:lpstr>
      <vt:lpstr>What are the three lessons that make us living a good life (according to Robert Waldinger)? </vt:lpstr>
      <vt:lpstr>What are the three lessons that make us living a good life (according to Robert Waldinger)? </vt:lpstr>
      <vt:lpstr>Is happiness more important than success?</vt:lpstr>
      <vt:lpstr>Is happiness more important than success? -debate-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makes a good life?</dc:title>
  <dc:creator>Cristina Moldoveanu</dc:creator>
  <cp:lastModifiedBy>Ana Maria Ghioc</cp:lastModifiedBy>
  <cp:revision>3</cp:revision>
  <dcterms:created xsi:type="dcterms:W3CDTF">2021-03-15T09:08:03Z</dcterms:created>
  <dcterms:modified xsi:type="dcterms:W3CDTF">2021-04-23T18:45:47Z</dcterms:modified>
</cp:coreProperties>
</file>