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71" r:id="rId14"/>
    <p:sldId id="269" r:id="rId15"/>
    <p:sldId id="270" r:id="rId16"/>
    <p:sldId id="272" r:id="rId17"/>
    <p:sldId id="273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2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9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69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1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919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9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325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68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9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837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8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0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396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1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08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118C4C-1D6C-4E1A-BFFC-C09754C4AE6C}" type="datetimeFigureOut">
              <a:rPr lang="lt-LT" smtClean="0"/>
              <a:t>2022-07-11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674E2B-BDD7-49E1-AC20-1CC7F9147D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736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.com/academy/lesson/visual-aids-in-public-speaking-importance-purpose-and-audience-considerations.html" TargetMode="External"/><Relationship Id="rId2" Type="http://schemas.openxmlformats.org/officeDocument/2006/relationships/hyperlink" Target="https://www.selfgrowth.com/articles/the-value-of-imagery-in-public-speaking#:~:text=Your%20success%20in%20public%20speaking%20is%20not%20just,a%20snowstorm%20from%20Detroit%2C%20Michigan%2C%20to%20London%2C%20Ontario.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ely.com/blog/diagrams/visual-communication-benefi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200" b="1" dirty="0" smtClean="0"/>
              <a:t>The Role of Images</a:t>
            </a:r>
            <a:br>
              <a:rPr lang="lt-LT" sz="3200" b="1" dirty="0" smtClean="0"/>
            </a:br>
            <a:r>
              <a:rPr lang="lt-LT" sz="3200" b="1" dirty="0" smtClean="0"/>
              <a:t>in </a:t>
            </a:r>
            <a:br>
              <a:rPr lang="lt-LT" sz="3200" b="1" dirty="0" smtClean="0"/>
            </a:br>
            <a:r>
              <a:rPr lang="lt-LT" sz="3200" b="1" dirty="0" smtClean="0"/>
              <a:t>Public Speaking Presentations</a:t>
            </a:r>
            <a:endParaRPr lang="lt-LT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Presented by Rita Lamokovskienė</a:t>
            </a:r>
          </a:p>
          <a:p>
            <a:r>
              <a:rPr lang="lt-LT" dirty="0" smtClean="0"/>
              <a:t>June 7, 2022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224241"/>
            <a:ext cx="266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80" y="4193177"/>
            <a:ext cx="3010040" cy="24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1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486" y="3105835"/>
            <a:ext cx="8869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 image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has a higher chance of </a:t>
            </a:r>
            <a:r>
              <a:rPr 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evoking an emotional response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a person than a set of words, written or spoken.</a:t>
            </a:r>
            <a:endParaRPr lang="lt-LT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8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731" y="2967335"/>
            <a:ext cx="9313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“Seeing is believing”. </a:t>
            </a:r>
            <a:endParaRPr lang="lt-LT" sz="2800" dirty="0" smtClean="0">
              <a:solidFill>
                <a:schemeClr val="accent5"/>
              </a:solidFill>
            </a:endParaRPr>
          </a:p>
          <a:p>
            <a:pPr algn="ctr"/>
            <a:endParaRPr lang="lt-LT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An </a:t>
            </a:r>
            <a:r>
              <a:rPr lang="en-US" sz="2800" dirty="0">
                <a:solidFill>
                  <a:schemeClr val="accent5"/>
                </a:solidFill>
              </a:rPr>
              <a:t>image, a video or a graph is not just a way </a:t>
            </a:r>
            <a:r>
              <a:rPr lang="en-US" sz="2800" u="sng" dirty="0">
                <a:solidFill>
                  <a:schemeClr val="accent5"/>
                </a:solidFill>
              </a:rPr>
              <a:t>to get the attention </a:t>
            </a:r>
            <a:r>
              <a:rPr lang="en-US" sz="2800" dirty="0">
                <a:solidFill>
                  <a:schemeClr val="accent5"/>
                </a:solidFill>
              </a:rPr>
              <a:t>of your audience, but it is also a way </a:t>
            </a:r>
            <a:r>
              <a:rPr lang="en-US" sz="2800" u="sng" dirty="0">
                <a:solidFill>
                  <a:schemeClr val="accent5"/>
                </a:solidFill>
              </a:rPr>
              <a:t>to win their trust</a:t>
            </a:r>
            <a:r>
              <a:rPr lang="en-US" sz="2800" dirty="0">
                <a:solidFill>
                  <a:schemeClr val="accent5"/>
                </a:solidFill>
              </a:rPr>
              <a:t>.</a:t>
            </a:r>
            <a:endParaRPr lang="lt-LT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9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034" y="2560321"/>
            <a:ext cx="9287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Visual communication is truly a powerful tool you can use when you are trying to make a point!</a:t>
            </a:r>
            <a:endParaRPr lang="lt-LT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4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Explore and analyze some images together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What message do they convey?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37750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269274"/>
            <a:ext cx="4232366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8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297" y="1163040"/>
            <a:ext cx="4271553" cy="44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6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463" y="1670720"/>
            <a:ext cx="5133703" cy="40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1" y="627016"/>
            <a:ext cx="5998028" cy="56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6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Sources: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***The Value of Imagery in Public Speaking (selfgrowth.com</a:t>
            </a:r>
            <a:r>
              <a:rPr lang="en-US" dirty="0" smtClean="0">
                <a:hlinkClick r:id="rId2"/>
              </a:rPr>
              <a:t>)</a:t>
            </a:r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r>
              <a:rPr lang="en-US" dirty="0">
                <a:hlinkClick r:id="rId3"/>
              </a:rPr>
              <a:t>Visual Aids in Public Speaking: Importance, Purpose, and Audience Considerations - Video &amp; Lesson Transcript | </a:t>
            </a:r>
            <a:r>
              <a:rPr lang="en-US" dirty="0" smtClean="0">
                <a:hlinkClick r:id="rId3"/>
              </a:rPr>
              <a:t>Study.com</a:t>
            </a:r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r>
              <a:rPr lang="en-US" dirty="0">
                <a:hlinkClick r:id="rId4"/>
              </a:rPr>
              <a:t>5 Amazing Advantages of Visual Communication You Can't Ignore - </a:t>
            </a:r>
            <a:r>
              <a:rPr lang="en-US" dirty="0" err="1">
                <a:hlinkClick r:id="rId4"/>
              </a:rPr>
              <a:t>Creately</a:t>
            </a:r>
            <a:r>
              <a:rPr lang="en-US" dirty="0">
                <a:hlinkClick r:id="rId4"/>
              </a:rPr>
              <a:t> Blog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7532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7360" y="3187337"/>
            <a:ext cx="8778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A picture is worth a thousand words.</a:t>
            </a:r>
            <a:endParaRPr lang="lt-LT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5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412" y="2181498"/>
            <a:ext cx="97318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People only tend to </a:t>
            </a:r>
            <a:r>
              <a:rPr lang="en-US" sz="3200" dirty="0" smtClean="0"/>
              <a:t>remember</a:t>
            </a:r>
            <a:r>
              <a:rPr lang="lt-LT" sz="3200" dirty="0" smtClean="0"/>
              <a:t>:</a:t>
            </a:r>
          </a:p>
          <a:p>
            <a:pPr algn="ctr"/>
            <a:endParaRPr lang="lt-LT" sz="3200" dirty="0" smtClean="0"/>
          </a:p>
          <a:p>
            <a:pPr algn="ctr"/>
            <a:r>
              <a:rPr lang="en-US" sz="3200" dirty="0" smtClean="0"/>
              <a:t> </a:t>
            </a:r>
            <a:r>
              <a:rPr lang="en-US" sz="2800" b="1" dirty="0"/>
              <a:t>10% of what they </a:t>
            </a:r>
            <a:r>
              <a:rPr lang="en-US" sz="2800" b="1" dirty="0" smtClean="0"/>
              <a:t>hear</a:t>
            </a:r>
            <a:r>
              <a:rPr lang="lt-LT" sz="2800" b="1" dirty="0" smtClean="0"/>
              <a:t>,</a:t>
            </a:r>
          </a:p>
          <a:p>
            <a:pPr algn="ctr"/>
            <a:endParaRPr lang="lt-LT" sz="3200" b="1" dirty="0" smtClean="0"/>
          </a:p>
          <a:p>
            <a:pPr algn="ctr"/>
            <a:r>
              <a:rPr lang="en-US" sz="3200" b="1" dirty="0" smtClean="0"/>
              <a:t>20</a:t>
            </a:r>
            <a:r>
              <a:rPr lang="en-US" sz="3200" b="1" dirty="0"/>
              <a:t>% of what they </a:t>
            </a:r>
            <a:r>
              <a:rPr lang="en-US" sz="3200" b="1" dirty="0" smtClean="0"/>
              <a:t>read</a:t>
            </a:r>
            <a:r>
              <a:rPr lang="lt-LT" sz="3200" dirty="0"/>
              <a:t>,</a:t>
            </a:r>
            <a:endParaRPr lang="lt-LT" sz="3200" dirty="0" smtClean="0"/>
          </a:p>
          <a:p>
            <a:pPr algn="ctr"/>
            <a:endParaRPr lang="lt-LT" sz="3200" b="1" dirty="0"/>
          </a:p>
          <a:p>
            <a:pPr algn="ctr"/>
            <a:r>
              <a:rPr lang="en-US" sz="4000" b="1" dirty="0" smtClean="0"/>
              <a:t>80</a:t>
            </a:r>
            <a:r>
              <a:rPr lang="en-US" sz="4000" b="1" dirty="0"/>
              <a:t>% of what they see.</a:t>
            </a:r>
            <a:endParaRPr lang="lt-LT" sz="4000" b="1" dirty="0"/>
          </a:p>
        </p:txBody>
      </p:sp>
    </p:spTree>
    <p:extLst>
      <p:ext uri="{BB962C8B-B14F-4D97-AF65-F5344CB8AC3E}">
        <p14:creationId xmlns:p14="http://schemas.microsoft.com/office/powerpoint/2010/main" val="52677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4742" y="1789611"/>
            <a:ext cx="7850777" cy="40857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Your success in public speaking is not just your message but </a:t>
            </a:r>
            <a:r>
              <a:rPr lang="en-US" sz="3200" u="sng" dirty="0">
                <a:solidFill>
                  <a:schemeClr val="accent4">
                    <a:lumMod val="75000"/>
                  </a:schemeClr>
                </a:solidFill>
              </a:rPr>
              <a:t>how well you deliver that message. </a:t>
            </a:r>
            <a:endParaRPr lang="lt-LT" sz="32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lt-LT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Using </a:t>
            </a:r>
            <a:r>
              <a:rPr lang="en-US" sz="3200" u="sng" dirty="0">
                <a:solidFill>
                  <a:schemeClr val="accent4">
                    <a:lumMod val="75000"/>
                  </a:schemeClr>
                </a:solidFill>
              </a:rPr>
              <a:t>imagery to create a more vivid picture of what you are saying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is part of those dynamics.</a:t>
            </a:r>
            <a:endParaRPr lang="lt-LT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1" y="3105835"/>
            <a:ext cx="8569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You have a responsibility to make your message as interesting as possible.</a:t>
            </a:r>
            <a:endParaRPr lang="lt-LT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1" y="1567543"/>
            <a:ext cx="84777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Everything that you discuss </a:t>
            </a: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needs to be memorable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to your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listeners</a:t>
            </a:r>
            <a:r>
              <a:rPr lang="lt-LT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lt-LT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Any topic can be made interesting if you will </a:t>
            </a: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use imagery to describe your message.</a:t>
            </a:r>
            <a:endParaRPr lang="lt-LT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1783" y="2390503"/>
            <a:ext cx="95489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people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learn through visuals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perhaps even more so than through listening. </a:t>
            </a:r>
            <a:endParaRPr lang="lt-LT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a good visual aid can really help your audience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understand you and remember what you said later.</a:t>
            </a:r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4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251" y="1698172"/>
            <a:ext cx="8647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u="sng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3600" u="sng" dirty="0" err="1" smtClean="0">
                <a:solidFill>
                  <a:schemeClr val="accent6">
                    <a:lumMod val="75000"/>
                  </a:schemeClr>
                </a:solidFill>
              </a:rPr>
              <a:t>isual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u="sng" dirty="0">
                <a:solidFill>
                  <a:schemeClr val="accent6">
                    <a:lumMod val="75000"/>
                  </a:schemeClr>
                </a:solidFill>
              </a:rPr>
              <a:t>aids can serve as notes or reminders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for the speaker. </a:t>
            </a:r>
            <a:endParaRPr lang="lt-LT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lt-LT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Having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visual aids </a:t>
            </a:r>
            <a:r>
              <a:rPr lang="en-US" sz="3600" u="sng" dirty="0">
                <a:solidFill>
                  <a:schemeClr val="accent6">
                    <a:lumMod val="75000"/>
                  </a:schemeClr>
                </a:solidFill>
              </a:rPr>
              <a:t>helps you remember what you want to say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and keeps you from going off on tangents.</a:t>
            </a:r>
            <a:endParaRPr lang="lt-L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3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153" y="2495006"/>
            <a:ext cx="9522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t-LT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Moreover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u="sng" dirty="0">
                <a:solidFill>
                  <a:srgbClr val="C00000"/>
                </a:solidFill>
              </a:rPr>
              <a:t>an image makes sense to everybody despite cultural, geographical, ethnic or language differences among people</a:t>
            </a:r>
            <a:r>
              <a:rPr lang="en-US" sz="2400" u="sng" dirty="0" smtClean="0">
                <a:solidFill>
                  <a:srgbClr val="C00000"/>
                </a:solidFill>
              </a:rPr>
              <a:t>.</a:t>
            </a:r>
            <a:endParaRPr lang="lt-LT" sz="2400" u="sng" dirty="0" smtClean="0">
              <a:solidFill>
                <a:srgbClr val="C00000"/>
              </a:solidFill>
            </a:endParaRPr>
          </a:p>
          <a:p>
            <a:pPr algn="ctr"/>
            <a:endParaRPr lang="lt-LT" sz="2400" u="sng" dirty="0">
              <a:solidFill>
                <a:srgbClr val="C00000"/>
              </a:solidFill>
            </a:endParaRPr>
          </a:p>
          <a:p>
            <a:pPr algn="ctr"/>
            <a:r>
              <a:rPr lang="lt-LT" sz="2400" dirty="0" smtClean="0">
                <a:solidFill>
                  <a:srgbClr val="C00000"/>
                </a:solidFill>
              </a:rPr>
              <a:t>U</a:t>
            </a:r>
            <a:r>
              <a:rPr lang="en-US" sz="2400" dirty="0" smtClean="0">
                <a:solidFill>
                  <a:srgbClr val="C00000"/>
                </a:solidFill>
              </a:rPr>
              <a:t>sing </a:t>
            </a:r>
            <a:r>
              <a:rPr lang="en-US" sz="2400" dirty="0">
                <a:solidFill>
                  <a:srgbClr val="C00000"/>
                </a:solidFill>
              </a:rPr>
              <a:t>visual communication would allow you </a:t>
            </a:r>
            <a:r>
              <a:rPr lang="en-US" sz="2400" u="sng" dirty="0">
                <a:solidFill>
                  <a:srgbClr val="C00000"/>
                </a:solidFill>
              </a:rPr>
              <a:t>to deliver the message more persuasively to the diverse audiences.</a:t>
            </a:r>
            <a:endParaRPr lang="lt-LT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19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368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The Role of Images in  Public Speaking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 and analyze some images together</vt:lpstr>
      <vt:lpstr>PowerPoint Presentation</vt:lpstr>
      <vt:lpstr>PowerPoint Presentation</vt:lpstr>
      <vt:lpstr>PowerPoint Presentation</vt:lpstr>
      <vt:lpstr>PowerPoint Presentation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Images in  Public Speaking Presentations</dc:title>
  <dc:creator>Gaiziunai vilties25</dc:creator>
  <cp:lastModifiedBy>Gaiziunai vilties25</cp:lastModifiedBy>
  <cp:revision>6</cp:revision>
  <dcterms:created xsi:type="dcterms:W3CDTF">2022-07-11T07:17:19Z</dcterms:created>
  <dcterms:modified xsi:type="dcterms:W3CDTF">2022-07-11T08:09:19Z</dcterms:modified>
</cp:coreProperties>
</file>