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304" r:id="rId7"/>
    <p:sldId id="259" r:id="rId8"/>
    <p:sldId id="294" r:id="rId9"/>
    <p:sldId id="308" r:id="rId10"/>
    <p:sldId id="295" r:id="rId11"/>
    <p:sldId id="271" r:id="rId12"/>
    <p:sldId id="274" r:id="rId13"/>
    <p:sldId id="276" r:id="rId14"/>
    <p:sldId id="277" r:id="rId15"/>
    <p:sldId id="261" r:id="rId16"/>
    <p:sldId id="265" r:id="rId17"/>
    <p:sldId id="266" r:id="rId18"/>
    <p:sldId id="267" r:id="rId19"/>
    <p:sldId id="268" r:id="rId20"/>
    <p:sldId id="269" r:id="rId21"/>
    <p:sldId id="270" r:id="rId22"/>
    <p:sldId id="296" r:id="rId23"/>
    <p:sldId id="297" r:id="rId24"/>
    <p:sldId id="298" r:id="rId25"/>
    <p:sldId id="300" r:id="rId26"/>
    <p:sldId id="302" r:id="rId27"/>
    <p:sldId id="301" r:id="rId28"/>
    <p:sldId id="303" r:id="rId29"/>
    <p:sldId id="291" r:id="rId30"/>
    <p:sldId id="307" r:id="rId31"/>
    <p:sldId id="309" r:id="rId32"/>
    <p:sldId id="305" r:id="rId33"/>
    <p:sldId id="306" r:id="rId34"/>
    <p:sldId id="3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D55A6-C4D5-4E18-B0F2-517FF45B4DE6}" v="200" dt="2021-10-13T08:06:19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Moldoveanu" userId="1abf6e796dc6e118" providerId="LiveId" clId="{32DD55A6-C4D5-4E18-B0F2-517FF45B4DE6}"/>
    <pc:docChg chg="undo custSel addSld delSld modSld sldOrd">
      <pc:chgData name="Cristina Moldoveanu" userId="1abf6e796dc6e118" providerId="LiveId" clId="{32DD55A6-C4D5-4E18-B0F2-517FF45B4DE6}" dt="2021-10-13T09:12:00.785" v="1406"/>
      <pc:docMkLst>
        <pc:docMk/>
      </pc:docMkLst>
      <pc:sldChg chg="addSp delSp modSp mod">
        <pc:chgData name="Cristina Moldoveanu" userId="1abf6e796dc6e118" providerId="LiveId" clId="{32DD55A6-C4D5-4E18-B0F2-517FF45B4DE6}" dt="2021-10-08T17:01:06.408" v="7" actId="1076"/>
        <pc:sldMkLst>
          <pc:docMk/>
          <pc:sldMk cId="3836399130" sldId="256"/>
        </pc:sldMkLst>
        <pc:picChg chg="add mod">
          <ac:chgData name="Cristina Moldoveanu" userId="1abf6e796dc6e118" providerId="LiveId" clId="{32DD55A6-C4D5-4E18-B0F2-517FF45B4DE6}" dt="2021-10-08T17:01:06.408" v="7" actId="1076"/>
          <ac:picMkLst>
            <pc:docMk/>
            <pc:sldMk cId="3836399130" sldId="256"/>
            <ac:picMk id="3" creationId="{1C3EDFBB-3632-45F9-9D19-2AD5EB072B12}"/>
          </ac:picMkLst>
        </pc:picChg>
        <pc:picChg chg="del">
          <ac:chgData name="Cristina Moldoveanu" userId="1abf6e796dc6e118" providerId="LiveId" clId="{32DD55A6-C4D5-4E18-B0F2-517FF45B4DE6}" dt="2021-10-08T17:00:36.043" v="0" actId="478"/>
          <ac:picMkLst>
            <pc:docMk/>
            <pc:sldMk cId="3836399130" sldId="256"/>
            <ac:picMk id="30" creationId="{5C02322D-543F-4CF6-9417-DC54E6D55162}"/>
          </ac:picMkLst>
        </pc:picChg>
      </pc:sldChg>
      <pc:sldChg chg="del">
        <pc:chgData name="Cristina Moldoveanu" userId="1abf6e796dc6e118" providerId="LiveId" clId="{32DD55A6-C4D5-4E18-B0F2-517FF45B4DE6}" dt="2021-10-12T20:07:40.151" v="290" actId="47"/>
        <pc:sldMkLst>
          <pc:docMk/>
          <pc:sldMk cId="3464203070" sldId="260"/>
        </pc:sldMkLst>
      </pc:sldChg>
      <pc:sldChg chg="addSp delSp modSp mod">
        <pc:chgData name="Cristina Moldoveanu" userId="1abf6e796dc6e118" providerId="LiveId" clId="{32DD55A6-C4D5-4E18-B0F2-517FF45B4DE6}" dt="2021-10-13T08:15:35.835" v="1404" actId="20577"/>
        <pc:sldMkLst>
          <pc:docMk/>
          <pc:sldMk cId="2813142961" sldId="291"/>
        </pc:sldMkLst>
        <pc:spChg chg="add mod">
          <ac:chgData name="Cristina Moldoveanu" userId="1abf6e796dc6e118" providerId="LiveId" clId="{32DD55A6-C4D5-4E18-B0F2-517FF45B4DE6}" dt="2021-10-12T20:33:50.281" v="828" actId="13926"/>
          <ac:spMkLst>
            <pc:docMk/>
            <pc:sldMk cId="2813142961" sldId="291"/>
            <ac:spMk id="3" creationId="{F692CECB-D9D6-4AC1-BD03-3258EE23E484}"/>
          </ac:spMkLst>
        </pc:spChg>
        <pc:spChg chg="del mod">
          <ac:chgData name="Cristina Moldoveanu" userId="1abf6e796dc6e118" providerId="LiveId" clId="{32DD55A6-C4D5-4E18-B0F2-517FF45B4DE6}" dt="2021-10-12T20:37:05.465" v="883" actId="26606"/>
          <ac:spMkLst>
            <pc:docMk/>
            <pc:sldMk cId="2813142961" sldId="291"/>
            <ac:spMk id="4" creationId="{1B5293FC-446F-4AA5-95B5-DD8D7AAC4864}"/>
          </ac:spMkLst>
        </pc:spChg>
        <pc:spChg chg="add mod">
          <ac:chgData name="Cristina Moldoveanu" userId="1abf6e796dc6e118" providerId="LiveId" clId="{32DD55A6-C4D5-4E18-B0F2-517FF45B4DE6}" dt="2021-10-13T08:15:35.835" v="1404" actId="20577"/>
          <ac:spMkLst>
            <pc:docMk/>
            <pc:sldMk cId="2813142961" sldId="291"/>
            <ac:spMk id="4" creationId="{8934A9D9-4938-47E3-8B8A-0ABF854A554F}"/>
          </ac:spMkLst>
        </pc:spChg>
        <pc:graphicFrameChg chg="add del mod modGraphic">
          <ac:chgData name="Cristina Moldoveanu" userId="1abf6e796dc6e118" providerId="LiveId" clId="{32DD55A6-C4D5-4E18-B0F2-517FF45B4DE6}" dt="2021-10-12T21:06:32.789" v="975" actId="26606"/>
          <ac:graphicFrameMkLst>
            <pc:docMk/>
            <pc:sldMk cId="2813142961" sldId="291"/>
            <ac:graphicFrameMk id="14" creationId="{0F2508C0-FE3B-47EE-A22F-18CF83C5EBFD}"/>
          </ac:graphicFrameMkLst>
        </pc:graphicFrameChg>
        <pc:graphicFrameChg chg="add del">
          <ac:chgData name="Cristina Moldoveanu" userId="1abf6e796dc6e118" providerId="LiveId" clId="{32DD55A6-C4D5-4E18-B0F2-517FF45B4DE6}" dt="2021-10-12T21:06:25.072" v="972" actId="26606"/>
          <ac:graphicFrameMkLst>
            <pc:docMk/>
            <pc:sldMk cId="2813142961" sldId="291"/>
            <ac:graphicFrameMk id="16" creationId="{509280EA-DEBB-460F-9444-41305BCD827A}"/>
          </ac:graphicFrameMkLst>
        </pc:graphicFrameChg>
        <pc:graphicFrameChg chg="add del">
          <ac:chgData name="Cristina Moldoveanu" userId="1abf6e796dc6e118" providerId="LiveId" clId="{32DD55A6-C4D5-4E18-B0F2-517FF45B4DE6}" dt="2021-10-12T21:06:32.771" v="974" actId="26606"/>
          <ac:graphicFrameMkLst>
            <pc:docMk/>
            <pc:sldMk cId="2813142961" sldId="291"/>
            <ac:graphicFrameMk id="18" creationId="{21936EC4-3BE3-4325-9661-EE0657FB3D9B}"/>
          </ac:graphicFrameMkLst>
        </pc:graphicFrameChg>
        <pc:graphicFrameChg chg="add del">
          <ac:chgData name="Cristina Moldoveanu" userId="1abf6e796dc6e118" providerId="LiveId" clId="{32DD55A6-C4D5-4E18-B0F2-517FF45B4DE6}" dt="2021-10-12T21:12:45.075" v="976" actId="26606"/>
          <ac:graphicFrameMkLst>
            <pc:docMk/>
            <pc:sldMk cId="2813142961" sldId="291"/>
            <ac:graphicFrameMk id="20" creationId="{0F2508C0-FE3B-47EE-A22F-18CF83C5EBFD}"/>
          </ac:graphicFrameMkLst>
        </pc:graphicFrameChg>
        <pc:graphicFrameChg chg="add mod modGraphic">
          <ac:chgData name="Cristina Moldoveanu" userId="1abf6e796dc6e118" providerId="LiveId" clId="{32DD55A6-C4D5-4E18-B0F2-517FF45B4DE6}" dt="2021-10-12T21:14:28.244" v="1120" actId="403"/>
          <ac:graphicFrameMkLst>
            <pc:docMk/>
            <pc:sldMk cId="2813142961" sldId="291"/>
            <ac:graphicFrameMk id="22" creationId="{D81C4976-506F-4674-B2DF-76AC280BE0B6}"/>
          </ac:graphicFrameMkLst>
        </pc:graphicFrameChg>
      </pc:sldChg>
      <pc:sldChg chg="modSp mod">
        <pc:chgData name="Cristina Moldoveanu" userId="1abf6e796dc6e118" providerId="LiveId" clId="{32DD55A6-C4D5-4E18-B0F2-517FF45B4DE6}" dt="2021-10-12T21:27:01.648" v="1208" actId="20577"/>
        <pc:sldMkLst>
          <pc:docMk/>
          <pc:sldMk cId="1139049366" sldId="294"/>
        </pc:sldMkLst>
        <pc:spChg chg="mod">
          <ac:chgData name="Cristina Moldoveanu" userId="1abf6e796dc6e118" providerId="LiveId" clId="{32DD55A6-C4D5-4E18-B0F2-517FF45B4DE6}" dt="2021-10-12T21:27:01.648" v="1208" actId="20577"/>
          <ac:spMkLst>
            <pc:docMk/>
            <pc:sldMk cId="1139049366" sldId="294"/>
            <ac:spMk id="20" creationId="{0A4376B7-A5FD-493E-B076-A53DD8A23167}"/>
          </ac:spMkLst>
        </pc:spChg>
      </pc:sldChg>
      <pc:sldChg chg="addSp delSp modSp mod">
        <pc:chgData name="Cristina Moldoveanu" userId="1abf6e796dc6e118" providerId="LiveId" clId="{32DD55A6-C4D5-4E18-B0F2-517FF45B4DE6}" dt="2021-10-12T20:17:02.653" v="655" actId="5793"/>
        <pc:sldMkLst>
          <pc:docMk/>
          <pc:sldMk cId="2588155100" sldId="295"/>
        </pc:sldMkLst>
        <pc:spChg chg="add del mod">
          <ac:chgData name="Cristina Moldoveanu" userId="1abf6e796dc6e118" providerId="LiveId" clId="{32DD55A6-C4D5-4E18-B0F2-517FF45B4DE6}" dt="2021-10-12T20:17:02.653" v="655" actId="5793"/>
          <ac:spMkLst>
            <pc:docMk/>
            <pc:sldMk cId="2588155100" sldId="295"/>
            <ac:spMk id="2" creationId="{2BD843AC-21F7-46A9-A0E2-6F0D45BE85C6}"/>
          </ac:spMkLst>
        </pc:spChg>
      </pc:sldChg>
      <pc:sldChg chg="modSp mod">
        <pc:chgData name="Cristina Moldoveanu" userId="1abf6e796dc6e118" providerId="LiveId" clId="{32DD55A6-C4D5-4E18-B0F2-517FF45B4DE6}" dt="2021-10-12T20:24:12.399" v="663" actId="20577"/>
        <pc:sldMkLst>
          <pc:docMk/>
          <pc:sldMk cId="2326592045" sldId="296"/>
        </pc:sldMkLst>
        <pc:spChg chg="mod">
          <ac:chgData name="Cristina Moldoveanu" userId="1abf6e796dc6e118" providerId="LiveId" clId="{32DD55A6-C4D5-4E18-B0F2-517FF45B4DE6}" dt="2021-10-12T20:24:12.399" v="663" actId="20577"/>
          <ac:spMkLst>
            <pc:docMk/>
            <pc:sldMk cId="2326592045" sldId="296"/>
            <ac:spMk id="3" creationId="{C9A54446-F50E-4FE1-B1E9-0281CD38549C}"/>
          </ac:spMkLst>
        </pc:spChg>
      </pc:sldChg>
      <pc:sldChg chg="modSp mod">
        <pc:chgData name="Cristina Moldoveanu" userId="1abf6e796dc6e118" providerId="LiveId" clId="{32DD55A6-C4D5-4E18-B0F2-517FF45B4DE6}" dt="2021-10-13T07:31:30.854" v="1210" actId="20577"/>
        <pc:sldMkLst>
          <pc:docMk/>
          <pc:sldMk cId="2224281774" sldId="297"/>
        </pc:sldMkLst>
        <pc:spChg chg="mod">
          <ac:chgData name="Cristina Moldoveanu" userId="1abf6e796dc6e118" providerId="LiveId" clId="{32DD55A6-C4D5-4E18-B0F2-517FF45B4DE6}" dt="2021-10-13T07:31:30.854" v="1210" actId="20577"/>
          <ac:spMkLst>
            <pc:docMk/>
            <pc:sldMk cId="2224281774" sldId="297"/>
            <ac:spMk id="3" creationId="{84A80BC3-42BA-4725-B56E-8493BD581BC7}"/>
          </ac:spMkLst>
        </pc:spChg>
      </pc:sldChg>
      <pc:sldChg chg="modSp mod">
        <pc:chgData name="Cristina Moldoveanu" userId="1abf6e796dc6e118" providerId="LiveId" clId="{32DD55A6-C4D5-4E18-B0F2-517FF45B4DE6}" dt="2021-10-12T20:30:07.004" v="665" actId="115"/>
        <pc:sldMkLst>
          <pc:docMk/>
          <pc:sldMk cId="4043313148" sldId="298"/>
        </pc:sldMkLst>
        <pc:spChg chg="mod">
          <ac:chgData name="Cristina Moldoveanu" userId="1abf6e796dc6e118" providerId="LiveId" clId="{32DD55A6-C4D5-4E18-B0F2-517FF45B4DE6}" dt="2021-10-12T20:30:07.004" v="665" actId="115"/>
          <ac:spMkLst>
            <pc:docMk/>
            <pc:sldMk cId="4043313148" sldId="298"/>
            <ac:spMk id="3" creationId="{84A80BC3-42BA-4725-B56E-8493BD581BC7}"/>
          </ac:spMkLst>
        </pc:spChg>
      </pc:sldChg>
      <pc:sldChg chg="delSp mod">
        <pc:chgData name="Cristina Moldoveanu" userId="1abf6e796dc6e118" providerId="LiveId" clId="{32DD55A6-C4D5-4E18-B0F2-517FF45B4DE6}" dt="2021-10-12T20:30:23.842" v="666" actId="478"/>
        <pc:sldMkLst>
          <pc:docMk/>
          <pc:sldMk cId="1822224873" sldId="300"/>
        </pc:sldMkLst>
        <pc:spChg chg="del">
          <ac:chgData name="Cristina Moldoveanu" userId="1abf6e796dc6e118" providerId="LiveId" clId="{32DD55A6-C4D5-4E18-B0F2-517FF45B4DE6}" dt="2021-10-12T20:30:23.842" v="666" actId="478"/>
          <ac:spMkLst>
            <pc:docMk/>
            <pc:sldMk cId="1822224873" sldId="300"/>
            <ac:spMk id="2" creationId="{DCC8C84F-33E4-4D80-94BD-B79BBA92CA68}"/>
          </ac:spMkLst>
        </pc:spChg>
      </pc:sldChg>
      <pc:sldChg chg="addSp delSp modSp mod">
        <pc:chgData name="Cristina Moldoveanu" userId="1abf6e796dc6e118" providerId="LiveId" clId="{32DD55A6-C4D5-4E18-B0F2-517FF45B4DE6}" dt="2021-10-13T07:49:25.935" v="1329" actId="1076"/>
        <pc:sldMkLst>
          <pc:docMk/>
          <pc:sldMk cId="1523973897" sldId="301"/>
        </pc:sldMkLst>
        <pc:spChg chg="add mod">
          <ac:chgData name="Cristina Moldoveanu" userId="1abf6e796dc6e118" providerId="LiveId" clId="{32DD55A6-C4D5-4E18-B0F2-517FF45B4DE6}" dt="2021-10-13T07:44:49.444" v="1216" actId="20577"/>
          <ac:spMkLst>
            <pc:docMk/>
            <pc:sldMk cId="1523973897" sldId="301"/>
            <ac:spMk id="2" creationId="{D0194A5F-FA59-47D9-8AD7-D97BD57637B4}"/>
          </ac:spMkLst>
        </pc:spChg>
        <pc:spChg chg="del">
          <ac:chgData name="Cristina Moldoveanu" userId="1abf6e796dc6e118" providerId="LiveId" clId="{32DD55A6-C4D5-4E18-B0F2-517FF45B4DE6}" dt="2021-10-12T20:30:43.186" v="668" actId="478"/>
          <ac:spMkLst>
            <pc:docMk/>
            <pc:sldMk cId="1523973897" sldId="301"/>
            <ac:spMk id="2" creationId="{DCC8C84F-33E4-4D80-94BD-B79BBA92CA68}"/>
          </ac:spMkLst>
        </pc:spChg>
        <pc:spChg chg="add mod">
          <ac:chgData name="Cristina Moldoveanu" userId="1abf6e796dc6e118" providerId="LiveId" clId="{32DD55A6-C4D5-4E18-B0F2-517FF45B4DE6}" dt="2021-10-13T07:45:29.129" v="1255" actId="1076"/>
          <ac:spMkLst>
            <pc:docMk/>
            <pc:sldMk cId="1523973897" sldId="301"/>
            <ac:spMk id="3" creationId="{32E14F5A-A54E-41AC-823A-28AF1CE2BD61}"/>
          </ac:spMkLst>
        </pc:spChg>
        <pc:spChg chg="add del mod">
          <ac:chgData name="Cristina Moldoveanu" userId="1abf6e796dc6e118" providerId="LiveId" clId="{32DD55A6-C4D5-4E18-B0F2-517FF45B4DE6}" dt="2021-10-12T20:41:41.791" v="967" actId="478"/>
          <ac:spMkLst>
            <pc:docMk/>
            <pc:sldMk cId="1523973897" sldId="301"/>
            <ac:spMk id="3" creationId="{5D753D58-A72A-4E21-85AD-A009589AC29C}"/>
          </ac:spMkLst>
        </pc:spChg>
        <pc:spChg chg="add mod">
          <ac:chgData name="Cristina Moldoveanu" userId="1abf6e796dc6e118" providerId="LiveId" clId="{32DD55A6-C4D5-4E18-B0F2-517FF45B4DE6}" dt="2021-10-13T07:46:43.191" v="1259" actId="20577"/>
          <ac:spMkLst>
            <pc:docMk/>
            <pc:sldMk cId="1523973897" sldId="301"/>
            <ac:spMk id="4" creationId="{24294D5F-4B0A-4644-B695-6F3AE95D9820}"/>
          </ac:spMkLst>
        </pc:spChg>
        <pc:spChg chg="add mod">
          <ac:chgData name="Cristina Moldoveanu" userId="1abf6e796dc6e118" providerId="LiveId" clId="{32DD55A6-C4D5-4E18-B0F2-517FF45B4DE6}" dt="2021-10-13T07:47:16.251" v="1271" actId="1076"/>
          <ac:spMkLst>
            <pc:docMk/>
            <pc:sldMk cId="1523973897" sldId="301"/>
            <ac:spMk id="6" creationId="{410CCA53-91CA-46E9-9BAF-E8C1BFDB3822}"/>
          </ac:spMkLst>
        </pc:spChg>
        <pc:spChg chg="add mod">
          <ac:chgData name="Cristina Moldoveanu" userId="1abf6e796dc6e118" providerId="LiveId" clId="{32DD55A6-C4D5-4E18-B0F2-517FF45B4DE6}" dt="2021-10-13T07:48:17.373" v="1317" actId="1076"/>
          <ac:spMkLst>
            <pc:docMk/>
            <pc:sldMk cId="1523973897" sldId="301"/>
            <ac:spMk id="7" creationId="{DEF4101A-2F36-4A06-AE0A-5A6144F7A9C8}"/>
          </ac:spMkLst>
        </pc:spChg>
        <pc:spChg chg="add mod">
          <ac:chgData name="Cristina Moldoveanu" userId="1abf6e796dc6e118" providerId="LiveId" clId="{32DD55A6-C4D5-4E18-B0F2-517FF45B4DE6}" dt="2021-10-13T07:49:25.935" v="1329" actId="1076"/>
          <ac:spMkLst>
            <pc:docMk/>
            <pc:sldMk cId="1523973897" sldId="301"/>
            <ac:spMk id="8" creationId="{CC7D2731-9DBE-4BAF-B9F4-50A44CB7D282}"/>
          </ac:spMkLst>
        </pc:spChg>
      </pc:sldChg>
      <pc:sldChg chg="delSp mod">
        <pc:chgData name="Cristina Moldoveanu" userId="1abf6e796dc6e118" providerId="LiveId" clId="{32DD55A6-C4D5-4E18-B0F2-517FF45B4DE6}" dt="2021-10-12T20:30:28.937" v="667" actId="478"/>
        <pc:sldMkLst>
          <pc:docMk/>
          <pc:sldMk cId="3533279166" sldId="302"/>
        </pc:sldMkLst>
        <pc:spChg chg="del">
          <ac:chgData name="Cristina Moldoveanu" userId="1abf6e796dc6e118" providerId="LiveId" clId="{32DD55A6-C4D5-4E18-B0F2-517FF45B4DE6}" dt="2021-10-12T20:30:28.937" v="667" actId="478"/>
          <ac:spMkLst>
            <pc:docMk/>
            <pc:sldMk cId="3533279166" sldId="302"/>
            <ac:spMk id="2" creationId="{DCC8C84F-33E4-4D80-94BD-B79BBA92CA68}"/>
          </ac:spMkLst>
        </pc:spChg>
      </pc:sldChg>
      <pc:sldChg chg="modSp mod">
        <pc:chgData name="Cristina Moldoveanu" userId="1abf6e796dc6e118" providerId="LiveId" clId="{32DD55A6-C4D5-4E18-B0F2-517FF45B4DE6}" dt="2021-10-12T21:06:04.182" v="970" actId="1076"/>
        <pc:sldMkLst>
          <pc:docMk/>
          <pc:sldMk cId="1688799057" sldId="303"/>
        </pc:sldMkLst>
        <pc:picChg chg="mod">
          <ac:chgData name="Cristina Moldoveanu" userId="1abf6e796dc6e118" providerId="LiveId" clId="{32DD55A6-C4D5-4E18-B0F2-517FF45B4DE6}" dt="2021-10-12T21:06:04.182" v="970" actId="1076"/>
          <ac:picMkLst>
            <pc:docMk/>
            <pc:sldMk cId="1688799057" sldId="303"/>
            <ac:picMk id="5" creationId="{FD79507B-1E2E-4A6C-9F3C-105CE46CC62F}"/>
          </ac:picMkLst>
        </pc:picChg>
      </pc:sldChg>
      <pc:sldChg chg="modSp mod">
        <pc:chgData name="Cristina Moldoveanu" userId="1abf6e796dc6e118" providerId="LiveId" clId="{32DD55A6-C4D5-4E18-B0F2-517FF45B4DE6}" dt="2021-10-12T21:25:54.378" v="1195" actId="20577"/>
        <pc:sldMkLst>
          <pc:docMk/>
          <pc:sldMk cId="1324883619" sldId="304"/>
        </pc:sldMkLst>
        <pc:spChg chg="mod">
          <ac:chgData name="Cristina Moldoveanu" userId="1abf6e796dc6e118" providerId="LiveId" clId="{32DD55A6-C4D5-4E18-B0F2-517FF45B4DE6}" dt="2021-10-12T21:25:54.378" v="1195" actId="20577"/>
          <ac:spMkLst>
            <pc:docMk/>
            <pc:sldMk cId="1324883619" sldId="304"/>
            <ac:spMk id="3" creationId="{AA2377B3-A620-4948-BD44-7ADAB42C3483}"/>
          </ac:spMkLst>
        </pc:spChg>
      </pc:sldChg>
      <pc:sldChg chg="ord">
        <pc:chgData name="Cristina Moldoveanu" userId="1abf6e796dc6e118" providerId="LiveId" clId="{32DD55A6-C4D5-4E18-B0F2-517FF45B4DE6}" dt="2021-10-13T09:12:00.785" v="1406"/>
        <pc:sldMkLst>
          <pc:docMk/>
          <pc:sldMk cId="1023964851" sldId="306"/>
        </pc:sldMkLst>
      </pc:sldChg>
      <pc:sldChg chg="modSp add mod">
        <pc:chgData name="Cristina Moldoveanu" userId="1abf6e796dc6e118" providerId="LiveId" clId="{32DD55A6-C4D5-4E18-B0F2-517FF45B4DE6}" dt="2021-10-12T20:16:33.575" v="634" actId="207"/>
        <pc:sldMkLst>
          <pc:docMk/>
          <pc:sldMk cId="885952257" sldId="308"/>
        </pc:sldMkLst>
        <pc:spChg chg="mod">
          <ac:chgData name="Cristina Moldoveanu" userId="1abf6e796dc6e118" providerId="LiveId" clId="{32DD55A6-C4D5-4E18-B0F2-517FF45B4DE6}" dt="2021-10-12T20:16:33.575" v="634" actId="207"/>
          <ac:spMkLst>
            <pc:docMk/>
            <pc:sldMk cId="885952257" sldId="308"/>
            <ac:spMk id="20" creationId="{0A4376B7-A5FD-493E-B076-A53DD8A23167}"/>
          </ac:spMkLst>
        </pc:spChg>
      </pc:sldChg>
      <pc:sldChg chg="addSp delSp modSp new mod ord setBg addAnim setClrOvrMap">
        <pc:chgData name="Cristina Moldoveanu" userId="1abf6e796dc6e118" providerId="LiveId" clId="{32DD55A6-C4D5-4E18-B0F2-517FF45B4DE6}" dt="2021-10-12T20:49:59.934" v="969"/>
        <pc:sldMkLst>
          <pc:docMk/>
          <pc:sldMk cId="2591648759" sldId="309"/>
        </pc:sldMkLst>
        <pc:spChg chg="add del">
          <ac:chgData name="Cristina Moldoveanu" userId="1abf6e796dc6e118" providerId="LiveId" clId="{32DD55A6-C4D5-4E18-B0F2-517FF45B4DE6}" dt="2021-10-12T20:35:34.499" v="858" actId="26606"/>
          <ac:spMkLst>
            <pc:docMk/>
            <pc:sldMk cId="2591648759" sldId="309"/>
            <ac:spMk id="2" creationId="{53041665-5027-4231-89D3-4FCB869A3B0B}"/>
          </ac:spMkLst>
        </pc:spChg>
        <pc:spChg chg="del">
          <ac:chgData name="Cristina Moldoveanu" userId="1abf6e796dc6e118" providerId="LiveId" clId="{32DD55A6-C4D5-4E18-B0F2-517FF45B4DE6}" dt="2021-10-12T20:35:02.071" v="843"/>
          <ac:spMkLst>
            <pc:docMk/>
            <pc:sldMk cId="2591648759" sldId="309"/>
            <ac:spMk id="3" creationId="{F75DF8B1-9065-4342-B64A-BEFB783622B0}"/>
          </ac:spMkLst>
        </pc:spChg>
        <pc:spChg chg="add del">
          <ac:chgData name="Cristina Moldoveanu" userId="1abf6e796dc6e118" providerId="LiveId" clId="{32DD55A6-C4D5-4E18-B0F2-517FF45B4DE6}" dt="2021-10-12T20:35:19.863" v="851" actId="26606"/>
          <ac:spMkLst>
            <pc:docMk/>
            <pc:sldMk cId="2591648759" sldId="309"/>
            <ac:spMk id="9" creationId="{104E6C03-B9A7-4874-A58B-4431E04F5BAE}"/>
          </ac:spMkLst>
        </pc:spChg>
        <pc:spChg chg="add del">
          <ac:chgData name="Cristina Moldoveanu" userId="1abf6e796dc6e118" providerId="LiveId" clId="{32DD55A6-C4D5-4E18-B0F2-517FF45B4DE6}" dt="2021-10-12T20:35:10.140" v="847" actId="26606"/>
          <ac:spMkLst>
            <pc:docMk/>
            <pc:sldMk cId="2591648759" sldId="309"/>
            <ac:spMk id="10" creationId="{B670DBD5-770C-4383-9F54-5B86E86BD5BB}"/>
          </ac:spMkLst>
        </pc:spChg>
        <pc:spChg chg="add del">
          <ac:chgData name="Cristina Moldoveanu" userId="1abf6e796dc6e118" providerId="LiveId" clId="{32DD55A6-C4D5-4E18-B0F2-517FF45B4DE6}" dt="2021-10-12T20:35:15.577" v="849" actId="26606"/>
          <ac:spMkLst>
            <pc:docMk/>
            <pc:sldMk cId="2591648759" sldId="309"/>
            <ac:spMk id="12" creationId="{42A4FC2C-047E-45A5-965D-8E1E3BF09BC6}"/>
          </ac:spMkLst>
        </pc:spChg>
        <pc:spChg chg="add del">
          <ac:chgData name="Cristina Moldoveanu" userId="1abf6e796dc6e118" providerId="LiveId" clId="{32DD55A6-C4D5-4E18-B0F2-517FF45B4DE6}" dt="2021-10-12T20:35:19.863" v="851" actId="26606"/>
          <ac:spMkLst>
            <pc:docMk/>
            <pc:sldMk cId="2591648759" sldId="309"/>
            <ac:spMk id="14" creationId="{D1D34770-47A8-402C-AF23-2B653F2D88C1}"/>
          </ac:spMkLst>
        </pc:spChg>
        <pc:spChg chg="add del">
          <ac:chgData name="Cristina Moldoveanu" userId="1abf6e796dc6e118" providerId="LiveId" clId="{32DD55A6-C4D5-4E18-B0F2-517FF45B4DE6}" dt="2021-10-12T20:35:19.863" v="851" actId="26606"/>
          <ac:spMkLst>
            <pc:docMk/>
            <pc:sldMk cId="2591648759" sldId="309"/>
            <ac:spMk id="15" creationId="{53041665-5027-4231-89D3-4FCB869A3B0B}"/>
          </ac:spMkLst>
        </pc:spChg>
        <pc:spChg chg="add del">
          <ac:chgData name="Cristina Moldoveanu" userId="1abf6e796dc6e118" providerId="LiveId" clId="{32DD55A6-C4D5-4E18-B0F2-517FF45B4DE6}" dt="2021-10-12T20:35:22.031" v="853" actId="26606"/>
          <ac:spMkLst>
            <pc:docMk/>
            <pc:sldMk cId="2591648759" sldId="309"/>
            <ac:spMk id="17" creationId="{23E547B5-89CF-4EC0-96DE-25771AED0799}"/>
          </ac:spMkLst>
        </pc:spChg>
        <pc:spChg chg="add del">
          <ac:chgData name="Cristina Moldoveanu" userId="1abf6e796dc6e118" providerId="LiveId" clId="{32DD55A6-C4D5-4E18-B0F2-517FF45B4DE6}" dt="2021-10-12T20:35:22.031" v="853" actId="26606"/>
          <ac:spMkLst>
            <pc:docMk/>
            <pc:sldMk cId="2591648759" sldId="309"/>
            <ac:spMk id="18" creationId="{3F0B8CEB-8279-4E5E-A0CE-1FC9F71736F2}"/>
          </ac:spMkLst>
        </pc:spChg>
        <pc:spChg chg="add del">
          <ac:chgData name="Cristina Moldoveanu" userId="1abf6e796dc6e118" providerId="LiveId" clId="{32DD55A6-C4D5-4E18-B0F2-517FF45B4DE6}" dt="2021-10-12T20:35:22.031" v="853" actId="26606"/>
          <ac:spMkLst>
            <pc:docMk/>
            <pc:sldMk cId="2591648759" sldId="309"/>
            <ac:spMk id="19" creationId="{53041665-5027-4231-89D3-4FCB869A3B0B}"/>
          </ac:spMkLst>
        </pc:spChg>
        <pc:spChg chg="add del">
          <ac:chgData name="Cristina Moldoveanu" userId="1abf6e796dc6e118" providerId="LiveId" clId="{32DD55A6-C4D5-4E18-B0F2-517FF45B4DE6}" dt="2021-10-12T20:35:22.031" v="853" actId="26606"/>
          <ac:spMkLst>
            <pc:docMk/>
            <pc:sldMk cId="2591648759" sldId="309"/>
            <ac:spMk id="20" creationId="{396CA903-EA92-4CB6-95F2-5834FD89CE74}"/>
          </ac:spMkLst>
        </pc:spChg>
        <pc:spChg chg="add del">
          <ac:chgData name="Cristina Moldoveanu" userId="1abf6e796dc6e118" providerId="LiveId" clId="{32DD55A6-C4D5-4E18-B0F2-517FF45B4DE6}" dt="2021-10-12T20:35:32.457" v="855" actId="26606"/>
          <ac:spMkLst>
            <pc:docMk/>
            <pc:sldMk cId="2591648759" sldId="309"/>
            <ac:spMk id="22" creationId="{D1D34770-47A8-402C-AF23-2B653F2D88C1}"/>
          </ac:spMkLst>
        </pc:spChg>
        <pc:spChg chg="add del">
          <ac:chgData name="Cristina Moldoveanu" userId="1abf6e796dc6e118" providerId="LiveId" clId="{32DD55A6-C4D5-4E18-B0F2-517FF45B4DE6}" dt="2021-10-12T20:35:32.457" v="855" actId="26606"/>
          <ac:spMkLst>
            <pc:docMk/>
            <pc:sldMk cId="2591648759" sldId="309"/>
            <ac:spMk id="23" creationId="{53041665-5027-4231-89D3-4FCB869A3B0B}"/>
          </ac:spMkLst>
        </pc:spChg>
        <pc:spChg chg="add del">
          <ac:chgData name="Cristina Moldoveanu" userId="1abf6e796dc6e118" providerId="LiveId" clId="{32DD55A6-C4D5-4E18-B0F2-517FF45B4DE6}" dt="2021-10-12T20:35:32.457" v="855" actId="26606"/>
          <ac:spMkLst>
            <pc:docMk/>
            <pc:sldMk cId="2591648759" sldId="309"/>
            <ac:spMk id="24" creationId="{104E6C03-B9A7-4874-A58B-4431E04F5BAE}"/>
          </ac:spMkLst>
        </pc:spChg>
        <pc:spChg chg="add del">
          <ac:chgData name="Cristina Moldoveanu" userId="1abf6e796dc6e118" providerId="LiveId" clId="{32DD55A6-C4D5-4E18-B0F2-517FF45B4DE6}" dt="2021-10-12T20:35:34.490" v="857" actId="26606"/>
          <ac:spMkLst>
            <pc:docMk/>
            <pc:sldMk cId="2591648759" sldId="309"/>
            <ac:spMk id="26" creationId="{16C5FA50-8D52-4617-AF91-5C7B1C8352F1}"/>
          </ac:spMkLst>
        </pc:spChg>
        <pc:spChg chg="add del">
          <ac:chgData name="Cristina Moldoveanu" userId="1abf6e796dc6e118" providerId="LiveId" clId="{32DD55A6-C4D5-4E18-B0F2-517FF45B4DE6}" dt="2021-10-12T20:35:34.490" v="857" actId="26606"/>
          <ac:spMkLst>
            <pc:docMk/>
            <pc:sldMk cId="2591648759" sldId="309"/>
            <ac:spMk id="27" creationId="{53041665-5027-4231-89D3-4FCB869A3B0B}"/>
          </ac:spMkLst>
        </pc:spChg>
        <pc:spChg chg="add del">
          <ac:chgData name="Cristina Moldoveanu" userId="1abf6e796dc6e118" providerId="LiveId" clId="{32DD55A6-C4D5-4E18-B0F2-517FF45B4DE6}" dt="2021-10-12T20:35:34.490" v="857" actId="26606"/>
          <ac:spMkLst>
            <pc:docMk/>
            <pc:sldMk cId="2591648759" sldId="309"/>
            <ac:spMk id="28" creationId="{E223798C-12AD-4B0C-A50C-D676347D67CF}"/>
          </ac:spMkLst>
        </pc:spChg>
        <pc:spChg chg="add del">
          <ac:chgData name="Cristina Moldoveanu" userId="1abf6e796dc6e118" providerId="LiveId" clId="{32DD55A6-C4D5-4E18-B0F2-517FF45B4DE6}" dt="2021-10-12T20:49:59.933" v="968" actId="26606"/>
          <ac:spMkLst>
            <pc:docMk/>
            <pc:sldMk cId="2591648759" sldId="309"/>
            <ac:spMk id="30" creationId="{99192C51-B764-4A9B-9587-5EF8B628B8D9}"/>
          </ac:spMkLst>
        </pc:spChg>
        <pc:spChg chg="add mod">
          <ac:chgData name="Cristina Moldoveanu" userId="1abf6e796dc6e118" providerId="LiveId" clId="{32DD55A6-C4D5-4E18-B0F2-517FF45B4DE6}" dt="2021-10-12T20:49:59.933" v="968" actId="26606"/>
          <ac:spMkLst>
            <pc:docMk/>
            <pc:sldMk cId="2591648759" sldId="309"/>
            <ac:spMk id="31" creationId="{53041665-5027-4231-89D3-4FCB869A3B0B}"/>
          </ac:spMkLst>
        </pc:spChg>
        <pc:spChg chg="add del">
          <ac:chgData name="Cristina Moldoveanu" userId="1abf6e796dc6e118" providerId="LiveId" clId="{32DD55A6-C4D5-4E18-B0F2-517FF45B4DE6}" dt="2021-10-12T20:35:48.331" v="879" actId="478"/>
          <ac:spMkLst>
            <pc:docMk/>
            <pc:sldMk cId="2591648759" sldId="309"/>
            <ac:spMk id="32" creationId="{14BE8957-589A-470A-B548-D1F1210CC175}"/>
          </ac:spMkLst>
        </pc:spChg>
        <pc:spChg chg="add">
          <ac:chgData name="Cristina Moldoveanu" userId="1abf6e796dc6e118" providerId="LiveId" clId="{32DD55A6-C4D5-4E18-B0F2-517FF45B4DE6}" dt="2021-10-12T20:49:59.933" v="968" actId="26606"/>
          <ac:spMkLst>
            <pc:docMk/>
            <pc:sldMk cId="2591648759" sldId="309"/>
            <ac:spMk id="36" creationId="{E49CC64F-7275-4E33-961B-0C5CDC439875}"/>
          </ac:spMkLst>
        </pc:spChg>
        <pc:picChg chg="add mod">
          <ac:chgData name="Cristina Moldoveanu" userId="1abf6e796dc6e118" providerId="LiveId" clId="{32DD55A6-C4D5-4E18-B0F2-517FF45B4DE6}" dt="2021-10-12T20:49:59.933" v="968" actId="26606"/>
          <ac:picMkLst>
            <pc:docMk/>
            <pc:sldMk cId="2591648759" sldId="309"/>
            <ac:picMk id="5" creationId="{CA743E10-C6E7-4F29-AF8E-0A5952ACC0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A9438-41CF-4815-8399-1323D7A6917B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F35A94-0245-49E6-8FF9-CC5327986910}">
      <dgm:prSet custT="1"/>
      <dgm:spPr/>
      <dgm:t>
        <a:bodyPr/>
        <a:lstStyle/>
        <a:p>
          <a:r>
            <a:rPr lang="en-US" sz="2000" b="1" dirty="0"/>
            <a:t>Gratitude</a:t>
          </a:r>
        </a:p>
      </dgm:t>
    </dgm:pt>
    <dgm:pt modelId="{170B4E19-EA4E-485B-A212-D9CCBE2A0D60}" type="parTrans" cxnId="{0114DFC2-1D93-4BA1-B127-9BF353B405D9}">
      <dgm:prSet/>
      <dgm:spPr/>
      <dgm:t>
        <a:bodyPr/>
        <a:lstStyle/>
        <a:p>
          <a:endParaRPr lang="en-US"/>
        </a:p>
      </dgm:t>
    </dgm:pt>
    <dgm:pt modelId="{7D8DC637-44FD-4FCB-885F-106CDF575914}" type="sibTrans" cxnId="{0114DFC2-1D93-4BA1-B127-9BF353B405D9}">
      <dgm:prSet/>
      <dgm:spPr/>
      <dgm:t>
        <a:bodyPr/>
        <a:lstStyle/>
        <a:p>
          <a:endParaRPr lang="en-US"/>
        </a:p>
      </dgm:t>
    </dgm:pt>
    <dgm:pt modelId="{19AC4815-3DA0-4A6F-8038-67D8E11E1DDF}">
      <dgm:prSet custT="1"/>
      <dgm:spPr/>
      <dgm:t>
        <a:bodyPr/>
        <a:lstStyle/>
        <a:p>
          <a:r>
            <a:rPr lang="en-US" sz="2400" b="1" dirty="0"/>
            <a:t>Simple pleasures</a:t>
          </a:r>
        </a:p>
      </dgm:t>
    </dgm:pt>
    <dgm:pt modelId="{DA54655E-579C-4E3C-A679-9CAB235ED41B}" type="parTrans" cxnId="{BFE685B5-4F5C-4E50-92A1-1092EA182CC8}">
      <dgm:prSet/>
      <dgm:spPr/>
      <dgm:t>
        <a:bodyPr/>
        <a:lstStyle/>
        <a:p>
          <a:endParaRPr lang="en-US"/>
        </a:p>
      </dgm:t>
    </dgm:pt>
    <dgm:pt modelId="{CF3049AF-E202-419C-A22A-8F3593205DBA}" type="sibTrans" cxnId="{BFE685B5-4F5C-4E50-92A1-1092EA182CC8}">
      <dgm:prSet/>
      <dgm:spPr/>
      <dgm:t>
        <a:bodyPr/>
        <a:lstStyle/>
        <a:p>
          <a:endParaRPr lang="en-US"/>
        </a:p>
      </dgm:t>
    </dgm:pt>
    <dgm:pt modelId="{64F2F5DC-E208-4943-A772-4B03019B6D8A}">
      <dgm:prSet custT="1"/>
      <dgm:spPr/>
      <dgm:t>
        <a:bodyPr/>
        <a:lstStyle/>
        <a:p>
          <a:r>
            <a:rPr lang="en-US" sz="2400" b="1" dirty="0"/>
            <a:t>A relaxed ambiance</a:t>
          </a:r>
        </a:p>
      </dgm:t>
    </dgm:pt>
    <dgm:pt modelId="{97ADAC73-B627-4EAE-840B-9775284EEF69}" type="parTrans" cxnId="{9C68A767-CF5B-47B9-AA03-A5BAFFF0EA54}">
      <dgm:prSet/>
      <dgm:spPr/>
      <dgm:t>
        <a:bodyPr/>
        <a:lstStyle/>
        <a:p>
          <a:endParaRPr lang="en-US"/>
        </a:p>
      </dgm:t>
    </dgm:pt>
    <dgm:pt modelId="{A31D6659-11A5-4B74-ADB7-979F0ED87349}" type="sibTrans" cxnId="{9C68A767-CF5B-47B9-AA03-A5BAFFF0EA54}">
      <dgm:prSet/>
      <dgm:spPr/>
      <dgm:t>
        <a:bodyPr/>
        <a:lstStyle/>
        <a:p>
          <a:endParaRPr lang="en-US"/>
        </a:p>
      </dgm:t>
    </dgm:pt>
    <dgm:pt modelId="{7C42D1D2-464E-4F69-B292-A7FFF8F2A73C}">
      <dgm:prSet custT="1"/>
      <dgm:spPr/>
      <dgm:t>
        <a:bodyPr/>
        <a:lstStyle/>
        <a:p>
          <a:r>
            <a:rPr lang="en-US" sz="2800" b="1" dirty="0"/>
            <a:t>Indulgence</a:t>
          </a:r>
        </a:p>
      </dgm:t>
    </dgm:pt>
    <dgm:pt modelId="{99D97DA2-BEA2-4E37-90D7-E1D72C563A43}" type="parTrans" cxnId="{ADC9B7F5-3C34-4DF8-9F3E-2F7E3BB362E3}">
      <dgm:prSet/>
      <dgm:spPr/>
      <dgm:t>
        <a:bodyPr/>
        <a:lstStyle/>
        <a:p>
          <a:endParaRPr lang="en-US"/>
        </a:p>
      </dgm:t>
    </dgm:pt>
    <dgm:pt modelId="{10D6B6AA-8F9C-4C52-8865-FA478B46683D}" type="sibTrans" cxnId="{ADC9B7F5-3C34-4DF8-9F3E-2F7E3BB362E3}">
      <dgm:prSet/>
      <dgm:spPr/>
      <dgm:t>
        <a:bodyPr/>
        <a:lstStyle/>
        <a:p>
          <a:endParaRPr lang="en-US"/>
        </a:p>
      </dgm:t>
    </dgm:pt>
    <dgm:pt modelId="{C3C1BE1E-2021-44EC-80AA-479A7AB0EBE8}">
      <dgm:prSet custT="1"/>
      <dgm:spPr/>
      <dgm:t>
        <a:bodyPr/>
        <a:lstStyle/>
        <a:p>
          <a:r>
            <a:rPr lang="en-US" sz="2400" b="1" dirty="0"/>
            <a:t>The pursuit of everyday happiness</a:t>
          </a:r>
        </a:p>
      </dgm:t>
    </dgm:pt>
    <dgm:pt modelId="{7FF279CE-5476-4600-9ACF-44F82207D585}" type="parTrans" cxnId="{D82C29FE-ECE1-46C9-965B-184F1B316880}">
      <dgm:prSet/>
      <dgm:spPr/>
      <dgm:t>
        <a:bodyPr/>
        <a:lstStyle/>
        <a:p>
          <a:endParaRPr lang="en-US"/>
        </a:p>
      </dgm:t>
    </dgm:pt>
    <dgm:pt modelId="{041A8D3D-4E69-4BA5-AFFB-3065A1D3D1FA}" type="sibTrans" cxnId="{D82C29FE-ECE1-46C9-965B-184F1B316880}">
      <dgm:prSet/>
      <dgm:spPr/>
      <dgm:t>
        <a:bodyPr/>
        <a:lstStyle/>
        <a:p>
          <a:endParaRPr lang="en-US"/>
        </a:p>
      </dgm:t>
    </dgm:pt>
    <dgm:pt modelId="{113EEFFC-627E-4862-A40D-17EA18535E52}">
      <dgm:prSet custT="1"/>
      <dgm:spPr/>
      <dgm:t>
        <a:bodyPr/>
        <a:lstStyle/>
        <a:p>
          <a:r>
            <a:rPr lang="en-US" sz="2800" b="1" dirty="0" err="1"/>
            <a:t>Cosiness</a:t>
          </a:r>
          <a:endParaRPr lang="en-US" sz="2800" b="1" dirty="0"/>
        </a:p>
      </dgm:t>
    </dgm:pt>
    <dgm:pt modelId="{3BDD4047-8957-4A2C-A35A-FBBC477CC8E9}" type="parTrans" cxnId="{D5500A30-E64D-4CBA-A0B9-B7652A1FFF38}">
      <dgm:prSet/>
      <dgm:spPr/>
      <dgm:t>
        <a:bodyPr/>
        <a:lstStyle/>
        <a:p>
          <a:endParaRPr lang="en-US"/>
        </a:p>
      </dgm:t>
    </dgm:pt>
    <dgm:pt modelId="{EBC52E78-D8BC-468A-BB2D-D670D377DE1E}" type="sibTrans" cxnId="{D5500A30-E64D-4CBA-A0B9-B7652A1FFF38}">
      <dgm:prSet/>
      <dgm:spPr/>
      <dgm:t>
        <a:bodyPr/>
        <a:lstStyle/>
        <a:p>
          <a:endParaRPr lang="en-US"/>
        </a:p>
      </dgm:t>
    </dgm:pt>
    <dgm:pt modelId="{B02C3FC7-CC6C-46D3-BD99-7292224BE504}">
      <dgm:prSet custT="1"/>
      <dgm:spPr/>
      <dgm:t>
        <a:bodyPr/>
        <a:lstStyle/>
        <a:p>
          <a:r>
            <a:rPr lang="en-US" sz="2400" b="1" dirty="0"/>
            <a:t>Togetherness</a:t>
          </a:r>
        </a:p>
      </dgm:t>
    </dgm:pt>
    <dgm:pt modelId="{58203B69-E145-4519-89B9-AA1C9B0472C1}" type="parTrans" cxnId="{50DE752D-BEB5-4C66-BA14-0839171203DC}">
      <dgm:prSet/>
      <dgm:spPr/>
      <dgm:t>
        <a:bodyPr/>
        <a:lstStyle/>
        <a:p>
          <a:endParaRPr lang="en-US"/>
        </a:p>
      </dgm:t>
    </dgm:pt>
    <dgm:pt modelId="{8E56A133-2767-4DFE-820B-564C8ABE64B7}" type="sibTrans" cxnId="{50DE752D-BEB5-4C66-BA14-0839171203DC}">
      <dgm:prSet/>
      <dgm:spPr/>
      <dgm:t>
        <a:bodyPr/>
        <a:lstStyle/>
        <a:p>
          <a:endParaRPr lang="en-US"/>
        </a:p>
      </dgm:t>
    </dgm:pt>
    <dgm:pt modelId="{F385808A-B5FA-46C4-8437-EA1BA63B438C}">
      <dgm:prSet custT="1"/>
      <dgm:spPr/>
      <dgm:t>
        <a:bodyPr/>
        <a:lstStyle/>
        <a:p>
          <a:r>
            <a:rPr lang="en-US" sz="2400" b="1" dirty="0"/>
            <a:t>Hygge - The Danish concept of wellbeing</a:t>
          </a:r>
        </a:p>
      </dgm:t>
    </dgm:pt>
    <dgm:pt modelId="{F4E2E006-D4BD-488E-993E-959D2871A3E8}" type="parTrans" cxnId="{E54B248E-E6AA-4FE5-A883-5644659629ED}">
      <dgm:prSet/>
      <dgm:spPr/>
      <dgm:t>
        <a:bodyPr/>
        <a:lstStyle/>
        <a:p>
          <a:endParaRPr lang="en-US"/>
        </a:p>
      </dgm:t>
    </dgm:pt>
    <dgm:pt modelId="{861488EA-5D81-4CDE-80C4-D835AF8DB38B}" type="sibTrans" cxnId="{E54B248E-E6AA-4FE5-A883-5644659629ED}">
      <dgm:prSet/>
      <dgm:spPr/>
      <dgm:t>
        <a:bodyPr/>
        <a:lstStyle/>
        <a:p>
          <a:endParaRPr lang="en-US"/>
        </a:p>
      </dgm:t>
    </dgm:pt>
    <dgm:pt modelId="{4DB52F8E-A3C4-4E37-A6D5-22BA0B634DFD}" type="pres">
      <dgm:prSet presAssocID="{150A9438-41CF-4815-8399-1323D7A6917B}" presName="Name0" presStyleCnt="0">
        <dgm:presLayoutVars>
          <dgm:dir/>
          <dgm:resizeHandles val="exact"/>
        </dgm:presLayoutVars>
      </dgm:prSet>
      <dgm:spPr/>
    </dgm:pt>
    <dgm:pt modelId="{B37DB1BB-5361-4361-8AB8-FD98FCF89384}" type="pres">
      <dgm:prSet presAssocID="{150A9438-41CF-4815-8399-1323D7A6917B}" presName="cycle" presStyleCnt="0"/>
      <dgm:spPr/>
    </dgm:pt>
    <dgm:pt modelId="{890D91F2-1A83-4074-852F-6BAC712F7543}" type="pres">
      <dgm:prSet presAssocID="{6AF35A94-0245-49E6-8FF9-CC5327986910}" presName="nodeFirstNode" presStyleLbl="node1" presStyleIdx="0" presStyleCnt="8" custScaleX="121349" custScaleY="75826" custRadScaleRad="106305" custRadScaleInc="-165197">
        <dgm:presLayoutVars>
          <dgm:bulletEnabled val="1"/>
        </dgm:presLayoutVars>
      </dgm:prSet>
      <dgm:spPr/>
    </dgm:pt>
    <dgm:pt modelId="{CEB4874A-32C3-49C9-B5D6-38399FD6A8DC}" type="pres">
      <dgm:prSet presAssocID="{7D8DC637-44FD-4FCB-885F-106CDF575914}" presName="sibTransFirstNode" presStyleLbl="bgShp" presStyleIdx="0" presStyleCnt="1" custLinFactNeighborX="38241" custLinFactNeighborY="-18473"/>
      <dgm:spPr/>
    </dgm:pt>
    <dgm:pt modelId="{9DA9F472-9B2E-433A-99D5-30679ACD7898}" type="pres">
      <dgm:prSet presAssocID="{19AC4815-3DA0-4A6F-8038-67D8E11E1DDF}" presName="nodeFollowingNodes" presStyleLbl="node1" presStyleIdx="1" presStyleCnt="8" custScaleX="102112" custScaleY="117093" custRadScaleRad="99647" custRadScaleInc="42177">
        <dgm:presLayoutVars>
          <dgm:bulletEnabled val="1"/>
        </dgm:presLayoutVars>
      </dgm:prSet>
      <dgm:spPr/>
    </dgm:pt>
    <dgm:pt modelId="{A1741C1C-0846-400C-917A-31015E54D5AE}" type="pres">
      <dgm:prSet presAssocID="{64F2F5DC-E208-4943-A772-4B03019B6D8A}" presName="nodeFollowingNodes" presStyleLbl="node1" presStyleIdx="2" presStyleCnt="8" custScaleX="93482" custScaleY="133543" custRadScaleRad="95832" custRadScaleInc="16484">
        <dgm:presLayoutVars>
          <dgm:bulletEnabled val="1"/>
        </dgm:presLayoutVars>
      </dgm:prSet>
      <dgm:spPr/>
    </dgm:pt>
    <dgm:pt modelId="{CE7DCE4C-A42C-4E59-83A2-F89A350A3543}" type="pres">
      <dgm:prSet presAssocID="{7C42D1D2-464E-4F69-B292-A7FFF8F2A73C}" presName="nodeFollowingNodes" presStyleLbl="node1" presStyleIdx="3" presStyleCnt="8" custScaleX="115233" custScaleY="65035" custRadScaleRad="106903" custRadScaleInc="-30132">
        <dgm:presLayoutVars>
          <dgm:bulletEnabled val="1"/>
        </dgm:presLayoutVars>
      </dgm:prSet>
      <dgm:spPr/>
    </dgm:pt>
    <dgm:pt modelId="{84F36B84-0BAA-40CA-9CD6-1616BCE40DF3}" type="pres">
      <dgm:prSet presAssocID="{C3C1BE1E-2021-44EC-80AA-479A7AB0EBE8}" presName="nodeFollowingNodes" presStyleLbl="node1" presStyleIdx="4" presStyleCnt="8" custScaleX="131968" custScaleY="103141" custRadScaleRad="103835" custRadScaleInc="-775">
        <dgm:presLayoutVars>
          <dgm:bulletEnabled val="1"/>
        </dgm:presLayoutVars>
      </dgm:prSet>
      <dgm:spPr/>
    </dgm:pt>
    <dgm:pt modelId="{ABFD0C71-29C7-442A-B046-55F3E1B5FD0F}" type="pres">
      <dgm:prSet presAssocID="{113EEFFC-627E-4862-A40D-17EA18535E52}" presName="nodeFollowingNodes" presStyleLbl="node1" presStyleIdx="5" presStyleCnt="8" custScaleX="101799" custScaleY="75908" custRadScaleRad="118458" custRadScaleInc="16107">
        <dgm:presLayoutVars>
          <dgm:bulletEnabled val="1"/>
        </dgm:presLayoutVars>
      </dgm:prSet>
      <dgm:spPr/>
    </dgm:pt>
    <dgm:pt modelId="{094B0E7C-7CE5-4093-A856-46CDBAAA13E9}" type="pres">
      <dgm:prSet presAssocID="{B02C3FC7-CC6C-46D3-BD99-7292224BE504}" presName="nodeFollowingNodes" presStyleLbl="node1" presStyleIdx="6" presStyleCnt="8" custScaleX="107532" custScaleY="63264" custRadScaleRad="94787" custRadScaleInc="-10571">
        <dgm:presLayoutVars>
          <dgm:bulletEnabled val="1"/>
        </dgm:presLayoutVars>
      </dgm:prSet>
      <dgm:spPr/>
    </dgm:pt>
    <dgm:pt modelId="{5EE47FEB-7006-428A-9B42-F7166252085E}" type="pres">
      <dgm:prSet presAssocID="{F385808A-B5FA-46C4-8437-EA1BA63B438C}" presName="nodeFollowingNodes" presStyleLbl="node1" presStyleIdx="7" presStyleCnt="8" custScaleX="128952" custScaleY="125240" custRadScaleRad="91524" custRadScaleInc="109996">
        <dgm:presLayoutVars>
          <dgm:bulletEnabled val="1"/>
        </dgm:presLayoutVars>
      </dgm:prSet>
      <dgm:spPr/>
    </dgm:pt>
  </dgm:ptLst>
  <dgm:cxnLst>
    <dgm:cxn modelId="{57CE6800-D0A5-4D88-9F77-5E5C77B2DCAD}" type="presOf" srcId="{7C42D1D2-464E-4F69-B292-A7FFF8F2A73C}" destId="{CE7DCE4C-A42C-4E59-83A2-F89A350A3543}" srcOrd="0" destOrd="0" presId="urn:microsoft.com/office/officeart/2005/8/layout/cycle3"/>
    <dgm:cxn modelId="{3BB96F05-91D4-4342-86CF-5A81833A2B88}" type="presOf" srcId="{150A9438-41CF-4815-8399-1323D7A6917B}" destId="{4DB52F8E-A3C4-4E37-A6D5-22BA0B634DFD}" srcOrd="0" destOrd="0" presId="urn:microsoft.com/office/officeart/2005/8/layout/cycle3"/>
    <dgm:cxn modelId="{F33C9E10-C809-4F0A-B9B3-CB190A328F2F}" type="presOf" srcId="{F385808A-B5FA-46C4-8437-EA1BA63B438C}" destId="{5EE47FEB-7006-428A-9B42-F7166252085E}" srcOrd="0" destOrd="0" presId="urn:microsoft.com/office/officeart/2005/8/layout/cycle3"/>
    <dgm:cxn modelId="{7FE4D725-8F40-4F51-B7A9-8850212B5E0F}" type="presOf" srcId="{7D8DC637-44FD-4FCB-885F-106CDF575914}" destId="{CEB4874A-32C3-49C9-B5D6-38399FD6A8DC}" srcOrd="0" destOrd="0" presId="urn:microsoft.com/office/officeart/2005/8/layout/cycle3"/>
    <dgm:cxn modelId="{50DE752D-BEB5-4C66-BA14-0839171203DC}" srcId="{150A9438-41CF-4815-8399-1323D7A6917B}" destId="{B02C3FC7-CC6C-46D3-BD99-7292224BE504}" srcOrd="6" destOrd="0" parTransId="{58203B69-E145-4519-89B9-AA1C9B0472C1}" sibTransId="{8E56A133-2767-4DFE-820B-564C8ABE64B7}"/>
    <dgm:cxn modelId="{D5500A30-E64D-4CBA-A0B9-B7652A1FFF38}" srcId="{150A9438-41CF-4815-8399-1323D7A6917B}" destId="{113EEFFC-627E-4862-A40D-17EA18535E52}" srcOrd="5" destOrd="0" parTransId="{3BDD4047-8957-4A2C-A35A-FBBC477CC8E9}" sibTransId="{EBC52E78-D8BC-468A-BB2D-D670D377DE1E}"/>
    <dgm:cxn modelId="{FDDBBE33-A889-4167-9BFC-B5D7F55F769E}" type="presOf" srcId="{113EEFFC-627E-4862-A40D-17EA18535E52}" destId="{ABFD0C71-29C7-442A-B046-55F3E1B5FD0F}" srcOrd="0" destOrd="0" presId="urn:microsoft.com/office/officeart/2005/8/layout/cycle3"/>
    <dgm:cxn modelId="{2A2ADC3C-4D4B-47D2-A5AA-DDFD16934612}" type="presOf" srcId="{B02C3FC7-CC6C-46D3-BD99-7292224BE504}" destId="{094B0E7C-7CE5-4093-A856-46CDBAAA13E9}" srcOrd="0" destOrd="0" presId="urn:microsoft.com/office/officeart/2005/8/layout/cycle3"/>
    <dgm:cxn modelId="{9C68A767-CF5B-47B9-AA03-A5BAFFF0EA54}" srcId="{150A9438-41CF-4815-8399-1323D7A6917B}" destId="{64F2F5DC-E208-4943-A772-4B03019B6D8A}" srcOrd="2" destOrd="0" parTransId="{97ADAC73-B627-4EAE-840B-9775284EEF69}" sibTransId="{A31D6659-11A5-4B74-ADB7-979F0ED87349}"/>
    <dgm:cxn modelId="{F86E895A-A941-4016-B54F-020005A2B8FE}" type="presOf" srcId="{64F2F5DC-E208-4943-A772-4B03019B6D8A}" destId="{A1741C1C-0846-400C-917A-31015E54D5AE}" srcOrd="0" destOrd="0" presId="urn:microsoft.com/office/officeart/2005/8/layout/cycle3"/>
    <dgm:cxn modelId="{D7C01487-3D3D-4DFF-B6C9-DC6892CA7101}" type="presOf" srcId="{6AF35A94-0245-49E6-8FF9-CC5327986910}" destId="{890D91F2-1A83-4074-852F-6BAC712F7543}" srcOrd="0" destOrd="0" presId="urn:microsoft.com/office/officeart/2005/8/layout/cycle3"/>
    <dgm:cxn modelId="{E54B248E-E6AA-4FE5-A883-5644659629ED}" srcId="{150A9438-41CF-4815-8399-1323D7A6917B}" destId="{F385808A-B5FA-46C4-8437-EA1BA63B438C}" srcOrd="7" destOrd="0" parTransId="{F4E2E006-D4BD-488E-993E-959D2871A3E8}" sibTransId="{861488EA-5D81-4CDE-80C4-D835AF8DB38B}"/>
    <dgm:cxn modelId="{46B4E08F-FD12-4F40-B30A-5748A6EE8B29}" type="presOf" srcId="{19AC4815-3DA0-4A6F-8038-67D8E11E1DDF}" destId="{9DA9F472-9B2E-433A-99D5-30679ACD7898}" srcOrd="0" destOrd="0" presId="urn:microsoft.com/office/officeart/2005/8/layout/cycle3"/>
    <dgm:cxn modelId="{794743B0-86D7-47B2-B37B-99318595B3F7}" type="presOf" srcId="{C3C1BE1E-2021-44EC-80AA-479A7AB0EBE8}" destId="{84F36B84-0BAA-40CA-9CD6-1616BCE40DF3}" srcOrd="0" destOrd="0" presId="urn:microsoft.com/office/officeart/2005/8/layout/cycle3"/>
    <dgm:cxn modelId="{BFE685B5-4F5C-4E50-92A1-1092EA182CC8}" srcId="{150A9438-41CF-4815-8399-1323D7A6917B}" destId="{19AC4815-3DA0-4A6F-8038-67D8E11E1DDF}" srcOrd="1" destOrd="0" parTransId="{DA54655E-579C-4E3C-A679-9CAB235ED41B}" sibTransId="{CF3049AF-E202-419C-A22A-8F3593205DBA}"/>
    <dgm:cxn modelId="{0114DFC2-1D93-4BA1-B127-9BF353B405D9}" srcId="{150A9438-41CF-4815-8399-1323D7A6917B}" destId="{6AF35A94-0245-49E6-8FF9-CC5327986910}" srcOrd="0" destOrd="0" parTransId="{170B4E19-EA4E-485B-A212-D9CCBE2A0D60}" sibTransId="{7D8DC637-44FD-4FCB-885F-106CDF575914}"/>
    <dgm:cxn modelId="{ADC9B7F5-3C34-4DF8-9F3E-2F7E3BB362E3}" srcId="{150A9438-41CF-4815-8399-1323D7A6917B}" destId="{7C42D1D2-464E-4F69-B292-A7FFF8F2A73C}" srcOrd="3" destOrd="0" parTransId="{99D97DA2-BEA2-4E37-90D7-E1D72C563A43}" sibTransId="{10D6B6AA-8F9C-4C52-8865-FA478B46683D}"/>
    <dgm:cxn modelId="{D82C29FE-ECE1-46C9-965B-184F1B316880}" srcId="{150A9438-41CF-4815-8399-1323D7A6917B}" destId="{C3C1BE1E-2021-44EC-80AA-479A7AB0EBE8}" srcOrd="4" destOrd="0" parTransId="{7FF279CE-5476-4600-9ACF-44F82207D585}" sibTransId="{041A8D3D-4E69-4BA5-AFFB-3065A1D3D1FA}"/>
    <dgm:cxn modelId="{68177542-1747-4BE0-9217-6EB8EE8B368F}" type="presParOf" srcId="{4DB52F8E-A3C4-4E37-A6D5-22BA0B634DFD}" destId="{B37DB1BB-5361-4361-8AB8-FD98FCF89384}" srcOrd="0" destOrd="0" presId="urn:microsoft.com/office/officeart/2005/8/layout/cycle3"/>
    <dgm:cxn modelId="{7D037A37-7D10-498D-AC70-CD74085BD0FB}" type="presParOf" srcId="{B37DB1BB-5361-4361-8AB8-FD98FCF89384}" destId="{890D91F2-1A83-4074-852F-6BAC712F7543}" srcOrd="0" destOrd="0" presId="urn:microsoft.com/office/officeart/2005/8/layout/cycle3"/>
    <dgm:cxn modelId="{3F15BEEA-350F-4015-B6CC-26AF552D3C6B}" type="presParOf" srcId="{B37DB1BB-5361-4361-8AB8-FD98FCF89384}" destId="{CEB4874A-32C3-49C9-B5D6-38399FD6A8DC}" srcOrd="1" destOrd="0" presId="urn:microsoft.com/office/officeart/2005/8/layout/cycle3"/>
    <dgm:cxn modelId="{87DEC57C-B223-464B-A54A-FED744ADD7A3}" type="presParOf" srcId="{B37DB1BB-5361-4361-8AB8-FD98FCF89384}" destId="{9DA9F472-9B2E-433A-99D5-30679ACD7898}" srcOrd="2" destOrd="0" presId="urn:microsoft.com/office/officeart/2005/8/layout/cycle3"/>
    <dgm:cxn modelId="{D8F84F09-D86A-4C30-8DFE-D2909029435F}" type="presParOf" srcId="{B37DB1BB-5361-4361-8AB8-FD98FCF89384}" destId="{A1741C1C-0846-400C-917A-31015E54D5AE}" srcOrd="3" destOrd="0" presId="urn:microsoft.com/office/officeart/2005/8/layout/cycle3"/>
    <dgm:cxn modelId="{8470CB21-966E-44A0-A0B6-C88E810734E4}" type="presParOf" srcId="{B37DB1BB-5361-4361-8AB8-FD98FCF89384}" destId="{CE7DCE4C-A42C-4E59-83A2-F89A350A3543}" srcOrd="4" destOrd="0" presId="urn:microsoft.com/office/officeart/2005/8/layout/cycle3"/>
    <dgm:cxn modelId="{1810EC1D-D6D5-499E-B87C-2987F2216E30}" type="presParOf" srcId="{B37DB1BB-5361-4361-8AB8-FD98FCF89384}" destId="{84F36B84-0BAA-40CA-9CD6-1616BCE40DF3}" srcOrd="5" destOrd="0" presId="urn:microsoft.com/office/officeart/2005/8/layout/cycle3"/>
    <dgm:cxn modelId="{D082C665-2E0E-4C33-A984-4FF715AE83FA}" type="presParOf" srcId="{B37DB1BB-5361-4361-8AB8-FD98FCF89384}" destId="{ABFD0C71-29C7-442A-B046-55F3E1B5FD0F}" srcOrd="6" destOrd="0" presId="urn:microsoft.com/office/officeart/2005/8/layout/cycle3"/>
    <dgm:cxn modelId="{D53F7C8D-8A71-40A1-A824-0145759AF657}" type="presParOf" srcId="{B37DB1BB-5361-4361-8AB8-FD98FCF89384}" destId="{094B0E7C-7CE5-4093-A856-46CDBAAA13E9}" srcOrd="7" destOrd="0" presId="urn:microsoft.com/office/officeart/2005/8/layout/cycle3"/>
    <dgm:cxn modelId="{5602C34A-66C7-42C0-8109-9D38F1681DEB}" type="presParOf" srcId="{B37DB1BB-5361-4361-8AB8-FD98FCF89384}" destId="{5EE47FEB-7006-428A-9B42-F7166252085E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275DAA-0CDD-4E47-9529-3756FE25F8B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D86B0C-88B1-43B6-A81E-0C274368DB5D}">
      <dgm:prSet/>
      <dgm:spPr/>
      <dgm:t>
        <a:bodyPr/>
        <a:lstStyle/>
        <a:p>
          <a:r>
            <a:rPr lang="en-US" dirty="0"/>
            <a:t>1.</a:t>
          </a:r>
        </a:p>
      </dgm:t>
    </dgm:pt>
    <dgm:pt modelId="{01BD25B1-B364-43B5-B71F-2CA17F824865}" type="parTrans" cxnId="{BB4724FA-5FD2-4917-B503-9F4790A970CB}">
      <dgm:prSet/>
      <dgm:spPr/>
      <dgm:t>
        <a:bodyPr/>
        <a:lstStyle/>
        <a:p>
          <a:endParaRPr lang="en-US"/>
        </a:p>
      </dgm:t>
    </dgm:pt>
    <dgm:pt modelId="{3A96D846-132A-45AF-9E2B-37DD43E66A95}" type="sibTrans" cxnId="{BB4724FA-5FD2-4917-B503-9F4790A970CB}">
      <dgm:prSet/>
      <dgm:spPr/>
      <dgm:t>
        <a:bodyPr/>
        <a:lstStyle/>
        <a:p>
          <a:endParaRPr lang="en-US"/>
        </a:p>
      </dgm:t>
    </dgm:pt>
    <dgm:pt modelId="{E6F00EC9-8EBE-461A-A9EC-F02BCBEB967B}">
      <dgm:prSet custT="1"/>
      <dgm:spPr/>
      <dgm:t>
        <a:bodyPr/>
        <a:lstStyle/>
        <a:p>
          <a:r>
            <a:rPr lang="en-US" sz="1600" dirty="0"/>
            <a:t>Create your own corner of comfort and relaxation (hygge corner/</a:t>
          </a:r>
          <a:r>
            <a:rPr lang="en-US" sz="1600" dirty="0" err="1"/>
            <a:t>hyggekrog</a:t>
          </a:r>
          <a:r>
            <a:rPr lang="en-US" sz="1600" dirty="0"/>
            <a:t>). You can make use of the suggested materials mentioned in the agenda (fruit, leaves, your </a:t>
          </a:r>
          <a:r>
            <a:rPr lang="en-US" sz="1600" dirty="0" err="1"/>
            <a:t>favourite</a:t>
          </a:r>
          <a:r>
            <a:rPr lang="en-US" sz="1600" dirty="0"/>
            <a:t> book, cup of tea, etc.)</a:t>
          </a:r>
        </a:p>
      </dgm:t>
    </dgm:pt>
    <dgm:pt modelId="{C97962C2-5C9D-41BF-8C5B-6F07DF69C39F}" type="parTrans" cxnId="{976F6932-EC65-4F82-86D8-0F24FD9E964F}">
      <dgm:prSet/>
      <dgm:spPr/>
      <dgm:t>
        <a:bodyPr/>
        <a:lstStyle/>
        <a:p>
          <a:endParaRPr lang="en-US"/>
        </a:p>
      </dgm:t>
    </dgm:pt>
    <dgm:pt modelId="{05E8D09D-9AE4-46C1-97D5-CA1B966F6711}" type="sibTrans" cxnId="{976F6932-EC65-4F82-86D8-0F24FD9E964F}">
      <dgm:prSet/>
      <dgm:spPr/>
      <dgm:t>
        <a:bodyPr/>
        <a:lstStyle/>
        <a:p>
          <a:endParaRPr lang="en-US"/>
        </a:p>
      </dgm:t>
    </dgm:pt>
    <dgm:pt modelId="{ABD31EFB-92B7-4F0E-97A0-F3DBD325604A}">
      <dgm:prSet/>
      <dgm:spPr/>
      <dgm:t>
        <a:bodyPr/>
        <a:lstStyle/>
        <a:p>
          <a:r>
            <a:rPr lang="en-US" dirty="0"/>
            <a:t>2.</a:t>
          </a:r>
        </a:p>
      </dgm:t>
    </dgm:pt>
    <dgm:pt modelId="{57246DC3-469F-4046-8DE4-15E4BCCEE29B}" type="parTrans" cxnId="{53707B74-C96D-448B-8BD7-B98A414303BF}">
      <dgm:prSet/>
      <dgm:spPr/>
      <dgm:t>
        <a:bodyPr/>
        <a:lstStyle/>
        <a:p>
          <a:endParaRPr lang="en-US"/>
        </a:p>
      </dgm:t>
    </dgm:pt>
    <dgm:pt modelId="{0F23DE6D-5D2F-42E3-B735-6BACC89544A0}" type="sibTrans" cxnId="{53707B74-C96D-448B-8BD7-B98A414303BF}">
      <dgm:prSet/>
      <dgm:spPr/>
      <dgm:t>
        <a:bodyPr/>
        <a:lstStyle/>
        <a:p>
          <a:endParaRPr lang="en-US"/>
        </a:p>
      </dgm:t>
    </dgm:pt>
    <dgm:pt modelId="{7288AD51-1155-4844-9265-1913A1789BC6}">
      <dgm:prSet custT="1"/>
      <dgm:spPr/>
      <dgm:t>
        <a:bodyPr/>
        <a:lstStyle/>
        <a:p>
          <a:r>
            <a:rPr lang="en-US" sz="1800" dirty="0"/>
            <a:t>Take a picture of it and send it on my email address! You may be the winner of the “The Most Popular Hygge Photo”. </a:t>
          </a:r>
        </a:p>
      </dgm:t>
    </dgm:pt>
    <dgm:pt modelId="{1F8EC0F1-3345-4CA4-B475-8F1E011BD6CC}" type="parTrans" cxnId="{3791B430-C4AC-41F6-B7F8-56B5980625D1}">
      <dgm:prSet/>
      <dgm:spPr/>
      <dgm:t>
        <a:bodyPr/>
        <a:lstStyle/>
        <a:p>
          <a:endParaRPr lang="en-US"/>
        </a:p>
      </dgm:t>
    </dgm:pt>
    <dgm:pt modelId="{264A41F3-C375-40BD-894E-5D42DC4BE51A}" type="sibTrans" cxnId="{3791B430-C4AC-41F6-B7F8-56B5980625D1}">
      <dgm:prSet/>
      <dgm:spPr/>
      <dgm:t>
        <a:bodyPr/>
        <a:lstStyle/>
        <a:p>
          <a:endParaRPr lang="en-US"/>
        </a:p>
      </dgm:t>
    </dgm:pt>
    <dgm:pt modelId="{BA00513C-FFAF-4300-820D-CA142A179EA6}">
      <dgm:prSet/>
      <dgm:spPr/>
      <dgm:t>
        <a:bodyPr/>
        <a:lstStyle/>
        <a:p>
          <a:r>
            <a:rPr lang="en-US" dirty="0"/>
            <a:t>3.</a:t>
          </a:r>
        </a:p>
      </dgm:t>
    </dgm:pt>
    <dgm:pt modelId="{D59D7377-5E22-4BA0-A6A7-D7826CFA77EE}" type="parTrans" cxnId="{0AC7B203-C5EB-4F65-AAE3-322B25179CB7}">
      <dgm:prSet/>
      <dgm:spPr/>
      <dgm:t>
        <a:bodyPr/>
        <a:lstStyle/>
        <a:p>
          <a:endParaRPr lang="en-US"/>
        </a:p>
      </dgm:t>
    </dgm:pt>
    <dgm:pt modelId="{DC3777F6-80F5-4802-93DD-2CDFB093DBF5}" type="sibTrans" cxnId="{0AC7B203-C5EB-4F65-AAE3-322B25179CB7}">
      <dgm:prSet/>
      <dgm:spPr/>
      <dgm:t>
        <a:bodyPr/>
        <a:lstStyle/>
        <a:p>
          <a:endParaRPr lang="en-US"/>
        </a:p>
      </dgm:t>
    </dgm:pt>
    <dgm:pt modelId="{80510150-7663-46CD-BB42-D3993ACA47C7}">
      <dgm:prSet/>
      <dgm:spPr/>
      <dgm:t>
        <a:bodyPr/>
        <a:lstStyle/>
        <a:p>
          <a:r>
            <a:rPr lang="en-US" dirty="0"/>
            <a:t>Email address: cristina.moldoveanu@outlook.com</a:t>
          </a:r>
        </a:p>
      </dgm:t>
    </dgm:pt>
    <dgm:pt modelId="{98677403-1E88-4A27-AE46-B34C8DBC7B04}" type="parTrans" cxnId="{AABE7179-2722-4C35-99B5-FA9A96213B3C}">
      <dgm:prSet/>
      <dgm:spPr/>
      <dgm:t>
        <a:bodyPr/>
        <a:lstStyle/>
        <a:p>
          <a:endParaRPr lang="en-US"/>
        </a:p>
      </dgm:t>
    </dgm:pt>
    <dgm:pt modelId="{8544F6D1-2C8A-4914-82E5-530F7E9C11C7}" type="sibTrans" cxnId="{AABE7179-2722-4C35-99B5-FA9A96213B3C}">
      <dgm:prSet/>
      <dgm:spPr/>
      <dgm:t>
        <a:bodyPr/>
        <a:lstStyle/>
        <a:p>
          <a:endParaRPr lang="en-US"/>
        </a:p>
      </dgm:t>
    </dgm:pt>
    <dgm:pt modelId="{A3F9DC79-65F7-444D-A5DB-CEAAFA631285}" type="pres">
      <dgm:prSet presAssocID="{25275DAA-0CDD-4E47-9529-3756FE25F8B0}" presName="Name0" presStyleCnt="0">
        <dgm:presLayoutVars>
          <dgm:dir/>
          <dgm:animLvl val="lvl"/>
          <dgm:resizeHandles val="exact"/>
        </dgm:presLayoutVars>
      </dgm:prSet>
      <dgm:spPr/>
    </dgm:pt>
    <dgm:pt modelId="{859B9A5D-C805-4005-AC8C-1E72905E4309}" type="pres">
      <dgm:prSet presAssocID="{E5D86B0C-88B1-43B6-A81E-0C274368DB5D}" presName="linNode" presStyleCnt="0"/>
      <dgm:spPr/>
    </dgm:pt>
    <dgm:pt modelId="{09CA40DF-3BAD-440C-8DED-9EAF12C557A1}" type="pres">
      <dgm:prSet presAssocID="{E5D86B0C-88B1-43B6-A81E-0C274368DB5D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AF3DB955-0BFB-428A-BD80-29E83CD113D5}" type="pres">
      <dgm:prSet presAssocID="{E5D86B0C-88B1-43B6-A81E-0C274368DB5D}" presName="descendantText" presStyleLbl="alignNode1" presStyleIdx="0" presStyleCnt="3">
        <dgm:presLayoutVars>
          <dgm:bulletEnabled/>
        </dgm:presLayoutVars>
      </dgm:prSet>
      <dgm:spPr/>
    </dgm:pt>
    <dgm:pt modelId="{37399CDA-0D09-4F0D-A8F0-7C64F089AD2D}" type="pres">
      <dgm:prSet presAssocID="{3A96D846-132A-45AF-9E2B-37DD43E66A95}" presName="sp" presStyleCnt="0"/>
      <dgm:spPr/>
    </dgm:pt>
    <dgm:pt modelId="{FFC9DB36-5DFE-43F7-A8CA-48C415034FFD}" type="pres">
      <dgm:prSet presAssocID="{ABD31EFB-92B7-4F0E-97A0-F3DBD325604A}" presName="linNode" presStyleCnt="0"/>
      <dgm:spPr/>
    </dgm:pt>
    <dgm:pt modelId="{EFD576A6-7D96-4DB4-8E2A-D97AA9162CAF}" type="pres">
      <dgm:prSet presAssocID="{ABD31EFB-92B7-4F0E-97A0-F3DBD325604A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1D78A67B-3B1F-4232-BB49-45F83F75FA47}" type="pres">
      <dgm:prSet presAssocID="{ABD31EFB-92B7-4F0E-97A0-F3DBD325604A}" presName="descendantText" presStyleLbl="alignNode1" presStyleIdx="1" presStyleCnt="3">
        <dgm:presLayoutVars>
          <dgm:bulletEnabled/>
        </dgm:presLayoutVars>
      </dgm:prSet>
      <dgm:spPr/>
    </dgm:pt>
    <dgm:pt modelId="{FEAE0759-0F77-4B04-87C4-67D50565C5FF}" type="pres">
      <dgm:prSet presAssocID="{0F23DE6D-5D2F-42E3-B735-6BACC89544A0}" presName="sp" presStyleCnt="0"/>
      <dgm:spPr/>
    </dgm:pt>
    <dgm:pt modelId="{D937D62D-17F5-4925-B77B-97FAEB591019}" type="pres">
      <dgm:prSet presAssocID="{BA00513C-FFAF-4300-820D-CA142A179EA6}" presName="linNode" presStyleCnt="0"/>
      <dgm:spPr/>
    </dgm:pt>
    <dgm:pt modelId="{F3BCD4A2-A3CB-42AC-8DCC-63A2F491BADA}" type="pres">
      <dgm:prSet presAssocID="{BA00513C-FFAF-4300-820D-CA142A179EA6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4CCC7D51-A605-4CD3-815D-F9D49BC9AC58}" type="pres">
      <dgm:prSet presAssocID="{BA00513C-FFAF-4300-820D-CA142A179EA6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0AC7B203-C5EB-4F65-AAE3-322B25179CB7}" srcId="{25275DAA-0CDD-4E47-9529-3756FE25F8B0}" destId="{BA00513C-FFAF-4300-820D-CA142A179EA6}" srcOrd="2" destOrd="0" parTransId="{D59D7377-5E22-4BA0-A6A7-D7826CFA77EE}" sibTransId="{DC3777F6-80F5-4802-93DD-2CDFB093DBF5}"/>
    <dgm:cxn modelId="{5AD12A19-87BD-44C7-A59F-C30AECF398D7}" type="presOf" srcId="{BA00513C-FFAF-4300-820D-CA142A179EA6}" destId="{F3BCD4A2-A3CB-42AC-8DCC-63A2F491BADA}" srcOrd="0" destOrd="0" presId="urn:microsoft.com/office/officeart/2016/7/layout/VerticalHollowActionList"/>
    <dgm:cxn modelId="{3791B430-C4AC-41F6-B7F8-56B5980625D1}" srcId="{ABD31EFB-92B7-4F0E-97A0-F3DBD325604A}" destId="{7288AD51-1155-4844-9265-1913A1789BC6}" srcOrd="0" destOrd="0" parTransId="{1F8EC0F1-3345-4CA4-B475-8F1E011BD6CC}" sibTransId="{264A41F3-C375-40BD-894E-5D42DC4BE51A}"/>
    <dgm:cxn modelId="{976F6932-EC65-4F82-86D8-0F24FD9E964F}" srcId="{E5D86B0C-88B1-43B6-A81E-0C274368DB5D}" destId="{E6F00EC9-8EBE-461A-A9EC-F02BCBEB967B}" srcOrd="0" destOrd="0" parTransId="{C97962C2-5C9D-41BF-8C5B-6F07DF69C39F}" sibTransId="{05E8D09D-9AE4-46C1-97D5-CA1B966F6711}"/>
    <dgm:cxn modelId="{B156B763-AD7A-4D99-ACA8-DD3974B7C15F}" type="presOf" srcId="{7288AD51-1155-4844-9265-1913A1789BC6}" destId="{1D78A67B-3B1F-4232-BB49-45F83F75FA47}" srcOrd="0" destOrd="0" presId="urn:microsoft.com/office/officeart/2016/7/layout/VerticalHollowActionList"/>
    <dgm:cxn modelId="{72734B6B-B2CC-4AE0-89C3-BFB802CB7C33}" type="presOf" srcId="{E5D86B0C-88B1-43B6-A81E-0C274368DB5D}" destId="{09CA40DF-3BAD-440C-8DED-9EAF12C557A1}" srcOrd="0" destOrd="0" presId="urn:microsoft.com/office/officeart/2016/7/layout/VerticalHollowActionList"/>
    <dgm:cxn modelId="{F81E1751-A449-4AA3-AB85-A4B77B23E2E3}" type="presOf" srcId="{E6F00EC9-8EBE-461A-A9EC-F02BCBEB967B}" destId="{AF3DB955-0BFB-428A-BD80-29E83CD113D5}" srcOrd="0" destOrd="0" presId="urn:microsoft.com/office/officeart/2016/7/layout/VerticalHollowActionList"/>
    <dgm:cxn modelId="{53707B74-C96D-448B-8BD7-B98A414303BF}" srcId="{25275DAA-0CDD-4E47-9529-3756FE25F8B0}" destId="{ABD31EFB-92B7-4F0E-97A0-F3DBD325604A}" srcOrd="1" destOrd="0" parTransId="{57246DC3-469F-4046-8DE4-15E4BCCEE29B}" sibTransId="{0F23DE6D-5D2F-42E3-B735-6BACC89544A0}"/>
    <dgm:cxn modelId="{058CE874-5B3A-41F3-A54A-B0E605E5FF3E}" type="presOf" srcId="{ABD31EFB-92B7-4F0E-97A0-F3DBD325604A}" destId="{EFD576A6-7D96-4DB4-8E2A-D97AA9162CAF}" srcOrd="0" destOrd="0" presId="urn:microsoft.com/office/officeart/2016/7/layout/VerticalHollowActionList"/>
    <dgm:cxn modelId="{AABE7179-2722-4C35-99B5-FA9A96213B3C}" srcId="{BA00513C-FFAF-4300-820D-CA142A179EA6}" destId="{80510150-7663-46CD-BB42-D3993ACA47C7}" srcOrd="0" destOrd="0" parTransId="{98677403-1E88-4A27-AE46-B34C8DBC7B04}" sibTransId="{8544F6D1-2C8A-4914-82E5-530F7E9C11C7}"/>
    <dgm:cxn modelId="{4BDD25AE-FFEE-4F42-BC02-07A0A373CA6A}" type="presOf" srcId="{25275DAA-0CDD-4E47-9529-3756FE25F8B0}" destId="{A3F9DC79-65F7-444D-A5DB-CEAAFA631285}" srcOrd="0" destOrd="0" presId="urn:microsoft.com/office/officeart/2016/7/layout/VerticalHollowActionList"/>
    <dgm:cxn modelId="{A20117B4-8794-499D-B33C-9303C98826D4}" type="presOf" srcId="{80510150-7663-46CD-BB42-D3993ACA47C7}" destId="{4CCC7D51-A605-4CD3-815D-F9D49BC9AC58}" srcOrd="0" destOrd="0" presId="urn:microsoft.com/office/officeart/2016/7/layout/VerticalHollowActionList"/>
    <dgm:cxn modelId="{BB4724FA-5FD2-4917-B503-9F4790A970CB}" srcId="{25275DAA-0CDD-4E47-9529-3756FE25F8B0}" destId="{E5D86B0C-88B1-43B6-A81E-0C274368DB5D}" srcOrd="0" destOrd="0" parTransId="{01BD25B1-B364-43B5-B71F-2CA17F824865}" sibTransId="{3A96D846-132A-45AF-9E2B-37DD43E66A95}"/>
    <dgm:cxn modelId="{9F41ACFB-27F7-4EB1-AEE1-DCC8B46ABE24}" type="presParOf" srcId="{A3F9DC79-65F7-444D-A5DB-CEAAFA631285}" destId="{859B9A5D-C805-4005-AC8C-1E72905E4309}" srcOrd="0" destOrd="0" presId="urn:microsoft.com/office/officeart/2016/7/layout/VerticalHollowActionList"/>
    <dgm:cxn modelId="{C5F48F4E-B1D7-4621-A7AB-CEC3675BABD0}" type="presParOf" srcId="{859B9A5D-C805-4005-AC8C-1E72905E4309}" destId="{09CA40DF-3BAD-440C-8DED-9EAF12C557A1}" srcOrd="0" destOrd="0" presId="urn:microsoft.com/office/officeart/2016/7/layout/VerticalHollowActionList"/>
    <dgm:cxn modelId="{33AF1ED4-9450-4FB4-883F-864467E2FB6D}" type="presParOf" srcId="{859B9A5D-C805-4005-AC8C-1E72905E4309}" destId="{AF3DB955-0BFB-428A-BD80-29E83CD113D5}" srcOrd="1" destOrd="0" presId="urn:microsoft.com/office/officeart/2016/7/layout/VerticalHollowActionList"/>
    <dgm:cxn modelId="{81EA95FA-5A20-4972-B0EF-9F07A90088A8}" type="presParOf" srcId="{A3F9DC79-65F7-444D-A5DB-CEAAFA631285}" destId="{37399CDA-0D09-4F0D-A8F0-7C64F089AD2D}" srcOrd="1" destOrd="0" presId="urn:microsoft.com/office/officeart/2016/7/layout/VerticalHollowActionList"/>
    <dgm:cxn modelId="{2935EA07-7651-4995-A2F9-7B2C8B371D47}" type="presParOf" srcId="{A3F9DC79-65F7-444D-A5DB-CEAAFA631285}" destId="{FFC9DB36-5DFE-43F7-A8CA-48C415034FFD}" srcOrd="2" destOrd="0" presId="urn:microsoft.com/office/officeart/2016/7/layout/VerticalHollowActionList"/>
    <dgm:cxn modelId="{3569DDD0-45FF-4C6E-A563-3753F1D3EF5F}" type="presParOf" srcId="{FFC9DB36-5DFE-43F7-A8CA-48C415034FFD}" destId="{EFD576A6-7D96-4DB4-8E2A-D97AA9162CAF}" srcOrd="0" destOrd="0" presId="urn:microsoft.com/office/officeart/2016/7/layout/VerticalHollowActionList"/>
    <dgm:cxn modelId="{D28A8E88-A300-45B4-89D6-FC40693ED32F}" type="presParOf" srcId="{FFC9DB36-5DFE-43F7-A8CA-48C415034FFD}" destId="{1D78A67B-3B1F-4232-BB49-45F83F75FA47}" srcOrd="1" destOrd="0" presId="urn:microsoft.com/office/officeart/2016/7/layout/VerticalHollowActionList"/>
    <dgm:cxn modelId="{90B20787-94D8-4932-830B-7AAC85387758}" type="presParOf" srcId="{A3F9DC79-65F7-444D-A5DB-CEAAFA631285}" destId="{FEAE0759-0F77-4B04-87C4-67D50565C5FF}" srcOrd="3" destOrd="0" presId="urn:microsoft.com/office/officeart/2016/7/layout/VerticalHollowActionList"/>
    <dgm:cxn modelId="{072D0F23-8CA0-406F-BE9F-10A3FC51AAB0}" type="presParOf" srcId="{A3F9DC79-65F7-444D-A5DB-CEAAFA631285}" destId="{D937D62D-17F5-4925-B77B-97FAEB591019}" srcOrd="4" destOrd="0" presId="urn:microsoft.com/office/officeart/2016/7/layout/VerticalHollowActionList"/>
    <dgm:cxn modelId="{34331BF5-3032-45F6-BF06-1516A32D1253}" type="presParOf" srcId="{D937D62D-17F5-4925-B77B-97FAEB591019}" destId="{F3BCD4A2-A3CB-42AC-8DCC-63A2F491BADA}" srcOrd="0" destOrd="0" presId="urn:microsoft.com/office/officeart/2016/7/layout/VerticalHollowActionList"/>
    <dgm:cxn modelId="{81800ED4-9A08-4624-95E1-E7B40760C035}" type="presParOf" srcId="{D937D62D-17F5-4925-B77B-97FAEB591019}" destId="{4CCC7D51-A605-4CD3-815D-F9D49BC9AC5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4874A-32C3-49C9-B5D6-38399FD6A8DC}">
      <dsp:nvSpPr>
        <dsp:cNvPr id="0" name=""/>
        <dsp:cNvSpPr/>
      </dsp:nvSpPr>
      <dsp:spPr>
        <a:xfrm>
          <a:off x="345531" y="266678"/>
          <a:ext cx="6445432" cy="6445432"/>
        </a:xfrm>
        <a:prstGeom prst="circularArrow">
          <a:avLst>
            <a:gd name="adj1" fmla="val 5544"/>
            <a:gd name="adj2" fmla="val 330680"/>
            <a:gd name="adj3" fmla="val 14374190"/>
            <a:gd name="adj4" fmla="val 1703161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D91F2-1A83-4074-852F-6BAC712F7543}">
      <dsp:nvSpPr>
        <dsp:cNvPr id="0" name=""/>
        <dsp:cNvSpPr/>
      </dsp:nvSpPr>
      <dsp:spPr>
        <a:xfrm>
          <a:off x="0" y="1698344"/>
          <a:ext cx="2206900" cy="689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Gratitude</a:t>
          </a:r>
        </a:p>
      </dsp:txBody>
      <dsp:txXfrm>
        <a:off x="33659" y="1732003"/>
        <a:ext cx="2139582" cy="622182"/>
      </dsp:txXfrm>
    </dsp:sp>
    <dsp:sp modelId="{9DA9F472-9B2E-433A-99D5-30679ACD7898}">
      <dsp:nvSpPr>
        <dsp:cNvPr id="0" name=""/>
        <dsp:cNvSpPr/>
      </dsp:nvSpPr>
      <dsp:spPr>
        <a:xfrm>
          <a:off x="5213052" y="1404207"/>
          <a:ext cx="1857048" cy="10647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Simple pleasures</a:t>
          </a:r>
        </a:p>
      </dsp:txBody>
      <dsp:txXfrm>
        <a:off x="5265029" y="1456184"/>
        <a:ext cx="1753094" cy="960795"/>
      </dsp:txXfrm>
    </dsp:sp>
    <dsp:sp modelId="{A1741C1C-0846-400C-917A-31015E54D5AE}">
      <dsp:nvSpPr>
        <dsp:cNvPr id="0" name=""/>
        <dsp:cNvSpPr/>
      </dsp:nvSpPr>
      <dsp:spPr>
        <a:xfrm>
          <a:off x="5492744" y="2923148"/>
          <a:ext cx="1700099" cy="12143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relaxed ambiance</a:t>
          </a:r>
        </a:p>
      </dsp:txBody>
      <dsp:txXfrm>
        <a:off x="5552023" y="2982427"/>
        <a:ext cx="1581541" cy="1095774"/>
      </dsp:txXfrm>
    </dsp:sp>
    <dsp:sp modelId="{CE7DCE4C-A42C-4E59-83A2-F89A350A3543}">
      <dsp:nvSpPr>
        <dsp:cNvPr id="0" name=""/>
        <dsp:cNvSpPr/>
      </dsp:nvSpPr>
      <dsp:spPr>
        <a:xfrm>
          <a:off x="5144112" y="4530223"/>
          <a:ext cx="2095672" cy="591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Indulgence</a:t>
          </a:r>
        </a:p>
      </dsp:txBody>
      <dsp:txXfrm>
        <a:off x="5172981" y="4559092"/>
        <a:ext cx="2037934" cy="533637"/>
      </dsp:txXfrm>
    </dsp:sp>
    <dsp:sp modelId="{84F36B84-0BAA-40CA-9CD6-1616BCE40DF3}">
      <dsp:nvSpPr>
        <dsp:cNvPr id="0" name=""/>
        <dsp:cNvSpPr/>
      </dsp:nvSpPr>
      <dsp:spPr>
        <a:xfrm>
          <a:off x="2541623" y="5612870"/>
          <a:ext cx="2400021" cy="9378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 pursuit of everyday happiness</a:t>
          </a:r>
        </a:p>
      </dsp:txBody>
      <dsp:txXfrm>
        <a:off x="2587407" y="5658654"/>
        <a:ext cx="2308453" cy="846313"/>
      </dsp:txXfrm>
    </dsp:sp>
    <dsp:sp modelId="{ABFD0C71-29C7-442A-B046-55F3E1B5FD0F}">
      <dsp:nvSpPr>
        <dsp:cNvPr id="0" name=""/>
        <dsp:cNvSpPr/>
      </dsp:nvSpPr>
      <dsp:spPr>
        <a:xfrm>
          <a:off x="254430" y="4912136"/>
          <a:ext cx="1851356" cy="6902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Cosiness</a:t>
          </a:r>
          <a:endParaRPr lang="en-US" sz="2800" b="1" kern="1200" dirty="0"/>
        </a:p>
      </dsp:txBody>
      <dsp:txXfrm>
        <a:off x="288125" y="4945831"/>
        <a:ext cx="1783966" cy="622856"/>
      </dsp:txXfrm>
    </dsp:sp>
    <dsp:sp modelId="{094B0E7C-7CE5-4093-A856-46CDBAAA13E9}">
      <dsp:nvSpPr>
        <dsp:cNvPr id="0" name=""/>
        <dsp:cNvSpPr/>
      </dsp:nvSpPr>
      <dsp:spPr>
        <a:xfrm>
          <a:off x="150173" y="3132318"/>
          <a:ext cx="1955618" cy="5752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Togetherness</a:t>
          </a:r>
        </a:p>
      </dsp:txBody>
      <dsp:txXfrm>
        <a:off x="178255" y="3160400"/>
        <a:ext cx="1899454" cy="519107"/>
      </dsp:txXfrm>
    </dsp:sp>
    <dsp:sp modelId="{5EE47FEB-7006-428A-9B42-F7166252085E}">
      <dsp:nvSpPr>
        <dsp:cNvPr id="0" name=""/>
        <dsp:cNvSpPr/>
      </dsp:nvSpPr>
      <dsp:spPr>
        <a:xfrm>
          <a:off x="2509633" y="143212"/>
          <a:ext cx="2345171" cy="11388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Hygge - The Danish concept of wellbeing</a:t>
          </a:r>
        </a:p>
      </dsp:txBody>
      <dsp:txXfrm>
        <a:off x="2565226" y="198805"/>
        <a:ext cx="2233985" cy="1027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DB955-0BFB-428A-BD80-29E83CD113D5}">
      <dsp:nvSpPr>
        <dsp:cNvPr id="0" name=""/>
        <dsp:cNvSpPr/>
      </dsp:nvSpPr>
      <dsp:spPr>
        <a:xfrm>
          <a:off x="1054924" y="1313"/>
          <a:ext cx="4219698" cy="1346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74" tIns="341885" rIns="81874" bIns="34188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 your own corner of comfort and relaxation (hygge corner/</a:t>
          </a:r>
          <a:r>
            <a:rPr lang="en-US" sz="1600" kern="1200" dirty="0" err="1"/>
            <a:t>hyggekrog</a:t>
          </a:r>
          <a:r>
            <a:rPr lang="en-US" sz="1600" kern="1200" dirty="0"/>
            <a:t>). You can make use of the suggested materials mentioned in the agenda (fruit, leaves, your </a:t>
          </a:r>
          <a:r>
            <a:rPr lang="en-US" sz="1600" kern="1200" dirty="0" err="1"/>
            <a:t>favourite</a:t>
          </a:r>
          <a:r>
            <a:rPr lang="en-US" sz="1600" kern="1200" dirty="0"/>
            <a:t> book, cup of tea, etc.)</a:t>
          </a:r>
        </a:p>
      </dsp:txBody>
      <dsp:txXfrm>
        <a:off x="1054924" y="1313"/>
        <a:ext cx="4219698" cy="1346004"/>
      </dsp:txXfrm>
    </dsp:sp>
    <dsp:sp modelId="{09CA40DF-3BAD-440C-8DED-9EAF12C557A1}">
      <dsp:nvSpPr>
        <dsp:cNvPr id="0" name=""/>
        <dsp:cNvSpPr/>
      </dsp:nvSpPr>
      <dsp:spPr>
        <a:xfrm>
          <a:off x="0" y="1313"/>
          <a:ext cx="1054924" cy="1346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23" tIns="132955" rIns="55823" bIns="132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</a:t>
          </a:r>
        </a:p>
      </dsp:txBody>
      <dsp:txXfrm>
        <a:off x="0" y="1313"/>
        <a:ext cx="1054924" cy="1346004"/>
      </dsp:txXfrm>
    </dsp:sp>
    <dsp:sp modelId="{1D78A67B-3B1F-4232-BB49-45F83F75FA47}">
      <dsp:nvSpPr>
        <dsp:cNvPr id="0" name=""/>
        <dsp:cNvSpPr/>
      </dsp:nvSpPr>
      <dsp:spPr>
        <a:xfrm>
          <a:off x="1054924" y="1428077"/>
          <a:ext cx="4219698" cy="1346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74" tIns="341885" rIns="81874" bIns="34188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Take a picture of it and send it on my email address! You may be the winner of the “The Most Popular Hygge Photo”. </a:t>
          </a:r>
        </a:p>
      </dsp:txBody>
      <dsp:txXfrm>
        <a:off x="1054924" y="1428077"/>
        <a:ext cx="4219698" cy="1346004"/>
      </dsp:txXfrm>
    </dsp:sp>
    <dsp:sp modelId="{EFD576A6-7D96-4DB4-8E2A-D97AA9162CAF}">
      <dsp:nvSpPr>
        <dsp:cNvPr id="0" name=""/>
        <dsp:cNvSpPr/>
      </dsp:nvSpPr>
      <dsp:spPr>
        <a:xfrm>
          <a:off x="0" y="1428077"/>
          <a:ext cx="1054924" cy="1346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23" tIns="132955" rIns="55823" bIns="132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</a:t>
          </a:r>
        </a:p>
      </dsp:txBody>
      <dsp:txXfrm>
        <a:off x="0" y="1428077"/>
        <a:ext cx="1054924" cy="1346004"/>
      </dsp:txXfrm>
    </dsp:sp>
    <dsp:sp modelId="{4CCC7D51-A605-4CD3-815D-F9D49BC9AC58}">
      <dsp:nvSpPr>
        <dsp:cNvPr id="0" name=""/>
        <dsp:cNvSpPr/>
      </dsp:nvSpPr>
      <dsp:spPr>
        <a:xfrm>
          <a:off x="1054924" y="2854842"/>
          <a:ext cx="4219698" cy="1346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74" tIns="341885" rIns="81874" bIns="34188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Email address: cristina.moldoveanu@outlook.com</a:t>
          </a:r>
        </a:p>
      </dsp:txBody>
      <dsp:txXfrm>
        <a:off x="1054924" y="2854842"/>
        <a:ext cx="4219698" cy="1346004"/>
      </dsp:txXfrm>
    </dsp:sp>
    <dsp:sp modelId="{F3BCD4A2-A3CB-42AC-8DCC-63A2F491BADA}">
      <dsp:nvSpPr>
        <dsp:cNvPr id="0" name=""/>
        <dsp:cNvSpPr/>
      </dsp:nvSpPr>
      <dsp:spPr>
        <a:xfrm>
          <a:off x="0" y="2854842"/>
          <a:ext cx="1054924" cy="1346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23" tIns="132955" rIns="55823" bIns="13295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3.</a:t>
          </a:r>
        </a:p>
      </dsp:txBody>
      <dsp:txXfrm>
        <a:off x="0" y="2854842"/>
        <a:ext cx="1054924" cy="134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938BD-06D7-4269-8E65-AB5C5EA941E6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DEDCF-B4A5-47BF-BB25-57CA77B08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8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EDCF-B4A5-47BF-BB25-57CA77B083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CB32-ED22-4271-BE1D-7B1789C7B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70DD2-08B3-4922-9CA6-6CA3CD56F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3AF79-6503-4EE8-8DF5-5F0D2E31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E323E-5D8C-49FE-8EED-4C767C68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0BE7F-967E-431F-9500-5B9E85AE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9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48AF-2F93-4155-92AD-3F7FDEF5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D28F3-B334-45F1-8CCD-B9E4C1D4D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89C4C-6BEF-4B95-807A-F4801836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1D5C7-321D-4CBA-9A23-DD15AF29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EEFE3-D7BA-4E3F-B24E-D044FC5A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5C4D1-53F8-4D6B-A63F-55437DA53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29E6B-0D3D-47A1-9D48-10B85B883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40EED-B726-4E21-86CA-28BFD658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3483C-F31D-4BD4-ADE7-59AD9335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E245-A2A0-4AC4-9A23-BC671C80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9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6194-B399-4CC6-A10C-6A828181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A134-3D62-4B8A-9495-46DAB1DF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858D8-1B1C-461B-B35B-D33C4306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8E112-DF7A-44BF-8845-1313B267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26CC-1EFE-4733-8DD4-BA30CB2F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0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832C-25F5-4719-BBC7-F2990832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F70E2-F458-448E-A5E7-3D1757219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CB077-A9E8-4FEF-BBB4-3A0181D0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A3CED-D039-4C13-87D2-39F0CEEB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ACB64-DCD5-4C3E-A4A6-85C0EAA2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6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F3C87-BE7E-4E6F-8B9C-0FFA0242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18D9-553A-4A7A-950D-78AB0A11C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5ADC5-4D26-4A84-B135-1B0895DE8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E5ED0-2A3E-477C-AE7F-E4B79996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A9C51-3DD3-42C8-8294-B6B5E039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49CA8-1413-47BE-B6D5-B619C17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7FEC2-3757-44C7-B4C8-383743C1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A4BF1-7B1F-4AA8-98DB-5CD2DD13A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CC6F8-0F19-4C29-A50F-FB6769F1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63224-7027-4A81-B4F4-55FA75485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2083C6-97FB-45F8-B36A-6A39C79EC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C4BF1-9C79-442E-AB5E-7EAEE673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1EE74-9847-40DD-982C-3B8279D1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3512E-B7C3-40C1-B089-91738A8B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4688-51FF-4ABA-984C-F7DA2F68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5BD03-1A4F-4E9E-82BA-1476CB1D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03F2A-9B76-4508-9AAB-828B7EB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12B35-F63A-425B-BD3C-E5EB141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2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A3A52-3DBC-4418-A581-527AEA3B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77C17-06A5-434D-8E57-7BDA8932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4B39-1763-470D-B084-C76D188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3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37AC-6362-4008-B96A-C1A9992C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A5355-EE5F-4B7D-ABCD-ABC871641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CBCFB-B77E-4B5A-98AD-2AAAFBA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7A98-4444-485A-9027-0A234A69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FD159-0DE8-46DB-A19F-5F474992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2CDC2-D622-447B-9C70-BA776E9B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395A-6206-4AEB-9D9E-475772C3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FFBA9-BD81-4DD0-98B8-54184FA31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46AB5-02EE-4C91-BF3B-5F6F2965C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5A8D8-19A6-46FF-95D9-1EDF44B2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C9EA5-9B4A-4ACC-9D87-52F3A58A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66837-5464-47DF-8011-901D7979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196B1-4B1B-46C3-8D4E-351FC4D44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068C9-1B25-4ADF-A0AC-1150622AD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A263A-7BEE-4C35-BD6D-D301F0022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E0FC-BA0B-489D-834F-8EABEF2A669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E900A-F296-44CE-BD27-35DC69FF7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1A57-1E3B-4C3A-A1A5-9BA14643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CC22-3BB0-4B66-B8B3-A784EB74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lbrains.com/embrace-the-danish-way-of-liv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6F6C2D5-8FE6-41CC-87DF-1D6F078E11D7}"/>
              </a:ext>
            </a:extLst>
          </p:cNvPr>
          <p:cNvSpPr/>
          <p:nvPr/>
        </p:nvSpPr>
        <p:spPr>
          <a:xfrm>
            <a:off x="2759991" y="2253147"/>
            <a:ext cx="6672019" cy="739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</a:pPr>
            <a:r>
              <a:rPr lang="en-GB" b="1" kern="0" dirty="0">
                <a:solidFill>
                  <a:srgbClr val="365F9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>
                <a:solidFill>
                  <a:srgbClr val="365F9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DESTINATION: HAPPINESS!</a:t>
            </a:r>
            <a:endParaRPr lang="en-US" sz="4000" b="1" kern="0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Image result for erasmus + logo">
            <a:extLst>
              <a:ext uri="{FF2B5EF4-FFF2-40B4-BE49-F238E27FC236}">
                <a16:creationId xmlns:a16="http://schemas.microsoft.com/office/drawing/2014/main" id="{15197C5F-2572-49A8-810F-78B7D0218B7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486" y="608358"/>
            <a:ext cx="2988366" cy="132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66D9DF-009A-4C5D-ADB6-9BCE01BDB90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0751" y="608357"/>
            <a:ext cx="1457119" cy="164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C3EDFBB-3632-45F9-9D19-2AD5EB072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5" y="3315511"/>
            <a:ext cx="3231204" cy="32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946AFF96-52A2-49D3-9945-FC270BBE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AE32BE03-2433-4B3A-9D89-9E6D831C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Hygge comes from </a:t>
            </a:r>
            <a:r>
              <a:rPr lang="en-US" b="1" dirty="0">
                <a:solidFill>
                  <a:srgbClr val="FFFFFF"/>
                </a:solidFill>
              </a:rPr>
              <a:t>Old English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b="1" dirty="0">
                <a:solidFill>
                  <a:srgbClr val="FFFFFF"/>
                </a:solidFill>
              </a:rPr>
              <a:t>Old Norse</a:t>
            </a:r>
            <a:r>
              <a:rPr lang="en-US" dirty="0">
                <a:solidFill>
                  <a:srgbClr val="FFFFFF"/>
                </a:solidFill>
              </a:rPr>
              <a:t>, the language the Vikings used for communicating. Hygge is the feeling of coming inside after a long day of being outside in the cold.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Hygge is being kind to yourself.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47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946AFF96-52A2-49D3-9945-FC270BBE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AE32BE03-2433-4B3A-9D89-9E6D831C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Hygge comes from </a:t>
            </a:r>
            <a:r>
              <a:rPr lang="en-US" b="1" dirty="0">
                <a:solidFill>
                  <a:srgbClr val="FFFFFF"/>
                </a:solidFill>
              </a:rPr>
              <a:t>Old English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b="1" dirty="0">
                <a:solidFill>
                  <a:srgbClr val="FFFFFF"/>
                </a:solidFill>
              </a:rPr>
              <a:t>Old Norse</a:t>
            </a:r>
            <a:r>
              <a:rPr lang="en-US" dirty="0">
                <a:solidFill>
                  <a:srgbClr val="FFFFFF"/>
                </a:solidFill>
              </a:rPr>
              <a:t>, the language the Vikings used for communicating. Hygge is the </a:t>
            </a:r>
            <a:r>
              <a:rPr lang="en-US" b="1" i="1" dirty="0">
                <a:solidFill>
                  <a:srgbClr val="FFFFFF"/>
                </a:solidFill>
              </a:rPr>
              <a:t>feeling</a:t>
            </a:r>
            <a:r>
              <a:rPr lang="en-US" dirty="0">
                <a:solidFill>
                  <a:srgbClr val="FFFFFF"/>
                </a:solidFill>
              </a:rPr>
              <a:t> of coming inside after a long day of being outside in the cold.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Hygge is being </a:t>
            </a:r>
            <a:r>
              <a:rPr lang="en-US" b="1" i="1" dirty="0">
                <a:solidFill>
                  <a:srgbClr val="FFFFFF"/>
                </a:solidFill>
              </a:rPr>
              <a:t>kind to yourself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Hygge is enjoying </a:t>
            </a:r>
            <a:r>
              <a:rPr lang="en-US" b="1" i="1" dirty="0">
                <a:solidFill>
                  <a:srgbClr val="FFFFFF"/>
                </a:solidFill>
              </a:rPr>
              <a:t>simple pleasures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6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2F245005-BEB6-449A-B618-82F415357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93F1B-A79A-4D67-B4D8-85329AC5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080808"/>
                </a:solidFill>
              </a:rPr>
              <a:t>What are examples of hygge?</a:t>
            </a:r>
            <a:br>
              <a:rPr lang="en-US" sz="3600">
                <a:solidFill>
                  <a:srgbClr val="080808"/>
                </a:solidFill>
              </a:rPr>
            </a:br>
            <a:endParaRPr lang="en-US" sz="36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, indoor, sitting, food&#10;&#10;Description automatically generated">
            <a:extLst>
              <a:ext uri="{FF2B5EF4-FFF2-40B4-BE49-F238E27FC236}">
                <a16:creationId xmlns:a16="http://schemas.microsoft.com/office/drawing/2014/main" id="{BCD4C18C-4E1F-49C7-AB20-4AD6DB57A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415BE-E2F4-40CB-95E8-6D918227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Lightning candles</a:t>
            </a:r>
          </a:p>
        </p:txBody>
      </p:sp>
    </p:spTree>
    <p:extLst>
      <p:ext uri="{BB962C8B-B14F-4D97-AF65-F5344CB8AC3E}">
        <p14:creationId xmlns:p14="http://schemas.microsoft.com/office/powerpoint/2010/main" val="3349977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up, table, coffee, indoor&#10;&#10;Description automatically generated">
            <a:extLst>
              <a:ext uri="{FF2B5EF4-FFF2-40B4-BE49-F238E27FC236}">
                <a16:creationId xmlns:a16="http://schemas.microsoft.com/office/drawing/2014/main" id="{54616922-EC29-4647-BBA7-87F52146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BDF8F5F-D119-46D7-B35A-FF6930D5D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5490560"/>
            <a:ext cx="803394" cy="855268"/>
            <a:chOff x="10246841" y="5975889"/>
            <a:chExt cx="1378553" cy="14675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23129E-6C02-428A-AF00-97CD5D201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AC01A6-6210-456F-BDA3-E221EF6E7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B212C-C0C8-4F2C-8363-AD50956D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 cup of coffee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9C60AD-F4C2-4B03-8DAE-163F0B32A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5814" y="-998971"/>
            <a:ext cx="1946803" cy="2536194"/>
            <a:chOff x="10136578" y="-985323"/>
            <a:chExt cx="1946803" cy="25361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16F10D-FCDE-46BA-8978-8EE1228D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951582" y="-621194"/>
              <a:ext cx="2495927" cy="1767670"/>
            </a:xfrm>
            <a:custGeom>
              <a:avLst/>
              <a:gdLst>
                <a:gd name="connsiteX0" fmla="*/ 0 w 2495927"/>
                <a:gd name="connsiteY0" fmla="*/ 1767670 h 1767670"/>
                <a:gd name="connsiteX1" fmla="*/ 1767670 w 2495927"/>
                <a:gd name="connsiteY1" fmla="*/ 0 h 1767670"/>
                <a:gd name="connsiteX2" fmla="*/ 2495927 w 2495927"/>
                <a:gd name="connsiteY2" fmla="*/ 728256 h 1767670"/>
                <a:gd name="connsiteX3" fmla="*/ 2495927 w 2495927"/>
                <a:gd name="connsiteY3" fmla="*/ 1767670 h 17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5927" h="1767670">
                  <a:moveTo>
                    <a:pt x="0" y="1767670"/>
                  </a:moveTo>
                  <a:lnTo>
                    <a:pt x="1767670" y="0"/>
                  </a:lnTo>
                  <a:lnTo>
                    <a:pt x="2495927" y="728256"/>
                  </a:lnTo>
                  <a:lnTo>
                    <a:pt x="2495927" y="176767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536437-C633-43E7-9209-A68E4E7F1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136578" y="419910"/>
              <a:ext cx="1130961" cy="1130961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9D8280-A836-4962-94D3-CEAE4E0B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69300" y="6047150"/>
            <a:ext cx="1636826" cy="818414"/>
            <a:chOff x="8085870" y="5837885"/>
            <a:chExt cx="2055357" cy="10276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50DA1F-B4DA-47F1-A5DC-F705E34BD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6631CE7-7E0C-4568-8450-33D7CC534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60D1EE-8AC7-4766-B65A-A205CE10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15948" y="5609070"/>
            <a:ext cx="780052" cy="747280"/>
            <a:chOff x="7011922" y="4095164"/>
            <a:chExt cx="1203067" cy="115252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41B26B-1A89-4EB0-931E-5168A0112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C2C148-AE74-4AED-BCB0-018969CBE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120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C397A669-B2C0-490A-B13A-EF2D855A1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r="1" b="3898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BDF8F5F-D119-46D7-B35A-FF6930D5D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5490560"/>
            <a:ext cx="803394" cy="855268"/>
            <a:chOff x="10246841" y="5975889"/>
            <a:chExt cx="1378553" cy="14675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23129E-6C02-428A-AF00-97CD5D201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AC01A6-6210-456F-BDA3-E221EF6E7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76E0B-92D4-48AF-B50A-7224F305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 mug of hot chocolate and marshmallows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9C60AD-F4C2-4B03-8DAE-163F0B32A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5814" y="-998971"/>
            <a:ext cx="1946803" cy="2536194"/>
            <a:chOff x="10136578" y="-985323"/>
            <a:chExt cx="1946803" cy="25361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16F10D-FCDE-46BA-8978-8EE1228D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951582" y="-621194"/>
              <a:ext cx="2495927" cy="1767670"/>
            </a:xfrm>
            <a:custGeom>
              <a:avLst/>
              <a:gdLst>
                <a:gd name="connsiteX0" fmla="*/ 0 w 2495927"/>
                <a:gd name="connsiteY0" fmla="*/ 1767670 h 1767670"/>
                <a:gd name="connsiteX1" fmla="*/ 1767670 w 2495927"/>
                <a:gd name="connsiteY1" fmla="*/ 0 h 1767670"/>
                <a:gd name="connsiteX2" fmla="*/ 2495927 w 2495927"/>
                <a:gd name="connsiteY2" fmla="*/ 728256 h 1767670"/>
                <a:gd name="connsiteX3" fmla="*/ 2495927 w 2495927"/>
                <a:gd name="connsiteY3" fmla="*/ 1767670 h 17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5927" h="1767670">
                  <a:moveTo>
                    <a:pt x="0" y="1767670"/>
                  </a:moveTo>
                  <a:lnTo>
                    <a:pt x="1767670" y="0"/>
                  </a:lnTo>
                  <a:lnTo>
                    <a:pt x="2495927" y="728256"/>
                  </a:lnTo>
                  <a:lnTo>
                    <a:pt x="2495927" y="176767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536437-C633-43E7-9209-A68E4E7F1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136578" y="419910"/>
              <a:ext cx="1130961" cy="1130961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9D8280-A836-4962-94D3-CEAE4E0B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69300" y="6047150"/>
            <a:ext cx="1636826" cy="818414"/>
            <a:chOff x="8085870" y="5837885"/>
            <a:chExt cx="2055357" cy="10276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50DA1F-B4DA-47F1-A5DC-F705E34BD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6631CE7-7E0C-4568-8450-33D7CC534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60D1EE-8AC7-4766-B65A-A205CE10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15948" y="5609070"/>
            <a:ext cx="780052" cy="747280"/>
            <a:chOff x="7011922" y="4095164"/>
            <a:chExt cx="1203067" cy="115252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41B26B-1A89-4EB0-931E-5168A0112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C2C148-AE74-4AED-BCB0-018969CBE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987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cat&#10;&#10;Description automatically generated">
            <a:extLst>
              <a:ext uri="{FF2B5EF4-FFF2-40B4-BE49-F238E27FC236}">
                <a16:creationId xmlns:a16="http://schemas.microsoft.com/office/drawing/2014/main" id="{288D04AF-1587-4017-9172-1388E602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5" r="1" b="1879"/>
          <a:stretch/>
        </p:blipFill>
        <p:spPr>
          <a:xfrm>
            <a:off x="-2220890" y="-7544"/>
            <a:ext cx="12196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6E701-F479-4F62-9C91-B842E233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Stroking a cat</a:t>
            </a:r>
          </a:p>
        </p:txBody>
      </p:sp>
    </p:spTree>
    <p:extLst>
      <p:ext uri="{BB962C8B-B14F-4D97-AF65-F5344CB8AC3E}">
        <p14:creationId xmlns:p14="http://schemas.microsoft.com/office/powerpoint/2010/main" val="3149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itting at a table with a cup of coffee&#10;&#10;Description automatically generated">
            <a:extLst>
              <a:ext uri="{FF2B5EF4-FFF2-40B4-BE49-F238E27FC236}">
                <a16:creationId xmlns:a16="http://schemas.microsoft.com/office/drawing/2014/main" id="{37641507-726B-430A-A422-790D25A5B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r="1" b="15410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74247" y="753374"/>
            <a:ext cx="5353835" cy="5353836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292C2-7D25-4DA8-8300-01AA7B5E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11566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table with wine glasses&#10;&#10;Description automatically generated">
            <a:extLst>
              <a:ext uri="{FF2B5EF4-FFF2-40B4-BE49-F238E27FC236}">
                <a16:creationId xmlns:a16="http://schemas.microsoft.com/office/drawing/2014/main" id="{1ADD73D6-A92F-46EC-8B43-B257A3D4D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7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7EBEA-1896-4B4A-9DFF-20631D09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Doing whatever makes you happy </a:t>
            </a:r>
            <a:r>
              <a:rPr lang="en-US" sz="3600" dirty="0">
                <a:solidFill>
                  <a:srgbClr val="080808"/>
                </a:solidFill>
                <a:sym typeface="Wingdings" panose="05000000000000000000" pitchFamily="2" charset="2"/>
              </a:rPr>
              <a:t></a:t>
            </a:r>
            <a:endParaRPr lang="en-US" sz="36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9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8E92E-ACA9-46AD-848D-13D967AB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91" y="170572"/>
            <a:ext cx="7770779" cy="364449"/>
          </a:xfrm>
        </p:spPr>
        <p:txBody>
          <a:bodyPr>
            <a:noAutofit/>
          </a:bodyPr>
          <a:lstStyle/>
          <a:p>
            <a:r>
              <a:rPr lang="en-US" sz="2800" b="1" i="1" dirty="0"/>
              <a:t>B.R. Discuss the questions: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54446-F50E-4FE1-B1E9-0281CD385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5" y="690664"/>
            <a:ext cx="6284068" cy="6167336"/>
          </a:xfrm>
        </p:spPr>
        <p:txBody>
          <a:bodyPr>
            <a:normAutofit/>
          </a:bodyPr>
          <a:lstStyle/>
          <a:p>
            <a:r>
              <a:rPr lang="en-GB" sz="2000" b="1" i="1" dirty="0"/>
              <a:t>Which of these simple pleasures and indulgences do you do to lift your mood during autumn and winter? Would you add anything to the list? </a:t>
            </a:r>
          </a:p>
          <a:p>
            <a:pPr marL="0" indent="0">
              <a:buNone/>
            </a:pPr>
            <a:endParaRPr lang="en-GB" sz="2000" b="1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drinking hot tea or chocolate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eating comfort food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listening to music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wearing comfy clothes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socialising with friends </a:t>
            </a:r>
          </a:p>
          <a:p>
            <a:pPr marL="0" indent="0">
              <a:buNone/>
            </a:pPr>
            <a:r>
              <a:rPr lang="en-GB" sz="2000" dirty="0"/>
              <a:t>sitting by the fire or taking long baths or walking in nature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i="1" dirty="0"/>
              <a:t>• Do you try to create cosiness and a warm ambience at home by burning candles, making a fire, adding cushions, etc.? </a:t>
            </a:r>
          </a:p>
          <a:p>
            <a:pPr marL="0" indent="0">
              <a:buNone/>
            </a:pPr>
            <a:r>
              <a:rPr lang="en-GB" sz="2000" b="1" i="1" dirty="0"/>
              <a:t>• What can we do to maintain a sense of togetherness in our workplace or local community? </a:t>
            </a:r>
          </a:p>
          <a:p>
            <a:pPr marL="0" indent="0">
              <a:buNone/>
            </a:pPr>
            <a:r>
              <a:rPr lang="en-GB" sz="2000" b="1" i="1" dirty="0"/>
              <a:t>• Have you ever heard of the concept of hygge before?</a:t>
            </a:r>
            <a:endParaRPr lang="en-US" sz="2000" b="1" i="1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FAAF7C-1E6E-4E1C-B709-F9DDA0457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7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59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, food, room&#10;&#10;Description automatically generated">
            <a:extLst>
              <a:ext uri="{FF2B5EF4-FFF2-40B4-BE49-F238E27FC236}">
                <a16:creationId xmlns:a16="http://schemas.microsoft.com/office/drawing/2014/main" id="{27265265-6AF8-40BA-A97F-91FFFDAD2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r="1" b="15029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77B3-A620-4948-BD44-7ADAB42C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600" dirty="0"/>
          </a:p>
          <a:p>
            <a:pPr marL="0" indent="0" algn="ctr">
              <a:buNone/>
            </a:pPr>
            <a:r>
              <a:rPr lang="en-US" sz="2600" dirty="0"/>
              <a:t>  </a:t>
            </a:r>
            <a:r>
              <a:rPr lang="en-US" sz="5200" b="1" dirty="0">
                <a:latin typeface="Curlz MT" panose="04040404050702020202" pitchFamily="82" charset="0"/>
              </a:rPr>
              <a:t>Hygge WORKSHOP</a:t>
            </a:r>
          </a:p>
          <a:p>
            <a:pPr marL="0" indent="0" algn="ctr">
              <a:buNone/>
            </a:pPr>
            <a:r>
              <a:rPr lang="en-US" sz="3000" b="1" dirty="0">
                <a:latin typeface="Curlz MT" panose="04040404050702020202" pitchFamily="82" charset="0"/>
              </a:rPr>
              <a:t>DESTINATION: HAPPINESS!</a:t>
            </a:r>
          </a:p>
          <a:p>
            <a:pPr marL="0" indent="0" algn="ctr">
              <a:buNone/>
            </a:pPr>
            <a:r>
              <a:rPr lang="en-US" b="1" dirty="0">
                <a:latin typeface="Curlz MT" panose="04040404050702020202" pitchFamily="82" charset="0"/>
              </a:rPr>
              <a:t>Teacher Cristina Moldoveanu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6C61C-1ED0-4487-9A52-3504A6D2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4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Watch the following video and answer the questions. </a:t>
            </a:r>
            <a:endParaRPr lang="en-US" sz="4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80BC3-42BA-4725-B56E-8493BD581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6" y="2071315"/>
            <a:ext cx="7626484" cy="4524037"/>
          </a:xfrm>
        </p:spPr>
        <p:txBody>
          <a:bodyPr anchor="t">
            <a:normAutofit/>
          </a:bodyPr>
          <a:lstStyle/>
          <a:p>
            <a:pPr marL="457200" indent="-457200">
              <a:buAutoNum type="alphaLcParenR"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</a:t>
            </a:r>
            <a:r>
              <a:rPr lang="en-GB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Meik</a:t>
            </a: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Wiking? </a:t>
            </a:r>
          </a:p>
          <a:p>
            <a:pPr marL="457200" indent="-457200">
              <a:buAutoNum type="alphaLcParenR"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hygge? </a:t>
            </a:r>
          </a:p>
          <a:p>
            <a:pPr marL="457200" indent="-457200">
              <a:buAutoNum type="alphaLcParenR"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hygge a lifestyle trend or self-help? </a:t>
            </a:r>
            <a:endParaRPr lang="en-GB" sz="2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What type of activities does hygge involve? </a:t>
            </a: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Are Danish people the only ones who practise hygge? </a:t>
            </a:r>
            <a:endParaRPr lang="en-US" sz="2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6D71DE32-D463-45A6-A8E6-F08BDE8BD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81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6C61C-1ED0-4487-9A52-3504A6D2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4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Watch the following video and answer the questions. </a:t>
            </a:r>
            <a:endParaRPr lang="en-US" sz="4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80BC3-42BA-4725-B56E-8493BD581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6" y="2071315"/>
            <a:ext cx="7626484" cy="452403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Who is </a:t>
            </a:r>
            <a:r>
              <a:rPr lang="en-GB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Meik</a:t>
            </a: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Wiking?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author of The Little Book of Hygge. [00:21] </a:t>
            </a: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What is hygge?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Hygge </a:t>
            </a:r>
            <a:r>
              <a:rPr lang="en-GB" sz="22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being consciously cosy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it has also been called </a:t>
            </a:r>
            <a:r>
              <a:rPr lang="en-GB" sz="22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pursuit of everyday happiness or socialising for introverts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[00:36] </a:t>
            </a: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Is hygge a lifestyle trend or self-help?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neither. It’s a part of Danish culture. [01:02] </a:t>
            </a: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What type of activities does hygge involve?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the sinful pleasures or indulgences, such as sweets, or eating unhealthily. [01:35] </a:t>
            </a:r>
          </a:p>
          <a:p>
            <a:pPr marL="0" indent="0">
              <a:buNone/>
            </a:pP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Are Danish people the only ones who practise hygge?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they’re not. Other people also practise it, but call it something different.</a:t>
            </a:r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[04:29] </a:t>
            </a:r>
            <a:endParaRPr lang="en-US" sz="2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6D71DE32-D463-45A6-A8E6-F08BDE8BD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13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graphics&#10;&#10;Description automatically generated">
            <a:extLst>
              <a:ext uri="{FF2B5EF4-FFF2-40B4-BE49-F238E27FC236}">
                <a16:creationId xmlns:a16="http://schemas.microsoft.com/office/drawing/2014/main" id="{4C9A2CE7-B2FA-4CFC-94C9-803D14CB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13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8" name="Group 18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683935-6E8C-4280-BDEB-8B11F35C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217" y="1649691"/>
            <a:ext cx="5845316" cy="4949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GB" sz="2400" i="1" dirty="0"/>
              <a:t>Do you like the concept of hygge? Why/Why not? </a:t>
            </a:r>
          </a:p>
        </p:txBody>
      </p:sp>
      <p:sp>
        <p:nvSpPr>
          <p:cNvPr id="30" name="Isosceles Triangle 2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24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graphics&#10;&#10;Description automatically generated">
            <a:extLst>
              <a:ext uri="{FF2B5EF4-FFF2-40B4-BE49-F238E27FC236}">
                <a16:creationId xmlns:a16="http://schemas.microsoft.com/office/drawing/2014/main" id="{4C9A2CE7-B2FA-4CFC-94C9-803D14CB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13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8" name="Group 18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683935-6E8C-4280-BDEB-8B11F35C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217" y="1649691"/>
            <a:ext cx="5845316" cy="4949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GB" sz="2400" i="1" dirty="0"/>
              <a:t>Do you like the concept of hygge? Why/Why not? </a:t>
            </a:r>
          </a:p>
          <a:p>
            <a:pPr marL="0" indent="0">
              <a:buNone/>
            </a:pPr>
            <a:r>
              <a:rPr lang="en-GB" sz="2400" i="1" dirty="0"/>
              <a:t>Do you think that people all around the world practise hygge, but Danes just have a name for it?</a:t>
            </a:r>
            <a:endParaRPr lang="en-US" sz="3600" i="1" dirty="0"/>
          </a:p>
        </p:txBody>
      </p:sp>
      <p:sp>
        <p:nvSpPr>
          <p:cNvPr id="30" name="Isosceles Triangle 2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9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graphics&#10;&#10;Description automatically generated">
            <a:extLst>
              <a:ext uri="{FF2B5EF4-FFF2-40B4-BE49-F238E27FC236}">
                <a16:creationId xmlns:a16="http://schemas.microsoft.com/office/drawing/2014/main" id="{4C9A2CE7-B2FA-4CFC-94C9-803D14CB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13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8" name="Group 18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683935-6E8C-4280-BDEB-8B11F35C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217" y="1649691"/>
            <a:ext cx="5845316" cy="4949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GB" sz="2400" i="1" dirty="0"/>
              <a:t>Do you like the concept of hygge? Why/Why not? </a:t>
            </a:r>
          </a:p>
          <a:p>
            <a:pPr marL="0" indent="0">
              <a:buNone/>
            </a:pPr>
            <a:r>
              <a:rPr lang="en-GB" sz="2400" i="1" dirty="0"/>
              <a:t>Do you think that people all around the world practise hygge, but Danes just have a name for it?</a:t>
            </a:r>
            <a:endParaRPr lang="en-US" sz="3600" i="1" dirty="0"/>
          </a:p>
          <a:p>
            <a:pPr marL="0" indent="0">
              <a:buNone/>
            </a:pPr>
            <a:r>
              <a:rPr lang="en-GB" sz="2400" i="1" dirty="0"/>
              <a:t>Do you have a word in your language that refers to a similar idea?</a:t>
            </a:r>
            <a:endParaRPr lang="en-US" sz="3600" i="1" dirty="0"/>
          </a:p>
        </p:txBody>
      </p:sp>
      <p:sp>
        <p:nvSpPr>
          <p:cNvPr id="30" name="Isosceles Triangle 2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94A5F-FA59-47D9-8AD7-D97BD57637B4}"/>
              </a:ext>
            </a:extLst>
          </p:cNvPr>
          <p:cNvSpPr txBox="1"/>
          <p:nvPr/>
        </p:nvSpPr>
        <p:spPr>
          <a:xfrm>
            <a:off x="3044858" y="961534"/>
            <a:ext cx="73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hygge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14F5A-A54E-41AC-823A-28AF1CE2BD61}"/>
              </a:ext>
            </a:extLst>
          </p:cNvPr>
          <p:cNvSpPr txBox="1"/>
          <p:nvPr/>
        </p:nvSpPr>
        <p:spPr>
          <a:xfrm>
            <a:off x="2479249" y="3751868"/>
            <a:ext cx="26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Hommy</a:t>
            </a:r>
            <a:r>
              <a:rPr lang="en-US" dirty="0"/>
              <a:t>/ comfy/ wellbeing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94D5F-4B0A-4644-B695-6F3AE95D9820}"/>
              </a:ext>
            </a:extLst>
          </p:cNvPr>
          <p:cNvSpPr txBox="1"/>
          <p:nvPr/>
        </p:nvSpPr>
        <p:spPr>
          <a:xfrm>
            <a:off x="1442301" y="1112363"/>
            <a:ext cx="3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CCA53-91CA-46E9-9BAF-E8C1BFDB3822}"/>
              </a:ext>
            </a:extLst>
          </p:cNvPr>
          <p:cNvSpPr txBox="1"/>
          <p:nvPr/>
        </p:nvSpPr>
        <p:spPr>
          <a:xfrm>
            <a:off x="867267" y="3676454"/>
            <a:ext cx="11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spitogatos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4101A-2F36-4A06-AE0A-5A6144F7A9C8}"/>
              </a:ext>
            </a:extLst>
          </p:cNvPr>
          <p:cNvSpPr txBox="1"/>
          <p:nvPr/>
        </p:nvSpPr>
        <p:spPr>
          <a:xfrm>
            <a:off x="4364611" y="1838227"/>
            <a:ext cx="1475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Relaxare</a:t>
            </a:r>
            <a:endParaRPr lang="en-US" dirty="0"/>
          </a:p>
          <a:p>
            <a:r>
              <a:rPr lang="en-US" dirty="0" err="1"/>
              <a:t>Acasa</a:t>
            </a:r>
            <a:endParaRPr lang="en-US" dirty="0"/>
          </a:p>
          <a:p>
            <a:r>
              <a:rPr lang="en-US" dirty="0" err="1"/>
              <a:t>Confort</a:t>
            </a:r>
            <a:endParaRPr lang="en-US" dirty="0"/>
          </a:p>
          <a:p>
            <a:r>
              <a:rPr lang="en-US" dirty="0"/>
              <a:t>Stare de bine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D2731-9DBE-4BAF-B9F4-50A44CB7D282}"/>
              </a:ext>
            </a:extLst>
          </p:cNvPr>
          <p:cNvSpPr txBox="1"/>
          <p:nvPr/>
        </p:nvSpPr>
        <p:spPr>
          <a:xfrm>
            <a:off x="320511" y="2092750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jaukumas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7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9D31-7B12-495F-BCD2-0B138B1B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" y="0"/>
            <a:ext cx="11672289" cy="630506"/>
          </a:xfrm>
        </p:spPr>
        <p:txBody>
          <a:bodyPr>
            <a:normAutofit fontScale="90000"/>
          </a:bodyPr>
          <a:lstStyle/>
          <a:p>
            <a:r>
              <a:rPr lang="en-GB" sz="2000" b="1" i="1" dirty="0"/>
              <a:t>Work in groups. Look at the list of activities below. Choose five that would bring everyday happiness and pleasure to people from your country. Justify your choices.</a:t>
            </a:r>
            <a:endParaRPr lang="en-US" sz="2000" b="1" i="1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D79507B-1E2E-4A6C-9F3C-105CE46CC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70" y="653612"/>
            <a:ext cx="8745167" cy="6069102"/>
          </a:xfrm>
        </p:spPr>
      </p:pic>
    </p:spTree>
    <p:extLst>
      <p:ext uri="{BB962C8B-B14F-4D97-AF65-F5344CB8AC3E}">
        <p14:creationId xmlns:p14="http://schemas.microsoft.com/office/powerpoint/2010/main" val="168879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970E2-5F5C-47B4-9802-1D73A1147B22}"/>
              </a:ext>
            </a:extLst>
          </p:cNvPr>
          <p:cNvSpPr txBox="1"/>
          <p:nvPr/>
        </p:nvSpPr>
        <p:spPr>
          <a:xfrm>
            <a:off x="807395" y="1233651"/>
            <a:ext cx="5123753" cy="7702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Discover your hygge!</a:t>
            </a:r>
            <a:endParaRPr lang="en-US" sz="2800" b="1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able, food, room&#10;&#10;Description automatically generated">
            <a:extLst>
              <a:ext uri="{FF2B5EF4-FFF2-40B4-BE49-F238E27FC236}">
                <a16:creationId xmlns:a16="http://schemas.microsoft.com/office/drawing/2014/main" id="{5E4DEE19-0495-48E1-87ED-1D45DC99C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 r="1" b="18326"/>
          <a:stretch/>
        </p:blipFill>
        <p:spPr>
          <a:xfrm>
            <a:off x="6580632" y="2041738"/>
            <a:ext cx="5126736" cy="2619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2CECB-D9D6-4AC1-BD03-3258EE23E484}"/>
              </a:ext>
            </a:extLst>
          </p:cNvPr>
          <p:cNvSpPr txBox="1"/>
          <p:nvPr/>
        </p:nvSpPr>
        <p:spPr>
          <a:xfrm>
            <a:off x="527902" y="377071"/>
            <a:ext cx="17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National Groups:</a:t>
            </a:r>
          </a:p>
        </p:txBody>
      </p:sp>
      <p:graphicFrame>
        <p:nvGraphicFramePr>
          <p:cNvPr id="22" name="TextBox 3">
            <a:extLst>
              <a:ext uri="{FF2B5EF4-FFF2-40B4-BE49-F238E27FC236}">
                <a16:creationId xmlns:a16="http://schemas.microsoft.com/office/drawing/2014/main" id="{D81C4976-506F-4674-B2DF-76AC280BE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415085"/>
              </p:ext>
            </p:extLst>
          </p:nvPr>
        </p:nvGraphicFramePr>
        <p:xfrm>
          <a:off x="554477" y="1692613"/>
          <a:ext cx="5274623" cy="420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314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1BBAFFD-D2AB-4C6C-B2C5-2EA7F3920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39800"/>
            <a:ext cx="3917950" cy="4916488"/>
          </a:xfrm>
          <a:prstGeom prst="rect">
            <a:avLst/>
          </a:prstGeom>
        </p:spPr>
      </p:pic>
      <p:pic>
        <p:nvPicPr>
          <p:cNvPr id="15" name="Picture 14" descr="A picture containing indoor, cloth&#10;&#10;Description automatically generated">
            <a:extLst>
              <a:ext uri="{FF2B5EF4-FFF2-40B4-BE49-F238E27FC236}">
                <a16:creationId xmlns:a16="http://schemas.microsoft.com/office/drawing/2014/main" id="{E61D3E1C-1F2B-4117-A3C5-D978430D9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13" y="939800"/>
            <a:ext cx="2501900" cy="306705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C0B3172-C6CE-4E68-BF1F-FB9C5A643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13" y="4076700"/>
            <a:ext cx="2501900" cy="1779588"/>
          </a:xfrm>
          <a:prstGeom prst="rect">
            <a:avLst/>
          </a:prstGeom>
        </p:spPr>
      </p:pic>
      <p:pic>
        <p:nvPicPr>
          <p:cNvPr id="9" name="Picture 8" descr="A picture containing meal, fresh&#10;&#10;Description automatically generated">
            <a:extLst>
              <a:ext uri="{FF2B5EF4-FFF2-40B4-BE49-F238E27FC236}">
                <a16:creationId xmlns:a16="http://schemas.microsoft.com/office/drawing/2014/main" id="{7FEBCAF7-BF2F-4214-8C4B-8186951F5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63" y="939800"/>
            <a:ext cx="1925638" cy="1925638"/>
          </a:xfrm>
          <a:prstGeom prst="rect">
            <a:avLst/>
          </a:prstGeom>
        </p:spPr>
      </p:pic>
      <p:pic>
        <p:nvPicPr>
          <p:cNvPr id="5" name="Content Placeholder 4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CDE7F129-DB24-44EF-A619-6C8235343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63" y="2935288"/>
            <a:ext cx="1925638" cy="2921000"/>
          </a:xfr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4591256-042B-426F-A9F6-74F6283F05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63" y="939800"/>
            <a:ext cx="1582738" cy="2840038"/>
          </a:xfrm>
          <a:prstGeom prst="rect">
            <a:avLst/>
          </a:prstGeom>
        </p:spPr>
      </p:pic>
      <p:pic>
        <p:nvPicPr>
          <p:cNvPr id="7" name="Picture 6" descr="A picture containing cup, coffee, breakfast&#10;&#10;Description automatically generated">
            <a:extLst>
              <a:ext uri="{FF2B5EF4-FFF2-40B4-BE49-F238E27FC236}">
                <a16:creationId xmlns:a16="http://schemas.microsoft.com/office/drawing/2014/main" id="{AD40361B-74C3-44DF-8454-96856B04F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63" y="3849688"/>
            <a:ext cx="1582738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3041665-5027-4231-89D3-4FCB869A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My hygge corner </a:t>
            </a:r>
            <a:r>
              <a:rPr lang="en-US" sz="5400">
                <a:sym typeface="Wingdings" panose="05000000000000000000" pitchFamily="2" charset="2"/>
              </a:rPr>
              <a:t> </a:t>
            </a:r>
            <a:endParaRPr lang="en-US" sz="54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at, indoor, window, laying&#10;&#10;Description automatically generated">
            <a:extLst>
              <a:ext uri="{FF2B5EF4-FFF2-40B4-BE49-F238E27FC236}">
                <a16:creationId xmlns:a16="http://schemas.microsoft.com/office/drawing/2014/main" id="{CA743E10-C6E7-4F29-AF8E-0A5952ACC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1" r="-1" b="19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164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79D77C4-2AAE-46DC-BF02-D6538AF95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" b="205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3746C-B2A8-44DB-8F72-35504BD4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whatever makes you happy! Do whatever makes your soul shine!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9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, food, room&#10;&#10;Description automatically generated">
            <a:extLst>
              <a:ext uri="{FF2B5EF4-FFF2-40B4-BE49-F238E27FC236}">
                <a16:creationId xmlns:a16="http://schemas.microsoft.com/office/drawing/2014/main" id="{27265265-6AF8-40BA-A97F-91FFFDAD2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r="1" b="15029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77B3-A620-4948-BD44-7ADAB42C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009"/>
            <a:ext cx="11614521" cy="3599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latin typeface="Curlz MT" panose="04040404050702020202" pitchFamily="82" charset="0"/>
              </a:rPr>
              <a:t>Objectives:</a:t>
            </a:r>
          </a:p>
          <a:p>
            <a:pPr>
              <a:buFontTx/>
              <a:buChar char="-"/>
            </a:pPr>
            <a:r>
              <a:rPr lang="en-US" sz="4000" dirty="0">
                <a:latin typeface="Blackadder ITC" panose="04020505051007020D02" pitchFamily="82" charset="0"/>
              </a:rPr>
              <a:t>This workshop aims to:</a:t>
            </a:r>
          </a:p>
          <a:p>
            <a:r>
              <a:rPr lang="en-US" sz="4000" dirty="0">
                <a:latin typeface="Blackadder ITC" panose="04020505051007020D02" pitchFamily="82" charset="0"/>
              </a:rPr>
              <a:t> develop the Danish concept of wellbeing</a:t>
            </a:r>
          </a:p>
          <a:p>
            <a:r>
              <a:rPr lang="en-US" sz="4000" dirty="0">
                <a:latin typeface="Blackadder ITC" panose="04020505051007020D02" pitchFamily="82" charset="0"/>
              </a:rPr>
              <a:t>Incorporate hygge in your life through a short crafting activity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83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79D77C4-2AAE-46DC-BF02-D6538AF95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" b="205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3746C-B2A8-44DB-8F72-35504BD4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64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C17A2-449E-4FC3-BBFD-31C8D146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3" y="2598331"/>
            <a:ext cx="7610063" cy="10106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References: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13310C3B-8215-4FC9-BAFC-766BBCEE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1FC99-D998-40EB-BFD9-D3343E00A071}"/>
              </a:ext>
            </a:extLst>
          </p:cNvPr>
          <p:cNvSpPr txBox="1"/>
          <p:nvPr/>
        </p:nvSpPr>
        <p:spPr>
          <a:xfrm>
            <a:off x="1274324" y="4124528"/>
            <a:ext cx="9745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ro-RO" dirty="0">
                <a:solidFill>
                  <a:schemeClr val="bg1"/>
                </a:solidFill>
              </a:rPr>
              <a:t>ICA ENCICLOPEDIE  HYGGE, REȚETA DANEZĂ A FERICIRII, </a:t>
            </a:r>
            <a:r>
              <a:rPr lang="ro-RO" i="1" dirty="0">
                <a:solidFill>
                  <a:schemeClr val="bg1"/>
                </a:solidFill>
              </a:rPr>
              <a:t>MEIK WIKING</a:t>
            </a:r>
          </a:p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Embrace the Danish way of living - Lesson Plan - ESL Brains</a:t>
            </a:r>
            <a:r>
              <a:rPr lang="ro-RO" dirty="0">
                <a:solidFill>
                  <a:schemeClr val="bg1"/>
                </a:solidFill>
              </a:rPr>
              <a:t>  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9C3F3809-A2C6-4931-926C-260E73F49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sp>
        <p:nvSpPr>
          <p:cNvPr id="18" name="Rectangle 20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AB19789D-7E93-4D23-9082-57EE3C8FE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74" y="321734"/>
            <a:ext cx="4352314" cy="2905170"/>
          </a:xfrm>
          <a:prstGeom prst="rect">
            <a:avLst/>
          </a:pr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people on a snowmobile in the snow&#10;&#10;Description automatically generated with medium confidence">
            <a:extLst>
              <a:ext uri="{FF2B5EF4-FFF2-40B4-BE49-F238E27FC236}">
                <a16:creationId xmlns:a16="http://schemas.microsoft.com/office/drawing/2014/main" id="{B3866187-49EF-488C-8519-079D13562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2" y="3631096"/>
            <a:ext cx="4907662" cy="2760560"/>
          </a:xfrm>
          <a:prstGeom prst="rect">
            <a:avLst/>
          </a:prstGeom>
        </p:spPr>
      </p:pic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CD2DA0BB-EC70-4984-A996-BEA692F1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6410511" y="3631096"/>
            <a:ext cx="4907641" cy="27605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F2386B-9BB1-4F64-BECE-E8708BF9D7AF}"/>
              </a:ext>
            </a:extLst>
          </p:cNvPr>
          <p:cNvSpPr txBox="1"/>
          <p:nvPr/>
        </p:nvSpPr>
        <p:spPr>
          <a:xfrm>
            <a:off x="0" y="-28280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radley Hand ITC" panose="03070402050302030203" pitchFamily="66" charset="0"/>
              </a:rPr>
              <a:t>Describe the photos: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225F2-495C-4B28-BCFB-11FF924BB5F4}"/>
              </a:ext>
            </a:extLst>
          </p:cNvPr>
          <p:cNvSpPr txBox="1"/>
          <p:nvPr/>
        </p:nvSpPr>
        <p:spPr>
          <a:xfrm>
            <a:off x="0" y="6410228"/>
            <a:ext cx="938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*suggested vocabulary: comfy, </a:t>
            </a:r>
            <a:r>
              <a:rPr lang="en-US" dirty="0" err="1">
                <a:highlight>
                  <a:srgbClr val="FFFF00"/>
                </a:highlight>
              </a:rPr>
              <a:t>cosy</a:t>
            </a:r>
            <a:r>
              <a:rPr lang="en-US" dirty="0">
                <a:highlight>
                  <a:srgbClr val="FFFF00"/>
                </a:highlight>
              </a:rPr>
              <a:t>/cozy, homely, intimate, pleasant, warm, welcoming</a:t>
            </a:r>
          </a:p>
        </p:txBody>
      </p:sp>
    </p:spTree>
    <p:extLst>
      <p:ext uri="{BB962C8B-B14F-4D97-AF65-F5344CB8AC3E}">
        <p14:creationId xmlns:p14="http://schemas.microsoft.com/office/powerpoint/2010/main" val="65873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4376B7-A5FD-493E-B076-A53DD8A2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36" y="175098"/>
            <a:ext cx="6225702" cy="65467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i="1" dirty="0"/>
              <a:t>Complete the sentences with correct forms of the words in brackets.</a:t>
            </a:r>
          </a:p>
          <a:p>
            <a:pPr marL="0" indent="0">
              <a:buNone/>
            </a:pPr>
            <a:r>
              <a:rPr lang="en-GB" sz="2400" i="1" dirty="0"/>
              <a:t>1. There are many ways you can express your </a:t>
            </a:r>
            <a:r>
              <a:rPr lang="en-GB" sz="2400" i="1" dirty="0">
                <a:highlight>
                  <a:srgbClr val="FFFF00"/>
                </a:highlight>
              </a:rPr>
              <a:t>____________</a:t>
            </a:r>
            <a:r>
              <a:rPr lang="en-GB" sz="2400" i="1" dirty="0"/>
              <a:t> to the people who love and support you.  [GRATEFUL]</a:t>
            </a:r>
          </a:p>
          <a:p>
            <a:pPr marL="0" indent="0">
              <a:buNone/>
            </a:pPr>
            <a:r>
              <a:rPr lang="en-GB" sz="2400" i="1" dirty="0"/>
              <a:t>2.  After the operation she was able to enjoy simple </a:t>
            </a:r>
            <a:r>
              <a:rPr lang="en-GB" sz="2400" i="1" dirty="0">
                <a:highlight>
                  <a:srgbClr val="FFFF00"/>
                </a:highlight>
              </a:rPr>
              <a:t>___________</a:t>
            </a:r>
            <a:r>
              <a:rPr lang="en-GB" sz="2400" i="1" dirty="0"/>
              <a:t>such as walking in the park. [PLEASE] </a:t>
            </a:r>
          </a:p>
          <a:p>
            <a:pPr marL="0" indent="0">
              <a:buNone/>
            </a:pPr>
            <a:r>
              <a:rPr lang="en-GB" sz="2400" i="1" dirty="0"/>
              <a:t>3. This restaurant offers delicious food and has a relaxed</a:t>
            </a:r>
            <a:r>
              <a:rPr lang="en-GB" sz="2400" i="1" dirty="0">
                <a:highlight>
                  <a:srgbClr val="FFFF00"/>
                </a:highlight>
              </a:rPr>
              <a:t> ___________. </a:t>
            </a:r>
            <a:r>
              <a:rPr lang="en-GB" sz="2400" i="1" dirty="0"/>
              <a:t>[AMBIENT]</a:t>
            </a:r>
            <a:endParaRPr lang="en-GB" sz="2400" b="1" dirty="0"/>
          </a:p>
          <a:p>
            <a:pPr marL="0" indent="0">
              <a:buNone/>
            </a:pPr>
            <a:r>
              <a:rPr lang="en-GB" sz="2400" i="1" dirty="0"/>
              <a:t>4. I rarely go for sugary products, but Belgian hot chocolate is a little</a:t>
            </a:r>
            <a:r>
              <a:rPr lang="en-GB" sz="2400" i="1" dirty="0">
                <a:highlight>
                  <a:srgbClr val="FFFF00"/>
                </a:highlight>
              </a:rPr>
              <a:t> _____________. </a:t>
            </a:r>
            <a:r>
              <a:rPr lang="en-GB" sz="2400" i="1" dirty="0"/>
              <a:t>I just can’t resist. [INDULGENCE] </a:t>
            </a:r>
          </a:p>
          <a:p>
            <a:pPr marL="0" indent="0">
              <a:buNone/>
            </a:pPr>
            <a:r>
              <a:rPr lang="en-GB" sz="2400" i="1" dirty="0"/>
              <a:t>5. The book deals with the</a:t>
            </a:r>
            <a:r>
              <a:rPr lang="en-GB" sz="2400" i="1" dirty="0">
                <a:highlight>
                  <a:srgbClr val="FFFF00"/>
                </a:highlight>
              </a:rPr>
              <a:t> ___________</a:t>
            </a:r>
            <a:r>
              <a:rPr lang="en-GB" sz="2400" i="1" dirty="0"/>
              <a:t>of everyday happiness. [PURSUE]</a:t>
            </a:r>
          </a:p>
          <a:p>
            <a:pPr marL="0" indent="0">
              <a:buNone/>
            </a:pPr>
            <a:r>
              <a:rPr lang="en-GB" sz="2400" i="1" dirty="0"/>
              <a:t>6. Try to master the art of creating an atmosphere of relaxation, warmth and</a:t>
            </a:r>
            <a:r>
              <a:rPr lang="en-GB" sz="2400" i="1" dirty="0">
                <a:highlight>
                  <a:srgbClr val="FFFF00"/>
                </a:highlight>
              </a:rPr>
              <a:t> __________. </a:t>
            </a:r>
            <a:r>
              <a:rPr lang="en-GB" sz="2400" i="1" dirty="0"/>
              <a:t>[COSY]</a:t>
            </a:r>
          </a:p>
          <a:p>
            <a:pPr marL="0" indent="0">
              <a:buNone/>
            </a:pPr>
            <a:r>
              <a:rPr lang="en-GB" sz="2400" i="1" dirty="0"/>
              <a:t>7. The goal of our weekly meetings is to encourage a sense of </a:t>
            </a:r>
            <a:r>
              <a:rPr lang="en-GB" sz="2400" i="1" dirty="0">
                <a:highlight>
                  <a:srgbClr val="FFFF00"/>
                </a:highlight>
              </a:rPr>
              <a:t>___________</a:t>
            </a:r>
            <a:r>
              <a:rPr lang="en-GB" sz="2400" i="1" dirty="0"/>
              <a:t>among the community. [TOGETHER]</a:t>
            </a:r>
            <a:endParaRPr lang="en-US" sz="2400" i="1" dirty="0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CD2DA0BB-EC70-4984-A996-BEA692F1E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r="2392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904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4376B7-A5FD-493E-B076-A53DD8A2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36" y="175098"/>
            <a:ext cx="6225702" cy="6546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CHECK WITH THE BOARD!</a:t>
            </a:r>
          </a:p>
          <a:p>
            <a:pPr marL="0" indent="0">
              <a:buNone/>
            </a:pPr>
            <a:r>
              <a:rPr lang="en-GB" sz="2400" i="1" dirty="0"/>
              <a:t>1. There are many ways you can express your </a:t>
            </a:r>
            <a:r>
              <a:rPr lang="en-GB" sz="2400" i="1" dirty="0">
                <a:highlight>
                  <a:srgbClr val="FFFF00"/>
                </a:highlight>
              </a:rPr>
              <a:t>gratitude</a:t>
            </a:r>
            <a:r>
              <a:rPr lang="en-GB" sz="2400" i="1" dirty="0"/>
              <a:t> to the people who love and support you. </a:t>
            </a:r>
          </a:p>
          <a:p>
            <a:pPr marL="0" indent="0">
              <a:buNone/>
            </a:pPr>
            <a:r>
              <a:rPr lang="en-GB" sz="2400" i="1" dirty="0"/>
              <a:t>2.  After the operation she was able to enjoy simple </a:t>
            </a:r>
            <a:r>
              <a:rPr lang="en-GB" sz="2400" i="1" dirty="0">
                <a:highlight>
                  <a:srgbClr val="FFFF00"/>
                </a:highlight>
              </a:rPr>
              <a:t>pleasures</a:t>
            </a:r>
            <a:r>
              <a:rPr lang="en-GB" sz="2400" i="1" dirty="0"/>
              <a:t> such as walking in the park. </a:t>
            </a:r>
          </a:p>
          <a:p>
            <a:pPr marL="0" indent="0">
              <a:buNone/>
            </a:pPr>
            <a:r>
              <a:rPr lang="en-GB" sz="2400" i="1" dirty="0"/>
              <a:t>3. This restaurant offers delicious food and has a relaxed </a:t>
            </a:r>
            <a:r>
              <a:rPr lang="en-GB" sz="2400" i="1" dirty="0">
                <a:highlight>
                  <a:srgbClr val="FFFF00"/>
                </a:highlight>
              </a:rPr>
              <a:t>ambiance</a:t>
            </a:r>
            <a:r>
              <a:rPr lang="en-GB" sz="2400" i="1" dirty="0"/>
              <a:t>.</a:t>
            </a:r>
            <a:endParaRPr lang="en-GB" sz="2400" b="1" dirty="0"/>
          </a:p>
          <a:p>
            <a:pPr marL="0" indent="0">
              <a:buNone/>
            </a:pPr>
            <a:r>
              <a:rPr lang="en-GB" sz="2400" i="1" dirty="0"/>
              <a:t>4. I rarely go for sugary products, but Belgian hot chocolate is a little </a:t>
            </a:r>
            <a:r>
              <a:rPr lang="en-GB" sz="2400" i="1" dirty="0">
                <a:highlight>
                  <a:srgbClr val="FFFF00"/>
                </a:highlight>
              </a:rPr>
              <a:t>indulgence</a:t>
            </a:r>
            <a:r>
              <a:rPr lang="en-GB" sz="2400" i="1" dirty="0"/>
              <a:t>. I just can’t resist. </a:t>
            </a:r>
          </a:p>
          <a:p>
            <a:pPr marL="0" indent="0">
              <a:buNone/>
            </a:pPr>
            <a:r>
              <a:rPr lang="en-GB" sz="2400" i="1" dirty="0"/>
              <a:t>5. The book deals with the </a:t>
            </a:r>
            <a:r>
              <a:rPr lang="en-GB" sz="2400" i="1" dirty="0">
                <a:highlight>
                  <a:srgbClr val="FFFF00"/>
                </a:highlight>
              </a:rPr>
              <a:t>pursuit</a:t>
            </a:r>
            <a:r>
              <a:rPr lang="en-GB" sz="2400" i="1" dirty="0"/>
              <a:t> of everyday happiness. </a:t>
            </a:r>
          </a:p>
          <a:p>
            <a:pPr marL="0" indent="0">
              <a:buNone/>
            </a:pPr>
            <a:r>
              <a:rPr lang="en-GB" sz="2400" i="1" dirty="0"/>
              <a:t>6. Try to master the art of creating an atmosphere of relaxation, warmth and </a:t>
            </a:r>
            <a:r>
              <a:rPr lang="en-GB" sz="2400" i="1" dirty="0">
                <a:highlight>
                  <a:srgbClr val="FFFF00"/>
                </a:highlight>
              </a:rPr>
              <a:t>cosiness</a:t>
            </a:r>
            <a:r>
              <a:rPr lang="en-GB" sz="2400" i="1" dirty="0"/>
              <a:t>. </a:t>
            </a:r>
          </a:p>
          <a:p>
            <a:pPr marL="0" indent="0">
              <a:buNone/>
            </a:pPr>
            <a:r>
              <a:rPr lang="en-GB" sz="2400" i="1" dirty="0"/>
              <a:t>7. The goal of our weekly meetings is to encourage a sense of </a:t>
            </a:r>
            <a:r>
              <a:rPr lang="en-GB" sz="2400" i="1" dirty="0">
                <a:highlight>
                  <a:srgbClr val="FFFF00"/>
                </a:highlight>
              </a:rPr>
              <a:t>togetherness</a:t>
            </a:r>
            <a:r>
              <a:rPr lang="en-GB" sz="2400" i="1" dirty="0"/>
              <a:t> among the community. </a:t>
            </a:r>
            <a:endParaRPr lang="en-US" sz="2400" i="1" dirty="0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CD2DA0BB-EC70-4984-A996-BEA692F1E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r="2392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595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843AC-21F7-46A9-A0E2-6F0D45BE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In a nutshell…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2F0BC4D-6BBD-410B-888B-6144F34F7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971826"/>
              </p:ext>
            </p:extLst>
          </p:nvPr>
        </p:nvGraphicFramePr>
        <p:xfrm>
          <a:off x="4741683" y="-1"/>
          <a:ext cx="7324626" cy="657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15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946AFF96-52A2-49D3-9945-FC270BBE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AE32BE03-2433-4B3A-9D89-9E6D831C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Curlz MT" panose="04040404050702020202" pitchFamily="82" charset="0"/>
              </a:rPr>
              <a:t>Why “hygge”?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indow, indoor, dog, table&#10;&#10;Description automatically generated">
            <a:extLst>
              <a:ext uri="{FF2B5EF4-FFF2-40B4-BE49-F238E27FC236}">
                <a16:creationId xmlns:a16="http://schemas.microsoft.com/office/drawing/2014/main" id="{946AFF96-52A2-49D3-9945-FC270BBE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AE32BE03-2433-4B3A-9D89-9E6D831C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Hygge comes from </a:t>
            </a:r>
            <a:r>
              <a:rPr lang="en-US" b="1" dirty="0">
                <a:solidFill>
                  <a:srgbClr val="FFFFFF"/>
                </a:solidFill>
              </a:rPr>
              <a:t>Old English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b="1" dirty="0">
                <a:solidFill>
                  <a:srgbClr val="FFFFFF"/>
                </a:solidFill>
              </a:rPr>
              <a:t>Old Norse</a:t>
            </a:r>
            <a:r>
              <a:rPr lang="en-US" dirty="0">
                <a:solidFill>
                  <a:srgbClr val="FFFFFF"/>
                </a:solidFill>
              </a:rPr>
              <a:t>, the language the Vikings used for communicating. Hygge is the feeling of coming inside after a long day of being outside in the cold.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49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306EC0984FBE4ABB166718542698F8" ma:contentTypeVersion="6" ma:contentTypeDescription="Create a new document." ma:contentTypeScope="" ma:versionID="d221fdd4ab15b5b66e0a7bcbfc7c3de3">
  <xsd:schema xmlns:xsd="http://www.w3.org/2001/XMLSchema" xmlns:xs="http://www.w3.org/2001/XMLSchema" xmlns:p="http://schemas.microsoft.com/office/2006/metadata/properties" xmlns:ns2="047ab32d-1fbe-4b65-bb03-9c76008b6308" targetNamespace="http://schemas.microsoft.com/office/2006/metadata/properties" ma:root="true" ma:fieldsID="a8eee322c1bfa65f3bfaf1abf08a0287" ns2:_="">
    <xsd:import namespace="047ab32d-1fbe-4b65-bb03-9c76008b6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ab32d-1fbe-4b65-bb03-9c76008b63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4CE61C-93F4-4745-A26D-65CFA30141C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6C05BB-48C8-4F2C-A87B-AACB506ACF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ECC9F6-E186-44DA-B2D1-30D19193E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7ab32d-1fbe-4b65-bb03-9c76008b6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1123</Words>
  <Application>Microsoft Office PowerPoint</Application>
  <PresentationFormat>Widescreen</PresentationFormat>
  <Paragraphs>121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Blackadder ITC</vt:lpstr>
      <vt:lpstr>Bradley Hand ITC</vt:lpstr>
      <vt:lpstr>Calibri</vt:lpstr>
      <vt:lpstr>Calibri Light</vt:lpstr>
      <vt:lpstr>Cambria</vt:lpstr>
      <vt:lpstr>Curlz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a nutshell…</vt:lpstr>
      <vt:lpstr>PowerPoint Presentation</vt:lpstr>
      <vt:lpstr>PowerPoint Presentation</vt:lpstr>
      <vt:lpstr>PowerPoint Presentation</vt:lpstr>
      <vt:lpstr>PowerPoint Presentation</vt:lpstr>
      <vt:lpstr>What are examples of hygge? </vt:lpstr>
      <vt:lpstr>Lightning candles</vt:lpstr>
      <vt:lpstr>A cup of coffee</vt:lpstr>
      <vt:lpstr>A mug of hot chocolate and marshmallows</vt:lpstr>
      <vt:lpstr>Stroking a cat</vt:lpstr>
      <vt:lpstr>Family</vt:lpstr>
      <vt:lpstr>Doing whatever makes you happy </vt:lpstr>
      <vt:lpstr>B.R. Discuss the questions: </vt:lpstr>
      <vt:lpstr>4. Watch the following video and answer the questions. </vt:lpstr>
      <vt:lpstr>4. Watch the following video and answer the questions. </vt:lpstr>
      <vt:lpstr>PowerPoint Presentation</vt:lpstr>
      <vt:lpstr>PowerPoint Presentation</vt:lpstr>
      <vt:lpstr>PowerPoint Presentation</vt:lpstr>
      <vt:lpstr>Work in groups. Look at the list of activities below. Choose five that would bring everyday happiness and pleasure to people from your country. Justify your choices.</vt:lpstr>
      <vt:lpstr>PowerPoint Presentation</vt:lpstr>
      <vt:lpstr>PowerPoint Presentation</vt:lpstr>
      <vt:lpstr>My hygge corner  </vt:lpstr>
      <vt:lpstr>Do whatever makes you happy! Do whatever makes your soul shine!</vt:lpstr>
      <vt:lpstr>Thank you!</vt:lpstr>
      <vt:lpstr>References: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Moldoveanu</dc:creator>
  <cp:lastModifiedBy>Ana Maria Ghioc</cp:lastModifiedBy>
  <cp:revision>8</cp:revision>
  <dcterms:created xsi:type="dcterms:W3CDTF">2020-02-29T22:33:00Z</dcterms:created>
  <dcterms:modified xsi:type="dcterms:W3CDTF">2021-11-04T16:07:03Z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0x010100A9306EC0984FBE4ABB166718542698F8</vt:lpwstr>
  </property>
</Properties>
</file>