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94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05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23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5317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37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250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46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800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8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49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3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9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1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3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32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5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25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943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933302"/>
            <a:ext cx="8791575" cy="2952207"/>
          </a:xfrm>
        </p:spPr>
        <p:txBody>
          <a:bodyPr>
            <a:normAutofit/>
          </a:bodyPr>
          <a:lstStyle/>
          <a:p>
            <a:r>
              <a:rPr lang="lt-LT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Book exhibition</a:t>
            </a:r>
            <a:r>
              <a:rPr lang="lt-LT" sz="3600" dirty="0" smtClean="0"/>
              <a:t/>
            </a:r>
            <a:br>
              <a:rPr lang="lt-LT" sz="3600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>
                <a:solidFill>
                  <a:schemeClr val="bg2">
                    <a:lumMod val="75000"/>
                  </a:schemeClr>
                </a:solidFill>
              </a:rPr>
              <a:t>A</a:t>
            </a:r>
            <a:r>
              <a:rPr lang="lt-LT" dirty="0" smtClean="0"/>
              <a:t> </a:t>
            </a:r>
            <a:r>
              <a:rPr lang="lt-LT" dirty="0" smtClean="0">
                <a:solidFill>
                  <a:schemeClr val="bg2">
                    <a:lumMod val="75000"/>
                  </a:schemeClr>
                </a:solidFill>
              </a:rPr>
              <a:t>Psychological journey. Stress. Tension. Anxiety.</a:t>
            </a:r>
            <a:endParaRPr lang="lt-LT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4480560"/>
            <a:ext cx="8791575" cy="1658982"/>
          </a:xfrm>
        </p:spPr>
        <p:txBody>
          <a:bodyPr/>
          <a:lstStyle/>
          <a:p>
            <a:endParaRPr lang="lt-LT" dirty="0" smtClean="0"/>
          </a:p>
          <a:p>
            <a:pPr algn="r"/>
            <a:r>
              <a:rPr lang="lt-LT" dirty="0" smtClean="0"/>
              <a:t>Library resources at Jeronimas ralys gymnasium, jonava</a:t>
            </a:r>
          </a:p>
          <a:p>
            <a:pPr algn="r"/>
            <a:r>
              <a:rPr lang="lt-LT" dirty="0" smtClean="0"/>
              <a:t>2021</a:t>
            </a:r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195" y="143690"/>
            <a:ext cx="2114005" cy="211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94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„How to overcome sadness“</a:t>
            </a:r>
            <a:br>
              <a:rPr lang="lt-LT" dirty="0" smtClean="0"/>
            </a:br>
            <a:r>
              <a:rPr lang="lt-LT" dirty="0" smtClean="0"/>
              <a:t>by Hilary Boyd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489" y="618518"/>
            <a:ext cx="3836597" cy="5455711"/>
          </a:xfrm>
        </p:spPr>
      </p:pic>
    </p:spTree>
    <p:extLst>
      <p:ext uri="{BB962C8B-B14F-4D97-AF65-F5344CB8AC3E}">
        <p14:creationId xmlns:p14="http://schemas.microsoft.com/office/powerpoint/2010/main" val="1584007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1" y="618518"/>
            <a:ext cx="10263640" cy="1478570"/>
          </a:xfrm>
        </p:spPr>
        <p:txBody>
          <a:bodyPr/>
          <a:lstStyle/>
          <a:p>
            <a:r>
              <a:rPr lang="lt-LT" dirty="0" smtClean="0"/>
              <a:t>„When children are grieving“</a:t>
            </a:r>
            <a:br>
              <a:rPr lang="lt-LT" dirty="0" smtClean="0"/>
            </a:br>
            <a:r>
              <a:rPr lang="lt-LT" dirty="0" smtClean="0"/>
              <a:t>by john w. James- russell friedman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297" y="618518"/>
            <a:ext cx="3208311" cy="5586339"/>
          </a:xfrm>
        </p:spPr>
      </p:pic>
    </p:spTree>
    <p:extLst>
      <p:ext uri="{BB962C8B-B14F-4D97-AF65-F5344CB8AC3E}">
        <p14:creationId xmlns:p14="http://schemas.microsoft.com/office/powerpoint/2010/main" val="2006559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„The lessons of life“</a:t>
            </a:r>
            <a:br>
              <a:rPr lang="lt-LT" dirty="0" smtClean="0"/>
            </a:br>
            <a:r>
              <a:rPr lang="lt-LT" dirty="0" smtClean="0"/>
              <a:t>		by richard templar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71" y="618517"/>
            <a:ext cx="4091784" cy="5455711"/>
          </a:xfrm>
        </p:spPr>
      </p:pic>
    </p:spTree>
    <p:extLst>
      <p:ext uri="{BB962C8B-B14F-4D97-AF65-F5344CB8AC3E}">
        <p14:creationId xmlns:p14="http://schemas.microsoft.com/office/powerpoint/2010/main" val="21236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53" y="1049593"/>
            <a:ext cx="5869305" cy="4742398"/>
          </a:xfrm>
        </p:spPr>
      </p:pic>
    </p:spTree>
    <p:extLst>
      <p:ext uri="{BB962C8B-B14F-4D97-AF65-F5344CB8AC3E}">
        <p14:creationId xmlns:p14="http://schemas.microsoft.com/office/powerpoint/2010/main" val="123475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Let‘s start the journey...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619" y="261257"/>
            <a:ext cx="3821130" cy="6361612"/>
          </a:xfrm>
        </p:spPr>
      </p:pic>
    </p:spTree>
    <p:extLst>
      <p:ext uri="{BB962C8B-B14F-4D97-AF65-F5344CB8AC3E}">
        <p14:creationId xmlns:p14="http://schemas.microsoft.com/office/powerpoint/2010/main" val="4432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618518"/>
            <a:ext cx="10394268" cy="1478570"/>
          </a:xfrm>
        </p:spPr>
        <p:txBody>
          <a:bodyPr>
            <a:normAutofit/>
          </a:bodyPr>
          <a:lstStyle/>
          <a:p>
            <a:r>
              <a:rPr lang="lt-LT" dirty="0" smtClean="0"/>
              <a:t>„How to overcome depression“</a:t>
            </a:r>
            <a:br>
              <a:rPr lang="lt-LT" dirty="0" smtClean="0"/>
            </a:br>
            <a:r>
              <a:rPr lang="lt-LT" dirty="0" smtClean="0"/>
              <a:t>			by serafino falvo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212" y="618518"/>
            <a:ext cx="4049485" cy="5885764"/>
          </a:xfrm>
        </p:spPr>
      </p:pic>
    </p:spTree>
    <p:extLst>
      <p:ext uri="{BB962C8B-B14F-4D97-AF65-F5344CB8AC3E}">
        <p14:creationId xmlns:p14="http://schemas.microsoft.com/office/powerpoint/2010/main" val="369674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„A Very sensitive person“</a:t>
            </a:r>
            <a:br>
              <a:rPr lang="lt-LT" dirty="0" smtClean="0"/>
            </a:br>
            <a:r>
              <a:rPr lang="lt-LT" dirty="0" smtClean="0"/>
              <a:t>		by Elaine n. aron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252" y="378822"/>
            <a:ext cx="3566239" cy="6165669"/>
          </a:xfrm>
        </p:spPr>
      </p:pic>
    </p:spTree>
    <p:extLst>
      <p:ext uri="{BB962C8B-B14F-4D97-AF65-F5344CB8AC3E}">
        <p14:creationId xmlns:p14="http://schemas.microsoft.com/office/powerpoint/2010/main" val="2230115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„ Anxiety“</a:t>
            </a:r>
            <a:br>
              <a:rPr lang="lt-LT" dirty="0" smtClean="0"/>
            </a:br>
            <a:r>
              <a:rPr lang="lt-LT" dirty="0" smtClean="0"/>
              <a:t>		by finn skarderud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34" y="618518"/>
            <a:ext cx="3856877" cy="5807786"/>
          </a:xfrm>
        </p:spPr>
      </p:pic>
    </p:spTree>
    <p:extLst>
      <p:ext uri="{BB962C8B-B14F-4D97-AF65-F5344CB8AC3E}">
        <p14:creationId xmlns:p14="http://schemas.microsoft.com/office/powerpoint/2010/main" val="3015237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„Conflicts-</a:t>
            </a:r>
            <a:br>
              <a:rPr lang="lt-LT" dirty="0" smtClean="0"/>
            </a:br>
            <a:r>
              <a:rPr lang="lt-LT" dirty="0" smtClean="0"/>
              <a:t> how to deal with them?“</a:t>
            </a:r>
            <a:br>
              <a:rPr lang="lt-LT" dirty="0" smtClean="0"/>
            </a:br>
            <a:r>
              <a:rPr lang="lt-LT" dirty="0" smtClean="0"/>
              <a:t>		by vytas stoškus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39" y="618518"/>
            <a:ext cx="4310744" cy="6007036"/>
          </a:xfrm>
        </p:spPr>
      </p:pic>
    </p:spTree>
    <p:extLst>
      <p:ext uri="{BB962C8B-B14F-4D97-AF65-F5344CB8AC3E}">
        <p14:creationId xmlns:p14="http://schemas.microsoft.com/office/powerpoint/2010/main" val="3497948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„The basics of positive </a:t>
            </a:r>
            <a:br>
              <a:rPr lang="lt-LT" dirty="0" smtClean="0"/>
            </a:br>
            <a:r>
              <a:rPr lang="lt-LT" dirty="0" smtClean="0"/>
              <a:t>thinking by Napoleon Hill“</a:t>
            </a:r>
            <a:br>
              <a:rPr lang="lt-LT" dirty="0" smtClean="0"/>
            </a:br>
            <a:r>
              <a:rPr lang="lt-LT" dirty="0" smtClean="0"/>
              <a:t>Napoleon hill and michael j.ritt, jr.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91" y="618518"/>
            <a:ext cx="3905760" cy="5833766"/>
          </a:xfrm>
        </p:spPr>
      </p:pic>
    </p:spTree>
    <p:extLst>
      <p:ext uri="{BB962C8B-B14F-4D97-AF65-F5344CB8AC3E}">
        <p14:creationId xmlns:p14="http://schemas.microsoft.com/office/powerpoint/2010/main" val="4133027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„Many different faces“</a:t>
            </a:r>
            <a:br>
              <a:rPr lang="lt-LT" dirty="0" smtClean="0"/>
            </a:br>
            <a:r>
              <a:rPr lang="lt-LT" dirty="0" smtClean="0"/>
              <a:t>			by virginia satir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394" y="618518"/>
            <a:ext cx="4153988" cy="5839097"/>
          </a:xfrm>
        </p:spPr>
      </p:pic>
    </p:spTree>
    <p:extLst>
      <p:ext uri="{BB962C8B-B14F-4D97-AF65-F5344CB8AC3E}">
        <p14:creationId xmlns:p14="http://schemas.microsoft.com/office/powerpoint/2010/main" val="2865206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„The main faces of fear“</a:t>
            </a:r>
            <a:br>
              <a:rPr lang="lt-LT" dirty="0" smtClean="0"/>
            </a:br>
            <a:r>
              <a:rPr lang="lt-LT" dirty="0" smtClean="0"/>
              <a:t>			by eritz riemann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719" y="618518"/>
            <a:ext cx="3899213" cy="5507962"/>
          </a:xfrm>
        </p:spPr>
      </p:pic>
    </p:spTree>
    <p:extLst>
      <p:ext uri="{BB962C8B-B14F-4D97-AF65-F5344CB8AC3E}">
        <p14:creationId xmlns:p14="http://schemas.microsoft.com/office/powerpoint/2010/main" val="1992357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29</TotalTime>
  <Words>69</Words>
  <Application>Microsoft Office PowerPoint</Application>
  <PresentationFormat>Widescreen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Tw Cen MT</vt:lpstr>
      <vt:lpstr>Circuit</vt:lpstr>
      <vt:lpstr>A Book exhibition  A Psychological journey. Stress. Tension. Anxiety.</vt:lpstr>
      <vt:lpstr>Let‘s start the journey...</vt:lpstr>
      <vt:lpstr>„How to overcome depression“    by serafino falvo</vt:lpstr>
      <vt:lpstr>„A Very sensitive person“   by Elaine n. aron</vt:lpstr>
      <vt:lpstr>„ Anxiety“   by finn skarderud</vt:lpstr>
      <vt:lpstr>„Conflicts-  how to deal with them?“   by vytas stoškus</vt:lpstr>
      <vt:lpstr>„The basics of positive  thinking by Napoleon Hill“ Napoleon hill and michael j.ritt, jr.</vt:lpstr>
      <vt:lpstr>„Many different faces“    by virginia satir</vt:lpstr>
      <vt:lpstr>„The main faces of fear“    by eritz riemann</vt:lpstr>
      <vt:lpstr>„How to overcome sadness“ by Hilary Boyd</vt:lpstr>
      <vt:lpstr>„When children are grieving“ by john w. James- russell friedman</vt:lpstr>
      <vt:lpstr>„The lessons of life“   by richard templar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Book exhibition  A Psychological journey. Stress. Tension. Anxiety.</dc:title>
  <dc:creator>Gaiziunai vilties25</dc:creator>
  <cp:lastModifiedBy>Gaiziunai vilties25</cp:lastModifiedBy>
  <cp:revision>5</cp:revision>
  <dcterms:created xsi:type="dcterms:W3CDTF">2021-04-08T12:42:13Z</dcterms:created>
  <dcterms:modified xsi:type="dcterms:W3CDTF">2021-04-08T13:11:29Z</dcterms:modified>
</cp:coreProperties>
</file>