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7" r:id="rId7"/>
    <p:sldId id="258" r:id="rId8"/>
    <p:sldId id="265" r:id="rId9"/>
    <p:sldId id="263" r:id="rId10"/>
    <p:sldId id="261" r:id="rId11"/>
    <p:sldId id="262" r:id="rId12"/>
    <p:sldId id="259" r:id="rId13"/>
    <p:sldId id="268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981"/>
    <a:srgbClr val="868686"/>
    <a:srgbClr val="C1A4BA"/>
    <a:srgbClr val="BD715F"/>
    <a:srgbClr val="C48170"/>
    <a:srgbClr val="FAD3C3"/>
    <a:srgbClr val="A5A5A5"/>
    <a:srgbClr val="DB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E6EC3-436D-4B17-8DAC-E15DCC6066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4BB0E5E-8EFC-4A71-8172-A98AEA2F01E8}">
      <dgm:prSet phldrT="[Text]"/>
      <dgm:spPr/>
      <dgm:t>
        <a:bodyPr/>
        <a:lstStyle/>
        <a:p>
          <a:r>
            <a:rPr lang="en-GB" noProof="0" dirty="0"/>
            <a:t>Social network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21B4E9-DB8D-43F0-ADBD-1588BA712E23}" type="parTrans" cxnId="{A174470F-AD55-4594-8C31-ADC00F262E83}">
      <dgm:prSet/>
      <dgm:spPr/>
      <dgm:t>
        <a:bodyPr/>
        <a:lstStyle/>
        <a:p>
          <a:endParaRPr lang="cs-CZ"/>
        </a:p>
      </dgm:t>
    </dgm:pt>
    <dgm:pt modelId="{7F9D21A4-1E6F-4DC1-80E3-00C6AF0D26E5}" type="sibTrans" cxnId="{A174470F-AD55-4594-8C31-ADC00F262E83}">
      <dgm:prSet/>
      <dgm:spPr/>
      <dgm:t>
        <a:bodyPr/>
        <a:lstStyle/>
        <a:p>
          <a:endParaRPr lang="cs-CZ"/>
        </a:p>
      </dgm:t>
    </dgm:pt>
    <dgm:pt modelId="{7F4D1AC8-345F-4464-8107-863FCD1F8AA3}">
      <dgm:prSet phldrT="[Text]"/>
      <dgm:spPr>
        <a:solidFill>
          <a:srgbClr val="C48170"/>
        </a:solidFill>
      </dgm:spPr>
      <dgm:t>
        <a:bodyPr/>
        <a:lstStyle/>
        <a:p>
          <a:r>
            <a:rPr lang="cs-CZ" noProof="0" dirty="0"/>
            <a:t>Digital stress</a:t>
          </a:r>
          <a:endParaRPr lang="en-GB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DD7C75-F1D1-403B-AF39-6F53058FED5A}" type="parTrans" cxnId="{618B1692-C4E4-4290-B6EF-01A6E209A225}">
      <dgm:prSet/>
      <dgm:spPr/>
      <dgm:t>
        <a:bodyPr/>
        <a:lstStyle/>
        <a:p>
          <a:endParaRPr lang="cs-CZ"/>
        </a:p>
      </dgm:t>
    </dgm:pt>
    <dgm:pt modelId="{3C283A12-5F92-4590-83B4-13291FC3A7E5}" type="sibTrans" cxnId="{618B1692-C4E4-4290-B6EF-01A6E209A225}">
      <dgm:prSet/>
      <dgm:spPr/>
      <dgm:t>
        <a:bodyPr/>
        <a:lstStyle/>
        <a:p>
          <a:endParaRPr lang="cs-CZ"/>
        </a:p>
      </dgm:t>
    </dgm:pt>
    <dgm:pt modelId="{E018E540-08CD-484C-9741-79AD1DA0B682}">
      <dgm:prSet/>
      <dgm:spPr>
        <a:solidFill>
          <a:srgbClr val="A5A5A5"/>
        </a:solidFill>
      </dgm:spPr>
      <dgm:t>
        <a:bodyPr/>
        <a:lstStyle/>
        <a:p>
          <a:r>
            <a:rPr lang="cs-CZ" noProof="0" dirty="0"/>
            <a:t>Digital</a:t>
          </a:r>
          <a:r>
            <a:rPr lang="cs-CZ" dirty="0"/>
            <a:t> technology</a:t>
          </a:r>
        </a:p>
      </dgm:t>
    </dgm:pt>
    <dgm:pt modelId="{2A178FDC-3606-4F48-BD47-A31ABE6010E6}" type="parTrans" cxnId="{3C27E1F4-2FDC-481F-B358-F4DD4A8DE68E}">
      <dgm:prSet/>
      <dgm:spPr/>
      <dgm:t>
        <a:bodyPr/>
        <a:lstStyle/>
        <a:p>
          <a:endParaRPr lang="cs-CZ"/>
        </a:p>
      </dgm:t>
    </dgm:pt>
    <dgm:pt modelId="{D8AACA33-DCC7-412C-ABDA-0D7B20E54152}" type="sibTrans" cxnId="{3C27E1F4-2FDC-481F-B358-F4DD4A8DE68E}">
      <dgm:prSet/>
      <dgm:spPr/>
      <dgm:t>
        <a:bodyPr/>
        <a:lstStyle/>
        <a:p>
          <a:endParaRPr lang="cs-CZ"/>
        </a:p>
      </dgm:t>
    </dgm:pt>
    <dgm:pt modelId="{C007B80A-68E9-4E4C-8C95-E067F5D581F9}" type="pres">
      <dgm:prSet presAssocID="{6CDE6EC3-436D-4B17-8DAC-E15DCC6066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087C3F9E-2F29-4309-84BE-B57C6075E7A7}" type="pres">
      <dgm:prSet presAssocID="{6CDE6EC3-436D-4B17-8DAC-E15DCC606625}" presName="Name1" presStyleCnt="0"/>
      <dgm:spPr/>
    </dgm:pt>
    <dgm:pt modelId="{7BA7EAC9-A973-40F3-A0EE-73349F0FE06F}" type="pres">
      <dgm:prSet presAssocID="{6CDE6EC3-436D-4B17-8DAC-E15DCC606625}" presName="cycle" presStyleCnt="0"/>
      <dgm:spPr/>
    </dgm:pt>
    <dgm:pt modelId="{FAFAF320-1664-49B0-B290-220C7020131C}" type="pres">
      <dgm:prSet presAssocID="{6CDE6EC3-436D-4B17-8DAC-E15DCC606625}" presName="srcNode" presStyleLbl="node1" presStyleIdx="0" presStyleCnt="3"/>
      <dgm:spPr/>
    </dgm:pt>
    <dgm:pt modelId="{3D8FBD0F-C8D4-44E6-ABB8-73226EB12B16}" type="pres">
      <dgm:prSet presAssocID="{6CDE6EC3-436D-4B17-8DAC-E15DCC606625}" presName="conn" presStyleLbl="parChTrans1D2" presStyleIdx="0" presStyleCnt="1" custScaleX="102857" custScaleY="103397" custLinFactNeighborX="-2213" custLinFactNeighborY="-603"/>
      <dgm:spPr/>
      <dgm:t>
        <a:bodyPr/>
        <a:lstStyle/>
        <a:p>
          <a:endParaRPr lang="cs-CZ"/>
        </a:p>
      </dgm:t>
    </dgm:pt>
    <dgm:pt modelId="{397E5F6A-88F0-4216-A463-03A5C99C3B3D}" type="pres">
      <dgm:prSet presAssocID="{6CDE6EC3-436D-4B17-8DAC-E15DCC606625}" presName="extraNode" presStyleLbl="node1" presStyleIdx="0" presStyleCnt="3"/>
      <dgm:spPr/>
    </dgm:pt>
    <dgm:pt modelId="{5E8BBA43-E033-4E5B-98F6-DBC0EEE4C1AC}" type="pres">
      <dgm:prSet presAssocID="{6CDE6EC3-436D-4B17-8DAC-E15DCC606625}" presName="dstNode" presStyleLbl="node1" presStyleIdx="0" presStyleCnt="3"/>
      <dgm:spPr/>
    </dgm:pt>
    <dgm:pt modelId="{8F405933-2589-41F6-9621-6AA34FCBC845}" type="pres">
      <dgm:prSet presAssocID="{24BB0E5E-8EFC-4A71-8172-A98AEA2F01E8}" presName="text_1" presStyleLbl="node1" presStyleIdx="0" presStyleCnt="3" custScaleX="96107" custLinFactNeighborX="2591" custLinFactNeighborY="27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D59E73-E311-4A36-895C-E3B6D319C60C}" type="pres">
      <dgm:prSet presAssocID="{24BB0E5E-8EFC-4A71-8172-A98AEA2F01E8}" presName="accent_1" presStyleCnt="0"/>
      <dgm:spPr/>
    </dgm:pt>
    <dgm:pt modelId="{FBE34E28-EAB9-4FB0-9766-B6089D36EFB3}" type="pres">
      <dgm:prSet presAssocID="{24BB0E5E-8EFC-4A71-8172-A98AEA2F01E8}" presName="accentRepeatNode" presStyleLbl="solidFgAcc1" presStyleIdx="0" presStyleCnt="3" custLinFactNeighborX="27674" custLinFactNeighborY="2596"/>
      <dgm:spPr/>
    </dgm:pt>
    <dgm:pt modelId="{2AB4711F-D817-4CC0-864B-FA8ED11423B7}" type="pres">
      <dgm:prSet presAssocID="{7F4D1AC8-345F-4464-8107-863FCD1F8A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03ADA7-2792-4AA5-B3F2-6712A56A4EAE}" type="pres">
      <dgm:prSet presAssocID="{7F4D1AC8-345F-4464-8107-863FCD1F8AA3}" presName="accent_2" presStyleCnt="0"/>
      <dgm:spPr/>
    </dgm:pt>
    <dgm:pt modelId="{AC82F347-FC67-489A-8393-E5647728A7B5}" type="pres">
      <dgm:prSet presAssocID="{7F4D1AC8-345F-4464-8107-863FCD1F8AA3}" presName="accentRepeatNode" presStyleLbl="solidFgAcc1" presStyleIdx="1" presStyleCnt="3" custLinFactNeighborX="1832" custLinFactNeighborY="30"/>
      <dgm:spPr/>
    </dgm:pt>
    <dgm:pt modelId="{2A4D4480-B4D6-4C64-842F-72F6F95FE6CA}" type="pres">
      <dgm:prSet presAssocID="{E018E540-08CD-484C-9741-79AD1DA0B68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BB0421-5DB5-4451-8B93-399390555BC5}" type="pres">
      <dgm:prSet presAssocID="{E018E540-08CD-484C-9741-79AD1DA0B682}" presName="accent_3" presStyleCnt="0"/>
      <dgm:spPr/>
    </dgm:pt>
    <dgm:pt modelId="{703A4F29-1B2E-404C-875C-0F3496B78A36}" type="pres">
      <dgm:prSet presAssocID="{E018E540-08CD-484C-9741-79AD1DA0B682}" presName="accentRepeatNode" presStyleLbl="solidFgAcc1" presStyleIdx="2" presStyleCnt="3"/>
      <dgm:spPr/>
    </dgm:pt>
  </dgm:ptLst>
  <dgm:cxnLst>
    <dgm:cxn modelId="{8C5D744E-A43C-44CD-B439-4C40AE17860F}" type="presOf" srcId="{E018E540-08CD-484C-9741-79AD1DA0B682}" destId="{2A4D4480-B4D6-4C64-842F-72F6F95FE6CA}" srcOrd="0" destOrd="0" presId="urn:microsoft.com/office/officeart/2008/layout/VerticalCurvedList"/>
    <dgm:cxn modelId="{B78A2EC1-8296-433A-B031-12982B3B7B47}" type="presOf" srcId="{7F9D21A4-1E6F-4DC1-80E3-00C6AF0D26E5}" destId="{3D8FBD0F-C8D4-44E6-ABB8-73226EB12B16}" srcOrd="0" destOrd="0" presId="urn:microsoft.com/office/officeart/2008/layout/VerticalCurvedList"/>
    <dgm:cxn modelId="{618B1692-C4E4-4290-B6EF-01A6E209A225}" srcId="{6CDE6EC3-436D-4B17-8DAC-E15DCC606625}" destId="{7F4D1AC8-345F-4464-8107-863FCD1F8AA3}" srcOrd="1" destOrd="0" parTransId="{9BDD7C75-F1D1-403B-AF39-6F53058FED5A}" sibTransId="{3C283A12-5F92-4590-83B4-13291FC3A7E5}"/>
    <dgm:cxn modelId="{97CF9EC4-E1C2-4A1F-95D1-406986A68C4D}" type="presOf" srcId="{6CDE6EC3-436D-4B17-8DAC-E15DCC606625}" destId="{C007B80A-68E9-4E4C-8C95-E067F5D581F9}" srcOrd="0" destOrd="0" presId="urn:microsoft.com/office/officeart/2008/layout/VerticalCurvedList"/>
    <dgm:cxn modelId="{1C5F92F0-FF19-489C-9CAD-786F6AC1A1BB}" type="presOf" srcId="{24BB0E5E-8EFC-4A71-8172-A98AEA2F01E8}" destId="{8F405933-2589-41F6-9621-6AA34FCBC845}" srcOrd="0" destOrd="0" presId="urn:microsoft.com/office/officeart/2008/layout/VerticalCurvedList"/>
    <dgm:cxn modelId="{3C27E1F4-2FDC-481F-B358-F4DD4A8DE68E}" srcId="{6CDE6EC3-436D-4B17-8DAC-E15DCC606625}" destId="{E018E540-08CD-484C-9741-79AD1DA0B682}" srcOrd="2" destOrd="0" parTransId="{2A178FDC-3606-4F48-BD47-A31ABE6010E6}" sibTransId="{D8AACA33-DCC7-412C-ABDA-0D7B20E54152}"/>
    <dgm:cxn modelId="{387C54C0-4566-4D1B-8E21-8EE8D459941C}" type="presOf" srcId="{7F4D1AC8-345F-4464-8107-863FCD1F8AA3}" destId="{2AB4711F-D817-4CC0-864B-FA8ED11423B7}" srcOrd="0" destOrd="0" presId="urn:microsoft.com/office/officeart/2008/layout/VerticalCurvedList"/>
    <dgm:cxn modelId="{A174470F-AD55-4594-8C31-ADC00F262E83}" srcId="{6CDE6EC3-436D-4B17-8DAC-E15DCC606625}" destId="{24BB0E5E-8EFC-4A71-8172-A98AEA2F01E8}" srcOrd="0" destOrd="0" parTransId="{4F21B4E9-DB8D-43F0-ADBD-1588BA712E23}" sibTransId="{7F9D21A4-1E6F-4DC1-80E3-00C6AF0D26E5}"/>
    <dgm:cxn modelId="{9E00C9B4-A066-465A-B72F-0B13CEC98633}" type="presParOf" srcId="{C007B80A-68E9-4E4C-8C95-E067F5D581F9}" destId="{087C3F9E-2F29-4309-84BE-B57C6075E7A7}" srcOrd="0" destOrd="0" presId="urn:microsoft.com/office/officeart/2008/layout/VerticalCurvedList"/>
    <dgm:cxn modelId="{9C0E78C6-80DB-41AE-AF1F-45FFBDA74656}" type="presParOf" srcId="{087C3F9E-2F29-4309-84BE-B57C6075E7A7}" destId="{7BA7EAC9-A973-40F3-A0EE-73349F0FE06F}" srcOrd="0" destOrd="0" presId="urn:microsoft.com/office/officeart/2008/layout/VerticalCurvedList"/>
    <dgm:cxn modelId="{843C677F-31A2-44DA-B51F-EB85B00D33FD}" type="presParOf" srcId="{7BA7EAC9-A973-40F3-A0EE-73349F0FE06F}" destId="{FAFAF320-1664-49B0-B290-220C7020131C}" srcOrd="0" destOrd="0" presId="urn:microsoft.com/office/officeart/2008/layout/VerticalCurvedList"/>
    <dgm:cxn modelId="{FE26D4E5-BD65-44AC-9DD5-6BCB8AF5277E}" type="presParOf" srcId="{7BA7EAC9-A973-40F3-A0EE-73349F0FE06F}" destId="{3D8FBD0F-C8D4-44E6-ABB8-73226EB12B16}" srcOrd="1" destOrd="0" presId="urn:microsoft.com/office/officeart/2008/layout/VerticalCurvedList"/>
    <dgm:cxn modelId="{B94C23BC-07C4-4C77-B87E-619D4D44E0D7}" type="presParOf" srcId="{7BA7EAC9-A973-40F3-A0EE-73349F0FE06F}" destId="{397E5F6A-88F0-4216-A463-03A5C99C3B3D}" srcOrd="2" destOrd="0" presId="urn:microsoft.com/office/officeart/2008/layout/VerticalCurvedList"/>
    <dgm:cxn modelId="{268E5DC3-6FAF-4635-BFCF-1066C8EAFF41}" type="presParOf" srcId="{7BA7EAC9-A973-40F3-A0EE-73349F0FE06F}" destId="{5E8BBA43-E033-4E5B-98F6-DBC0EEE4C1AC}" srcOrd="3" destOrd="0" presId="urn:microsoft.com/office/officeart/2008/layout/VerticalCurvedList"/>
    <dgm:cxn modelId="{D2A76397-E47C-4C24-AA07-C61012CE59CE}" type="presParOf" srcId="{087C3F9E-2F29-4309-84BE-B57C6075E7A7}" destId="{8F405933-2589-41F6-9621-6AA34FCBC845}" srcOrd="1" destOrd="0" presId="urn:microsoft.com/office/officeart/2008/layout/VerticalCurvedList"/>
    <dgm:cxn modelId="{948C6A54-B98D-49E3-883B-235910D0A4F4}" type="presParOf" srcId="{087C3F9E-2F29-4309-84BE-B57C6075E7A7}" destId="{3CD59E73-E311-4A36-895C-E3B6D319C60C}" srcOrd="2" destOrd="0" presId="urn:microsoft.com/office/officeart/2008/layout/VerticalCurvedList"/>
    <dgm:cxn modelId="{250DE4C4-274C-4BD7-9888-C169C47559BA}" type="presParOf" srcId="{3CD59E73-E311-4A36-895C-E3B6D319C60C}" destId="{FBE34E28-EAB9-4FB0-9766-B6089D36EFB3}" srcOrd="0" destOrd="0" presId="urn:microsoft.com/office/officeart/2008/layout/VerticalCurvedList"/>
    <dgm:cxn modelId="{D21AFB28-F9A0-45B1-9896-F3B9E6B55E77}" type="presParOf" srcId="{087C3F9E-2F29-4309-84BE-B57C6075E7A7}" destId="{2AB4711F-D817-4CC0-864B-FA8ED11423B7}" srcOrd="3" destOrd="0" presId="urn:microsoft.com/office/officeart/2008/layout/VerticalCurvedList"/>
    <dgm:cxn modelId="{60E72876-A0D7-44A9-82E2-A58D58E37893}" type="presParOf" srcId="{087C3F9E-2F29-4309-84BE-B57C6075E7A7}" destId="{6D03ADA7-2792-4AA5-B3F2-6712A56A4EAE}" srcOrd="4" destOrd="0" presId="urn:microsoft.com/office/officeart/2008/layout/VerticalCurvedList"/>
    <dgm:cxn modelId="{74242DC5-6565-4437-928B-3451863694E0}" type="presParOf" srcId="{6D03ADA7-2792-4AA5-B3F2-6712A56A4EAE}" destId="{AC82F347-FC67-489A-8393-E5647728A7B5}" srcOrd="0" destOrd="0" presId="urn:microsoft.com/office/officeart/2008/layout/VerticalCurvedList"/>
    <dgm:cxn modelId="{5F824572-780A-47C9-B6C9-A202E0D1603F}" type="presParOf" srcId="{087C3F9E-2F29-4309-84BE-B57C6075E7A7}" destId="{2A4D4480-B4D6-4C64-842F-72F6F95FE6CA}" srcOrd="5" destOrd="0" presId="urn:microsoft.com/office/officeart/2008/layout/VerticalCurvedList"/>
    <dgm:cxn modelId="{F34FFA96-335D-49F8-B131-988AE4C7AD14}" type="presParOf" srcId="{087C3F9E-2F29-4309-84BE-B57C6075E7A7}" destId="{E9BB0421-5DB5-4451-8B93-399390555BC5}" srcOrd="6" destOrd="0" presId="urn:microsoft.com/office/officeart/2008/layout/VerticalCurvedList"/>
    <dgm:cxn modelId="{B5936DDB-60AD-4367-A367-9A94C545B82D}" type="presParOf" srcId="{E9BB0421-5DB5-4451-8B93-399390555BC5}" destId="{703A4F29-1B2E-404C-875C-0F3496B78A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E6EC3-436D-4B17-8DAC-E15DCC6066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4BB0E5E-8EFC-4A71-8172-A98AEA2F01E8}">
      <dgm:prSet phldrT="[Text]"/>
      <dgm:spPr/>
      <dgm:t>
        <a:bodyPr/>
        <a:lstStyle/>
        <a:p>
          <a:r>
            <a:rPr lang="en-GB" noProof="0" dirty="0"/>
            <a:t>Social network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21B4E9-DB8D-43F0-ADBD-1588BA712E23}" type="parTrans" cxnId="{A174470F-AD55-4594-8C31-ADC00F262E83}">
      <dgm:prSet/>
      <dgm:spPr/>
      <dgm:t>
        <a:bodyPr/>
        <a:lstStyle/>
        <a:p>
          <a:endParaRPr lang="cs-CZ"/>
        </a:p>
      </dgm:t>
    </dgm:pt>
    <dgm:pt modelId="{7F9D21A4-1E6F-4DC1-80E3-00C6AF0D26E5}" type="sibTrans" cxnId="{A174470F-AD55-4594-8C31-ADC00F262E83}">
      <dgm:prSet/>
      <dgm:spPr/>
      <dgm:t>
        <a:bodyPr/>
        <a:lstStyle/>
        <a:p>
          <a:endParaRPr lang="cs-CZ"/>
        </a:p>
      </dgm:t>
    </dgm:pt>
    <dgm:pt modelId="{7F4D1AC8-345F-4464-8107-863FCD1F8AA3}">
      <dgm:prSet phldrT="[Text]"/>
      <dgm:spPr>
        <a:solidFill>
          <a:srgbClr val="C48170"/>
        </a:solidFill>
      </dgm:spPr>
      <dgm:t>
        <a:bodyPr/>
        <a:lstStyle/>
        <a:p>
          <a:r>
            <a:rPr lang="cs-CZ" noProof="0" dirty="0"/>
            <a:t>Digital stress</a:t>
          </a:r>
          <a:endParaRPr lang="en-GB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DD7C75-F1D1-403B-AF39-6F53058FED5A}" type="parTrans" cxnId="{618B1692-C4E4-4290-B6EF-01A6E209A225}">
      <dgm:prSet/>
      <dgm:spPr/>
      <dgm:t>
        <a:bodyPr/>
        <a:lstStyle/>
        <a:p>
          <a:endParaRPr lang="cs-CZ"/>
        </a:p>
      </dgm:t>
    </dgm:pt>
    <dgm:pt modelId="{3C283A12-5F92-4590-83B4-13291FC3A7E5}" type="sibTrans" cxnId="{618B1692-C4E4-4290-B6EF-01A6E209A225}">
      <dgm:prSet/>
      <dgm:spPr/>
      <dgm:t>
        <a:bodyPr/>
        <a:lstStyle/>
        <a:p>
          <a:endParaRPr lang="cs-CZ"/>
        </a:p>
      </dgm:t>
    </dgm:pt>
    <dgm:pt modelId="{E018E540-08CD-484C-9741-79AD1DA0B682}">
      <dgm:prSet/>
      <dgm:spPr>
        <a:solidFill>
          <a:srgbClr val="A5A5A5"/>
        </a:solidFill>
      </dgm:spPr>
      <dgm:t>
        <a:bodyPr/>
        <a:lstStyle/>
        <a:p>
          <a:r>
            <a:rPr lang="cs-CZ" noProof="0" dirty="0"/>
            <a:t>Digital</a:t>
          </a:r>
          <a:r>
            <a:rPr lang="cs-CZ" dirty="0"/>
            <a:t> technology</a:t>
          </a:r>
        </a:p>
      </dgm:t>
    </dgm:pt>
    <dgm:pt modelId="{2A178FDC-3606-4F48-BD47-A31ABE6010E6}" type="parTrans" cxnId="{3C27E1F4-2FDC-481F-B358-F4DD4A8DE68E}">
      <dgm:prSet/>
      <dgm:spPr/>
      <dgm:t>
        <a:bodyPr/>
        <a:lstStyle/>
        <a:p>
          <a:endParaRPr lang="cs-CZ"/>
        </a:p>
      </dgm:t>
    </dgm:pt>
    <dgm:pt modelId="{D8AACA33-DCC7-412C-ABDA-0D7B20E54152}" type="sibTrans" cxnId="{3C27E1F4-2FDC-481F-B358-F4DD4A8DE68E}">
      <dgm:prSet/>
      <dgm:spPr/>
      <dgm:t>
        <a:bodyPr/>
        <a:lstStyle/>
        <a:p>
          <a:endParaRPr lang="cs-CZ"/>
        </a:p>
      </dgm:t>
    </dgm:pt>
    <dgm:pt modelId="{C007B80A-68E9-4E4C-8C95-E067F5D581F9}" type="pres">
      <dgm:prSet presAssocID="{6CDE6EC3-436D-4B17-8DAC-E15DCC6066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087C3F9E-2F29-4309-84BE-B57C6075E7A7}" type="pres">
      <dgm:prSet presAssocID="{6CDE6EC3-436D-4B17-8DAC-E15DCC606625}" presName="Name1" presStyleCnt="0"/>
      <dgm:spPr/>
    </dgm:pt>
    <dgm:pt modelId="{7BA7EAC9-A973-40F3-A0EE-73349F0FE06F}" type="pres">
      <dgm:prSet presAssocID="{6CDE6EC3-436D-4B17-8DAC-E15DCC606625}" presName="cycle" presStyleCnt="0"/>
      <dgm:spPr/>
    </dgm:pt>
    <dgm:pt modelId="{FAFAF320-1664-49B0-B290-220C7020131C}" type="pres">
      <dgm:prSet presAssocID="{6CDE6EC3-436D-4B17-8DAC-E15DCC606625}" presName="srcNode" presStyleLbl="node1" presStyleIdx="0" presStyleCnt="3"/>
      <dgm:spPr/>
    </dgm:pt>
    <dgm:pt modelId="{3D8FBD0F-C8D4-44E6-ABB8-73226EB12B16}" type="pres">
      <dgm:prSet presAssocID="{6CDE6EC3-436D-4B17-8DAC-E15DCC606625}" presName="conn" presStyleLbl="parChTrans1D2" presStyleIdx="0" presStyleCnt="1" custScaleX="102857" custScaleY="103397" custLinFactNeighborX="-2213" custLinFactNeighborY="-603"/>
      <dgm:spPr/>
      <dgm:t>
        <a:bodyPr/>
        <a:lstStyle/>
        <a:p>
          <a:endParaRPr lang="cs-CZ"/>
        </a:p>
      </dgm:t>
    </dgm:pt>
    <dgm:pt modelId="{397E5F6A-88F0-4216-A463-03A5C99C3B3D}" type="pres">
      <dgm:prSet presAssocID="{6CDE6EC3-436D-4B17-8DAC-E15DCC606625}" presName="extraNode" presStyleLbl="node1" presStyleIdx="0" presStyleCnt="3"/>
      <dgm:spPr/>
    </dgm:pt>
    <dgm:pt modelId="{5E8BBA43-E033-4E5B-98F6-DBC0EEE4C1AC}" type="pres">
      <dgm:prSet presAssocID="{6CDE6EC3-436D-4B17-8DAC-E15DCC606625}" presName="dstNode" presStyleLbl="node1" presStyleIdx="0" presStyleCnt="3"/>
      <dgm:spPr/>
    </dgm:pt>
    <dgm:pt modelId="{8F405933-2589-41F6-9621-6AA34FCBC845}" type="pres">
      <dgm:prSet presAssocID="{24BB0E5E-8EFC-4A71-8172-A98AEA2F01E8}" presName="text_1" presStyleLbl="node1" presStyleIdx="0" presStyleCnt="3" custScaleX="96107" custLinFactNeighborX="3610" custLinFactNeighborY="3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D59E73-E311-4A36-895C-E3B6D319C60C}" type="pres">
      <dgm:prSet presAssocID="{24BB0E5E-8EFC-4A71-8172-A98AEA2F01E8}" presName="accent_1" presStyleCnt="0"/>
      <dgm:spPr/>
    </dgm:pt>
    <dgm:pt modelId="{FBE34E28-EAB9-4FB0-9766-B6089D36EFB3}" type="pres">
      <dgm:prSet presAssocID="{24BB0E5E-8EFC-4A71-8172-A98AEA2F01E8}" presName="accentRepeatNode" presStyleLbl="solidFgAcc1" presStyleIdx="0" presStyleCnt="3" custLinFactNeighborX="27674" custLinFactNeighborY="2596"/>
      <dgm:spPr/>
    </dgm:pt>
    <dgm:pt modelId="{2AB4711F-D817-4CC0-864B-FA8ED11423B7}" type="pres">
      <dgm:prSet presAssocID="{7F4D1AC8-345F-4464-8107-863FCD1F8A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03ADA7-2792-4AA5-B3F2-6712A56A4EAE}" type="pres">
      <dgm:prSet presAssocID="{7F4D1AC8-345F-4464-8107-863FCD1F8AA3}" presName="accent_2" presStyleCnt="0"/>
      <dgm:spPr/>
    </dgm:pt>
    <dgm:pt modelId="{AC82F347-FC67-489A-8393-E5647728A7B5}" type="pres">
      <dgm:prSet presAssocID="{7F4D1AC8-345F-4464-8107-863FCD1F8AA3}" presName="accentRepeatNode" presStyleLbl="solidFgAcc1" presStyleIdx="1" presStyleCnt="3" custLinFactNeighborX="1832" custLinFactNeighborY="30"/>
      <dgm:spPr/>
    </dgm:pt>
    <dgm:pt modelId="{2A4D4480-B4D6-4C64-842F-72F6F95FE6CA}" type="pres">
      <dgm:prSet presAssocID="{E018E540-08CD-484C-9741-79AD1DA0B68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BB0421-5DB5-4451-8B93-399390555BC5}" type="pres">
      <dgm:prSet presAssocID="{E018E540-08CD-484C-9741-79AD1DA0B682}" presName="accent_3" presStyleCnt="0"/>
      <dgm:spPr/>
    </dgm:pt>
    <dgm:pt modelId="{703A4F29-1B2E-404C-875C-0F3496B78A36}" type="pres">
      <dgm:prSet presAssocID="{E018E540-08CD-484C-9741-79AD1DA0B682}" presName="accentRepeatNode" presStyleLbl="solidFgAcc1" presStyleIdx="2" presStyleCnt="3"/>
      <dgm:spPr/>
    </dgm:pt>
  </dgm:ptLst>
  <dgm:cxnLst>
    <dgm:cxn modelId="{8C5D744E-A43C-44CD-B439-4C40AE17860F}" type="presOf" srcId="{E018E540-08CD-484C-9741-79AD1DA0B682}" destId="{2A4D4480-B4D6-4C64-842F-72F6F95FE6CA}" srcOrd="0" destOrd="0" presId="urn:microsoft.com/office/officeart/2008/layout/VerticalCurvedList"/>
    <dgm:cxn modelId="{B78A2EC1-8296-433A-B031-12982B3B7B47}" type="presOf" srcId="{7F9D21A4-1E6F-4DC1-80E3-00C6AF0D26E5}" destId="{3D8FBD0F-C8D4-44E6-ABB8-73226EB12B16}" srcOrd="0" destOrd="0" presId="urn:microsoft.com/office/officeart/2008/layout/VerticalCurvedList"/>
    <dgm:cxn modelId="{618B1692-C4E4-4290-B6EF-01A6E209A225}" srcId="{6CDE6EC3-436D-4B17-8DAC-E15DCC606625}" destId="{7F4D1AC8-345F-4464-8107-863FCD1F8AA3}" srcOrd="1" destOrd="0" parTransId="{9BDD7C75-F1D1-403B-AF39-6F53058FED5A}" sibTransId="{3C283A12-5F92-4590-83B4-13291FC3A7E5}"/>
    <dgm:cxn modelId="{97CF9EC4-E1C2-4A1F-95D1-406986A68C4D}" type="presOf" srcId="{6CDE6EC3-436D-4B17-8DAC-E15DCC606625}" destId="{C007B80A-68E9-4E4C-8C95-E067F5D581F9}" srcOrd="0" destOrd="0" presId="urn:microsoft.com/office/officeart/2008/layout/VerticalCurvedList"/>
    <dgm:cxn modelId="{1C5F92F0-FF19-489C-9CAD-786F6AC1A1BB}" type="presOf" srcId="{24BB0E5E-8EFC-4A71-8172-A98AEA2F01E8}" destId="{8F405933-2589-41F6-9621-6AA34FCBC845}" srcOrd="0" destOrd="0" presId="urn:microsoft.com/office/officeart/2008/layout/VerticalCurvedList"/>
    <dgm:cxn modelId="{3C27E1F4-2FDC-481F-B358-F4DD4A8DE68E}" srcId="{6CDE6EC3-436D-4B17-8DAC-E15DCC606625}" destId="{E018E540-08CD-484C-9741-79AD1DA0B682}" srcOrd="2" destOrd="0" parTransId="{2A178FDC-3606-4F48-BD47-A31ABE6010E6}" sibTransId="{D8AACA33-DCC7-412C-ABDA-0D7B20E54152}"/>
    <dgm:cxn modelId="{387C54C0-4566-4D1B-8E21-8EE8D459941C}" type="presOf" srcId="{7F4D1AC8-345F-4464-8107-863FCD1F8AA3}" destId="{2AB4711F-D817-4CC0-864B-FA8ED11423B7}" srcOrd="0" destOrd="0" presId="urn:microsoft.com/office/officeart/2008/layout/VerticalCurvedList"/>
    <dgm:cxn modelId="{A174470F-AD55-4594-8C31-ADC00F262E83}" srcId="{6CDE6EC3-436D-4B17-8DAC-E15DCC606625}" destId="{24BB0E5E-8EFC-4A71-8172-A98AEA2F01E8}" srcOrd="0" destOrd="0" parTransId="{4F21B4E9-DB8D-43F0-ADBD-1588BA712E23}" sibTransId="{7F9D21A4-1E6F-4DC1-80E3-00C6AF0D26E5}"/>
    <dgm:cxn modelId="{9E00C9B4-A066-465A-B72F-0B13CEC98633}" type="presParOf" srcId="{C007B80A-68E9-4E4C-8C95-E067F5D581F9}" destId="{087C3F9E-2F29-4309-84BE-B57C6075E7A7}" srcOrd="0" destOrd="0" presId="urn:microsoft.com/office/officeart/2008/layout/VerticalCurvedList"/>
    <dgm:cxn modelId="{9C0E78C6-80DB-41AE-AF1F-45FFBDA74656}" type="presParOf" srcId="{087C3F9E-2F29-4309-84BE-B57C6075E7A7}" destId="{7BA7EAC9-A973-40F3-A0EE-73349F0FE06F}" srcOrd="0" destOrd="0" presId="urn:microsoft.com/office/officeart/2008/layout/VerticalCurvedList"/>
    <dgm:cxn modelId="{843C677F-31A2-44DA-B51F-EB85B00D33FD}" type="presParOf" srcId="{7BA7EAC9-A973-40F3-A0EE-73349F0FE06F}" destId="{FAFAF320-1664-49B0-B290-220C7020131C}" srcOrd="0" destOrd="0" presId="urn:microsoft.com/office/officeart/2008/layout/VerticalCurvedList"/>
    <dgm:cxn modelId="{FE26D4E5-BD65-44AC-9DD5-6BCB8AF5277E}" type="presParOf" srcId="{7BA7EAC9-A973-40F3-A0EE-73349F0FE06F}" destId="{3D8FBD0F-C8D4-44E6-ABB8-73226EB12B16}" srcOrd="1" destOrd="0" presId="urn:microsoft.com/office/officeart/2008/layout/VerticalCurvedList"/>
    <dgm:cxn modelId="{B94C23BC-07C4-4C77-B87E-619D4D44E0D7}" type="presParOf" srcId="{7BA7EAC9-A973-40F3-A0EE-73349F0FE06F}" destId="{397E5F6A-88F0-4216-A463-03A5C99C3B3D}" srcOrd="2" destOrd="0" presId="urn:microsoft.com/office/officeart/2008/layout/VerticalCurvedList"/>
    <dgm:cxn modelId="{268E5DC3-6FAF-4635-BFCF-1066C8EAFF41}" type="presParOf" srcId="{7BA7EAC9-A973-40F3-A0EE-73349F0FE06F}" destId="{5E8BBA43-E033-4E5B-98F6-DBC0EEE4C1AC}" srcOrd="3" destOrd="0" presId="urn:microsoft.com/office/officeart/2008/layout/VerticalCurvedList"/>
    <dgm:cxn modelId="{D2A76397-E47C-4C24-AA07-C61012CE59CE}" type="presParOf" srcId="{087C3F9E-2F29-4309-84BE-B57C6075E7A7}" destId="{8F405933-2589-41F6-9621-6AA34FCBC845}" srcOrd="1" destOrd="0" presId="urn:microsoft.com/office/officeart/2008/layout/VerticalCurvedList"/>
    <dgm:cxn modelId="{948C6A54-B98D-49E3-883B-235910D0A4F4}" type="presParOf" srcId="{087C3F9E-2F29-4309-84BE-B57C6075E7A7}" destId="{3CD59E73-E311-4A36-895C-E3B6D319C60C}" srcOrd="2" destOrd="0" presId="urn:microsoft.com/office/officeart/2008/layout/VerticalCurvedList"/>
    <dgm:cxn modelId="{250DE4C4-274C-4BD7-9888-C169C47559BA}" type="presParOf" srcId="{3CD59E73-E311-4A36-895C-E3B6D319C60C}" destId="{FBE34E28-EAB9-4FB0-9766-B6089D36EFB3}" srcOrd="0" destOrd="0" presId="urn:microsoft.com/office/officeart/2008/layout/VerticalCurvedList"/>
    <dgm:cxn modelId="{D21AFB28-F9A0-45B1-9896-F3B9E6B55E77}" type="presParOf" srcId="{087C3F9E-2F29-4309-84BE-B57C6075E7A7}" destId="{2AB4711F-D817-4CC0-864B-FA8ED11423B7}" srcOrd="3" destOrd="0" presId="urn:microsoft.com/office/officeart/2008/layout/VerticalCurvedList"/>
    <dgm:cxn modelId="{60E72876-A0D7-44A9-82E2-A58D58E37893}" type="presParOf" srcId="{087C3F9E-2F29-4309-84BE-B57C6075E7A7}" destId="{6D03ADA7-2792-4AA5-B3F2-6712A56A4EAE}" srcOrd="4" destOrd="0" presId="urn:microsoft.com/office/officeart/2008/layout/VerticalCurvedList"/>
    <dgm:cxn modelId="{74242DC5-6565-4437-928B-3451863694E0}" type="presParOf" srcId="{6D03ADA7-2792-4AA5-B3F2-6712A56A4EAE}" destId="{AC82F347-FC67-489A-8393-E5647728A7B5}" srcOrd="0" destOrd="0" presId="urn:microsoft.com/office/officeart/2008/layout/VerticalCurvedList"/>
    <dgm:cxn modelId="{5F824572-780A-47C9-B6C9-A202E0D1603F}" type="presParOf" srcId="{087C3F9E-2F29-4309-84BE-B57C6075E7A7}" destId="{2A4D4480-B4D6-4C64-842F-72F6F95FE6CA}" srcOrd="5" destOrd="0" presId="urn:microsoft.com/office/officeart/2008/layout/VerticalCurvedList"/>
    <dgm:cxn modelId="{F34FFA96-335D-49F8-B131-988AE4C7AD14}" type="presParOf" srcId="{087C3F9E-2F29-4309-84BE-B57C6075E7A7}" destId="{E9BB0421-5DB5-4451-8B93-399390555BC5}" srcOrd="6" destOrd="0" presId="urn:microsoft.com/office/officeart/2008/layout/VerticalCurvedList"/>
    <dgm:cxn modelId="{B5936DDB-60AD-4367-A367-9A94C545B82D}" type="presParOf" srcId="{E9BB0421-5DB5-4451-8B93-399390555BC5}" destId="{703A4F29-1B2E-404C-875C-0F3496B78A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FBD0F-C8D4-44E6-ABB8-73226EB12B16}">
      <dsp:nvSpPr>
        <dsp:cNvPr id="0" name=""/>
        <dsp:cNvSpPr/>
      </dsp:nvSpPr>
      <dsp:spPr>
        <a:xfrm>
          <a:off x="-5487957" y="-974278"/>
          <a:ext cx="6609532" cy="664423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05933-2589-41F6-9621-6AA34FCBC845}">
      <dsp:nvSpPr>
        <dsp:cNvPr id="0" name=""/>
        <dsp:cNvSpPr/>
      </dsp:nvSpPr>
      <dsp:spPr>
        <a:xfrm>
          <a:off x="1126187" y="503846"/>
          <a:ext cx="9820844" cy="9546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kern="1200" noProof="0" dirty="0"/>
            <a:t>Social network</a:t>
          </a:r>
        </a:p>
      </dsp:txBody>
      <dsp:txXfrm>
        <a:off x="1126187" y="503846"/>
        <a:ext cx="9820844" cy="954634"/>
      </dsp:txXfrm>
    </dsp:sp>
    <dsp:sp modelId="{FBE34E28-EAB9-4FB0-9766-B6089D36EFB3}">
      <dsp:nvSpPr>
        <dsp:cNvPr id="0" name=""/>
        <dsp:cNvSpPr/>
      </dsp:nvSpPr>
      <dsp:spPr>
        <a:xfrm>
          <a:off x="396101" y="388965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4711F-D817-4CC0-864B-FA8ED11423B7}">
      <dsp:nvSpPr>
        <dsp:cNvPr id="0" name=""/>
        <dsp:cNvSpPr/>
      </dsp:nvSpPr>
      <dsp:spPr>
        <a:xfrm>
          <a:off x="1009525" y="1909268"/>
          <a:ext cx="9871647" cy="954634"/>
        </a:xfrm>
        <a:prstGeom prst="rect">
          <a:avLst/>
        </a:prstGeom>
        <a:solidFill>
          <a:srgbClr val="C48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noProof="0" dirty="0"/>
            <a:t>Digital stress</a:t>
          </a:r>
          <a:endParaRPr lang="en-GB" sz="5000" kern="1200" noProof="0" dirty="0"/>
        </a:p>
      </dsp:txBody>
      <dsp:txXfrm>
        <a:off x="1009525" y="1909268"/>
        <a:ext cx="9871647" cy="954634"/>
      </dsp:txXfrm>
    </dsp:sp>
    <dsp:sp modelId="{AC82F347-FC67-489A-8393-E5647728A7B5}">
      <dsp:nvSpPr>
        <dsp:cNvPr id="0" name=""/>
        <dsp:cNvSpPr/>
      </dsp:nvSpPr>
      <dsp:spPr>
        <a:xfrm>
          <a:off x="434740" y="1790297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4480-B4D6-4C64-842F-72F6F95FE6CA}">
      <dsp:nvSpPr>
        <dsp:cNvPr id="0" name=""/>
        <dsp:cNvSpPr/>
      </dsp:nvSpPr>
      <dsp:spPr>
        <a:xfrm>
          <a:off x="662516" y="3341220"/>
          <a:ext cx="10218656" cy="954634"/>
        </a:xfrm>
        <a:prstGeom prst="rect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noProof="0" dirty="0"/>
            <a:t>Digital</a:t>
          </a:r>
          <a:r>
            <a:rPr lang="cs-CZ" sz="5000" kern="1200" dirty="0"/>
            <a:t> technology</a:t>
          </a:r>
        </a:p>
      </dsp:txBody>
      <dsp:txXfrm>
        <a:off x="662516" y="3341220"/>
        <a:ext cx="10218656" cy="954634"/>
      </dsp:txXfrm>
    </dsp:sp>
    <dsp:sp modelId="{703A4F29-1B2E-404C-875C-0F3496B78A36}">
      <dsp:nvSpPr>
        <dsp:cNvPr id="0" name=""/>
        <dsp:cNvSpPr/>
      </dsp:nvSpPr>
      <dsp:spPr>
        <a:xfrm>
          <a:off x="65869" y="3221891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FBD0F-C8D4-44E6-ABB8-73226EB12B16}">
      <dsp:nvSpPr>
        <dsp:cNvPr id="0" name=""/>
        <dsp:cNvSpPr/>
      </dsp:nvSpPr>
      <dsp:spPr>
        <a:xfrm>
          <a:off x="-5487957" y="-974278"/>
          <a:ext cx="6609532" cy="664423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05933-2589-41F6-9621-6AA34FCBC845}">
      <dsp:nvSpPr>
        <dsp:cNvPr id="0" name=""/>
        <dsp:cNvSpPr/>
      </dsp:nvSpPr>
      <dsp:spPr>
        <a:xfrm>
          <a:off x="1126198" y="514996"/>
          <a:ext cx="9820844" cy="9546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kern="1200" noProof="0" dirty="0"/>
            <a:t>Social network</a:t>
          </a:r>
        </a:p>
      </dsp:txBody>
      <dsp:txXfrm>
        <a:off x="1126198" y="514996"/>
        <a:ext cx="9820844" cy="954634"/>
      </dsp:txXfrm>
    </dsp:sp>
    <dsp:sp modelId="{FBE34E28-EAB9-4FB0-9766-B6089D36EFB3}">
      <dsp:nvSpPr>
        <dsp:cNvPr id="0" name=""/>
        <dsp:cNvSpPr/>
      </dsp:nvSpPr>
      <dsp:spPr>
        <a:xfrm>
          <a:off x="396101" y="388965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4711F-D817-4CC0-864B-FA8ED11423B7}">
      <dsp:nvSpPr>
        <dsp:cNvPr id="0" name=""/>
        <dsp:cNvSpPr/>
      </dsp:nvSpPr>
      <dsp:spPr>
        <a:xfrm>
          <a:off x="1009525" y="1909268"/>
          <a:ext cx="9871647" cy="954634"/>
        </a:xfrm>
        <a:prstGeom prst="rect">
          <a:avLst/>
        </a:prstGeom>
        <a:solidFill>
          <a:srgbClr val="C48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noProof="0" dirty="0"/>
            <a:t>Digital stress</a:t>
          </a:r>
          <a:endParaRPr lang="en-GB" sz="5000" kern="1200" noProof="0" dirty="0"/>
        </a:p>
      </dsp:txBody>
      <dsp:txXfrm>
        <a:off x="1009525" y="1909268"/>
        <a:ext cx="9871647" cy="954634"/>
      </dsp:txXfrm>
    </dsp:sp>
    <dsp:sp modelId="{AC82F347-FC67-489A-8393-E5647728A7B5}">
      <dsp:nvSpPr>
        <dsp:cNvPr id="0" name=""/>
        <dsp:cNvSpPr/>
      </dsp:nvSpPr>
      <dsp:spPr>
        <a:xfrm>
          <a:off x="434740" y="1790297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4480-B4D6-4C64-842F-72F6F95FE6CA}">
      <dsp:nvSpPr>
        <dsp:cNvPr id="0" name=""/>
        <dsp:cNvSpPr/>
      </dsp:nvSpPr>
      <dsp:spPr>
        <a:xfrm>
          <a:off x="662516" y="3341220"/>
          <a:ext cx="10218656" cy="954634"/>
        </a:xfrm>
        <a:prstGeom prst="rect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741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noProof="0" dirty="0"/>
            <a:t>Digital</a:t>
          </a:r>
          <a:r>
            <a:rPr lang="cs-CZ" sz="5000" kern="1200" dirty="0"/>
            <a:t> technology</a:t>
          </a:r>
        </a:p>
      </dsp:txBody>
      <dsp:txXfrm>
        <a:off x="662516" y="3341220"/>
        <a:ext cx="10218656" cy="954634"/>
      </dsp:txXfrm>
    </dsp:sp>
    <dsp:sp modelId="{703A4F29-1B2E-404C-875C-0F3496B78A36}">
      <dsp:nvSpPr>
        <dsp:cNvPr id="0" name=""/>
        <dsp:cNvSpPr/>
      </dsp:nvSpPr>
      <dsp:spPr>
        <a:xfrm>
          <a:off x="65869" y="3221891"/>
          <a:ext cx="1193293" cy="1193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A548C-D8CC-4A07-BB0C-4333E49DF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3E5B9-C2F5-46BE-89D3-CBB5D8A7E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9C590C-14B0-4427-BC31-0951DDF5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5A24E1-4994-422C-88E0-372509DA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746F83-4DCD-4A8D-BFB5-E6442BB0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4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F387F-A6CE-4C47-BF72-26E4C861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47BE85-84F2-4EDC-847F-6A04DF073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55FA9-23D6-4399-8530-E8166547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D2B06-B1C2-4614-86F5-B4D8F8C5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2A9F16-0972-48A6-A1E2-28314651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05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F2110B-D553-48BE-99D3-21A9250DE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12C8EF-94A0-47EA-9D36-919BE9528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4DAA9-1516-441E-8333-AAD55E7A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B31853-B724-45A2-ABFD-A4DFB1C9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D55C89-A9F6-48B1-9849-80D8433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31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77122-1A43-46FB-84F7-5E9ECE9E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4240E-5796-4D58-8DD3-0E89297B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21DC13-709B-4B83-9DCE-5FF2ACFF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62D30-2BAA-405A-9A4D-BB04F9E8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98B1CE-1D63-420A-A187-71E4D6A1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4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70A2E-C510-402E-AA87-CE5FC97B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953A1D-D075-471A-BE64-86819EF8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5DDEAE-72A5-4084-98EB-E1B322F9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1A615-3D1E-45FF-B27D-99F6717E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21C3F-9077-4010-98E7-633B42CB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96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B55F2-B602-4326-875B-2F6481F9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737BB-64C7-4F5B-92AD-ED4F07A22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F77913-1318-4956-9FD0-481EBE504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14788B-45D7-4F5C-9C18-99E52CC6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DCBC01-0BFD-4A63-BC38-2E103759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115BA3-C02E-4DA7-AB04-8DC3ED8D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0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254BA-D41C-44CF-89EB-82D79B6C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117AB7-D8DB-4516-947B-6B8065F1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DAEE8A-3A46-4419-BEF1-116951CB1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B0E069-48C9-4437-BCC9-B835D5D6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CFE30E-0105-4EEC-862B-4037C7180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9337AE4-134B-4F96-AA93-7E8D68F2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064BA3-8829-4502-971D-CAEDD050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FF20F5-28EB-4445-AC14-12E1B102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0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4CA26-DEFB-44B4-BE7A-304038AE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15C73B-1887-4A7A-8C25-3213B743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4C08DD-75DE-4111-BA4E-EE824110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72F0EF-FDFE-4820-B51D-80C070FC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30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64C3E4-DBFD-46C6-A169-A8A042A5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1D90E2-90D6-4CDB-B992-06B5E645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2D8C0-234D-4356-9709-CDA0F786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0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00A55-8D51-4B82-B698-334D82C2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17FF0-0D37-4068-A52F-8C8395F9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911992-850E-44B1-A31A-DCF6DC130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72961C-948F-4DCF-8AD0-F603D6F1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7FB9A-8F83-4AB7-A02D-20FFC49A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62B706-DEE8-4C47-B949-40B5E6E0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49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3C6DE-A7E4-4F6C-8A76-23F04F96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E2B53D-05D3-4DB3-B750-E3B9979BC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D38522-A57E-4E59-8BA2-054507AF2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0E07E8-B21C-4664-88D1-88CE5B9E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7CBAC3-00E6-4674-B187-F5D3B3DF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DFA0E2-9BF7-433F-B27C-49F2E0AD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7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DEFC8F-430B-4AD5-BE80-8D3D644C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7D7EB-3D31-4D76-8A71-518361999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7327D2-9C29-47B6-AFDE-6CDE8D9A6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E875-18BE-4661-9BF2-F4B91075C6E8}" type="datetimeFigureOut">
              <a:rPr lang="cs-CZ" smtClean="0"/>
              <a:t>02.06.2021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811314-61BB-43BA-8064-A20E5D1FC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1B615C-D3B7-449F-BA53-CAC022F2A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74BF-C574-4D24-812D-49A31819C6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ness.usask.ca/images/articles/communication-argument.png" TargetMode="External"/><Relationship Id="rId2" Type="http://schemas.openxmlformats.org/officeDocument/2006/relationships/hyperlink" Target="https://st4.depositphotos.com/12141488/38095/v/950/depositphotos_380950450-stock-illustration-blue-distress-everywhere-stamp-a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4.bp.blogspot.com/_hRy63Hhyu8o/THQbQGQZkfI/AAAAAAAAC3E/jHQVp8SlqUk/s320/Kids__Computers_0005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onlineclarion.com/wp-content/uploads/2021/04/Stress1.png" TargetMode="External"/><Relationship Id="rId3" Type="http://schemas.openxmlformats.org/officeDocument/2006/relationships/hyperlink" Target="https://www.idnes.cz/onadnes/zdravi/deprese-socialni-site-facebook-instagram-twitter.A180605_091735_zdravi_job" TargetMode="External"/><Relationship Id="rId7" Type="http://schemas.openxmlformats.org/officeDocument/2006/relationships/hyperlink" Target="https://brandslogo.net/wp-content/uploads/2018/03/social-network-logo-vector.png" TargetMode="External"/><Relationship Id="rId2" Type="http://schemas.openxmlformats.org/officeDocument/2006/relationships/hyperlink" Target="https://www.whitmoreschool.org/wp-content/uploads/2017/03/frustrat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zeniskoly.cz/cz/aktuality/digitalni-technologie-mohou-za-stres-i-odcizeni-nejohrozenejsi-jsou-deti-rika-psycholozka.a-3141.html" TargetMode="External"/><Relationship Id="rId5" Type="http://schemas.openxmlformats.org/officeDocument/2006/relationships/hyperlink" Target="https://refresher.cz/53152-Lide-pouzivajici-Facebook-jsou-vice-ve-stresu-Nejvetsi-socialni-sit-si-bere-svoji-dan" TargetMode="External"/><Relationship Id="rId4" Type="http://schemas.openxmlformats.org/officeDocument/2006/relationships/hyperlink" Target="https://re-life.cz/novinky/digitalni-stres-novy-fenomen-dneska/" TargetMode="External"/><Relationship Id="rId9" Type="http://schemas.openxmlformats.org/officeDocument/2006/relationships/hyperlink" Target="https://drthurstone.com/wp-content/uploads/2014/11/arro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0957AE-8D7C-43EB-AB46-17539CDB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1" y="-401220"/>
            <a:ext cx="12192000" cy="76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AA5CC4-6263-46FC-96F8-363634C1A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116" y="1521068"/>
            <a:ext cx="6057900" cy="1459523"/>
          </a:xfrm>
          <a:custGeom>
            <a:avLst/>
            <a:gdLst>
              <a:gd name="connsiteX0" fmla="*/ 0 w 6057900"/>
              <a:gd name="connsiteY0" fmla="*/ 0 h 1459523"/>
              <a:gd name="connsiteX1" fmla="*/ 6057900 w 6057900"/>
              <a:gd name="connsiteY1" fmla="*/ 0 h 1459523"/>
              <a:gd name="connsiteX2" fmla="*/ 6057900 w 6057900"/>
              <a:gd name="connsiteY2" fmla="*/ 1459523 h 1459523"/>
              <a:gd name="connsiteX3" fmla="*/ 0 w 6057900"/>
              <a:gd name="connsiteY3" fmla="*/ 1459523 h 1459523"/>
              <a:gd name="connsiteX4" fmla="*/ 0 w 6057900"/>
              <a:gd name="connsiteY4" fmla="*/ 0 h 145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1459523" fill="none" extrusionOk="0">
                <a:moveTo>
                  <a:pt x="0" y="0"/>
                </a:moveTo>
                <a:cubicBezTo>
                  <a:pt x="2393635" y="94912"/>
                  <a:pt x="4580938" y="20442"/>
                  <a:pt x="6057900" y="0"/>
                </a:cubicBezTo>
                <a:cubicBezTo>
                  <a:pt x="6080473" y="232598"/>
                  <a:pt x="6181356" y="981217"/>
                  <a:pt x="6057900" y="1459523"/>
                </a:cubicBezTo>
                <a:cubicBezTo>
                  <a:pt x="3404947" y="1468040"/>
                  <a:pt x="1219435" y="1342408"/>
                  <a:pt x="0" y="1459523"/>
                </a:cubicBezTo>
                <a:cubicBezTo>
                  <a:pt x="52786" y="1258011"/>
                  <a:pt x="-2755" y="712028"/>
                  <a:pt x="0" y="0"/>
                </a:cubicBezTo>
                <a:close/>
              </a:path>
              <a:path w="6057900" h="1459523" stroke="0" extrusionOk="0">
                <a:moveTo>
                  <a:pt x="0" y="0"/>
                </a:moveTo>
                <a:cubicBezTo>
                  <a:pt x="1573573" y="159788"/>
                  <a:pt x="4757569" y="-121754"/>
                  <a:pt x="6057900" y="0"/>
                </a:cubicBezTo>
                <a:cubicBezTo>
                  <a:pt x="5950279" y="447825"/>
                  <a:pt x="6159296" y="787519"/>
                  <a:pt x="6057900" y="1459523"/>
                </a:cubicBezTo>
                <a:cubicBezTo>
                  <a:pt x="3916050" y="1355595"/>
                  <a:pt x="1497740" y="1524945"/>
                  <a:pt x="0" y="1459523"/>
                </a:cubicBezTo>
                <a:cubicBezTo>
                  <a:pt x="27616" y="1115399"/>
                  <a:pt x="106727" y="182453"/>
                  <a:pt x="0" y="0"/>
                </a:cubicBezTo>
                <a:close/>
              </a:path>
            </a:pathLst>
          </a:custGeom>
          <a:solidFill>
            <a:srgbClr val="E7998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9779188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 fontScale="90000"/>
          </a:bodyPr>
          <a:lstStyle/>
          <a:p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604020102040306" pitchFamily="34" charset="0"/>
              </a:rPr>
              <a:t>Online stress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0797B6-DC1A-4034-A7DC-9B46657F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232" y="3138852"/>
            <a:ext cx="3540369" cy="580295"/>
          </a:xfrm>
          <a:custGeom>
            <a:avLst/>
            <a:gdLst>
              <a:gd name="connsiteX0" fmla="*/ 0 w 3540369"/>
              <a:gd name="connsiteY0" fmla="*/ 0 h 580295"/>
              <a:gd name="connsiteX1" fmla="*/ 554658 w 3540369"/>
              <a:gd name="connsiteY1" fmla="*/ 0 h 580295"/>
              <a:gd name="connsiteX2" fmla="*/ 1038508 w 3540369"/>
              <a:gd name="connsiteY2" fmla="*/ 0 h 580295"/>
              <a:gd name="connsiteX3" fmla="*/ 1593166 w 3540369"/>
              <a:gd name="connsiteY3" fmla="*/ 0 h 580295"/>
              <a:gd name="connsiteX4" fmla="*/ 2218631 w 3540369"/>
              <a:gd name="connsiteY4" fmla="*/ 0 h 580295"/>
              <a:gd name="connsiteX5" fmla="*/ 2737885 w 3540369"/>
              <a:gd name="connsiteY5" fmla="*/ 0 h 580295"/>
              <a:gd name="connsiteX6" fmla="*/ 3540369 w 3540369"/>
              <a:gd name="connsiteY6" fmla="*/ 0 h 580295"/>
              <a:gd name="connsiteX7" fmla="*/ 3540369 w 3540369"/>
              <a:gd name="connsiteY7" fmla="*/ 580295 h 580295"/>
              <a:gd name="connsiteX8" fmla="*/ 2879500 w 3540369"/>
              <a:gd name="connsiteY8" fmla="*/ 580295 h 580295"/>
              <a:gd name="connsiteX9" fmla="*/ 2254035 w 3540369"/>
              <a:gd name="connsiteY9" fmla="*/ 580295 h 580295"/>
              <a:gd name="connsiteX10" fmla="*/ 1628570 w 3540369"/>
              <a:gd name="connsiteY10" fmla="*/ 580295 h 580295"/>
              <a:gd name="connsiteX11" fmla="*/ 1073912 w 3540369"/>
              <a:gd name="connsiteY11" fmla="*/ 580295 h 580295"/>
              <a:gd name="connsiteX12" fmla="*/ 590062 w 3540369"/>
              <a:gd name="connsiteY12" fmla="*/ 580295 h 580295"/>
              <a:gd name="connsiteX13" fmla="*/ 0 w 3540369"/>
              <a:gd name="connsiteY13" fmla="*/ 580295 h 580295"/>
              <a:gd name="connsiteX14" fmla="*/ 0 w 3540369"/>
              <a:gd name="connsiteY14" fmla="*/ 0 h 5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40369" h="580295" fill="none" extrusionOk="0">
                <a:moveTo>
                  <a:pt x="0" y="0"/>
                </a:moveTo>
                <a:cubicBezTo>
                  <a:pt x="256032" y="4495"/>
                  <a:pt x="344072" y="-24123"/>
                  <a:pt x="554658" y="0"/>
                </a:cubicBezTo>
                <a:cubicBezTo>
                  <a:pt x="765244" y="24123"/>
                  <a:pt x="799125" y="19038"/>
                  <a:pt x="1038508" y="0"/>
                </a:cubicBezTo>
                <a:cubicBezTo>
                  <a:pt x="1277891" y="-19038"/>
                  <a:pt x="1355439" y="26740"/>
                  <a:pt x="1593166" y="0"/>
                </a:cubicBezTo>
                <a:cubicBezTo>
                  <a:pt x="1830893" y="-26740"/>
                  <a:pt x="2051723" y="15285"/>
                  <a:pt x="2218631" y="0"/>
                </a:cubicBezTo>
                <a:cubicBezTo>
                  <a:pt x="2385539" y="-15285"/>
                  <a:pt x="2631558" y="-3423"/>
                  <a:pt x="2737885" y="0"/>
                </a:cubicBezTo>
                <a:cubicBezTo>
                  <a:pt x="2844212" y="3423"/>
                  <a:pt x="3289267" y="34839"/>
                  <a:pt x="3540369" y="0"/>
                </a:cubicBezTo>
                <a:cubicBezTo>
                  <a:pt x="3564044" y="275809"/>
                  <a:pt x="3530554" y="420729"/>
                  <a:pt x="3540369" y="580295"/>
                </a:cubicBezTo>
                <a:cubicBezTo>
                  <a:pt x="3330120" y="586689"/>
                  <a:pt x="3182479" y="593381"/>
                  <a:pt x="2879500" y="580295"/>
                </a:cubicBezTo>
                <a:cubicBezTo>
                  <a:pt x="2576521" y="567209"/>
                  <a:pt x="2475353" y="578384"/>
                  <a:pt x="2254035" y="580295"/>
                </a:cubicBezTo>
                <a:cubicBezTo>
                  <a:pt x="2032717" y="582206"/>
                  <a:pt x="1922922" y="552894"/>
                  <a:pt x="1628570" y="580295"/>
                </a:cubicBezTo>
                <a:cubicBezTo>
                  <a:pt x="1334218" y="607696"/>
                  <a:pt x="1295106" y="589061"/>
                  <a:pt x="1073912" y="580295"/>
                </a:cubicBezTo>
                <a:cubicBezTo>
                  <a:pt x="852718" y="571529"/>
                  <a:pt x="777127" y="582904"/>
                  <a:pt x="590062" y="580295"/>
                </a:cubicBezTo>
                <a:cubicBezTo>
                  <a:pt x="402997" y="577687"/>
                  <a:pt x="170286" y="567975"/>
                  <a:pt x="0" y="580295"/>
                </a:cubicBezTo>
                <a:cubicBezTo>
                  <a:pt x="19649" y="343533"/>
                  <a:pt x="-627" y="233005"/>
                  <a:pt x="0" y="0"/>
                </a:cubicBezTo>
                <a:close/>
              </a:path>
              <a:path w="3540369" h="580295" stroke="0" extrusionOk="0">
                <a:moveTo>
                  <a:pt x="0" y="0"/>
                </a:moveTo>
                <a:cubicBezTo>
                  <a:pt x="104981" y="-2647"/>
                  <a:pt x="349595" y="22900"/>
                  <a:pt x="519254" y="0"/>
                </a:cubicBezTo>
                <a:cubicBezTo>
                  <a:pt x="688913" y="-22900"/>
                  <a:pt x="866418" y="19970"/>
                  <a:pt x="1003105" y="0"/>
                </a:cubicBezTo>
                <a:cubicBezTo>
                  <a:pt x="1139792" y="-19970"/>
                  <a:pt x="1413751" y="2982"/>
                  <a:pt x="1557762" y="0"/>
                </a:cubicBezTo>
                <a:cubicBezTo>
                  <a:pt x="1701773" y="-2982"/>
                  <a:pt x="2017291" y="5923"/>
                  <a:pt x="2218631" y="0"/>
                </a:cubicBezTo>
                <a:cubicBezTo>
                  <a:pt x="2419971" y="-5923"/>
                  <a:pt x="2618937" y="4191"/>
                  <a:pt x="2808693" y="0"/>
                </a:cubicBezTo>
                <a:cubicBezTo>
                  <a:pt x="2998449" y="-4191"/>
                  <a:pt x="3187825" y="-25883"/>
                  <a:pt x="3540369" y="0"/>
                </a:cubicBezTo>
                <a:cubicBezTo>
                  <a:pt x="3548026" y="182683"/>
                  <a:pt x="3537818" y="452394"/>
                  <a:pt x="3540369" y="580295"/>
                </a:cubicBezTo>
                <a:cubicBezTo>
                  <a:pt x="3325111" y="604407"/>
                  <a:pt x="3079052" y="581932"/>
                  <a:pt x="2879500" y="580295"/>
                </a:cubicBezTo>
                <a:cubicBezTo>
                  <a:pt x="2679948" y="578658"/>
                  <a:pt x="2554609" y="592122"/>
                  <a:pt x="2360246" y="580295"/>
                </a:cubicBezTo>
                <a:cubicBezTo>
                  <a:pt x="2165883" y="568468"/>
                  <a:pt x="1906426" y="603410"/>
                  <a:pt x="1770185" y="580295"/>
                </a:cubicBezTo>
                <a:cubicBezTo>
                  <a:pt x="1633944" y="557180"/>
                  <a:pt x="1385980" y="594160"/>
                  <a:pt x="1250930" y="580295"/>
                </a:cubicBezTo>
                <a:cubicBezTo>
                  <a:pt x="1115881" y="566430"/>
                  <a:pt x="825343" y="583383"/>
                  <a:pt x="625465" y="580295"/>
                </a:cubicBezTo>
                <a:cubicBezTo>
                  <a:pt x="425587" y="577207"/>
                  <a:pt x="224549" y="559427"/>
                  <a:pt x="0" y="580295"/>
                </a:cubicBezTo>
                <a:cubicBezTo>
                  <a:pt x="-27447" y="461320"/>
                  <a:pt x="-24473" y="233552"/>
                  <a:pt x="0" y="0"/>
                </a:cubicBezTo>
                <a:close/>
              </a:path>
            </a:pathLst>
          </a:custGeom>
          <a:solidFill>
            <a:srgbClr val="C1A4BA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30426881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>
            <a:normAutofit fontScale="92500"/>
          </a:bodyPr>
          <a:lstStyle/>
          <a:p>
            <a:r>
              <a:rPr lang="cs-CZ" sz="2800" b="1" i="1" dirty="0">
                <a:latin typeface="Avenir Next LT Pro Light" panose="020B0304020202020204" pitchFamily="34" charset="-18"/>
              </a:rPr>
              <a:t>by Kristýna Mudříková</a:t>
            </a:r>
          </a:p>
        </p:txBody>
      </p:sp>
    </p:spTree>
    <p:extLst>
      <p:ext uri="{BB962C8B-B14F-4D97-AF65-F5344CB8AC3E}">
        <p14:creationId xmlns:p14="http://schemas.microsoft.com/office/powerpoint/2010/main" val="16079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D581-16F0-4B9C-A14F-97DB1456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https://st4.depositphotos.com/12141488/38095/v/950/depositphotos_380950450-stock-illustration-blue-distress-everywhere-stamp-and.jpg</a:t>
            </a:r>
            <a:endParaRPr lang="cs-CZ" dirty="0"/>
          </a:p>
          <a:p>
            <a:r>
              <a:rPr lang="cs-CZ" dirty="0">
                <a:hlinkClick r:id="rId3"/>
              </a:rPr>
              <a:t>https://wellness.usask.ca/images/articles/communication-argument.png</a:t>
            </a:r>
            <a:endParaRPr lang="cs-CZ" dirty="0"/>
          </a:p>
          <a:p>
            <a:r>
              <a:rPr lang="cs-CZ" dirty="0">
                <a:hlinkClick r:id="rId4"/>
              </a:rPr>
              <a:t>http://4.bp.blogspot.com/_hRy63Hhyu8o/THQbQGQZkfI/AAAAAAAAC3E/jHQVp8SlqUk/s320/Kids__Computers_0005.gif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B04F899-ACD7-4F2E-B64B-BC59EBD7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latin typeface="Candy Round BTN" panose="020F0604020102040306" pitchFamily="34" charset="0"/>
              </a:rPr>
              <a:t>SOURCES</a:t>
            </a:r>
          </a:p>
        </p:txBody>
      </p:sp>
      <p:sp>
        <p:nvSpPr>
          <p:cNvPr id="5" name="Tlačítko akce: Přejít zpět nebo Předchozí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7BF682-1973-4FC8-8C28-31B6FF901FFF}"/>
              </a:ext>
            </a:extLst>
          </p:cNvPr>
          <p:cNvSpPr/>
          <p:nvPr/>
        </p:nvSpPr>
        <p:spPr>
          <a:xfrm>
            <a:off x="9735714" y="6027365"/>
            <a:ext cx="886409" cy="569070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lačítko akce: Prázdné 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4308501D-DCD2-407F-898C-D921B7A94555}"/>
              </a:ext>
            </a:extLst>
          </p:cNvPr>
          <p:cNvSpPr/>
          <p:nvPr/>
        </p:nvSpPr>
        <p:spPr>
          <a:xfrm>
            <a:off x="10728960" y="6027365"/>
            <a:ext cx="1356360" cy="569070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EXIT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98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90A6F-AF5C-4A75-AC43-56420282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>
                <a:latin typeface="Candy Round BTN" panose="020F0604020102040306" pitchFamily="34" charset="0"/>
              </a:rPr>
              <a:t>ONLINE STRESS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1AE7DD-0BC5-4126-B1A1-5962BF289160}"/>
              </a:ext>
            </a:extLst>
          </p:cNvPr>
          <p:cNvGraphicFramePr/>
          <p:nvPr/>
        </p:nvGraphicFramePr>
        <p:xfrm>
          <a:off x="-193184" y="1339404"/>
          <a:ext cx="10947043" cy="477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B2ECA257-DC24-4758-B5B2-2C1AF4CA5E73}"/>
              </a:ext>
            </a:extLst>
          </p:cNvPr>
          <p:cNvSpPr txBox="1"/>
          <p:nvPr/>
        </p:nvSpPr>
        <p:spPr>
          <a:xfrm>
            <a:off x="3458737" y="1360448"/>
            <a:ext cx="52745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i="1" dirty="0"/>
              <a:t>You can choose a theme by clicking on the rectangle</a:t>
            </a:r>
            <a:endParaRPr lang="en-US" i="1" dirty="0"/>
          </a:p>
        </p:txBody>
      </p:sp>
      <p:sp>
        <p:nvSpPr>
          <p:cNvPr id="5" name="Tlačítko akce: Návrat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9927171-155D-49CB-A935-53AE74879390}"/>
              </a:ext>
            </a:extLst>
          </p:cNvPr>
          <p:cNvSpPr/>
          <p:nvPr/>
        </p:nvSpPr>
        <p:spPr>
          <a:xfrm>
            <a:off x="10753859" y="271045"/>
            <a:ext cx="1177290" cy="756861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B04F899-ACD7-4F2E-B64B-BC59EBD7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E79981"/>
          </a:solidFill>
          <a:ln>
            <a:solidFill>
              <a:srgbClr val="E7998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  <a:latin typeface="Candy Round BTN" panose="020F0604020102040306" pitchFamily="34" charset="0"/>
              </a:rPr>
              <a:t>LEGEND</a:t>
            </a:r>
          </a:p>
        </p:txBody>
      </p:sp>
      <p:sp>
        <p:nvSpPr>
          <p:cNvPr id="24" name="Tlačítko akce: Přejít domů 23">
            <a:extLst>
              <a:ext uri="{FF2B5EF4-FFF2-40B4-BE49-F238E27FC236}">
                <a16:creationId xmlns:a16="http://schemas.microsoft.com/office/drawing/2014/main" id="{3410FD41-7C21-4A12-87C7-59593E86D17F}"/>
              </a:ext>
            </a:extLst>
          </p:cNvPr>
          <p:cNvSpPr/>
          <p:nvPr/>
        </p:nvSpPr>
        <p:spPr>
          <a:xfrm>
            <a:off x="3036516" y="2248494"/>
            <a:ext cx="1178924" cy="756863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lačítko akce: Přejít domů 25">
            <a:extLst>
              <a:ext uri="{FF2B5EF4-FFF2-40B4-BE49-F238E27FC236}">
                <a16:creationId xmlns:a16="http://schemas.microsoft.com/office/drawing/2014/main" id="{1BA4D837-B6D8-4A3D-A4BC-628B201A1EF0}"/>
              </a:ext>
            </a:extLst>
          </p:cNvPr>
          <p:cNvSpPr/>
          <p:nvPr/>
        </p:nvSpPr>
        <p:spPr>
          <a:xfrm>
            <a:off x="5748969" y="2255736"/>
            <a:ext cx="1178924" cy="756863"/>
          </a:xfrm>
          <a:prstGeom prst="actionButtonHome">
            <a:avLst/>
          </a:prstGeom>
          <a:solidFill>
            <a:srgbClr val="C48170"/>
          </a:solidFill>
          <a:ln>
            <a:solidFill>
              <a:srgbClr val="BD7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lačítko akce: Přejít domů 26">
            <a:extLst>
              <a:ext uri="{FF2B5EF4-FFF2-40B4-BE49-F238E27FC236}">
                <a16:creationId xmlns:a16="http://schemas.microsoft.com/office/drawing/2014/main" id="{49DCB33A-1D07-4B2A-8610-D585EDAA5198}"/>
              </a:ext>
            </a:extLst>
          </p:cNvPr>
          <p:cNvSpPr/>
          <p:nvPr/>
        </p:nvSpPr>
        <p:spPr>
          <a:xfrm>
            <a:off x="4393151" y="2255736"/>
            <a:ext cx="1178924" cy="756863"/>
          </a:xfrm>
          <a:prstGeom prst="actionButtonHome">
            <a:avLst/>
          </a:prstGeom>
          <a:solidFill>
            <a:srgbClr val="C1A4BA"/>
          </a:solidFill>
          <a:ln>
            <a:solidFill>
              <a:srgbClr val="86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Šipka: doleva 27">
            <a:extLst>
              <a:ext uri="{FF2B5EF4-FFF2-40B4-BE49-F238E27FC236}">
                <a16:creationId xmlns:a16="http://schemas.microsoft.com/office/drawing/2014/main" id="{7612C0C7-E70B-44E1-819E-7D20679FA322}"/>
              </a:ext>
            </a:extLst>
          </p:cNvPr>
          <p:cNvSpPr/>
          <p:nvPr/>
        </p:nvSpPr>
        <p:spPr>
          <a:xfrm>
            <a:off x="7088738" y="2248491"/>
            <a:ext cx="2133042" cy="75686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MENU</a:t>
            </a:r>
            <a:endParaRPr lang="en-GB" dirty="0"/>
          </a:p>
        </p:txBody>
      </p:sp>
      <p:sp>
        <p:nvSpPr>
          <p:cNvPr id="29" name="Tlačítko akce: Přejít vpřed nebo Další 28">
            <a:extLst>
              <a:ext uri="{FF2B5EF4-FFF2-40B4-BE49-F238E27FC236}">
                <a16:creationId xmlns:a16="http://schemas.microsoft.com/office/drawing/2014/main" id="{97EC044E-BD96-4ECB-9E29-29FA3FBE283B}"/>
              </a:ext>
            </a:extLst>
          </p:cNvPr>
          <p:cNvSpPr/>
          <p:nvPr/>
        </p:nvSpPr>
        <p:spPr>
          <a:xfrm>
            <a:off x="3038150" y="3408118"/>
            <a:ext cx="1177290" cy="756862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lačítko akce: Přejít vpřed nebo Další 29">
            <a:extLst>
              <a:ext uri="{FF2B5EF4-FFF2-40B4-BE49-F238E27FC236}">
                <a16:creationId xmlns:a16="http://schemas.microsoft.com/office/drawing/2014/main" id="{867CFD9C-5F2E-452A-A136-C9138246D696}"/>
              </a:ext>
            </a:extLst>
          </p:cNvPr>
          <p:cNvSpPr/>
          <p:nvPr/>
        </p:nvSpPr>
        <p:spPr>
          <a:xfrm>
            <a:off x="4393968" y="3408118"/>
            <a:ext cx="1177290" cy="756862"/>
          </a:xfrm>
          <a:prstGeom prst="actionButtonForwardNext">
            <a:avLst/>
          </a:prstGeom>
          <a:solidFill>
            <a:srgbClr val="C1A4BA"/>
          </a:solidFill>
          <a:ln>
            <a:solidFill>
              <a:srgbClr val="86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lačítko akce: Přejít vpřed nebo Další 30">
            <a:extLst>
              <a:ext uri="{FF2B5EF4-FFF2-40B4-BE49-F238E27FC236}">
                <a16:creationId xmlns:a16="http://schemas.microsoft.com/office/drawing/2014/main" id="{604F0135-C907-46A1-9820-6F001592F72C}"/>
              </a:ext>
            </a:extLst>
          </p:cNvPr>
          <p:cNvSpPr/>
          <p:nvPr/>
        </p:nvSpPr>
        <p:spPr>
          <a:xfrm>
            <a:off x="5749786" y="3395880"/>
            <a:ext cx="1177290" cy="756862"/>
          </a:xfrm>
          <a:prstGeom prst="actionButtonForwardNext">
            <a:avLst/>
          </a:prstGeom>
          <a:solidFill>
            <a:srgbClr val="C48170"/>
          </a:solidFill>
          <a:ln>
            <a:solidFill>
              <a:srgbClr val="BD7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Šipka: doleva 31">
            <a:extLst>
              <a:ext uri="{FF2B5EF4-FFF2-40B4-BE49-F238E27FC236}">
                <a16:creationId xmlns:a16="http://schemas.microsoft.com/office/drawing/2014/main" id="{7EC55D51-C1FF-440B-A8BA-32BD65F44EDC}"/>
              </a:ext>
            </a:extLst>
          </p:cNvPr>
          <p:cNvSpPr/>
          <p:nvPr/>
        </p:nvSpPr>
        <p:spPr>
          <a:xfrm>
            <a:off x="7088738" y="3395877"/>
            <a:ext cx="2133042" cy="75686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NEXT SLIDE</a:t>
            </a:r>
            <a:endParaRPr lang="en-GB" dirty="0"/>
          </a:p>
        </p:txBody>
      </p:sp>
      <p:sp>
        <p:nvSpPr>
          <p:cNvPr id="33" name="Tlačítko akce: Přejít zpět nebo Předchozí 32">
            <a:extLst>
              <a:ext uri="{FF2B5EF4-FFF2-40B4-BE49-F238E27FC236}">
                <a16:creationId xmlns:a16="http://schemas.microsoft.com/office/drawing/2014/main" id="{00DA0EA7-779D-4E63-884A-6FC9DB661D6A}"/>
              </a:ext>
            </a:extLst>
          </p:cNvPr>
          <p:cNvSpPr/>
          <p:nvPr/>
        </p:nvSpPr>
        <p:spPr>
          <a:xfrm>
            <a:off x="3034882" y="4567743"/>
            <a:ext cx="1177290" cy="756861"/>
          </a:xfrm>
          <a:prstGeom prst="actionButtonBackPrevious">
            <a:avLst/>
          </a:prstGeom>
          <a:solidFill>
            <a:schemeClr val="accent2"/>
          </a:solidFill>
          <a:ln>
            <a:solidFill>
              <a:srgbClr val="DB6413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lačítko akce: Přejít zpět nebo Předchozí 33">
            <a:extLst>
              <a:ext uri="{FF2B5EF4-FFF2-40B4-BE49-F238E27FC236}">
                <a16:creationId xmlns:a16="http://schemas.microsoft.com/office/drawing/2014/main" id="{EB09873D-ED7B-49AA-9AEE-8CF6F8863570}"/>
              </a:ext>
            </a:extLst>
          </p:cNvPr>
          <p:cNvSpPr/>
          <p:nvPr/>
        </p:nvSpPr>
        <p:spPr>
          <a:xfrm>
            <a:off x="4393968" y="4567742"/>
            <a:ext cx="1177290" cy="756861"/>
          </a:xfrm>
          <a:prstGeom prst="actionButtonBackPrevious">
            <a:avLst/>
          </a:prstGeom>
          <a:solidFill>
            <a:srgbClr val="C1A4BA"/>
          </a:solidFill>
          <a:ln>
            <a:solidFill>
              <a:srgbClr val="868686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lačítko akce: Přejít zpět nebo Předchozí 34">
            <a:extLst>
              <a:ext uri="{FF2B5EF4-FFF2-40B4-BE49-F238E27FC236}">
                <a16:creationId xmlns:a16="http://schemas.microsoft.com/office/drawing/2014/main" id="{3BF6CAD0-4DF9-4E65-8B82-EAE604DFBEED}"/>
              </a:ext>
            </a:extLst>
          </p:cNvPr>
          <p:cNvSpPr/>
          <p:nvPr/>
        </p:nvSpPr>
        <p:spPr>
          <a:xfrm>
            <a:off x="5749786" y="4567741"/>
            <a:ext cx="1177290" cy="756861"/>
          </a:xfrm>
          <a:prstGeom prst="actionButtonBackPrevious">
            <a:avLst/>
          </a:prstGeom>
          <a:solidFill>
            <a:srgbClr val="C48170"/>
          </a:solidFill>
          <a:ln>
            <a:solidFill>
              <a:srgbClr val="BD715F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Šipka: doleva 35">
            <a:extLst>
              <a:ext uri="{FF2B5EF4-FFF2-40B4-BE49-F238E27FC236}">
                <a16:creationId xmlns:a16="http://schemas.microsoft.com/office/drawing/2014/main" id="{F84FFA9D-DE4C-424F-B690-D654ECE1A24B}"/>
              </a:ext>
            </a:extLst>
          </p:cNvPr>
          <p:cNvSpPr/>
          <p:nvPr/>
        </p:nvSpPr>
        <p:spPr>
          <a:xfrm>
            <a:off x="7105604" y="4567741"/>
            <a:ext cx="2133042" cy="75686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PREVIOUS SLIDE</a:t>
            </a:r>
            <a:endParaRPr lang="en-GB" dirty="0"/>
          </a:p>
        </p:txBody>
      </p:sp>
      <p:sp>
        <p:nvSpPr>
          <p:cNvPr id="38" name="Tlačítko akce: Přejít vpřed nebo Další 3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07BF8B-A7A3-46A1-9F7F-713F426EAD73}"/>
              </a:ext>
            </a:extLst>
          </p:cNvPr>
          <p:cNvSpPr/>
          <p:nvPr/>
        </p:nvSpPr>
        <p:spPr>
          <a:xfrm>
            <a:off x="10910595" y="6027365"/>
            <a:ext cx="886409" cy="569070"/>
          </a:xfrm>
          <a:prstGeom prst="actionButtonForwardNext">
            <a:avLst/>
          </a:prstGeom>
          <a:solidFill>
            <a:srgbClr val="E79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lačítko akce: Přejít zpět nebo Předchozí 3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CCB28C7-0840-443A-9F5F-A26883B1A1F6}"/>
              </a:ext>
            </a:extLst>
          </p:cNvPr>
          <p:cNvSpPr/>
          <p:nvPr/>
        </p:nvSpPr>
        <p:spPr>
          <a:xfrm>
            <a:off x="9834465" y="6027365"/>
            <a:ext cx="886409" cy="569070"/>
          </a:xfrm>
          <a:prstGeom prst="actionButtonBackPrevious">
            <a:avLst/>
          </a:prstGeom>
          <a:solidFill>
            <a:srgbClr val="E79981"/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lačítko akce: Návrat 39">
            <a:extLst>
              <a:ext uri="{FF2B5EF4-FFF2-40B4-BE49-F238E27FC236}">
                <a16:creationId xmlns:a16="http://schemas.microsoft.com/office/drawing/2014/main" id="{21BCAB02-91E0-4C8E-9F95-76F822E15224}"/>
              </a:ext>
            </a:extLst>
          </p:cNvPr>
          <p:cNvSpPr/>
          <p:nvPr/>
        </p:nvSpPr>
        <p:spPr>
          <a:xfrm>
            <a:off x="5748969" y="5555039"/>
            <a:ext cx="1177290" cy="756861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Šipka: doleva 40">
            <a:extLst>
              <a:ext uri="{FF2B5EF4-FFF2-40B4-BE49-F238E27FC236}">
                <a16:creationId xmlns:a16="http://schemas.microsoft.com/office/drawing/2014/main" id="{E8C74D39-C542-4AE6-81BB-D578D1F2D7B5}"/>
              </a:ext>
            </a:extLst>
          </p:cNvPr>
          <p:cNvSpPr/>
          <p:nvPr/>
        </p:nvSpPr>
        <p:spPr>
          <a:xfrm>
            <a:off x="7115980" y="5503975"/>
            <a:ext cx="2133042" cy="75686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8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90A6F-AF5C-4A75-AC43-56420282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>
                <a:latin typeface="Candy Round BTN" panose="020F0604020102040306" pitchFamily="34" charset="0"/>
              </a:rPr>
              <a:t>ONLINE STRESS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1AE7DD-0BC5-4126-B1A1-5962BF289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687860"/>
              </p:ext>
            </p:extLst>
          </p:nvPr>
        </p:nvGraphicFramePr>
        <p:xfrm>
          <a:off x="-193184" y="1607033"/>
          <a:ext cx="10947043" cy="477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4EB26E67-0713-42FC-8B88-B47A86504F50}"/>
              </a:ext>
            </a:extLst>
          </p:cNvPr>
          <p:cNvSpPr txBox="1"/>
          <p:nvPr/>
        </p:nvSpPr>
        <p:spPr>
          <a:xfrm>
            <a:off x="3458737" y="1360448"/>
            <a:ext cx="52745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i="1" dirty="0"/>
              <a:t>You can choose a theme by clicking on the rectangle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930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8FBD0F-C8D4-44E6-ABB8-73226EB12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graphicEl>
                                              <a:dgm id="{3D8FBD0F-C8D4-44E6-ABB8-73226EB12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>
                                            <p:graphicEl>
                                              <a:dgm id="{3D8FBD0F-C8D4-44E6-ABB8-73226EB12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>
                                            <p:graphicEl>
                                              <a:dgm id="{3D8FBD0F-C8D4-44E6-ABB8-73226EB12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E34E28-EAB9-4FB0-9766-B6089D36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>
                                            <p:graphicEl>
                                              <a:dgm id="{FBE34E28-EAB9-4FB0-9766-B6089D36E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graphicEl>
                                              <a:dgm id="{FBE34E28-EAB9-4FB0-9766-B6089D36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graphicEl>
                                              <a:dgm id="{FBE34E28-EAB9-4FB0-9766-B6089D36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405933-2589-41F6-9621-6AA34FCB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>
                                            <p:graphicEl>
                                              <a:dgm id="{8F405933-2589-41F6-9621-6AA34FCBC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>
                                            <p:graphicEl>
                                              <a:dgm id="{8F405933-2589-41F6-9621-6AA34FCB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>
                                            <p:graphicEl>
                                              <a:dgm id="{8F405933-2589-41F6-9621-6AA34FCB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82F347-FC67-489A-8393-E5647728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>
                                            <p:graphicEl>
                                              <a:dgm id="{AC82F347-FC67-489A-8393-E5647728A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>
                                            <p:graphicEl>
                                              <a:dgm id="{AC82F347-FC67-489A-8393-E5647728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>
                                            <p:graphicEl>
                                              <a:dgm id="{AC82F347-FC67-489A-8393-E5647728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4711F-D817-4CC0-864B-FA8ED1142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>
                                            <p:graphicEl>
                                              <a:dgm id="{2AB4711F-D817-4CC0-864B-FA8ED1142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graphicEl>
                                              <a:dgm id="{2AB4711F-D817-4CC0-864B-FA8ED1142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graphicEl>
                                              <a:dgm id="{2AB4711F-D817-4CC0-864B-FA8ED1142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3A4F29-1B2E-404C-875C-0F3496B78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>
                                            <p:graphicEl>
                                              <a:dgm id="{703A4F29-1B2E-404C-875C-0F3496B78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>
                                            <p:graphicEl>
                                              <a:dgm id="{703A4F29-1B2E-404C-875C-0F3496B78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graphicEl>
                                              <a:dgm id="{703A4F29-1B2E-404C-875C-0F3496B78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4D4480-B4D6-4C64-842F-72F6F95F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>
                                            <p:graphicEl>
                                              <a:dgm id="{2A4D4480-B4D6-4C64-842F-72F6F95FE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>
                                            <p:graphicEl>
                                              <a:dgm id="{2A4D4480-B4D6-4C64-842F-72F6F95F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>
                                            <p:graphicEl>
                                              <a:dgm id="{2A4D4480-B4D6-4C64-842F-72F6F95F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Dgm bld="one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D581-16F0-4B9C-A14F-97DB1456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06" y="2091901"/>
            <a:ext cx="9947988" cy="4068245"/>
          </a:xfrm>
          <a:custGeom>
            <a:avLst/>
            <a:gdLst>
              <a:gd name="connsiteX0" fmla="*/ 0 w 9947988"/>
              <a:gd name="connsiteY0" fmla="*/ 2034123 h 4068245"/>
              <a:gd name="connsiteX1" fmla="*/ 4973994 w 9947988"/>
              <a:gd name="connsiteY1" fmla="*/ 0 h 4068245"/>
              <a:gd name="connsiteX2" fmla="*/ 9947988 w 9947988"/>
              <a:gd name="connsiteY2" fmla="*/ 2034123 h 4068245"/>
              <a:gd name="connsiteX3" fmla="*/ 4973994 w 9947988"/>
              <a:gd name="connsiteY3" fmla="*/ 4068246 h 4068245"/>
              <a:gd name="connsiteX4" fmla="*/ 0 w 9947988"/>
              <a:gd name="connsiteY4" fmla="*/ 2034123 h 406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7988" h="4068245" fill="none" extrusionOk="0">
                <a:moveTo>
                  <a:pt x="0" y="2034123"/>
                </a:moveTo>
                <a:cubicBezTo>
                  <a:pt x="105261" y="810662"/>
                  <a:pt x="2783046" y="36697"/>
                  <a:pt x="4973994" y="0"/>
                </a:cubicBezTo>
                <a:cubicBezTo>
                  <a:pt x="7773613" y="89838"/>
                  <a:pt x="9712596" y="905650"/>
                  <a:pt x="9947988" y="2034123"/>
                </a:cubicBezTo>
                <a:cubicBezTo>
                  <a:pt x="10521321" y="3240679"/>
                  <a:pt x="7313899" y="3882432"/>
                  <a:pt x="4973994" y="4068246"/>
                </a:cubicBezTo>
                <a:cubicBezTo>
                  <a:pt x="2049303" y="4121252"/>
                  <a:pt x="83166" y="3044799"/>
                  <a:pt x="0" y="2034123"/>
                </a:cubicBezTo>
                <a:close/>
              </a:path>
              <a:path w="9947988" h="4068245" stroke="0" extrusionOk="0">
                <a:moveTo>
                  <a:pt x="0" y="2034123"/>
                </a:moveTo>
                <a:cubicBezTo>
                  <a:pt x="-31450" y="965886"/>
                  <a:pt x="2143017" y="-34652"/>
                  <a:pt x="4973994" y="0"/>
                </a:cubicBezTo>
                <a:cubicBezTo>
                  <a:pt x="7959571" y="-35212"/>
                  <a:pt x="9799498" y="1181156"/>
                  <a:pt x="9947988" y="2034123"/>
                </a:cubicBezTo>
                <a:cubicBezTo>
                  <a:pt x="9298574" y="3374591"/>
                  <a:pt x="7466586" y="4369157"/>
                  <a:pt x="4973994" y="4068246"/>
                </a:cubicBezTo>
                <a:cubicBezTo>
                  <a:pt x="2504211" y="3888806"/>
                  <a:pt x="-277972" y="3221301"/>
                  <a:pt x="0" y="2034123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1"/>
                </a:solidFill>
              </a:rPr>
              <a:t>We are on social network almost every day.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/>
                </a:solidFill>
              </a:rPr>
              <a:t>Social networks generally bring us a lot of stress, so we should give them up sometimes to make us feel better.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/>
                </a:solidFill>
              </a:rPr>
              <a:t>Social media </a:t>
            </a:r>
            <a:r>
              <a:rPr lang="en-US" sz="2200" dirty="0">
                <a:solidFill>
                  <a:schemeClr val="tx1"/>
                </a:solidFill>
              </a:rPr>
              <a:t>have</a:t>
            </a:r>
            <a:r>
              <a:rPr lang="en-GB" sz="2200" dirty="0">
                <a:solidFill>
                  <a:schemeClr val="tx1"/>
                </a:solidFill>
              </a:rPr>
              <a:t> never </a:t>
            </a:r>
            <a:r>
              <a:rPr lang="cs-CZ" sz="2200" dirty="0" err="1">
                <a:solidFill>
                  <a:schemeClr val="tx1"/>
                </a:solidFill>
              </a:rPr>
              <a:t>recover</a:t>
            </a:r>
            <a:r>
              <a:rPr lang="en-GB" sz="2200" dirty="0">
                <a:solidFill>
                  <a:schemeClr val="tx1"/>
                </a:solidFill>
              </a:rPr>
              <a:t> personal contact.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B04F899-ACD7-4F2E-B64B-BC59EBD7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51708"/>
          </a:xfrm>
          <a:solidFill>
            <a:schemeClr val="accent2"/>
          </a:solidFill>
          <a:ln>
            <a:solidFill>
              <a:srgbClr val="DB6413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  <a:latin typeface="Candy Round BTN" panose="020F0604020102040306" pitchFamily="34" charset="0"/>
              </a:rPr>
              <a:t>SOCIAL NETWORK</a:t>
            </a:r>
          </a:p>
        </p:txBody>
      </p:sp>
      <p:sp>
        <p:nvSpPr>
          <p:cNvPr id="2" name="Tlačítko akce: Přejít domů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F0035D4-08CE-46D7-9A21-175034FDE1E1}"/>
              </a:ext>
            </a:extLst>
          </p:cNvPr>
          <p:cNvSpPr/>
          <p:nvPr/>
        </p:nvSpPr>
        <p:spPr>
          <a:xfrm>
            <a:off x="261256" y="6027365"/>
            <a:ext cx="886409" cy="569070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lačítko akce: Přejít vpřed nebo Dalš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E3198CA-D10D-4D49-991C-F74D92D15AB5}"/>
              </a:ext>
            </a:extLst>
          </p:cNvPr>
          <p:cNvSpPr/>
          <p:nvPr/>
        </p:nvSpPr>
        <p:spPr>
          <a:xfrm>
            <a:off x="10910595" y="6027365"/>
            <a:ext cx="886409" cy="56907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lačítko akce: Přejít zpět nebo Předchozí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6B4B9A-33BE-44D7-84C3-E1814B418746}"/>
              </a:ext>
            </a:extLst>
          </p:cNvPr>
          <p:cNvSpPr/>
          <p:nvPr/>
        </p:nvSpPr>
        <p:spPr>
          <a:xfrm>
            <a:off x="9834465" y="6027365"/>
            <a:ext cx="886409" cy="569070"/>
          </a:xfrm>
          <a:prstGeom prst="actionButtonBackPrevious">
            <a:avLst/>
          </a:prstGeom>
          <a:solidFill>
            <a:schemeClr val="accent2"/>
          </a:solidFill>
          <a:ln>
            <a:solidFill>
              <a:srgbClr val="DB6413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7090F8B-51FB-4EA6-8B77-040BEE5EA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8" t="-1120" r="37304" b="67057"/>
          <a:stretch/>
        </p:blipFill>
        <p:spPr bwMode="auto">
          <a:xfrm>
            <a:off x="1507489" y="1730829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68BDD94-5ACC-4879-A01F-0459CB273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34887" r="36712" b="31050"/>
          <a:stretch/>
        </p:blipFill>
        <p:spPr bwMode="auto">
          <a:xfrm>
            <a:off x="10277669" y="1887313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3D42197-705B-4FF8-A6C0-8870DA7CA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0" t="65362" r="37762" b="575"/>
          <a:stretch/>
        </p:blipFill>
        <p:spPr bwMode="auto">
          <a:xfrm rot="20959164">
            <a:off x="420083" y="2220303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9A3445F5-AC7A-434C-8F2C-B0B68F44E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-759" r="69560" b="66696"/>
          <a:stretch/>
        </p:blipFill>
        <p:spPr bwMode="auto">
          <a:xfrm rot="821776">
            <a:off x="10931886" y="2673394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7FCC466-1692-4827-B946-D54AFC0EF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30732" r="69894" b="35205"/>
          <a:stretch/>
        </p:blipFill>
        <p:spPr bwMode="auto">
          <a:xfrm>
            <a:off x="206828" y="3293805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CA398B2B-712B-4ACF-B59A-3CC926074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65528" r="70180" b="409"/>
          <a:stretch/>
        </p:blipFill>
        <p:spPr bwMode="auto">
          <a:xfrm rot="20912462">
            <a:off x="486384" y="4582490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7BB62D7E-D7EF-4629-849D-77977E2FE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32855" r="4670" b="33082"/>
          <a:stretch/>
        </p:blipFill>
        <p:spPr bwMode="auto">
          <a:xfrm rot="821776">
            <a:off x="11177400" y="3681979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874A37E-1DAC-423C-A77E-10EDE0FC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7" t="-65" r="4315" b="66002"/>
          <a:stretch/>
        </p:blipFill>
        <p:spPr bwMode="auto">
          <a:xfrm rot="21084715">
            <a:off x="10811657" y="4729417"/>
            <a:ext cx="843825" cy="10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ping with stress - The Clarion">
            <a:extLst>
              <a:ext uri="{FF2B5EF4-FFF2-40B4-BE49-F238E27FC236}">
                <a16:creationId xmlns:a16="http://schemas.microsoft.com/office/drawing/2014/main" id="{16E7DA83-739C-4E2C-9E3D-95705EE5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33">
            <a:off x="950558" y="5311980"/>
            <a:ext cx="3559419" cy="19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angout Icon #127462 - Free Icons Library">
            <a:extLst>
              <a:ext uri="{FF2B5EF4-FFF2-40B4-BE49-F238E27FC236}">
                <a16:creationId xmlns:a16="http://schemas.microsoft.com/office/drawing/2014/main" id="{76E54251-6A63-4472-8891-571B63D6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192">
            <a:off x="6801481" y="5241815"/>
            <a:ext cx="2225830" cy="22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nak násobení 4">
            <a:extLst>
              <a:ext uri="{FF2B5EF4-FFF2-40B4-BE49-F238E27FC236}">
                <a16:creationId xmlns:a16="http://schemas.microsoft.com/office/drawing/2014/main" id="{659BBEF7-3A15-4BD9-A7FF-5C1962D1B4FD}"/>
              </a:ext>
            </a:extLst>
          </p:cNvPr>
          <p:cNvSpPr/>
          <p:nvPr/>
        </p:nvSpPr>
        <p:spPr>
          <a:xfrm rot="21248436">
            <a:off x="5713984" y="5140922"/>
            <a:ext cx="4549942" cy="2455564"/>
          </a:xfrm>
          <a:prstGeom prst="mathMultiply">
            <a:avLst>
              <a:gd name="adj1" fmla="val 72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D581-16F0-4B9C-A14F-97DB1456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06" y="2313887"/>
            <a:ext cx="9947988" cy="3601616"/>
          </a:xfrm>
          <a:custGeom>
            <a:avLst/>
            <a:gdLst>
              <a:gd name="connsiteX0" fmla="*/ 0 w 9947988"/>
              <a:gd name="connsiteY0" fmla="*/ 1800808 h 3601616"/>
              <a:gd name="connsiteX1" fmla="*/ 4973994 w 9947988"/>
              <a:gd name="connsiteY1" fmla="*/ 0 h 3601616"/>
              <a:gd name="connsiteX2" fmla="*/ 9947988 w 9947988"/>
              <a:gd name="connsiteY2" fmla="*/ 1800808 h 3601616"/>
              <a:gd name="connsiteX3" fmla="*/ 4973994 w 9947988"/>
              <a:gd name="connsiteY3" fmla="*/ 3601616 h 3601616"/>
              <a:gd name="connsiteX4" fmla="*/ 0 w 9947988"/>
              <a:gd name="connsiteY4" fmla="*/ 1800808 h 3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7988" h="3601616" extrusionOk="0">
                <a:moveTo>
                  <a:pt x="0" y="1800808"/>
                </a:moveTo>
                <a:cubicBezTo>
                  <a:pt x="-26987" y="849100"/>
                  <a:pt x="2561917" y="-292530"/>
                  <a:pt x="4973994" y="0"/>
                </a:cubicBezTo>
                <a:cubicBezTo>
                  <a:pt x="7800065" y="112519"/>
                  <a:pt x="10064651" y="719958"/>
                  <a:pt x="9947988" y="1800808"/>
                </a:cubicBezTo>
                <a:cubicBezTo>
                  <a:pt x="9962795" y="2721250"/>
                  <a:pt x="8006626" y="3846779"/>
                  <a:pt x="4973994" y="3601616"/>
                </a:cubicBezTo>
                <a:cubicBezTo>
                  <a:pt x="2223043" y="3627267"/>
                  <a:pt x="-40410" y="2755649"/>
                  <a:pt x="0" y="180080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Experts found some people who were supposed to give up Facebook for a week.</a:t>
            </a:r>
            <a:endParaRPr lang="cs-CZ" sz="2200" dirty="0"/>
          </a:p>
          <a:p>
            <a:pPr marL="0" indent="0" algn="ctr">
              <a:buNone/>
            </a:pPr>
            <a:endParaRPr lang="cs-CZ" sz="2200" dirty="0"/>
          </a:p>
          <a:p>
            <a:pPr marL="0" indent="0" algn="ctr">
              <a:buNone/>
            </a:pPr>
            <a:r>
              <a:rPr lang="en-US" sz="2200" dirty="0"/>
              <a:t>All of them had reduced lower cortisol (stress hormone).</a:t>
            </a:r>
          </a:p>
          <a:p>
            <a:pPr marL="0" indent="0" algn="ctr">
              <a:buNone/>
            </a:pPr>
            <a:endParaRPr lang="cs-CZ" sz="2200" dirty="0"/>
          </a:p>
          <a:p>
            <a:pPr marL="0" indent="0" algn="ctr">
              <a:buNone/>
            </a:pPr>
            <a:r>
              <a:rPr lang="en-GB" sz="2200" dirty="0"/>
              <a:t>They also said their lives were </a:t>
            </a:r>
            <a:r>
              <a:rPr lang="cs-CZ" sz="2200" dirty="0" err="1"/>
              <a:t>happier</a:t>
            </a:r>
            <a:r>
              <a:rPr lang="en-GB" sz="2200" dirty="0"/>
              <a:t>.</a:t>
            </a:r>
            <a:endParaRPr lang="cs-CZ" sz="2200" dirty="0"/>
          </a:p>
        </p:txBody>
      </p:sp>
      <p:sp>
        <p:nvSpPr>
          <p:cNvPr id="4" name="Tlačítko akce: Přejít vpřed nebo Dalš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E3198CA-D10D-4D49-991C-F74D92D15AB5}"/>
              </a:ext>
            </a:extLst>
          </p:cNvPr>
          <p:cNvSpPr/>
          <p:nvPr/>
        </p:nvSpPr>
        <p:spPr>
          <a:xfrm>
            <a:off x="10910595" y="6027365"/>
            <a:ext cx="886409" cy="56907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BABFD7C-EC26-4BD4-98A5-447E0C1E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51708"/>
          </a:xfrm>
          <a:solidFill>
            <a:schemeClr val="accent2"/>
          </a:solidFill>
          <a:ln>
            <a:solidFill>
              <a:srgbClr val="DB641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  <a:latin typeface="Candy Round BTN" panose="020F0604020102040306" pitchFamily="34" charset="0"/>
              </a:rPr>
              <a:t>Experiment - SOCIAL NETWORK</a:t>
            </a:r>
          </a:p>
        </p:txBody>
      </p:sp>
      <p:sp>
        <p:nvSpPr>
          <p:cNvPr id="10" name="Tlačítko akce: Přejít zpět nebo Předchozí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8263B2-DFEB-4FD6-BABF-5BBECE972275}"/>
              </a:ext>
            </a:extLst>
          </p:cNvPr>
          <p:cNvSpPr/>
          <p:nvPr/>
        </p:nvSpPr>
        <p:spPr>
          <a:xfrm>
            <a:off x="9834465" y="6027365"/>
            <a:ext cx="886409" cy="569070"/>
          </a:xfrm>
          <a:prstGeom prst="actionButtonBackPrevious">
            <a:avLst/>
          </a:prstGeom>
          <a:solidFill>
            <a:schemeClr val="accent2"/>
          </a:solidFill>
          <a:ln>
            <a:solidFill>
              <a:srgbClr val="DB6413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lačítko akce: Přejít domů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252C3BC-DCF3-46A9-9EF1-F467A8719635}"/>
              </a:ext>
            </a:extLst>
          </p:cNvPr>
          <p:cNvSpPr/>
          <p:nvPr/>
        </p:nvSpPr>
        <p:spPr>
          <a:xfrm>
            <a:off x="261256" y="6027365"/>
            <a:ext cx="886409" cy="569070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625BE9D-E0D6-4A25-B9C0-2E1CDFE49D7B}"/>
              </a:ext>
            </a:extLst>
          </p:cNvPr>
          <p:cNvGrpSpPr/>
          <p:nvPr/>
        </p:nvGrpSpPr>
        <p:grpSpPr>
          <a:xfrm rot="1000789">
            <a:off x="9685433" y="3646243"/>
            <a:ext cx="1835359" cy="2193721"/>
            <a:chOff x="9914501" y="1716833"/>
            <a:chExt cx="1941246" cy="2320284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6B0DABB3-E7E9-46EA-AC56-BBE96479AE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" t="-759" r="69560" b="66696"/>
            <a:stretch/>
          </p:blipFill>
          <p:spPr bwMode="auto">
            <a:xfrm>
              <a:off x="9914501" y="1716833"/>
              <a:ext cx="1941246" cy="2320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ymbol zákazu 13">
              <a:extLst>
                <a:ext uri="{FF2B5EF4-FFF2-40B4-BE49-F238E27FC236}">
                  <a16:creationId xmlns:a16="http://schemas.microsoft.com/office/drawing/2014/main" id="{AE65DCF3-C69A-4F9A-8A8C-98A3607DAE5A}"/>
                </a:ext>
              </a:extLst>
            </p:cNvPr>
            <p:cNvSpPr/>
            <p:nvPr/>
          </p:nvSpPr>
          <p:spPr>
            <a:xfrm>
              <a:off x="10032343" y="2029421"/>
              <a:ext cx="1705561" cy="1705561"/>
            </a:xfrm>
            <a:prstGeom prst="noSmoking">
              <a:avLst>
                <a:gd name="adj" fmla="val 920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078" name="Picture 6" descr="Gallup: Pot support plummets in 2014 - Dr. Christian Thurstone">
            <a:extLst>
              <a:ext uri="{FF2B5EF4-FFF2-40B4-BE49-F238E27FC236}">
                <a16:creationId xmlns:a16="http://schemas.microsoft.com/office/drawing/2014/main" id="{D29E4EED-8292-48EE-BF1B-D237D802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4" y="3688332"/>
            <a:ext cx="2063262" cy="20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me of Happiness | Happier Souls">
            <a:extLst>
              <a:ext uri="{FF2B5EF4-FFF2-40B4-BE49-F238E27FC236}">
                <a16:creationId xmlns:a16="http://schemas.microsoft.com/office/drawing/2014/main" id="{AA1120B1-F986-4092-97F4-753F61FB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105">
            <a:off x="4954283" y="5123447"/>
            <a:ext cx="1867522" cy="18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D581-16F0-4B9C-A14F-97DB1456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409" y="2118049"/>
            <a:ext cx="9453465" cy="3778996"/>
          </a:xfrm>
          <a:custGeom>
            <a:avLst/>
            <a:gdLst>
              <a:gd name="connsiteX0" fmla="*/ 3401073 w 9453465"/>
              <a:gd name="connsiteY0" fmla="*/ 4176735 h 3778996"/>
              <a:gd name="connsiteX1" fmla="*/ 2800832 w 9453465"/>
              <a:gd name="connsiteY1" fmla="*/ 3615041 h 3778996"/>
              <a:gd name="connsiteX2" fmla="*/ 2535501 w 9453465"/>
              <a:gd name="connsiteY2" fmla="*/ 215301 h 3778996"/>
              <a:gd name="connsiteX3" fmla="*/ 5655376 w 9453465"/>
              <a:gd name="connsiteY3" fmla="*/ 36825 h 3778996"/>
              <a:gd name="connsiteX4" fmla="*/ 8579303 w 9453465"/>
              <a:gd name="connsiteY4" fmla="*/ 2984229 h 3778996"/>
              <a:gd name="connsiteX5" fmla="*/ 4558090 w 9453465"/>
              <a:gd name="connsiteY5" fmla="*/ 3777793 h 3778996"/>
              <a:gd name="connsiteX6" fmla="*/ 3401073 w 9453465"/>
              <a:gd name="connsiteY6" fmla="*/ 4176735 h 37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3465" h="3778996" extrusionOk="0">
                <a:moveTo>
                  <a:pt x="3401073" y="4176735"/>
                </a:moveTo>
                <a:cubicBezTo>
                  <a:pt x="3308687" y="4063666"/>
                  <a:pt x="3057944" y="3812808"/>
                  <a:pt x="2800832" y="3615041"/>
                </a:cubicBezTo>
                <a:cubicBezTo>
                  <a:pt x="-962745" y="3094118"/>
                  <a:pt x="-757216" y="1143547"/>
                  <a:pt x="2535501" y="215301"/>
                </a:cubicBezTo>
                <a:cubicBezTo>
                  <a:pt x="3495997" y="56597"/>
                  <a:pt x="4593157" y="-89240"/>
                  <a:pt x="5655376" y="36825"/>
                </a:cubicBezTo>
                <a:cubicBezTo>
                  <a:pt x="9024246" y="216187"/>
                  <a:pt x="10602155" y="1961880"/>
                  <a:pt x="8579303" y="2984229"/>
                </a:cubicBezTo>
                <a:cubicBezTo>
                  <a:pt x="7643117" y="3558234"/>
                  <a:pt x="6011783" y="3809727"/>
                  <a:pt x="4558090" y="3777793"/>
                </a:cubicBezTo>
                <a:cubicBezTo>
                  <a:pt x="4353234" y="3916725"/>
                  <a:pt x="3620754" y="4216374"/>
                  <a:pt x="3401073" y="417673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430037627">
                  <a:prstGeom prst="wedgeEllipseCallout">
                    <a:avLst>
                      <a:gd name="adj1" fmla="val -14023"/>
                      <a:gd name="adj2" fmla="val 6052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I take a break from social media sometimes, and I feel better, too. </a:t>
            </a:r>
            <a:endParaRPr lang="cs-CZ" sz="2200" dirty="0" smtClean="0"/>
          </a:p>
          <a:p>
            <a:pPr marL="0" indent="0" algn="ctr">
              <a:buNone/>
            </a:pPr>
            <a:r>
              <a:rPr lang="en-GB" sz="2200" dirty="0" smtClean="0"/>
              <a:t>It </a:t>
            </a:r>
            <a:r>
              <a:rPr lang="en-GB" sz="2200" dirty="0"/>
              <a:t>makes me prosecute more things than when I'm on social media all the time.</a:t>
            </a:r>
            <a:endParaRPr lang="cs-CZ" sz="2200" dirty="0"/>
          </a:p>
          <a:p>
            <a:pPr marL="0" indent="0" algn="ctr">
              <a:buNone/>
            </a:pPr>
            <a:r>
              <a:rPr lang="en-GB" sz="2200" dirty="0"/>
              <a:t>
Plus, I can fight over stupid things on social media. They're a bad influence on me.</a:t>
            </a:r>
            <a:endParaRPr lang="cs-CZ" sz="2200" dirty="0"/>
          </a:p>
          <a:p>
            <a:pPr marL="0" indent="0" algn="ctr">
              <a:buNone/>
            </a:pPr>
            <a:r>
              <a:rPr lang="en-GB" sz="2200" dirty="0"/>
              <a:t>
I'll spend at least four hours on my phone. And that's only on social media</a:t>
            </a:r>
            <a:r>
              <a:rPr lang="cs-CZ" sz="2200" dirty="0"/>
              <a:t>.</a:t>
            </a:r>
          </a:p>
        </p:txBody>
      </p:sp>
      <p:sp>
        <p:nvSpPr>
          <p:cNvPr id="5" name="Tlačítko akce: Přejít zpět nebo Předchozí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DBBFD5-67F5-49F6-84EB-5715B45D0294}"/>
              </a:ext>
            </a:extLst>
          </p:cNvPr>
          <p:cNvSpPr/>
          <p:nvPr/>
        </p:nvSpPr>
        <p:spPr>
          <a:xfrm>
            <a:off x="9834465" y="6027365"/>
            <a:ext cx="886409" cy="569070"/>
          </a:xfrm>
          <a:prstGeom prst="actionButtonBackPrevious">
            <a:avLst/>
          </a:prstGeom>
          <a:solidFill>
            <a:schemeClr val="accent2"/>
          </a:solidFill>
          <a:ln>
            <a:solidFill>
              <a:srgbClr val="DB6413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53799B0-5D7B-40E0-9088-C241F6F6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51708"/>
          </a:xfrm>
          <a:solidFill>
            <a:schemeClr val="accent2"/>
          </a:solidFill>
          <a:ln>
            <a:solidFill>
              <a:srgbClr val="DB641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  <a:latin typeface="Candy Round BTN" panose="020F0604020102040306" pitchFamily="34" charset="0"/>
              </a:rPr>
              <a:t>My </a:t>
            </a:r>
            <a:r>
              <a:rPr lang="cs-CZ" sz="6600" dirty="0" err="1">
                <a:solidFill>
                  <a:schemeClr val="bg1"/>
                </a:solidFill>
                <a:latin typeface="Candy Round BTN" panose="020F0604020102040306" pitchFamily="34" charset="0"/>
              </a:rPr>
              <a:t>opinion</a:t>
            </a:r>
            <a:r>
              <a:rPr lang="cs-CZ" sz="6600" dirty="0">
                <a:solidFill>
                  <a:schemeClr val="bg1"/>
                </a:solidFill>
                <a:latin typeface="Candy Round BTN" panose="020F0604020102040306" pitchFamily="34" charset="0"/>
              </a:rPr>
              <a:t> - SOCIAL NETWORK</a:t>
            </a:r>
          </a:p>
        </p:txBody>
      </p:sp>
      <p:sp>
        <p:nvSpPr>
          <p:cNvPr id="11" name="Tlačítko akce: Přejít vpřed nebo Další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070AE79-AC02-4822-9D84-F5797563E3A2}"/>
              </a:ext>
            </a:extLst>
          </p:cNvPr>
          <p:cNvSpPr/>
          <p:nvPr/>
        </p:nvSpPr>
        <p:spPr>
          <a:xfrm>
            <a:off x="10910595" y="6027365"/>
            <a:ext cx="886409" cy="56907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lačítko akce: Přejít domů 1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0013FCE-FDD2-4042-A595-05E90856435D}"/>
              </a:ext>
            </a:extLst>
          </p:cNvPr>
          <p:cNvSpPr/>
          <p:nvPr/>
        </p:nvSpPr>
        <p:spPr>
          <a:xfrm>
            <a:off x="261256" y="6027365"/>
            <a:ext cx="886409" cy="569070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5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D581-16F0-4B9C-A14F-97DB1456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  <a:custGeom>
            <a:avLst/>
            <a:gdLst>
              <a:gd name="connsiteX0" fmla="*/ 0 w 10515600"/>
              <a:gd name="connsiteY0" fmla="*/ 2175669 h 4351338"/>
              <a:gd name="connsiteX1" fmla="*/ 5257800 w 10515600"/>
              <a:gd name="connsiteY1" fmla="*/ 0 h 4351338"/>
              <a:gd name="connsiteX2" fmla="*/ 10515600 w 10515600"/>
              <a:gd name="connsiteY2" fmla="*/ 2175669 h 4351338"/>
              <a:gd name="connsiteX3" fmla="*/ 5257800 w 10515600"/>
              <a:gd name="connsiteY3" fmla="*/ 4351338 h 4351338"/>
              <a:gd name="connsiteX4" fmla="*/ 0 w 10515600"/>
              <a:gd name="connsiteY4" fmla="*/ 2175669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4351338" extrusionOk="0">
                <a:moveTo>
                  <a:pt x="0" y="2175669"/>
                </a:moveTo>
                <a:cubicBezTo>
                  <a:pt x="108909" y="1106387"/>
                  <a:pt x="1976010" y="245228"/>
                  <a:pt x="5257800" y="0"/>
                </a:cubicBezTo>
                <a:cubicBezTo>
                  <a:pt x="8038170" y="9166"/>
                  <a:pt x="10673674" y="1074144"/>
                  <a:pt x="10515600" y="2175669"/>
                </a:cubicBezTo>
                <a:cubicBezTo>
                  <a:pt x="10324447" y="3384570"/>
                  <a:pt x="8315516" y="4212409"/>
                  <a:pt x="5257800" y="4351338"/>
                </a:cubicBezTo>
                <a:cubicBezTo>
                  <a:pt x="2551152" y="4363697"/>
                  <a:pt x="140606" y="3226251"/>
                  <a:pt x="0" y="2175669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833266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We need to be available online all the time.</a:t>
            </a:r>
            <a:endParaRPr lang="cs-CZ" dirty="0"/>
          </a:p>
          <a:p>
            <a:pPr marL="0" indent="0" algn="ctr">
              <a:buNone/>
            </a:pPr>
            <a:r>
              <a:rPr lang="en-GB" dirty="0"/>
              <a:t>
Digital stress is</a:t>
            </a:r>
            <a:r>
              <a:rPr lang="cs-CZ" dirty="0"/>
              <a:t> </a:t>
            </a:r>
            <a:r>
              <a:rPr lang="cs-CZ" dirty="0" err="1"/>
              <a:t>probably</a:t>
            </a:r>
            <a:r>
              <a:rPr lang="en-GB" dirty="0"/>
              <a:t> </a:t>
            </a:r>
            <a:r>
              <a:rPr lang="en-US" dirty="0"/>
              <a:t>everywhere</a:t>
            </a:r>
            <a:r>
              <a:rPr lang="en-GB" dirty="0"/>
              <a:t> nowadays</a:t>
            </a:r>
            <a:r>
              <a:rPr lang="cs-CZ" dirty="0"/>
              <a:t>.</a:t>
            </a:r>
            <a:r>
              <a:rPr lang="en-GB" dirty="0"/>
              <a:t>
</a:t>
            </a:r>
            <a:endParaRPr lang="cs-CZ" dirty="0"/>
          </a:p>
          <a:p>
            <a:pPr marL="0" indent="0" algn="ctr">
              <a:buNone/>
            </a:pPr>
            <a:r>
              <a:rPr lang="en-GB" dirty="0"/>
              <a:t>When you post on forums, someone </a:t>
            </a:r>
            <a:r>
              <a:rPr lang="en-US" dirty="0"/>
              <a:t>can argue with us.</a:t>
            </a: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B04F899-ACD7-4F2E-B64B-BC59EBD7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C48170"/>
          </a:solidFill>
          <a:ln>
            <a:solidFill>
              <a:srgbClr val="BD715F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  <a:latin typeface="Candy Round BTN" panose="020F0604020102040306" pitchFamily="34" charset="0"/>
              </a:rPr>
              <a:t>DIGITAL STRESS</a:t>
            </a:r>
          </a:p>
        </p:txBody>
      </p:sp>
      <p:sp>
        <p:nvSpPr>
          <p:cNvPr id="4" name="Tlačítko akce: Přejít domů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FFFF83E-7464-4461-A90B-D8754D01FB1F}"/>
              </a:ext>
            </a:extLst>
          </p:cNvPr>
          <p:cNvSpPr/>
          <p:nvPr/>
        </p:nvSpPr>
        <p:spPr>
          <a:xfrm>
            <a:off x="261256" y="6027365"/>
            <a:ext cx="886409" cy="569070"/>
          </a:xfrm>
          <a:prstGeom prst="actionButtonHome">
            <a:avLst/>
          </a:prstGeom>
          <a:solidFill>
            <a:srgbClr val="C48170"/>
          </a:solidFill>
          <a:ln>
            <a:solidFill>
              <a:srgbClr val="BD715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lačítko akce: Přejít zpět nebo Předchozí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EDC34B-6652-4A39-8347-22BCE7ED56BF}"/>
              </a:ext>
            </a:extLst>
          </p:cNvPr>
          <p:cNvSpPr/>
          <p:nvPr/>
        </p:nvSpPr>
        <p:spPr>
          <a:xfrm>
            <a:off x="9735714" y="6027365"/>
            <a:ext cx="886409" cy="569070"/>
          </a:xfrm>
          <a:prstGeom prst="actionButtonBackPrevious">
            <a:avLst/>
          </a:prstGeom>
          <a:solidFill>
            <a:srgbClr val="C48170"/>
          </a:solidFill>
          <a:ln>
            <a:solidFill>
              <a:srgbClr val="BD715F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lačítko akce: Přejít vpřed nebo Další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73B4FE2-DD29-48AF-9387-20A7EF985781}"/>
              </a:ext>
            </a:extLst>
          </p:cNvPr>
          <p:cNvSpPr/>
          <p:nvPr/>
        </p:nvSpPr>
        <p:spPr>
          <a:xfrm>
            <a:off x="10910595" y="6027365"/>
            <a:ext cx="886409" cy="569070"/>
          </a:xfrm>
          <a:prstGeom prst="actionButtonForwardNext">
            <a:avLst/>
          </a:prstGeom>
          <a:solidFill>
            <a:srgbClr val="C48170"/>
          </a:solidFill>
          <a:ln>
            <a:solidFill>
              <a:srgbClr val="BD7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Česko / slovenská komunita Condora • Zobrazenie témy - 24/7  VirtualSoaring.eu &amp; CondorWorld.eu">
            <a:extLst>
              <a:ext uri="{FF2B5EF4-FFF2-40B4-BE49-F238E27FC236}">
                <a16:creationId xmlns:a16="http://schemas.microsoft.com/office/drawing/2014/main" id="{3B0CF9B2-2B0E-45E2-8FBF-6AFA8910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57">
            <a:off x="9578069" y="1863353"/>
            <a:ext cx="2352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lming Down after an Argument - Wellness - For Staff and Faculty -  University of Saskatchewan">
            <a:extLst>
              <a:ext uri="{FF2B5EF4-FFF2-40B4-BE49-F238E27FC236}">
                <a16:creationId xmlns:a16="http://schemas.microsoft.com/office/drawing/2014/main" id="{2826E7D9-BF04-4361-B84B-95FB873B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53" y="2390775"/>
            <a:ext cx="41529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✓ Web carcass global industry pictogram and Everywhere seal stamp. Blue  vector rounded textured seal stamp with Everywhere caption. premium vector  in Adobe Illustrator ai ( .ai ) format, Encapsulated PostScript eps ( .eps  ) format">
            <a:extLst>
              <a:ext uri="{FF2B5EF4-FFF2-40B4-BE49-F238E27FC236}">
                <a16:creationId xmlns:a16="http://schemas.microsoft.com/office/drawing/2014/main" id="{EF5171AD-8D91-4EDE-B3CA-FCD5FDEA1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93" b="89916" l="50391" r="95020">
                        <a14:foregroundMark x1="52344" y1="65336" x2="52148" y2="53571"/>
                        <a14:foregroundMark x1="52148" y1="53571" x2="54297" y2="53151"/>
                        <a14:foregroundMark x1="52832" y1="52941" x2="50391" y2="51050"/>
                        <a14:foregroundMark x1="50391" y1="51050" x2="50781" y2="49370"/>
                        <a14:foregroundMark x1="64941" y1="80672" x2="77441" y2="88655"/>
                        <a14:foregroundMark x1="77441" y1="88655" x2="79199" y2="86345"/>
                        <a14:foregroundMark x1="79102" y1="87815" x2="71973" y2="86975"/>
                        <a14:foregroundMark x1="71973" y1="86975" x2="70117" y2="84874"/>
                        <a14:foregroundMark x1="66895" y1="11975" x2="76367" y2="8403"/>
                        <a14:foregroundMark x1="94043" y1="35924" x2="94824" y2="41597"/>
                        <a14:foregroundMark x1="94824" y1="41597" x2="95020" y2="48109"/>
                        <a14:foregroundMark x1="91504" y1="52521" x2="91797" y2="59244"/>
                        <a14:foregroundMark x1="91797" y1="59244" x2="91602" y2="61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15"/>
          <a:stretch/>
        </p:blipFill>
        <p:spPr bwMode="auto">
          <a:xfrm rot="858696">
            <a:off x="3735426" y="5341364"/>
            <a:ext cx="1560908" cy="13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D581-16F0-4B9C-A14F-97DB1456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" y="2095445"/>
            <a:ext cx="10347960" cy="3931920"/>
          </a:xfrm>
          <a:custGeom>
            <a:avLst/>
            <a:gdLst>
              <a:gd name="connsiteX0" fmla="*/ 0 w 10347960"/>
              <a:gd name="connsiteY0" fmla="*/ 1965960 h 3931920"/>
              <a:gd name="connsiteX1" fmla="*/ 5173980 w 10347960"/>
              <a:gd name="connsiteY1" fmla="*/ 0 h 3931920"/>
              <a:gd name="connsiteX2" fmla="*/ 10347960 w 10347960"/>
              <a:gd name="connsiteY2" fmla="*/ 1965960 h 3931920"/>
              <a:gd name="connsiteX3" fmla="*/ 5173980 w 10347960"/>
              <a:gd name="connsiteY3" fmla="*/ 3931920 h 3931920"/>
              <a:gd name="connsiteX4" fmla="*/ 0 w 10347960"/>
              <a:gd name="connsiteY4" fmla="*/ 196596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7960" h="3931920" extrusionOk="0">
                <a:moveTo>
                  <a:pt x="0" y="1965960"/>
                </a:moveTo>
                <a:cubicBezTo>
                  <a:pt x="-86739" y="1067431"/>
                  <a:pt x="2315817" y="318503"/>
                  <a:pt x="5173980" y="0"/>
                </a:cubicBezTo>
                <a:cubicBezTo>
                  <a:pt x="8116556" y="165361"/>
                  <a:pt x="10339938" y="1005643"/>
                  <a:pt x="10347960" y="1965960"/>
                </a:cubicBezTo>
                <a:cubicBezTo>
                  <a:pt x="10555685" y="2875484"/>
                  <a:pt x="7903581" y="4340881"/>
                  <a:pt x="5173980" y="3931920"/>
                </a:cubicBezTo>
                <a:cubicBezTo>
                  <a:pt x="2314763" y="4072462"/>
                  <a:pt x="-24761" y="2948577"/>
                  <a:pt x="0" y="196596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8834202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3800" dirty="0"/>
              <a:t>Nowadays, there are a lot of people who depend on digital technologies.</a:t>
            </a:r>
            <a:endParaRPr lang="cs-CZ" sz="3800" dirty="0"/>
          </a:p>
          <a:p>
            <a:pPr marL="0" indent="0" algn="ctr">
              <a:buNone/>
            </a:pPr>
            <a:r>
              <a:rPr lang="en-GB" sz="3800" dirty="0"/>
              <a:t>
Children who easily become dependent on a computer are most at risk.</a:t>
            </a:r>
            <a:endParaRPr lang="cs-CZ" sz="3800" dirty="0"/>
          </a:p>
          <a:p>
            <a:pPr marL="0" indent="0" algn="ctr">
              <a:buNone/>
            </a:pPr>
            <a:r>
              <a:rPr lang="en-GB" sz="3800" dirty="0"/>
              <a:t>
This then affects their </a:t>
            </a:r>
            <a:r>
              <a:rPr lang="cs-CZ" sz="3800" dirty="0" err="1"/>
              <a:t>mentally</a:t>
            </a:r>
            <a:r>
              <a:rPr lang="cs-CZ" sz="3800" dirty="0"/>
              <a:t> </a:t>
            </a:r>
            <a:r>
              <a:rPr lang="cs-CZ" sz="3800" dirty="0" err="1"/>
              <a:t>health</a:t>
            </a:r>
            <a:r>
              <a:rPr lang="en-GB" sz="3800" dirty="0"/>
              <a:t>, and when they're not at the computer for a long time, they're depressed.</a:t>
            </a:r>
            <a:endParaRPr lang="cs-CZ" dirty="0"/>
          </a:p>
        </p:txBody>
      </p:sp>
      <p:sp>
        <p:nvSpPr>
          <p:cNvPr id="4" name="Tlačítko akce: Přejít domů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B0F5BF-8437-40CF-B641-9000691C8FA2}"/>
              </a:ext>
            </a:extLst>
          </p:cNvPr>
          <p:cNvSpPr/>
          <p:nvPr/>
        </p:nvSpPr>
        <p:spPr>
          <a:xfrm>
            <a:off x="261256" y="6027365"/>
            <a:ext cx="886409" cy="569070"/>
          </a:xfrm>
          <a:prstGeom prst="actionButtonHome">
            <a:avLst/>
          </a:prstGeom>
          <a:solidFill>
            <a:srgbClr val="A5A5A5"/>
          </a:solidFill>
          <a:ln>
            <a:solidFill>
              <a:srgbClr val="86868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F8AE24-E46D-4E11-A5B6-9D196194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A5A5A5"/>
          </a:solidFill>
          <a:ln>
            <a:solidFill>
              <a:srgbClr val="868686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  <a:latin typeface="Candy Round BTN" panose="020F0604020102040306" pitchFamily="34" charset="0"/>
              </a:rPr>
              <a:t>DIGITAL TECHNOLOGY</a:t>
            </a:r>
          </a:p>
        </p:txBody>
      </p:sp>
      <p:sp>
        <p:nvSpPr>
          <p:cNvPr id="8" name="Tlačítko akce: Přejít zpět nebo Předchozí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7F6F91C-61DA-44F0-B434-C88BBC9AC145}"/>
              </a:ext>
            </a:extLst>
          </p:cNvPr>
          <p:cNvSpPr/>
          <p:nvPr/>
        </p:nvSpPr>
        <p:spPr>
          <a:xfrm>
            <a:off x="9735714" y="6027365"/>
            <a:ext cx="886409" cy="569070"/>
          </a:xfrm>
          <a:prstGeom prst="actionButtonBackPrevious">
            <a:avLst/>
          </a:prstGeom>
          <a:solidFill>
            <a:srgbClr val="A5A5A5"/>
          </a:solidFill>
          <a:ln>
            <a:solidFill>
              <a:srgbClr val="868686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lačítko akce: Přejít vpřed nebo Další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62108F-B560-42A4-904B-6B79E6CC1781}"/>
              </a:ext>
            </a:extLst>
          </p:cNvPr>
          <p:cNvSpPr/>
          <p:nvPr/>
        </p:nvSpPr>
        <p:spPr>
          <a:xfrm>
            <a:off x="10910595" y="6027365"/>
            <a:ext cx="886409" cy="569070"/>
          </a:xfrm>
          <a:prstGeom prst="actionButtonForwardNext">
            <a:avLst/>
          </a:prstGeom>
          <a:solidFill>
            <a:srgbClr val="A5A5A5"/>
          </a:solidFill>
          <a:ln>
            <a:solidFill>
              <a:srgbClr val="86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My Diary....My Thoughts: Are we too dependent on computers?">
            <a:extLst>
              <a:ext uri="{FF2B5EF4-FFF2-40B4-BE49-F238E27FC236}">
                <a16:creationId xmlns:a16="http://schemas.microsoft.com/office/drawing/2014/main" id="{726FE8A3-7F81-4683-B898-4AB439BB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04" y="3070785"/>
            <a:ext cx="1375582" cy="17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ve Computer Clipart">
            <a:extLst>
              <a:ext uri="{FF2B5EF4-FFF2-40B4-BE49-F238E27FC236}">
                <a16:creationId xmlns:a16="http://schemas.microsoft.com/office/drawing/2014/main" id="{FE898751-8F67-403C-8714-3CCFECFD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6" y="1861130"/>
            <a:ext cx="2381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D581-16F0-4B9C-A14F-97DB1456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hlinkClick r:id="rId2"/>
              </a:rPr>
              <a:t>https://www.whitmoreschool.org/wp-content/uploads/2017/03/frustrated.jpg</a:t>
            </a:r>
            <a:endParaRPr lang="cs-CZ" dirty="0"/>
          </a:p>
          <a:p>
            <a:r>
              <a:rPr lang="cs-CZ" dirty="0">
                <a:hlinkClick r:id="rId3"/>
              </a:rPr>
              <a:t>https://www.idnes.cz/onadnes/zdravi/deprese-socialni-site-facebook-instagram-twitter.A180605_091735_zdravi_job</a:t>
            </a:r>
            <a:endParaRPr lang="cs-CZ" dirty="0"/>
          </a:p>
          <a:p>
            <a:r>
              <a:rPr lang="cs-CZ" dirty="0">
                <a:hlinkClick r:id="rId4"/>
              </a:rPr>
              <a:t>https://re-life.cz/novinky/digitalni-stres-novy-fenomen-dneska/</a:t>
            </a:r>
            <a:endParaRPr lang="cs-CZ" dirty="0"/>
          </a:p>
          <a:p>
            <a:r>
              <a:rPr lang="cs-CZ" dirty="0">
                <a:hlinkClick r:id="rId5"/>
              </a:rPr>
              <a:t>https://refresher.cz/53152-Lide-pouzivajici-Facebook-jsou-vice-ve-stresu-Nejvetsi-socialni-sit-si-bere-svoji-dan</a:t>
            </a:r>
            <a:endParaRPr lang="cs-CZ" dirty="0"/>
          </a:p>
          <a:p>
            <a:r>
              <a:rPr lang="cs-CZ" dirty="0">
                <a:hlinkClick r:id="rId6"/>
              </a:rPr>
              <a:t>https://www.rizeniskoly.cz/cz/aktuality/digitalni-technologie-mohou-za-stres-i-odcizeni-nejohrozenejsi-jsou-deti-rika-psycholozka.a-3141.html</a:t>
            </a:r>
            <a:endParaRPr lang="cs-CZ" dirty="0"/>
          </a:p>
          <a:p>
            <a:r>
              <a:rPr lang="cs-CZ" dirty="0">
                <a:hlinkClick r:id="rId7"/>
              </a:rPr>
              <a:t>https://brandslogo.net/wp-content/uploads/2018/03/social-network-logo-vector.png</a:t>
            </a:r>
            <a:endParaRPr lang="cs-CZ" dirty="0"/>
          </a:p>
          <a:p>
            <a:r>
              <a:rPr lang="cs-CZ" dirty="0">
                <a:hlinkClick r:id="rId8"/>
              </a:rPr>
              <a:t>https://www.theonlineclarion.com/wp-content/uploads/2021/04/Stress1.png</a:t>
            </a:r>
            <a:endParaRPr lang="cs-CZ" dirty="0"/>
          </a:p>
          <a:p>
            <a:r>
              <a:rPr lang="cs-CZ" dirty="0">
                <a:hlinkClick r:id="rId9"/>
              </a:rPr>
              <a:t>https://drthurstone.com/wp-content/uploads/2014/11/arrow.png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B04F899-ACD7-4F2E-B64B-BC59EBD7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latin typeface="Candy Round BTN" panose="020F0604020102040306" pitchFamily="34" charset="0"/>
              </a:rPr>
              <a:t>SOURCES</a:t>
            </a:r>
          </a:p>
        </p:txBody>
      </p:sp>
      <p:sp>
        <p:nvSpPr>
          <p:cNvPr id="4" name="Tlačítko akce: Přejít vpřed nebo Další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0E937C2-588C-4CCE-B85E-A6D5385F1B5D}"/>
              </a:ext>
            </a:extLst>
          </p:cNvPr>
          <p:cNvSpPr/>
          <p:nvPr/>
        </p:nvSpPr>
        <p:spPr>
          <a:xfrm>
            <a:off x="10910595" y="6027365"/>
            <a:ext cx="886409" cy="569070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lačítko akce: Přejít zpět nebo Předchozí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4C34D7B-F712-47D9-867C-1B19113E5218}"/>
              </a:ext>
            </a:extLst>
          </p:cNvPr>
          <p:cNvSpPr/>
          <p:nvPr/>
        </p:nvSpPr>
        <p:spPr>
          <a:xfrm>
            <a:off x="9735714" y="6027365"/>
            <a:ext cx="886409" cy="569070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418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DC074FAD239340A9C8EDBB248C598B" ma:contentTypeVersion="7" ma:contentTypeDescription="Vytvoří nový dokument" ma:contentTypeScope="" ma:versionID="5718a2c758abdf7799ef64de5df117ec">
  <xsd:schema xmlns:xsd="http://www.w3.org/2001/XMLSchema" xmlns:xs="http://www.w3.org/2001/XMLSchema" xmlns:p="http://schemas.microsoft.com/office/2006/metadata/properties" xmlns:ns2="0c36de1d-113b-4f03-87f0-5f3befa27207" targetNamespace="http://schemas.microsoft.com/office/2006/metadata/properties" ma:root="true" ma:fieldsID="03326aa934101bfff3438e5fa1932bc5" ns2:_="">
    <xsd:import namespace="0c36de1d-113b-4f03-87f0-5f3befa27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6de1d-113b-4f03-87f0-5f3befa27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768EF-DB07-4BF9-80DC-E13F78BC1D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824EF9-E67F-4900-B7ED-D5C75CBEB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4223C-F8FB-458E-A63C-7903A27A0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6de1d-113b-4f03-87f0-5f3befa272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330</Words>
  <Application>Microsoft Office PowerPoint</Application>
  <PresentationFormat>Širokoúhlá obrazovka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Avenir Next LT Pro Light</vt:lpstr>
      <vt:lpstr>Calibri</vt:lpstr>
      <vt:lpstr>Calibri Light</vt:lpstr>
      <vt:lpstr>Candy Round BTN</vt:lpstr>
      <vt:lpstr>Motiv Office</vt:lpstr>
      <vt:lpstr>Online stress</vt:lpstr>
      <vt:lpstr>LEGEND</vt:lpstr>
      <vt:lpstr>ONLINE STRESS</vt:lpstr>
      <vt:lpstr>SOCIAL NETWORK</vt:lpstr>
      <vt:lpstr>Experiment - SOCIAL NETWORK</vt:lpstr>
      <vt:lpstr>My opinion - SOCIAL NETWORK</vt:lpstr>
      <vt:lpstr>DIGITAL STRESS</vt:lpstr>
      <vt:lpstr>DIGITAL TECHNOLOGY</vt:lpstr>
      <vt:lpstr>SOURCES</vt:lpstr>
      <vt:lpstr>SOURCES</vt:lpstr>
      <vt:lpstr>ONLINE STRESS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stress</dc:title>
  <dc:creator>Týna 0320</dc:creator>
  <cp:lastModifiedBy>Petra Balijova</cp:lastModifiedBy>
  <cp:revision>31</cp:revision>
  <dcterms:created xsi:type="dcterms:W3CDTF">2021-05-17T16:01:10Z</dcterms:created>
  <dcterms:modified xsi:type="dcterms:W3CDTF">2021-06-02T06:42:41Z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0x010100C0DC074FAD239340A9C8EDBB248C598B</vt:lpwstr>
  </property>
</Properties>
</file>