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76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graham_hill_less_stuff_more_happiness#t-6528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717074"/>
            <a:ext cx="8991600" cy="1802674"/>
          </a:xfrm>
        </p:spPr>
        <p:txBody>
          <a:bodyPr>
            <a:normAutofit/>
          </a:bodyPr>
          <a:lstStyle/>
          <a:p>
            <a:r>
              <a:rPr lang="lt-LT" dirty="0" smtClean="0"/>
              <a:t>Reduce? Reuse? Recycle?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sz="2700" dirty="0" smtClean="0"/>
              <a:t>A lesson on minimalism</a:t>
            </a:r>
            <a:endParaRPr lang="lt-LT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5159828"/>
            <a:ext cx="6801612" cy="1397725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chemeClr val="bg1"/>
                </a:solidFill>
              </a:rPr>
              <a:t>b</a:t>
            </a:r>
            <a:r>
              <a:rPr lang="lt-LT" dirty="0" smtClean="0">
                <a:solidFill>
                  <a:schemeClr val="bg1"/>
                </a:solidFill>
              </a:rPr>
              <a:t>y</a:t>
            </a:r>
          </a:p>
          <a:p>
            <a:r>
              <a:rPr lang="lt-LT" dirty="0" smtClean="0">
                <a:solidFill>
                  <a:schemeClr val="bg1"/>
                </a:solidFill>
              </a:rPr>
              <a:t>Rita Lamokovskienė</a:t>
            </a:r>
          </a:p>
          <a:p>
            <a:r>
              <a:rPr lang="lt-LT" dirty="0" smtClean="0">
                <a:solidFill>
                  <a:schemeClr val="bg1"/>
                </a:solidFill>
              </a:rPr>
              <a:t>2021 November</a:t>
            </a: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17" y="56193"/>
            <a:ext cx="2170611" cy="2170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56193"/>
            <a:ext cx="2381250" cy="21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7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http://www.globalstewards.org/ecotips.htm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There are MORE tips to EXPLORE</a:t>
            </a:r>
            <a:r>
              <a:rPr lang="lt-LT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lt-L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7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„Less stuff, More Happiness“</a:t>
            </a:r>
            <a:endParaRPr lang="lt-L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635889"/>
            <a:ext cx="4816475" cy="358622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9879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What are your ECO rules???</a:t>
            </a:r>
            <a:endParaRPr lang="lt-L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59" y="1136469"/>
            <a:ext cx="5316549" cy="54316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8791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249024"/>
            <a:ext cx="9287691" cy="635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3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54034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Watching a video</a:t>
            </a:r>
            <a:br>
              <a:rPr lang="lt-LT" dirty="0" smtClean="0"/>
            </a:br>
            <a:r>
              <a:rPr lang="lt-LT" dirty="0" smtClean="0"/>
              <a:t>„Less stuff, more Happiness“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120794"/>
          </a:xfrm>
        </p:spPr>
        <p:txBody>
          <a:bodyPr>
            <a:normAutofit/>
          </a:bodyPr>
          <a:lstStyle/>
          <a:p>
            <a:r>
              <a:rPr lang="lt-LT" sz="2800" dirty="0">
                <a:hlinkClick r:id="rId2"/>
              </a:rPr>
              <a:t>https://</a:t>
            </a:r>
            <a:r>
              <a:rPr lang="lt-LT" sz="2800" dirty="0" smtClean="0">
                <a:hlinkClick r:id="rId2"/>
              </a:rPr>
              <a:t>www.ted.com/talks/graham_hill_less_stuff_more_happiness#t-6528</a:t>
            </a:r>
            <a:endParaRPr lang="lt-LT" sz="2800" dirty="0" smtClean="0"/>
          </a:p>
          <a:p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96100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Think and take some notes...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1" y="2638697"/>
            <a:ext cx="8828363" cy="3754158"/>
          </a:xfrm>
        </p:spPr>
      </p:pic>
    </p:spTree>
    <p:extLst>
      <p:ext uri="{BB962C8B-B14F-4D97-AF65-F5344CB8AC3E}">
        <p14:creationId xmlns:p14="http://schemas.microsoft.com/office/powerpoint/2010/main" val="35545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645" y="418012"/>
            <a:ext cx="9906024" cy="58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1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470263"/>
            <a:ext cx="7866453" cy="630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3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1031966"/>
            <a:ext cx="8991600" cy="2207623"/>
          </a:xfrm>
        </p:spPr>
        <p:txBody>
          <a:bodyPr/>
          <a:lstStyle/>
          <a:p>
            <a:r>
              <a:rPr lang="lt-LT" dirty="0" smtClean="0"/>
              <a:t>What would you put in the box???</a:t>
            </a:r>
            <a:endParaRPr lang="lt-L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262" y="3681489"/>
            <a:ext cx="3631475" cy="294173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5414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The Aim of the lesson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lt-LT" sz="2400" dirty="0" smtClean="0">
                <a:solidFill>
                  <a:schemeClr val="tx1"/>
                </a:solidFill>
              </a:rPr>
              <a:t>To analyze and understand the concept of </a:t>
            </a:r>
            <a:r>
              <a:rPr lang="lt-LT" sz="2400" b="1" dirty="0" smtClean="0">
                <a:solidFill>
                  <a:schemeClr val="tx1"/>
                </a:solidFill>
              </a:rPr>
              <a:t>minimalism</a:t>
            </a:r>
            <a:r>
              <a:rPr lang="lt-LT" sz="2400" dirty="0" smtClean="0">
                <a:solidFill>
                  <a:schemeClr val="tx1"/>
                </a:solidFill>
              </a:rPr>
              <a:t> better by taking into account </a:t>
            </a:r>
            <a:r>
              <a:rPr lang="lt-LT" sz="2400" b="1" dirty="0" smtClean="0">
                <a:solidFill>
                  <a:schemeClr val="tx1"/>
                </a:solidFill>
              </a:rPr>
              <a:t>a real life actions </a:t>
            </a:r>
            <a:r>
              <a:rPr lang="lt-LT" sz="2400" dirty="0" smtClean="0">
                <a:solidFill>
                  <a:schemeClr val="tx1"/>
                </a:solidFill>
              </a:rPr>
              <a:t>of using less by </a:t>
            </a:r>
            <a:r>
              <a:rPr lang="lt-LT" sz="2400" b="1" dirty="0" smtClean="0">
                <a:solidFill>
                  <a:schemeClr val="tx1"/>
                </a:solidFill>
              </a:rPr>
              <a:t>reducing, reusing or recycling.</a:t>
            </a: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726" y="1397726"/>
            <a:ext cx="4591594" cy="459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22959"/>
            <a:ext cx="8991600" cy="4794587"/>
          </a:xfrm>
        </p:spPr>
        <p:txBody>
          <a:bodyPr>
            <a:normAutofit/>
          </a:bodyPr>
          <a:lstStyle/>
          <a:p>
            <a:r>
              <a:rPr lang="en-US" b="1" dirty="0"/>
              <a:t>Minimalism</a:t>
            </a:r>
            <a:r>
              <a:rPr lang="en-US" dirty="0"/>
              <a:t> is about avoiding the unnecessary , it's about </a:t>
            </a:r>
            <a:r>
              <a:rPr lang="en-US" u="sng" dirty="0"/>
              <a:t>simplicity</a:t>
            </a:r>
            <a:r>
              <a:rPr lang="en-US" dirty="0"/>
              <a:t>, </a:t>
            </a:r>
            <a:r>
              <a:rPr lang="en-US" u="sng" dirty="0"/>
              <a:t>utility</a:t>
            </a:r>
            <a:r>
              <a:rPr lang="en-US" dirty="0"/>
              <a:t> and </a:t>
            </a:r>
            <a:r>
              <a:rPr lang="en-US" u="sng" dirty="0"/>
              <a:t>elegance</a:t>
            </a:r>
            <a:r>
              <a:rPr lang="en-US" dirty="0" smtClean="0"/>
              <a:t>.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en-US" dirty="0" smtClean="0"/>
              <a:t> </a:t>
            </a:r>
            <a:r>
              <a:rPr lang="en-US" dirty="0"/>
              <a:t>It's all about “LESS IS MORE” in terms of </a:t>
            </a:r>
            <a:r>
              <a:rPr lang="en-US" b="1" dirty="0"/>
              <a:t>embracing the most of fewer things</a:t>
            </a:r>
            <a:r>
              <a:rPr lang="en-US" dirty="0"/>
              <a:t>.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2695194" y="5617547"/>
            <a:ext cx="6801612" cy="365242"/>
          </a:xfrm>
        </p:spPr>
        <p:txBody>
          <a:bodyPr>
            <a:normAutofit fontScale="92500" lnSpcReduction="10000"/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0275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757646"/>
            <a:ext cx="8991600" cy="159366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do on a daily basis to become more </a:t>
            </a:r>
            <a:r>
              <a:rPr lang="lt-LT" dirty="0" smtClean="0"/>
              <a:t>Minimalistic and </a:t>
            </a:r>
            <a:r>
              <a:rPr lang="en-US" dirty="0" smtClean="0"/>
              <a:t>Eco- </a:t>
            </a:r>
            <a:r>
              <a:rPr lang="en-US" dirty="0"/>
              <a:t>Friendly?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97725" y="2651760"/>
            <a:ext cx="9287691" cy="372291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Simplify: </a:t>
            </a:r>
            <a:endParaRPr lang="lt-LT" sz="3200" b="1" dirty="0" smtClean="0">
              <a:solidFill>
                <a:schemeClr val="bg1"/>
              </a:solidFill>
            </a:endParaRPr>
          </a:p>
          <a:p>
            <a:r>
              <a:rPr lang="en-US" sz="3200" dirty="0" smtClean="0"/>
              <a:t>Simplify </a:t>
            </a:r>
            <a:r>
              <a:rPr lang="en-US" sz="3200" dirty="0"/>
              <a:t>your life as much as possible. </a:t>
            </a:r>
            <a:endParaRPr lang="lt-LT" sz="3200" dirty="0" smtClean="0"/>
          </a:p>
          <a:p>
            <a:r>
              <a:rPr lang="en-US" sz="3200" dirty="0" smtClean="0"/>
              <a:t>Only </a:t>
            </a:r>
            <a:r>
              <a:rPr lang="en-US" sz="3200" dirty="0"/>
              <a:t>keep belongings that you use/enjoy on a regular basis. </a:t>
            </a:r>
            <a:endParaRPr lang="lt-LT" sz="3200" dirty="0" smtClean="0"/>
          </a:p>
          <a:p>
            <a:r>
              <a:rPr lang="en-US" sz="3200" dirty="0" smtClean="0"/>
              <a:t>By </a:t>
            </a:r>
            <a:r>
              <a:rPr lang="en-US" sz="3200" dirty="0"/>
              <a:t>making the effort to reduce what you own, you will naturally purchase less/create less waste in the future.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253952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88720"/>
            <a:ext cx="8991600" cy="2843944"/>
          </a:xfrm>
        </p:spPr>
        <p:txBody>
          <a:bodyPr>
            <a:normAutofit/>
          </a:bodyPr>
          <a:lstStyle/>
          <a:p>
            <a:r>
              <a:rPr lang="en-US" b="1" dirty="0"/>
              <a:t>Reduce Purchases</a:t>
            </a:r>
            <a:r>
              <a:rPr lang="en-US" dirty="0"/>
              <a:t>: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en-US" dirty="0" smtClean="0"/>
              <a:t>In </a:t>
            </a:r>
            <a:r>
              <a:rPr lang="en-US" dirty="0"/>
              <a:t>general, think before you buy any product - do you really need it? 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2218152"/>
          </a:xfrm>
        </p:spPr>
        <p:txBody>
          <a:bodyPr>
            <a:normAutofit/>
          </a:bodyPr>
          <a:lstStyle/>
          <a:p>
            <a:r>
              <a:rPr lang="lt-LT" sz="3200" dirty="0" smtClean="0"/>
              <a:t>T</a:t>
            </a:r>
            <a:r>
              <a:rPr lang="en-US" sz="3200" dirty="0" err="1" smtClean="0"/>
              <a:t>ry</a:t>
            </a:r>
            <a:r>
              <a:rPr lang="en-US" sz="3200" dirty="0" smtClean="0"/>
              <a:t> </a:t>
            </a:r>
            <a:r>
              <a:rPr lang="en-US" sz="3200" dirty="0"/>
              <a:t>the 30-Day Rule -- wait 30 days after the first time you decide you want a product to really make your decision. This will eliminate impulse buying.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270723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6023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Buy Used: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en-US" dirty="0" smtClean="0"/>
              <a:t>Buy </a:t>
            </a:r>
            <a:r>
              <a:rPr lang="en-US" dirty="0"/>
              <a:t>used products whenever possible. 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2756263"/>
            <a:ext cx="6801612" cy="286128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Some sources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lt-LT" sz="3200" dirty="0" smtClean="0">
              <a:solidFill>
                <a:schemeClr val="bg1"/>
              </a:solidFill>
            </a:endParaRPr>
          </a:p>
          <a:p>
            <a:r>
              <a:rPr lang="lt-LT" sz="3200" dirty="0">
                <a:solidFill>
                  <a:schemeClr val="bg1"/>
                </a:solidFill>
              </a:rPr>
              <a:t>local thrift </a:t>
            </a:r>
            <a:r>
              <a:rPr lang="lt-LT" sz="3200" dirty="0" smtClean="0">
                <a:solidFill>
                  <a:schemeClr val="bg1"/>
                </a:solidFill>
              </a:rPr>
              <a:t>stores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local newspaper listings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local material exchange sites (search in your area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lt-LT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loc</a:t>
            </a:r>
            <a:r>
              <a:rPr lang="lt-LT" sz="3200" dirty="0" smtClean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l </a:t>
            </a:r>
            <a:r>
              <a:rPr lang="en-US" sz="3200" dirty="0">
                <a:solidFill>
                  <a:schemeClr val="bg1"/>
                </a:solidFill>
              </a:rPr>
              <a:t>used furniture stores</a:t>
            </a: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5874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40526"/>
            <a:ext cx="8991600" cy="11625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Share With </a:t>
            </a:r>
            <a:r>
              <a:rPr lang="en-US" b="1" dirty="0" smtClean="0"/>
              <a:t>Friends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2625634"/>
            <a:ext cx="6801612" cy="29919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Share things like books, magazines, movies, games, and newspapers between friends and neighbors.</a:t>
            </a:r>
            <a:endParaRPr lang="lt-LT" sz="3600" dirty="0">
              <a:solidFill>
                <a:schemeClr val="bg1"/>
              </a:solidFill>
            </a:endParaRPr>
          </a:p>
          <a:p>
            <a:endParaRPr lang="lt-L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1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27464"/>
            <a:ext cx="8991600" cy="1031966"/>
          </a:xfrm>
        </p:spPr>
        <p:txBody>
          <a:bodyPr/>
          <a:lstStyle/>
          <a:p>
            <a:r>
              <a:rPr lang="lt-LT" b="1" dirty="0"/>
              <a:t>Avoid Creating </a:t>
            </a:r>
            <a:r>
              <a:rPr lang="lt-LT" b="1" dirty="0" smtClean="0"/>
              <a:t>Trash </a:t>
            </a:r>
            <a:endParaRPr lang="lt-L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2416629"/>
            <a:ext cx="6801612" cy="3200918"/>
          </a:xfrm>
        </p:spPr>
        <p:txBody>
          <a:bodyPr>
            <a:normAutofit fontScale="85000" lnSpcReduction="20000"/>
          </a:bodyPr>
          <a:lstStyle/>
          <a:p>
            <a:r>
              <a:rPr lang="lt-LT" sz="2800" dirty="0" smtClean="0">
                <a:solidFill>
                  <a:schemeClr val="bg1"/>
                </a:solidFill>
              </a:rPr>
              <a:t>*</a:t>
            </a:r>
            <a:r>
              <a:rPr lang="en-US" sz="2800" dirty="0" smtClean="0">
                <a:solidFill>
                  <a:schemeClr val="bg1"/>
                </a:solidFill>
              </a:rPr>
              <a:t>when </a:t>
            </a:r>
            <a:r>
              <a:rPr lang="en-US" sz="2800" dirty="0">
                <a:solidFill>
                  <a:schemeClr val="bg1"/>
                </a:solidFill>
              </a:rPr>
              <a:t>ordering food, avoid receiving any unnecessary plastic utensils, straws, etc. </a:t>
            </a:r>
            <a:endParaRPr lang="lt-LT" sz="2800" dirty="0" smtClean="0">
              <a:solidFill>
                <a:schemeClr val="bg1"/>
              </a:solidFill>
            </a:endParaRPr>
          </a:p>
          <a:p>
            <a:r>
              <a:rPr lang="lt-LT" sz="2800" dirty="0" smtClean="0">
                <a:solidFill>
                  <a:schemeClr val="bg1"/>
                </a:solidFill>
              </a:rPr>
              <a:t>*</a:t>
            </a:r>
            <a:r>
              <a:rPr lang="en-US" sz="2800" dirty="0" smtClean="0">
                <a:solidFill>
                  <a:schemeClr val="bg1"/>
                </a:solidFill>
              </a:rPr>
              <a:t>buy </a:t>
            </a:r>
            <a:r>
              <a:rPr lang="en-US" sz="2800" dirty="0">
                <a:solidFill>
                  <a:schemeClr val="bg1"/>
                </a:solidFill>
              </a:rPr>
              <a:t>ice cream in a cone instead of a cup, </a:t>
            </a:r>
            <a:endParaRPr lang="lt-LT" sz="2800" dirty="0" smtClean="0">
              <a:solidFill>
                <a:schemeClr val="bg1"/>
              </a:solidFill>
            </a:endParaRPr>
          </a:p>
          <a:p>
            <a:r>
              <a:rPr lang="lt-LT" sz="2800" dirty="0" smtClean="0">
                <a:solidFill>
                  <a:schemeClr val="bg1"/>
                </a:solidFill>
              </a:rPr>
              <a:t>*</a:t>
            </a:r>
            <a:r>
              <a:rPr lang="en-US" sz="2800" dirty="0" smtClean="0">
                <a:solidFill>
                  <a:schemeClr val="bg1"/>
                </a:solidFill>
              </a:rPr>
              <a:t>don't </a:t>
            </a:r>
            <a:r>
              <a:rPr lang="en-US" sz="2800" dirty="0">
                <a:solidFill>
                  <a:schemeClr val="bg1"/>
                </a:solidFill>
              </a:rPr>
              <a:t>accept "free" promotional products, </a:t>
            </a:r>
            <a:endParaRPr lang="lt-LT" sz="2800" dirty="0" smtClean="0">
              <a:solidFill>
                <a:schemeClr val="bg1"/>
              </a:solidFill>
            </a:endParaRPr>
          </a:p>
          <a:p>
            <a:r>
              <a:rPr lang="lt-LT" sz="2800" dirty="0" smtClean="0">
                <a:solidFill>
                  <a:schemeClr val="bg1"/>
                </a:solidFill>
              </a:rPr>
              <a:t>*</a:t>
            </a:r>
            <a:r>
              <a:rPr lang="en-US" sz="2800" dirty="0" smtClean="0">
                <a:solidFill>
                  <a:schemeClr val="bg1"/>
                </a:solidFill>
              </a:rPr>
              <a:t>buy </a:t>
            </a:r>
            <a:r>
              <a:rPr lang="en-US" sz="2800" dirty="0">
                <a:solidFill>
                  <a:schemeClr val="bg1"/>
                </a:solidFill>
              </a:rPr>
              <a:t>products with the least amount of packaging, etc. </a:t>
            </a:r>
            <a:endParaRPr lang="lt-LT" sz="2800" dirty="0" smtClean="0">
              <a:solidFill>
                <a:schemeClr val="bg1"/>
              </a:solidFill>
            </a:endParaRPr>
          </a:p>
          <a:p>
            <a:r>
              <a:rPr lang="en-US" sz="3500" b="1" dirty="0" smtClean="0">
                <a:solidFill>
                  <a:schemeClr val="bg1"/>
                </a:solidFill>
              </a:rPr>
              <a:t>Every </a:t>
            </a:r>
            <a:r>
              <a:rPr lang="en-US" sz="3500" b="1" dirty="0">
                <a:solidFill>
                  <a:schemeClr val="bg1"/>
                </a:solidFill>
              </a:rPr>
              <a:t>little bit of trash avoided does make a difference!</a:t>
            </a:r>
            <a:endParaRPr lang="lt-LT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1071154"/>
            <a:ext cx="8991600" cy="1319349"/>
          </a:xfrm>
        </p:spPr>
        <p:txBody>
          <a:bodyPr>
            <a:normAutofit/>
          </a:bodyPr>
          <a:lstStyle/>
          <a:p>
            <a:r>
              <a:rPr lang="en-US" b="1" dirty="0"/>
              <a:t>Shopping </a:t>
            </a:r>
            <a:r>
              <a:rPr lang="en-US" b="1" dirty="0" smtClean="0"/>
              <a:t>Bags</a:t>
            </a:r>
            <a:endParaRPr lang="lt-LT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69514" y="2952205"/>
            <a:ext cx="6801612" cy="258696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While shopping, if you only buy a few products </a:t>
            </a:r>
            <a:r>
              <a:rPr lang="en-US" sz="3200" u="sng" dirty="0">
                <a:solidFill>
                  <a:schemeClr val="bg1"/>
                </a:solidFill>
              </a:rPr>
              <a:t>skip </a:t>
            </a:r>
            <a:r>
              <a:rPr lang="en-US" sz="3200" dirty="0">
                <a:solidFill>
                  <a:schemeClr val="bg1"/>
                </a:solidFill>
              </a:rPr>
              <a:t>the shopping bag. </a:t>
            </a:r>
            <a:endParaRPr lang="lt-LT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For </a:t>
            </a:r>
            <a:r>
              <a:rPr lang="en-US" sz="3200" dirty="0">
                <a:solidFill>
                  <a:schemeClr val="bg1"/>
                </a:solidFill>
              </a:rPr>
              <a:t>larger purchases, bring your own </a:t>
            </a:r>
            <a:r>
              <a:rPr lang="en-US" sz="3200" u="sng" dirty="0">
                <a:solidFill>
                  <a:schemeClr val="bg1"/>
                </a:solidFill>
              </a:rPr>
              <a:t>eco-friendly </a:t>
            </a:r>
            <a:r>
              <a:rPr lang="en-US" sz="3200" u="sng" dirty="0" smtClean="0">
                <a:solidFill>
                  <a:schemeClr val="bg1"/>
                </a:solidFill>
              </a:rPr>
              <a:t>bags</a:t>
            </a:r>
            <a:r>
              <a:rPr lang="lt-LT" sz="3200" u="sng" dirty="0" smtClean="0">
                <a:solidFill>
                  <a:schemeClr val="bg1"/>
                </a:solidFill>
              </a:rPr>
              <a:t>.</a:t>
            </a:r>
            <a:endParaRPr lang="lt-LT" sz="3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8617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169</TotalTime>
  <Words>329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Wingdings</vt:lpstr>
      <vt:lpstr>Parcel</vt:lpstr>
      <vt:lpstr>Reduce? Reuse? Recycle?  A lesson on minimalism</vt:lpstr>
      <vt:lpstr>The Aim of the lesson</vt:lpstr>
      <vt:lpstr>Minimalism is about avoiding the unnecessary , it's about simplicity, utility and elegance.   It's all about “LESS IS MORE” in terms of embracing the most of fewer things.</vt:lpstr>
      <vt:lpstr>What can we do on a daily basis to become more Minimalistic and Eco- Friendly?</vt:lpstr>
      <vt:lpstr>Reduce Purchases:  In general, think before you buy any product - do you really need it? </vt:lpstr>
      <vt:lpstr>Buy Used:  Buy used products whenever possible. </vt:lpstr>
      <vt:lpstr>Share With Friends </vt:lpstr>
      <vt:lpstr>Avoid Creating Trash </vt:lpstr>
      <vt:lpstr>Shopping Bags</vt:lpstr>
      <vt:lpstr>http://www.globalstewards.org/ecotips.htm</vt:lpstr>
      <vt:lpstr>„Less stuff, More Happiness“</vt:lpstr>
      <vt:lpstr>What are your ECO rules???</vt:lpstr>
      <vt:lpstr>PowerPoint Presentation</vt:lpstr>
      <vt:lpstr> Watching a video „Less stuff, more Happiness“</vt:lpstr>
      <vt:lpstr>Think and take some notes...</vt:lpstr>
      <vt:lpstr>PowerPoint Presentation</vt:lpstr>
      <vt:lpstr>PowerPoint Presentation</vt:lpstr>
      <vt:lpstr>What would you put in the box???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Reduce? Reuse? Recycle?  A lesson on minimalism</dc:title>
  <dc:creator>Gaiziunai vilties25</dc:creator>
  <cp:lastModifiedBy>Gaiziunai vilties25</cp:lastModifiedBy>
  <cp:revision>8</cp:revision>
  <dcterms:created xsi:type="dcterms:W3CDTF">2021-11-07T10:41:38Z</dcterms:created>
  <dcterms:modified xsi:type="dcterms:W3CDTF">2021-11-07T13:30:40Z</dcterms:modified>
</cp:coreProperties>
</file>