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4"/>
    <p:sldMasterId id="2147483674" r:id="rId5"/>
  </p:sldMasterIdLst>
  <p:sldIdLst>
    <p:sldId id="268" r:id="rId6"/>
    <p:sldId id="256" r:id="rId7"/>
    <p:sldId id="258" r:id="rId8"/>
    <p:sldId id="259" r:id="rId9"/>
    <p:sldId id="260" r:id="rId10"/>
    <p:sldId id="261" r:id="rId11"/>
    <p:sldId id="262" r:id="rId12"/>
    <p:sldId id="263" r:id="rId13"/>
    <p:sldId id="264" r:id="rId14"/>
    <p:sldId id="265" r:id="rId15"/>
    <p:sldId id="266" r:id="rId16"/>
    <p:sldId id="267"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CA1A69-1134-451D-936A-3E75B4C5C21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299EAC5-EC81-4EE6-BD95-751D9316A59F}">
      <dgm:prSet/>
      <dgm:spPr/>
      <dgm:t>
        <a:bodyPr/>
        <a:lstStyle/>
        <a:p>
          <a:r>
            <a:rPr lang="en-US" b="1" i="1" dirty="0"/>
            <a:t>We often think of advice as passing on wisdom from the elderly to youth, from teacher to student, from parent to child.</a:t>
          </a:r>
        </a:p>
      </dgm:t>
    </dgm:pt>
    <dgm:pt modelId="{9ECCA293-5670-45EB-A18E-4E9959FBF64F}" type="parTrans" cxnId="{6F2A913D-ACD9-497A-8F8C-39FB583185EA}">
      <dgm:prSet/>
      <dgm:spPr/>
      <dgm:t>
        <a:bodyPr/>
        <a:lstStyle/>
        <a:p>
          <a:endParaRPr lang="en-US"/>
        </a:p>
      </dgm:t>
    </dgm:pt>
    <dgm:pt modelId="{A5188537-0F66-47F4-8B9E-406F8AD1635D}" type="sibTrans" cxnId="{6F2A913D-ACD9-497A-8F8C-39FB583185EA}">
      <dgm:prSet/>
      <dgm:spPr/>
      <dgm:t>
        <a:bodyPr/>
        <a:lstStyle/>
        <a:p>
          <a:endParaRPr lang="en-US"/>
        </a:p>
      </dgm:t>
    </dgm:pt>
    <dgm:pt modelId="{CCF2745F-A17C-4283-8A3E-8BA4F0782345}">
      <dgm:prSet/>
      <dgm:spPr/>
      <dgm:t>
        <a:bodyPr/>
        <a:lstStyle/>
        <a:p>
          <a:r>
            <a:rPr lang="en-US" b="1" i="1" dirty="0"/>
            <a:t>But what if we, as our present-day selves, offer advice to an older, more worn version of ourselves? </a:t>
          </a:r>
        </a:p>
        <a:p>
          <a:r>
            <a:rPr lang="en-US" b="1" i="1" dirty="0"/>
            <a:t>Think of it as an exercise in self-love, a means of preserving and protecting what’s important today well into the future.</a:t>
          </a:r>
          <a:endParaRPr lang="en-US" dirty="0"/>
        </a:p>
      </dgm:t>
    </dgm:pt>
    <dgm:pt modelId="{55FC72BE-5E46-46F3-BEE2-FED39DABB3E8}" type="parTrans" cxnId="{165C8F01-7558-430F-B46D-ADFC57891F6C}">
      <dgm:prSet/>
      <dgm:spPr/>
      <dgm:t>
        <a:bodyPr/>
        <a:lstStyle/>
        <a:p>
          <a:endParaRPr lang="en-US"/>
        </a:p>
      </dgm:t>
    </dgm:pt>
    <dgm:pt modelId="{BF8DAE7D-CD83-4034-9A85-24AB28965B21}" type="sibTrans" cxnId="{165C8F01-7558-430F-B46D-ADFC57891F6C}">
      <dgm:prSet/>
      <dgm:spPr/>
      <dgm:t>
        <a:bodyPr/>
        <a:lstStyle/>
        <a:p>
          <a:endParaRPr lang="en-US"/>
        </a:p>
      </dgm:t>
    </dgm:pt>
    <dgm:pt modelId="{818F6BDC-D7B6-4015-97E8-9284AA611C30}" type="pres">
      <dgm:prSet presAssocID="{2FCA1A69-1134-451D-936A-3E75B4C5C214}" presName="hierChild1" presStyleCnt="0">
        <dgm:presLayoutVars>
          <dgm:chPref val="1"/>
          <dgm:dir/>
          <dgm:animOne val="branch"/>
          <dgm:animLvl val="lvl"/>
          <dgm:resizeHandles/>
        </dgm:presLayoutVars>
      </dgm:prSet>
      <dgm:spPr/>
    </dgm:pt>
    <dgm:pt modelId="{668309A1-3387-4181-92D1-7F104A392A4A}" type="pres">
      <dgm:prSet presAssocID="{9299EAC5-EC81-4EE6-BD95-751D9316A59F}" presName="hierRoot1" presStyleCnt="0"/>
      <dgm:spPr/>
    </dgm:pt>
    <dgm:pt modelId="{9E5DE1A2-9AFA-4E5C-A391-125AA64BE8BC}" type="pres">
      <dgm:prSet presAssocID="{9299EAC5-EC81-4EE6-BD95-751D9316A59F}" presName="composite" presStyleCnt="0"/>
      <dgm:spPr/>
    </dgm:pt>
    <dgm:pt modelId="{2DC9A3D7-6957-4417-A695-3591D193AE08}" type="pres">
      <dgm:prSet presAssocID="{9299EAC5-EC81-4EE6-BD95-751D9316A59F}" presName="background" presStyleLbl="node0" presStyleIdx="0" presStyleCnt="2"/>
      <dgm:spPr/>
    </dgm:pt>
    <dgm:pt modelId="{F62C255A-877A-4887-875A-F9A9D69A68F4}" type="pres">
      <dgm:prSet presAssocID="{9299EAC5-EC81-4EE6-BD95-751D9316A59F}" presName="text" presStyleLbl="fgAcc0" presStyleIdx="0" presStyleCnt="2">
        <dgm:presLayoutVars>
          <dgm:chPref val="3"/>
        </dgm:presLayoutVars>
      </dgm:prSet>
      <dgm:spPr/>
    </dgm:pt>
    <dgm:pt modelId="{EF04922B-842D-4B89-8C03-6E5BC274C88A}" type="pres">
      <dgm:prSet presAssocID="{9299EAC5-EC81-4EE6-BD95-751D9316A59F}" presName="hierChild2" presStyleCnt="0"/>
      <dgm:spPr/>
    </dgm:pt>
    <dgm:pt modelId="{00C3767D-A746-4EA3-B90A-05D4C9D1A107}" type="pres">
      <dgm:prSet presAssocID="{CCF2745F-A17C-4283-8A3E-8BA4F0782345}" presName="hierRoot1" presStyleCnt="0"/>
      <dgm:spPr/>
    </dgm:pt>
    <dgm:pt modelId="{60F42829-2294-4022-94FF-7D4C79C3CC03}" type="pres">
      <dgm:prSet presAssocID="{CCF2745F-A17C-4283-8A3E-8BA4F0782345}" presName="composite" presStyleCnt="0"/>
      <dgm:spPr/>
    </dgm:pt>
    <dgm:pt modelId="{37C141F6-3129-40A2-9232-3644259294B0}" type="pres">
      <dgm:prSet presAssocID="{CCF2745F-A17C-4283-8A3E-8BA4F0782345}" presName="background" presStyleLbl="node0" presStyleIdx="1" presStyleCnt="2"/>
      <dgm:spPr/>
    </dgm:pt>
    <dgm:pt modelId="{807A7DF5-C96F-466A-9BAB-B85E4CD9BCF2}" type="pres">
      <dgm:prSet presAssocID="{CCF2745F-A17C-4283-8A3E-8BA4F0782345}" presName="text" presStyleLbl="fgAcc0" presStyleIdx="1" presStyleCnt="2">
        <dgm:presLayoutVars>
          <dgm:chPref val="3"/>
        </dgm:presLayoutVars>
      </dgm:prSet>
      <dgm:spPr/>
    </dgm:pt>
    <dgm:pt modelId="{75492D83-FF7A-4A3B-8B12-958918992D1B}" type="pres">
      <dgm:prSet presAssocID="{CCF2745F-A17C-4283-8A3E-8BA4F0782345}" presName="hierChild2" presStyleCnt="0"/>
      <dgm:spPr/>
    </dgm:pt>
  </dgm:ptLst>
  <dgm:cxnLst>
    <dgm:cxn modelId="{165C8F01-7558-430F-B46D-ADFC57891F6C}" srcId="{2FCA1A69-1134-451D-936A-3E75B4C5C214}" destId="{CCF2745F-A17C-4283-8A3E-8BA4F0782345}" srcOrd="1" destOrd="0" parTransId="{55FC72BE-5E46-46F3-BEE2-FED39DABB3E8}" sibTransId="{BF8DAE7D-CD83-4034-9A85-24AB28965B21}"/>
    <dgm:cxn modelId="{E90BAA01-53AC-42EE-9A4F-8BA1EEAA4B8E}" type="presOf" srcId="{9299EAC5-EC81-4EE6-BD95-751D9316A59F}" destId="{F62C255A-877A-4887-875A-F9A9D69A68F4}" srcOrd="0" destOrd="0" presId="urn:microsoft.com/office/officeart/2005/8/layout/hierarchy1"/>
    <dgm:cxn modelId="{6F2A913D-ACD9-497A-8F8C-39FB583185EA}" srcId="{2FCA1A69-1134-451D-936A-3E75B4C5C214}" destId="{9299EAC5-EC81-4EE6-BD95-751D9316A59F}" srcOrd="0" destOrd="0" parTransId="{9ECCA293-5670-45EB-A18E-4E9959FBF64F}" sibTransId="{A5188537-0F66-47F4-8B9E-406F8AD1635D}"/>
    <dgm:cxn modelId="{EA872271-0816-4226-B2A3-62E532C11C67}" type="presOf" srcId="{2FCA1A69-1134-451D-936A-3E75B4C5C214}" destId="{818F6BDC-D7B6-4015-97E8-9284AA611C30}" srcOrd="0" destOrd="0" presId="urn:microsoft.com/office/officeart/2005/8/layout/hierarchy1"/>
    <dgm:cxn modelId="{B3AF3E8A-CB44-4EDE-8419-618389B2FB06}" type="presOf" srcId="{CCF2745F-A17C-4283-8A3E-8BA4F0782345}" destId="{807A7DF5-C96F-466A-9BAB-B85E4CD9BCF2}" srcOrd="0" destOrd="0" presId="urn:microsoft.com/office/officeart/2005/8/layout/hierarchy1"/>
    <dgm:cxn modelId="{842B32AB-9B06-4940-A6EB-4B9440442FFD}" type="presParOf" srcId="{818F6BDC-D7B6-4015-97E8-9284AA611C30}" destId="{668309A1-3387-4181-92D1-7F104A392A4A}" srcOrd="0" destOrd="0" presId="urn:microsoft.com/office/officeart/2005/8/layout/hierarchy1"/>
    <dgm:cxn modelId="{2CA6F737-5520-4EA1-8A8F-D8E2CF1C3B5E}" type="presParOf" srcId="{668309A1-3387-4181-92D1-7F104A392A4A}" destId="{9E5DE1A2-9AFA-4E5C-A391-125AA64BE8BC}" srcOrd="0" destOrd="0" presId="urn:microsoft.com/office/officeart/2005/8/layout/hierarchy1"/>
    <dgm:cxn modelId="{FB87C6C3-CF8C-4E8A-B3F2-5F40C388BEFA}" type="presParOf" srcId="{9E5DE1A2-9AFA-4E5C-A391-125AA64BE8BC}" destId="{2DC9A3D7-6957-4417-A695-3591D193AE08}" srcOrd="0" destOrd="0" presId="urn:microsoft.com/office/officeart/2005/8/layout/hierarchy1"/>
    <dgm:cxn modelId="{B5258966-DCFB-465F-B1D5-55B6D0D2D280}" type="presParOf" srcId="{9E5DE1A2-9AFA-4E5C-A391-125AA64BE8BC}" destId="{F62C255A-877A-4887-875A-F9A9D69A68F4}" srcOrd="1" destOrd="0" presId="urn:microsoft.com/office/officeart/2005/8/layout/hierarchy1"/>
    <dgm:cxn modelId="{B5AA9A09-8086-459E-9798-E6B2ACD70430}" type="presParOf" srcId="{668309A1-3387-4181-92D1-7F104A392A4A}" destId="{EF04922B-842D-4B89-8C03-6E5BC274C88A}" srcOrd="1" destOrd="0" presId="urn:microsoft.com/office/officeart/2005/8/layout/hierarchy1"/>
    <dgm:cxn modelId="{2142D895-5630-43B8-B911-292472F6EA08}" type="presParOf" srcId="{818F6BDC-D7B6-4015-97E8-9284AA611C30}" destId="{00C3767D-A746-4EA3-B90A-05D4C9D1A107}" srcOrd="1" destOrd="0" presId="urn:microsoft.com/office/officeart/2005/8/layout/hierarchy1"/>
    <dgm:cxn modelId="{1CAEBD58-7538-43BF-815A-71A19FFAE27C}" type="presParOf" srcId="{00C3767D-A746-4EA3-B90A-05D4C9D1A107}" destId="{60F42829-2294-4022-94FF-7D4C79C3CC03}" srcOrd="0" destOrd="0" presId="urn:microsoft.com/office/officeart/2005/8/layout/hierarchy1"/>
    <dgm:cxn modelId="{D2D86B1F-45D4-4E0D-B9E9-28A69F0D6325}" type="presParOf" srcId="{60F42829-2294-4022-94FF-7D4C79C3CC03}" destId="{37C141F6-3129-40A2-9232-3644259294B0}" srcOrd="0" destOrd="0" presId="urn:microsoft.com/office/officeart/2005/8/layout/hierarchy1"/>
    <dgm:cxn modelId="{2E6C1B69-2FB8-44EE-B413-8A02D647E377}" type="presParOf" srcId="{60F42829-2294-4022-94FF-7D4C79C3CC03}" destId="{807A7DF5-C96F-466A-9BAB-B85E4CD9BCF2}" srcOrd="1" destOrd="0" presId="urn:microsoft.com/office/officeart/2005/8/layout/hierarchy1"/>
    <dgm:cxn modelId="{BBB0DC29-2EBD-4364-9068-4DD6A814ABC1}" type="presParOf" srcId="{00C3767D-A746-4EA3-B90A-05D4C9D1A107}" destId="{75492D83-FF7A-4A3B-8B12-958918992D1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CF91D7-AE39-4C21-BBB7-BC4153FC301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35CC7F8-6E10-432C-8560-A226A0DF6941}">
      <dgm:prSet/>
      <dgm:spPr/>
      <dgm:t>
        <a:bodyPr/>
        <a:lstStyle/>
        <a:p>
          <a:r>
            <a:rPr lang="en-US" dirty="0">
              <a:solidFill>
                <a:schemeClr val="tx1"/>
              </a:solidFill>
            </a:rPr>
            <a:t>2. Share Your Current Beliefs</a:t>
          </a:r>
        </a:p>
      </dgm:t>
    </dgm:pt>
    <dgm:pt modelId="{51658875-7A8B-4C22-A8E3-DB556F2609BE}" type="parTrans" cxnId="{808F49B6-7405-456C-8750-EEB512317193}">
      <dgm:prSet/>
      <dgm:spPr/>
      <dgm:t>
        <a:bodyPr/>
        <a:lstStyle/>
        <a:p>
          <a:endParaRPr lang="en-US"/>
        </a:p>
      </dgm:t>
    </dgm:pt>
    <dgm:pt modelId="{49D0ED8D-ABFF-4F84-AFD5-2FA467E871CD}" type="sibTrans" cxnId="{808F49B6-7405-456C-8750-EEB512317193}">
      <dgm:prSet/>
      <dgm:spPr/>
      <dgm:t>
        <a:bodyPr/>
        <a:lstStyle/>
        <a:p>
          <a:endParaRPr lang="en-US"/>
        </a:p>
      </dgm:t>
    </dgm:pt>
    <dgm:pt modelId="{5CD47235-D37A-4602-9290-ECB818EB7249}">
      <dgm:prSet/>
      <dgm:spPr/>
      <dgm:t>
        <a:bodyPr/>
        <a:lstStyle/>
        <a:p>
          <a:r>
            <a:rPr lang="en-US" b="1" dirty="0">
              <a:solidFill>
                <a:schemeClr val="tx1"/>
              </a:solidFill>
            </a:rPr>
            <a:t>Family and friends</a:t>
          </a:r>
          <a:endParaRPr lang="en-US" dirty="0">
            <a:solidFill>
              <a:schemeClr val="tx1"/>
            </a:solidFill>
          </a:endParaRPr>
        </a:p>
      </dgm:t>
    </dgm:pt>
    <dgm:pt modelId="{0BA003DE-1673-44A7-9DAC-65DE6CB4FCB0}" type="parTrans" cxnId="{3A33F848-5185-4A76-ABB8-E261FB25691F}">
      <dgm:prSet/>
      <dgm:spPr/>
      <dgm:t>
        <a:bodyPr/>
        <a:lstStyle/>
        <a:p>
          <a:endParaRPr lang="en-US"/>
        </a:p>
      </dgm:t>
    </dgm:pt>
    <dgm:pt modelId="{41D29AC5-50DE-4E17-A3AC-B79383283EAA}" type="sibTrans" cxnId="{3A33F848-5185-4A76-ABB8-E261FB25691F}">
      <dgm:prSet/>
      <dgm:spPr/>
      <dgm:t>
        <a:bodyPr/>
        <a:lstStyle/>
        <a:p>
          <a:endParaRPr lang="en-US"/>
        </a:p>
      </dgm:t>
    </dgm:pt>
    <dgm:pt modelId="{26355360-BA65-4762-87DC-899449763773}">
      <dgm:prSet/>
      <dgm:spPr/>
      <dgm:t>
        <a:bodyPr/>
        <a:lstStyle/>
        <a:p>
          <a:r>
            <a:rPr lang="en-US" b="1" dirty="0">
              <a:solidFill>
                <a:schemeClr val="tx1"/>
              </a:solidFill>
            </a:rPr>
            <a:t>Relationships</a:t>
          </a:r>
          <a:endParaRPr lang="en-US" dirty="0">
            <a:solidFill>
              <a:schemeClr val="tx1"/>
            </a:solidFill>
          </a:endParaRPr>
        </a:p>
      </dgm:t>
    </dgm:pt>
    <dgm:pt modelId="{B723CB16-0B05-4DFA-97E8-77001ACE5706}" type="parTrans" cxnId="{29F741B7-ABAE-4267-A9A3-9DC97E49CCC9}">
      <dgm:prSet/>
      <dgm:spPr/>
      <dgm:t>
        <a:bodyPr/>
        <a:lstStyle/>
        <a:p>
          <a:endParaRPr lang="en-US"/>
        </a:p>
      </dgm:t>
    </dgm:pt>
    <dgm:pt modelId="{02C5CA66-AAB1-4930-9728-2F9E4CBF2C84}" type="sibTrans" cxnId="{29F741B7-ABAE-4267-A9A3-9DC97E49CCC9}">
      <dgm:prSet/>
      <dgm:spPr/>
      <dgm:t>
        <a:bodyPr/>
        <a:lstStyle/>
        <a:p>
          <a:endParaRPr lang="en-US"/>
        </a:p>
      </dgm:t>
    </dgm:pt>
    <dgm:pt modelId="{AD154A0D-3CB7-42CA-B202-402DA830496B}">
      <dgm:prSet/>
      <dgm:spPr/>
      <dgm:t>
        <a:bodyPr/>
        <a:lstStyle/>
        <a:p>
          <a:r>
            <a:rPr lang="en-US" b="1" dirty="0">
              <a:solidFill>
                <a:schemeClr val="tx1"/>
              </a:solidFill>
            </a:rPr>
            <a:t>Health</a:t>
          </a:r>
          <a:endParaRPr lang="en-US" dirty="0">
            <a:solidFill>
              <a:schemeClr val="tx1"/>
            </a:solidFill>
          </a:endParaRPr>
        </a:p>
      </dgm:t>
    </dgm:pt>
    <dgm:pt modelId="{74B30ADE-15B2-47DD-B74B-84649262A2E9}" type="parTrans" cxnId="{2A7ADE24-5EB0-400C-A850-4980B0BEB0A5}">
      <dgm:prSet/>
      <dgm:spPr/>
      <dgm:t>
        <a:bodyPr/>
        <a:lstStyle/>
        <a:p>
          <a:endParaRPr lang="en-US"/>
        </a:p>
      </dgm:t>
    </dgm:pt>
    <dgm:pt modelId="{61FE342F-F295-46CC-A8E2-CE98B9653FEA}" type="sibTrans" cxnId="{2A7ADE24-5EB0-400C-A850-4980B0BEB0A5}">
      <dgm:prSet/>
      <dgm:spPr/>
      <dgm:t>
        <a:bodyPr/>
        <a:lstStyle/>
        <a:p>
          <a:endParaRPr lang="en-US"/>
        </a:p>
      </dgm:t>
    </dgm:pt>
    <dgm:pt modelId="{7C7AFBF6-94E6-4538-AD2F-993510B06922}">
      <dgm:prSet/>
      <dgm:spPr/>
      <dgm:t>
        <a:bodyPr/>
        <a:lstStyle/>
        <a:p>
          <a:r>
            <a:rPr lang="en-US" b="1" dirty="0">
              <a:solidFill>
                <a:schemeClr val="tx1"/>
              </a:solidFill>
            </a:rPr>
            <a:t>Career</a:t>
          </a:r>
          <a:endParaRPr lang="en-US" dirty="0">
            <a:solidFill>
              <a:schemeClr val="tx1"/>
            </a:solidFill>
          </a:endParaRPr>
        </a:p>
      </dgm:t>
    </dgm:pt>
    <dgm:pt modelId="{875FDA74-29CC-4273-8E95-B48176D255B1}" type="parTrans" cxnId="{4177D30B-60CD-4ADB-ADDE-B6E8A9D54543}">
      <dgm:prSet/>
      <dgm:spPr/>
      <dgm:t>
        <a:bodyPr/>
        <a:lstStyle/>
        <a:p>
          <a:endParaRPr lang="en-US"/>
        </a:p>
      </dgm:t>
    </dgm:pt>
    <dgm:pt modelId="{CDAD0DBD-2D76-41D2-A0CC-E72E17C2E9AA}" type="sibTrans" cxnId="{4177D30B-60CD-4ADB-ADDE-B6E8A9D54543}">
      <dgm:prSet/>
      <dgm:spPr/>
      <dgm:t>
        <a:bodyPr/>
        <a:lstStyle/>
        <a:p>
          <a:endParaRPr lang="en-US"/>
        </a:p>
      </dgm:t>
    </dgm:pt>
    <dgm:pt modelId="{C2B22438-6506-4AE0-88FC-79CF399ECE07}">
      <dgm:prSet/>
      <dgm:spPr/>
      <dgm:t>
        <a:bodyPr/>
        <a:lstStyle/>
        <a:p>
          <a:r>
            <a:rPr lang="en-US" b="1" dirty="0">
              <a:solidFill>
                <a:schemeClr val="tx1"/>
              </a:solidFill>
            </a:rPr>
            <a:t>Spirituality</a:t>
          </a:r>
          <a:endParaRPr lang="en-US" dirty="0">
            <a:solidFill>
              <a:schemeClr val="tx1"/>
            </a:solidFill>
          </a:endParaRPr>
        </a:p>
      </dgm:t>
    </dgm:pt>
    <dgm:pt modelId="{EEC03773-6871-4DFD-A095-DB0309B7B9EC}" type="parTrans" cxnId="{8F5B433C-6DDB-4C78-8CD5-FDF70FAF8DF3}">
      <dgm:prSet/>
      <dgm:spPr/>
      <dgm:t>
        <a:bodyPr/>
        <a:lstStyle/>
        <a:p>
          <a:endParaRPr lang="en-US"/>
        </a:p>
      </dgm:t>
    </dgm:pt>
    <dgm:pt modelId="{CC6BC043-670A-4240-8390-9E1D61582955}" type="sibTrans" cxnId="{8F5B433C-6DDB-4C78-8CD5-FDF70FAF8DF3}">
      <dgm:prSet/>
      <dgm:spPr/>
      <dgm:t>
        <a:bodyPr/>
        <a:lstStyle/>
        <a:p>
          <a:endParaRPr lang="en-US"/>
        </a:p>
      </dgm:t>
    </dgm:pt>
    <dgm:pt modelId="{CE132047-0E25-47B6-AB8B-718868AF8DFC}">
      <dgm:prSet/>
      <dgm:spPr/>
      <dgm:t>
        <a:bodyPr/>
        <a:lstStyle/>
        <a:p>
          <a:r>
            <a:rPr lang="en-US" b="1" dirty="0">
              <a:solidFill>
                <a:schemeClr val="tx1"/>
              </a:solidFill>
            </a:rPr>
            <a:t>Money</a:t>
          </a:r>
          <a:endParaRPr lang="en-US" dirty="0">
            <a:solidFill>
              <a:schemeClr val="tx1"/>
            </a:solidFill>
          </a:endParaRPr>
        </a:p>
      </dgm:t>
    </dgm:pt>
    <dgm:pt modelId="{D15AC328-EC85-4C20-92C7-23B967C1DC8B}" type="parTrans" cxnId="{08A3D640-7A2F-45C4-B109-218D0A97634A}">
      <dgm:prSet/>
      <dgm:spPr/>
      <dgm:t>
        <a:bodyPr/>
        <a:lstStyle/>
        <a:p>
          <a:endParaRPr lang="en-US"/>
        </a:p>
      </dgm:t>
    </dgm:pt>
    <dgm:pt modelId="{1C38EDB7-D6ED-4F1B-AA30-EB6FC72D0F63}" type="sibTrans" cxnId="{08A3D640-7A2F-45C4-B109-218D0A97634A}">
      <dgm:prSet/>
      <dgm:spPr/>
      <dgm:t>
        <a:bodyPr/>
        <a:lstStyle/>
        <a:p>
          <a:endParaRPr lang="en-US"/>
        </a:p>
      </dgm:t>
    </dgm:pt>
    <dgm:pt modelId="{4DD8B89D-1E46-4B25-AB62-D3BEB7DA66A8}" type="pres">
      <dgm:prSet presAssocID="{A1CF91D7-AE39-4C21-BBB7-BC4153FC3010}" presName="diagram" presStyleCnt="0">
        <dgm:presLayoutVars>
          <dgm:dir/>
          <dgm:resizeHandles val="exact"/>
        </dgm:presLayoutVars>
      </dgm:prSet>
      <dgm:spPr/>
    </dgm:pt>
    <dgm:pt modelId="{4291376D-85DA-436F-9E8F-3AC3E35519A8}" type="pres">
      <dgm:prSet presAssocID="{C35CC7F8-6E10-432C-8560-A226A0DF6941}" presName="node" presStyleLbl="node1" presStyleIdx="0" presStyleCnt="7">
        <dgm:presLayoutVars>
          <dgm:bulletEnabled val="1"/>
        </dgm:presLayoutVars>
      </dgm:prSet>
      <dgm:spPr/>
    </dgm:pt>
    <dgm:pt modelId="{06812C65-578D-4CAB-8763-5843D826250D}" type="pres">
      <dgm:prSet presAssocID="{49D0ED8D-ABFF-4F84-AFD5-2FA467E871CD}" presName="sibTrans" presStyleCnt="0"/>
      <dgm:spPr/>
    </dgm:pt>
    <dgm:pt modelId="{42CF3A1F-E90A-4CA7-A1B7-4D20C289259D}" type="pres">
      <dgm:prSet presAssocID="{5CD47235-D37A-4602-9290-ECB818EB7249}" presName="node" presStyleLbl="node1" presStyleIdx="1" presStyleCnt="7">
        <dgm:presLayoutVars>
          <dgm:bulletEnabled val="1"/>
        </dgm:presLayoutVars>
      </dgm:prSet>
      <dgm:spPr/>
    </dgm:pt>
    <dgm:pt modelId="{B18ED250-17C3-4956-92AC-2C09D3CE7A20}" type="pres">
      <dgm:prSet presAssocID="{41D29AC5-50DE-4E17-A3AC-B79383283EAA}" presName="sibTrans" presStyleCnt="0"/>
      <dgm:spPr/>
    </dgm:pt>
    <dgm:pt modelId="{3F9CE9C0-1A0E-47B2-A163-383F11B02EF8}" type="pres">
      <dgm:prSet presAssocID="{26355360-BA65-4762-87DC-899449763773}" presName="node" presStyleLbl="node1" presStyleIdx="2" presStyleCnt="7" custLinFactNeighborX="-5000" custLinFactNeighborY="-3615">
        <dgm:presLayoutVars>
          <dgm:bulletEnabled val="1"/>
        </dgm:presLayoutVars>
      </dgm:prSet>
      <dgm:spPr/>
    </dgm:pt>
    <dgm:pt modelId="{6830FD67-0F8C-4FF9-B3AA-73DB85AB0F41}" type="pres">
      <dgm:prSet presAssocID="{02C5CA66-AAB1-4930-9728-2F9E4CBF2C84}" presName="sibTrans" presStyleCnt="0"/>
      <dgm:spPr/>
    </dgm:pt>
    <dgm:pt modelId="{6A809C69-B273-4083-A775-2659FFE519DF}" type="pres">
      <dgm:prSet presAssocID="{AD154A0D-3CB7-42CA-B202-402DA830496B}" presName="node" presStyleLbl="node1" presStyleIdx="3" presStyleCnt="7">
        <dgm:presLayoutVars>
          <dgm:bulletEnabled val="1"/>
        </dgm:presLayoutVars>
      </dgm:prSet>
      <dgm:spPr/>
    </dgm:pt>
    <dgm:pt modelId="{C73FADFB-5BFF-43D5-8ED3-01709381A918}" type="pres">
      <dgm:prSet presAssocID="{61FE342F-F295-46CC-A8E2-CE98B9653FEA}" presName="sibTrans" presStyleCnt="0"/>
      <dgm:spPr/>
    </dgm:pt>
    <dgm:pt modelId="{DFDFE276-66FF-471B-89DA-CBF7E45419A5}" type="pres">
      <dgm:prSet presAssocID="{7C7AFBF6-94E6-4538-AD2F-993510B06922}" presName="node" presStyleLbl="node1" presStyleIdx="4" presStyleCnt="7">
        <dgm:presLayoutVars>
          <dgm:bulletEnabled val="1"/>
        </dgm:presLayoutVars>
      </dgm:prSet>
      <dgm:spPr/>
    </dgm:pt>
    <dgm:pt modelId="{143F92FD-55B5-4627-8F96-A7DB43915502}" type="pres">
      <dgm:prSet presAssocID="{CDAD0DBD-2D76-41D2-A0CC-E72E17C2E9AA}" presName="sibTrans" presStyleCnt="0"/>
      <dgm:spPr/>
    </dgm:pt>
    <dgm:pt modelId="{C212D467-AC8D-4C3B-BEF2-74166EAB41B5}" type="pres">
      <dgm:prSet presAssocID="{C2B22438-6506-4AE0-88FC-79CF399ECE07}" presName="node" presStyleLbl="node1" presStyleIdx="5" presStyleCnt="7">
        <dgm:presLayoutVars>
          <dgm:bulletEnabled val="1"/>
        </dgm:presLayoutVars>
      </dgm:prSet>
      <dgm:spPr/>
    </dgm:pt>
    <dgm:pt modelId="{395357E3-2859-46F0-9F12-E7B80601ECFC}" type="pres">
      <dgm:prSet presAssocID="{CC6BC043-670A-4240-8390-9E1D61582955}" presName="sibTrans" presStyleCnt="0"/>
      <dgm:spPr/>
    </dgm:pt>
    <dgm:pt modelId="{8E836A11-DA47-4087-B7C9-52502C4112AE}" type="pres">
      <dgm:prSet presAssocID="{CE132047-0E25-47B6-AB8B-718868AF8DFC}" presName="node" presStyleLbl="node1" presStyleIdx="6" presStyleCnt="7">
        <dgm:presLayoutVars>
          <dgm:bulletEnabled val="1"/>
        </dgm:presLayoutVars>
      </dgm:prSet>
      <dgm:spPr/>
    </dgm:pt>
  </dgm:ptLst>
  <dgm:cxnLst>
    <dgm:cxn modelId="{4177D30B-60CD-4ADB-ADDE-B6E8A9D54543}" srcId="{A1CF91D7-AE39-4C21-BBB7-BC4153FC3010}" destId="{7C7AFBF6-94E6-4538-AD2F-993510B06922}" srcOrd="4" destOrd="0" parTransId="{875FDA74-29CC-4273-8E95-B48176D255B1}" sibTransId="{CDAD0DBD-2D76-41D2-A0CC-E72E17C2E9AA}"/>
    <dgm:cxn modelId="{FBAD851F-8821-435E-88D8-3623ECC560EE}" type="presOf" srcId="{26355360-BA65-4762-87DC-899449763773}" destId="{3F9CE9C0-1A0E-47B2-A163-383F11B02EF8}" srcOrd="0" destOrd="0" presId="urn:microsoft.com/office/officeart/2005/8/layout/default"/>
    <dgm:cxn modelId="{2A7ADE24-5EB0-400C-A850-4980B0BEB0A5}" srcId="{A1CF91D7-AE39-4C21-BBB7-BC4153FC3010}" destId="{AD154A0D-3CB7-42CA-B202-402DA830496B}" srcOrd="3" destOrd="0" parTransId="{74B30ADE-15B2-47DD-B74B-84649262A2E9}" sibTransId="{61FE342F-F295-46CC-A8E2-CE98B9653FEA}"/>
    <dgm:cxn modelId="{8F5B433C-6DDB-4C78-8CD5-FDF70FAF8DF3}" srcId="{A1CF91D7-AE39-4C21-BBB7-BC4153FC3010}" destId="{C2B22438-6506-4AE0-88FC-79CF399ECE07}" srcOrd="5" destOrd="0" parTransId="{EEC03773-6871-4DFD-A095-DB0309B7B9EC}" sibTransId="{CC6BC043-670A-4240-8390-9E1D61582955}"/>
    <dgm:cxn modelId="{08A3D640-7A2F-45C4-B109-218D0A97634A}" srcId="{A1CF91D7-AE39-4C21-BBB7-BC4153FC3010}" destId="{CE132047-0E25-47B6-AB8B-718868AF8DFC}" srcOrd="6" destOrd="0" parTransId="{D15AC328-EC85-4C20-92C7-23B967C1DC8B}" sibTransId="{1C38EDB7-D6ED-4F1B-AA30-EB6FC72D0F63}"/>
    <dgm:cxn modelId="{3A33F848-5185-4A76-ABB8-E261FB25691F}" srcId="{A1CF91D7-AE39-4C21-BBB7-BC4153FC3010}" destId="{5CD47235-D37A-4602-9290-ECB818EB7249}" srcOrd="1" destOrd="0" parTransId="{0BA003DE-1673-44A7-9DAC-65DE6CB4FCB0}" sibTransId="{41D29AC5-50DE-4E17-A3AC-B79383283EAA}"/>
    <dgm:cxn modelId="{E73DC378-E3FE-40B1-AF4B-E1EBB02B86DC}" type="presOf" srcId="{CE132047-0E25-47B6-AB8B-718868AF8DFC}" destId="{8E836A11-DA47-4087-B7C9-52502C4112AE}" srcOrd="0" destOrd="0" presId="urn:microsoft.com/office/officeart/2005/8/layout/default"/>
    <dgm:cxn modelId="{F13765B2-FF93-4701-82C7-E7432F7BAC19}" type="presOf" srcId="{C35CC7F8-6E10-432C-8560-A226A0DF6941}" destId="{4291376D-85DA-436F-9E8F-3AC3E35519A8}" srcOrd="0" destOrd="0" presId="urn:microsoft.com/office/officeart/2005/8/layout/default"/>
    <dgm:cxn modelId="{808F49B6-7405-456C-8750-EEB512317193}" srcId="{A1CF91D7-AE39-4C21-BBB7-BC4153FC3010}" destId="{C35CC7F8-6E10-432C-8560-A226A0DF6941}" srcOrd="0" destOrd="0" parTransId="{51658875-7A8B-4C22-A8E3-DB556F2609BE}" sibTransId="{49D0ED8D-ABFF-4F84-AFD5-2FA467E871CD}"/>
    <dgm:cxn modelId="{29F741B7-ABAE-4267-A9A3-9DC97E49CCC9}" srcId="{A1CF91D7-AE39-4C21-BBB7-BC4153FC3010}" destId="{26355360-BA65-4762-87DC-899449763773}" srcOrd="2" destOrd="0" parTransId="{B723CB16-0B05-4DFA-97E8-77001ACE5706}" sibTransId="{02C5CA66-AAB1-4930-9728-2F9E4CBF2C84}"/>
    <dgm:cxn modelId="{3E9FF1BA-A4E9-43C0-8985-30DC26F1CF82}" type="presOf" srcId="{5CD47235-D37A-4602-9290-ECB818EB7249}" destId="{42CF3A1F-E90A-4CA7-A1B7-4D20C289259D}" srcOrd="0" destOrd="0" presId="urn:microsoft.com/office/officeart/2005/8/layout/default"/>
    <dgm:cxn modelId="{11D6F3C7-53CE-4078-AB04-FDF756A958B3}" type="presOf" srcId="{C2B22438-6506-4AE0-88FC-79CF399ECE07}" destId="{C212D467-AC8D-4C3B-BEF2-74166EAB41B5}" srcOrd="0" destOrd="0" presId="urn:microsoft.com/office/officeart/2005/8/layout/default"/>
    <dgm:cxn modelId="{08612DE2-E3B7-46F7-90BB-6E0356DABF0F}" type="presOf" srcId="{A1CF91D7-AE39-4C21-BBB7-BC4153FC3010}" destId="{4DD8B89D-1E46-4B25-AB62-D3BEB7DA66A8}" srcOrd="0" destOrd="0" presId="urn:microsoft.com/office/officeart/2005/8/layout/default"/>
    <dgm:cxn modelId="{C1E220F0-5CA0-4D24-A3A5-A59945861560}" type="presOf" srcId="{7C7AFBF6-94E6-4538-AD2F-993510B06922}" destId="{DFDFE276-66FF-471B-89DA-CBF7E45419A5}" srcOrd="0" destOrd="0" presId="urn:microsoft.com/office/officeart/2005/8/layout/default"/>
    <dgm:cxn modelId="{4D4E5BFC-2D91-45D4-B4CD-C4312379D939}" type="presOf" srcId="{AD154A0D-3CB7-42CA-B202-402DA830496B}" destId="{6A809C69-B273-4083-A775-2659FFE519DF}" srcOrd="0" destOrd="0" presId="urn:microsoft.com/office/officeart/2005/8/layout/default"/>
    <dgm:cxn modelId="{9FC5E7F5-F15F-4639-A8A9-4755E42B0969}" type="presParOf" srcId="{4DD8B89D-1E46-4B25-AB62-D3BEB7DA66A8}" destId="{4291376D-85DA-436F-9E8F-3AC3E35519A8}" srcOrd="0" destOrd="0" presId="urn:microsoft.com/office/officeart/2005/8/layout/default"/>
    <dgm:cxn modelId="{D033FCF4-B6B0-440A-8C99-9FCDC7906800}" type="presParOf" srcId="{4DD8B89D-1E46-4B25-AB62-D3BEB7DA66A8}" destId="{06812C65-578D-4CAB-8763-5843D826250D}" srcOrd="1" destOrd="0" presId="urn:microsoft.com/office/officeart/2005/8/layout/default"/>
    <dgm:cxn modelId="{6E9B6742-465B-4232-B8E4-93F347C4BF9B}" type="presParOf" srcId="{4DD8B89D-1E46-4B25-AB62-D3BEB7DA66A8}" destId="{42CF3A1F-E90A-4CA7-A1B7-4D20C289259D}" srcOrd="2" destOrd="0" presId="urn:microsoft.com/office/officeart/2005/8/layout/default"/>
    <dgm:cxn modelId="{974BFC22-5BC8-46F4-B9ED-927EF0D90F19}" type="presParOf" srcId="{4DD8B89D-1E46-4B25-AB62-D3BEB7DA66A8}" destId="{B18ED250-17C3-4956-92AC-2C09D3CE7A20}" srcOrd="3" destOrd="0" presId="urn:microsoft.com/office/officeart/2005/8/layout/default"/>
    <dgm:cxn modelId="{77B1A3EC-629E-478B-BB06-3A0DBB5DA0D1}" type="presParOf" srcId="{4DD8B89D-1E46-4B25-AB62-D3BEB7DA66A8}" destId="{3F9CE9C0-1A0E-47B2-A163-383F11B02EF8}" srcOrd="4" destOrd="0" presId="urn:microsoft.com/office/officeart/2005/8/layout/default"/>
    <dgm:cxn modelId="{DE5CEB91-D2F5-4C37-84AE-3B11627D839C}" type="presParOf" srcId="{4DD8B89D-1E46-4B25-AB62-D3BEB7DA66A8}" destId="{6830FD67-0F8C-4FF9-B3AA-73DB85AB0F41}" srcOrd="5" destOrd="0" presId="urn:microsoft.com/office/officeart/2005/8/layout/default"/>
    <dgm:cxn modelId="{8124E6D2-438D-4D97-B6D2-B3F185318401}" type="presParOf" srcId="{4DD8B89D-1E46-4B25-AB62-D3BEB7DA66A8}" destId="{6A809C69-B273-4083-A775-2659FFE519DF}" srcOrd="6" destOrd="0" presId="urn:microsoft.com/office/officeart/2005/8/layout/default"/>
    <dgm:cxn modelId="{39262720-CA2F-4196-88C5-936D9ABC9411}" type="presParOf" srcId="{4DD8B89D-1E46-4B25-AB62-D3BEB7DA66A8}" destId="{C73FADFB-5BFF-43D5-8ED3-01709381A918}" srcOrd="7" destOrd="0" presId="urn:microsoft.com/office/officeart/2005/8/layout/default"/>
    <dgm:cxn modelId="{BD8C96EA-B930-4146-A220-7ACC9D25B825}" type="presParOf" srcId="{4DD8B89D-1E46-4B25-AB62-D3BEB7DA66A8}" destId="{DFDFE276-66FF-471B-89DA-CBF7E45419A5}" srcOrd="8" destOrd="0" presId="urn:microsoft.com/office/officeart/2005/8/layout/default"/>
    <dgm:cxn modelId="{73459181-0235-42C7-A92A-F6C08766BA61}" type="presParOf" srcId="{4DD8B89D-1E46-4B25-AB62-D3BEB7DA66A8}" destId="{143F92FD-55B5-4627-8F96-A7DB43915502}" srcOrd="9" destOrd="0" presId="urn:microsoft.com/office/officeart/2005/8/layout/default"/>
    <dgm:cxn modelId="{48F8FAE1-A4D6-4A4A-BA23-D28BD3A5E3C5}" type="presParOf" srcId="{4DD8B89D-1E46-4B25-AB62-D3BEB7DA66A8}" destId="{C212D467-AC8D-4C3B-BEF2-74166EAB41B5}" srcOrd="10" destOrd="0" presId="urn:microsoft.com/office/officeart/2005/8/layout/default"/>
    <dgm:cxn modelId="{902CA718-DFB8-4CD4-AF4F-540357B19DC5}" type="presParOf" srcId="{4DD8B89D-1E46-4B25-AB62-D3BEB7DA66A8}" destId="{395357E3-2859-46F0-9F12-E7B80601ECFC}" srcOrd="11" destOrd="0" presId="urn:microsoft.com/office/officeart/2005/8/layout/default"/>
    <dgm:cxn modelId="{AA30F18B-26FE-4635-8D09-EB9B5E88A2CB}" type="presParOf" srcId="{4DD8B89D-1E46-4B25-AB62-D3BEB7DA66A8}" destId="{8E836A11-DA47-4087-B7C9-52502C4112AE}"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9A3D7-6957-4417-A695-3591D193AE08}">
      <dsp:nvSpPr>
        <dsp:cNvPr id="0" name=""/>
        <dsp:cNvSpPr/>
      </dsp:nvSpPr>
      <dsp:spPr>
        <a:xfrm>
          <a:off x="1329" y="352026"/>
          <a:ext cx="4667826" cy="2964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2C255A-877A-4887-875A-F9A9D69A68F4}">
      <dsp:nvSpPr>
        <dsp:cNvPr id="0" name=""/>
        <dsp:cNvSpPr/>
      </dsp:nvSpPr>
      <dsp:spPr>
        <a:xfrm>
          <a:off x="519977" y="844741"/>
          <a:ext cx="4667826" cy="29640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1" kern="1200" dirty="0"/>
            <a:t>We often think of advice as passing on wisdom from the elderly to youth, from teacher to student, from parent to child.</a:t>
          </a:r>
        </a:p>
      </dsp:txBody>
      <dsp:txXfrm>
        <a:off x="606792" y="931556"/>
        <a:ext cx="4494196" cy="2790439"/>
      </dsp:txXfrm>
    </dsp:sp>
    <dsp:sp modelId="{37C141F6-3129-40A2-9232-3644259294B0}">
      <dsp:nvSpPr>
        <dsp:cNvPr id="0" name=""/>
        <dsp:cNvSpPr/>
      </dsp:nvSpPr>
      <dsp:spPr>
        <a:xfrm>
          <a:off x="5706451" y="352026"/>
          <a:ext cx="4667826" cy="2964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7A7DF5-C96F-466A-9BAB-B85E4CD9BCF2}">
      <dsp:nvSpPr>
        <dsp:cNvPr id="0" name=""/>
        <dsp:cNvSpPr/>
      </dsp:nvSpPr>
      <dsp:spPr>
        <a:xfrm>
          <a:off x="6225098" y="844741"/>
          <a:ext cx="4667826" cy="29640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1" kern="1200" dirty="0"/>
            <a:t>But what if we, as our present-day selves, offer advice to an older, more worn version of ourselves? </a:t>
          </a:r>
        </a:p>
        <a:p>
          <a:pPr marL="0" lvl="0" indent="0" algn="ctr" defTabSz="933450">
            <a:lnSpc>
              <a:spcPct val="90000"/>
            </a:lnSpc>
            <a:spcBef>
              <a:spcPct val="0"/>
            </a:spcBef>
            <a:spcAft>
              <a:spcPct val="35000"/>
            </a:spcAft>
            <a:buNone/>
          </a:pPr>
          <a:r>
            <a:rPr lang="en-US" sz="2100" b="1" i="1" kern="1200" dirty="0"/>
            <a:t>Think of it as an exercise in self-love, a means of preserving and protecting what’s important today well into the future.</a:t>
          </a:r>
          <a:endParaRPr lang="en-US" sz="2100" kern="1200" dirty="0"/>
        </a:p>
      </dsp:txBody>
      <dsp:txXfrm>
        <a:off x="6311913" y="931556"/>
        <a:ext cx="4494196" cy="2790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1376D-85DA-436F-9E8F-3AC3E35519A8}">
      <dsp:nvSpPr>
        <dsp:cNvPr id="0" name=""/>
        <dsp:cNvSpPr/>
      </dsp:nvSpPr>
      <dsp:spPr>
        <a:xfrm>
          <a:off x="3080" y="49162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2. Share Your Current Beliefs</a:t>
          </a:r>
        </a:p>
      </dsp:txBody>
      <dsp:txXfrm>
        <a:off x="3080" y="491623"/>
        <a:ext cx="2444055" cy="1466433"/>
      </dsp:txXfrm>
    </dsp:sp>
    <dsp:sp modelId="{42CF3A1F-E90A-4CA7-A1B7-4D20C289259D}">
      <dsp:nvSpPr>
        <dsp:cNvPr id="0" name=""/>
        <dsp:cNvSpPr/>
      </dsp:nvSpPr>
      <dsp:spPr>
        <a:xfrm>
          <a:off x="2691541" y="49162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tx1"/>
              </a:solidFill>
            </a:rPr>
            <a:t>Family and friends</a:t>
          </a:r>
          <a:endParaRPr lang="en-US" sz="2700" kern="1200" dirty="0">
            <a:solidFill>
              <a:schemeClr val="tx1"/>
            </a:solidFill>
          </a:endParaRPr>
        </a:p>
      </dsp:txBody>
      <dsp:txXfrm>
        <a:off x="2691541" y="491623"/>
        <a:ext cx="2444055" cy="1466433"/>
      </dsp:txXfrm>
    </dsp:sp>
    <dsp:sp modelId="{3F9CE9C0-1A0E-47B2-A163-383F11B02EF8}">
      <dsp:nvSpPr>
        <dsp:cNvPr id="0" name=""/>
        <dsp:cNvSpPr/>
      </dsp:nvSpPr>
      <dsp:spPr>
        <a:xfrm>
          <a:off x="5257800" y="43861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tx1"/>
              </a:solidFill>
            </a:rPr>
            <a:t>Relationships</a:t>
          </a:r>
          <a:endParaRPr lang="en-US" sz="2700" kern="1200" dirty="0">
            <a:solidFill>
              <a:schemeClr val="tx1"/>
            </a:solidFill>
          </a:endParaRPr>
        </a:p>
      </dsp:txBody>
      <dsp:txXfrm>
        <a:off x="5257800" y="438612"/>
        <a:ext cx="2444055" cy="1466433"/>
      </dsp:txXfrm>
    </dsp:sp>
    <dsp:sp modelId="{6A809C69-B273-4083-A775-2659FFE519DF}">
      <dsp:nvSpPr>
        <dsp:cNvPr id="0" name=""/>
        <dsp:cNvSpPr/>
      </dsp:nvSpPr>
      <dsp:spPr>
        <a:xfrm>
          <a:off x="8068463" y="49162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tx1"/>
              </a:solidFill>
            </a:rPr>
            <a:t>Health</a:t>
          </a:r>
          <a:endParaRPr lang="en-US" sz="2700" kern="1200" dirty="0">
            <a:solidFill>
              <a:schemeClr val="tx1"/>
            </a:solidFill>
          </a:endParaRPr>
        </a:p>
      </dsp:txBody>
      <dsp:txXfrm>
        <a:off x="8068463" y="491623"/>
        <a:ext cx="2444055" cy="1466433"/>
      </dsp:txXfrm>
    </dsp:sp>
    <dsp:sp modelId="{DFDFE276-66FF-471B-89DA-CBF7E45419A5}">
      <dsp:nvSpPr>
        <dsp:cNvPr id="0" name=""/>
        <dsp:cNvSpPr/>
      </dsp:nvSpPr>
      <dsp:spPr>
        <a:xfrm>
          <a:off x="1347311" y="220246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tx1"/>
              </a:solidFill>
            </a:rPr>
            <a:t>Career</a:t>
          </a:r>
          <a:endParaRPr lang="en-US" sz="2700" kern="1200" dirty="0">
            <a:solidFill>
              <a:schemeClr val="tx1"/>
            </a:solidFill>
          </a:endParaRPr>
        </a:p>
      </dsp:txBody>
      <dsp:txXfrm>
        <a:off x="1347311" y="2202462"/>
        <a:ext cx="2444055" cy="1466433"/>
      </dsp:txXfrm>
    </dsp:sp>
    <dsp:sp modelId="{C212D467-AC8D-4C3B-BEF2-74166EAB41B5}">
      <dsp:nvSpPr>
        <dsp:cNvPr id="0" name=""/>
        <dsp:cNvSpPr/>
      </dsp:nvSpPr>
      <dsp:spPr>
        <a:xfrm>
          <a:off x="4035772" y="220246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tx1"/>
              </a:solidFill>
            </a:rPr>
            <a:t>Spirituality</a:t>
          </a:r>
          <a:endParaRPr lang="en-US" sz="2700" kern="1200" dirty="0">
            <a:solidFill>
              <a:schemeClr val="tx1"/>
            </a:solidFill>
          </a:endParaRPr>
        </a:p>
      </dsp:txBody>
      <dsp:txXfrm>
        <a:off x="4035772" y="2202462"/>
        <a:ext cx="2444055" cy="1466433"/>
      </dsp:txXfrm>
    </dsp:sp>
    <dsp:sp modelId="{8E836A11-DA47-4087-B7C9-52502C4112AE}">
      <dsp:nvSpPr>
        <dsp:cNvPr id="0" name=""/>
        <dsp:cNvSpPr/>
      </dsp:nvSpPr>
      <dsp:spPr>
        <a:xfrm>
          <a:off x="6724233" y="220246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tx1"/>
              </a:solidFill>
            </a:rPr>
            <a:t>Money</a:t>
          </a:r>
          <a:endParaRPr lang="en-US" sz="2700" kern="1200" dirty="0">
            <a:solidFill>
              <a:schemeClr val="tx1"/>
            </a:solidFill>
          </a:endParaRPr>
        </a:p>
      </dsp:txBody>
      <dsp:txXfrm>
        <a:off x="6724233" y="2202462"/>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11/4/2021</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5549456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11/4/2021</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29648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11/4/2021</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72818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11/4/2021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3334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11/4/2021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64602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11/4/2021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84942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11/4/2021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3635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11/4/2021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01795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11/4/2021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06676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11/4/2021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57670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11/4/2021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8600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11/4/2021</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368861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11/4/2021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47214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11/4/2021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01132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11/4/2021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12873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11/4/2021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2212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11/4/2021</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31492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11/4/2021</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10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11/4/2021</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55810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11/4/2021</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973056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11/4/2021</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832085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11/4/2021</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3544247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11/4/2021</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1444360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11/4/2021</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86869752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06" r:id="rId6"/>
    <p:sldLayoutId id="2147483802" r:id="rId7"/>
    <p:sldLayoutId id="2147483803" r:id="rId8"/>
    <p:sldLayoutId id="2147483804" r:id="rId9"/>
    <p:sldLayoutId id="2147483805" r:id="rId10"/>
    <p:sldLayoutId id="2147483807"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11/4/2021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83309412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 id="2147483662" r:id="rId7"/>
    <p:sldLayoutId id="2147483663" r:id="rId8"/>
    <p:sldLayoutId id="2147483664" r:id="rId9"/>
    <p:sldLayoutId id="2147483665" r:id="rId10"/>
    <p:sldLayoutId id="2147483666" r:id="rId11"/>
    <p:sldLayoutId id="2147483668"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946236" y="417937"/>
            <a:ext cx="1559965" cy="1559965"/>
          </a:xfrm>
          <a:prstGeom prst="rect">
            <a:avLst/>
          </a:prstGeom>
        </p:spPr>
      </p:pic>
      <p:pic>
        <p:nvPicPr>
          <p:cNvPr id="3" name="Picture 3"/>
          <p:cNvPicPr>
            <a:picLocks noChangeAspect="1"/>
          </p:cNvPicPr>
          <p:nvPr/>
        </p:nvPicPr>
        <p:blipFill>
          <a:blip r:embed="rId3"/>
          <a:srcRect/>
          <a:stretch>
            <a:fillRect/>
          </a:stretch>
        </p:blipFill>
        <p:spPr>
          <a:xfrm>
            <a:off x="396370" y="417937"/>
            <a:ext cx="4188886" cy="1196825"/>
          </a:xfrm>
          <a:prstGeom prst="rect">
            <a:avLst/>
          </a:prstGeom>
        </p:spPr>
      </p:pic>
      <p:sp>
        <p:nvSpPr>
          <p:cNvPr id="4" name="TextBox 4"/>
          <p:cNvSpPr txBox="1"/>
          <p:nvPr/>
        </p:nvSpPr>
        <p:spPr>
          <a:xfrm>
            <a:off x="0" y="2330450"/>
            <a:ext cx="12192000" cy="2085507"/>
          </a:xfrm>
          <a:prstGeom prst="rect">
            <a:avLst/>
          </a:prstGeom>
        </p:spPr>
        <p:txBody>
          <a:bodyPr lIns="0" tIns="0" rIns="0" bIns="0" rtlCol="0" anchor="t">
            <a:spAutoFit/>
          </a:bodyPr>
          <a:lstStyle/>
          <a:p>
            <a:pPr algn="ctr">
              <a:lnSpc>
                <a:spcPts val="8400"/>
              </a:lnSpc>
            </a:pPr>
            <a:r>
              <a:rPr lang="en-US" sz="6000">
                <a:solidFill>
                  <a:srgbClr val="000000"/>
                </a:solidFill>
                <a:latin typeface="Abril Fatface"/>
              </a:rPr>
              <a:t>Virtual Mobility</a:t>
            </a:r>
            <a:endParaRPr lang="en-US" sz="1200"/>
          </a:p>
          <a:p>
            <a:pPr algn="ctr">
              <a:lnSpc>
                <a:spcPts val="8400"/>
              </a:lnSpc>
            </a:pPr>
            <a:r>
              <a:rPr lang="en-US" sz="6000">
                <a:solidFill>
                  <a:srgbClr val="000000"/>
                </a:solidFill>
                <a:latin typeface="Abril Fatface"/>
              </a:rPr>
              <a:t>Bucharest, Romania </a:t>
            </a:r>
            <a:endParaRPr lang="en-US" sz="1200"/>
          </a:p>
        </p:txBody>
      </p:sp>
      <p:sp>
        <p:nvSpPr>
          <p:cNvPr id="5" name="TextBox 5"/>
          <p:cNvSpPr txBox="1"/>
          <p:nvPr/>
        </p:nvSpPr>
        <p:spPr>
          <a:xfrm>
            <a:off x="1195917" y="4590535"/>
            <a:ext cx="9800167" cy="446148"/>
          </a:xfrm>
          <a:prstGeom prst="rect">
            <a:avLst/>
          </a:prstGeom>
        </p:spPr>
        <p:txBody>
          <a:bodyPr lIns="0" tIns="0" rIns="0" bIns="0" rtlCol="0" anchor="t">
            <a:spAutoFit/>
          </a:bodyPr>
          <a:lstStyle/>
          <a:p>
            <a:pPr algn="ctr">
              <a:lnSpc>
                <a:spcPts val="3734"/>
              </a:lnSpc>
            </a:pPr>
            <a:r>
              <a:rPr lang="en-US" sz="2667" dirty="0">
                <a:solidFill>
                  <a:srgbClr val="000000"/>
                </a:solidFill>
                <a:latin typeface="Abril Fatface"/>
              </a:rPr>
              <a:t>11-15 October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AF55D-0C22-4250-B46E-7CA99451F5C3}"/>
              </a:ext>
            </a:extLst>
          </p:cNvPr>
          <p:cNvSpPr>
            <a:spLocks noGrp="1"/>
          </p:cNvSpPr>
          <p:nvPr>
            <p:ph type="title"/>
          </p:nvPr>
        </p:nvSpPr>
        <p:spPr>
          <a:xfrm>
            <a:off x="4837043" y="365125"/>
            <a:ext cx="6516755" cy="1807305"/>
          </a:xfrm>
        </p:spPr>
        <p:txBody>
          <a:bodyPr>
            <a:normAutofit fontScale="90000"/>
          </a:bodyPr>
          <a:lstStyle/>
          <a:p>
            <a:r>
              <a:rPr lang="en-US" sz="4000" dirty="0"/>
              <a:t>3. Define Things You Want to Change in the Future</a:t>
            </a:r>
            <a:br>
              <a:rPr lang="en-US" sz="4000" dirty="0"/>
            </a:br>
            <a:endParaRPr lang="en-US" dirty="0"/>
          </a:p>
        </p:txBody>
      </p:sp>
      <p:pic>
        <p:nvPicPr>
          <p:cNvPr id="5" name="Picture 4" descr="Plant growing in a concrete crack">
            <a:extLst>
              <a:ext uri="{FF2B5EF4-FFF2-40B4-BE49-F238E27FC236}">
                <a16:creationId xmlns:a16="http://schemas.microsoft.com/office/drawing/2014/main" id="{91959BF1-2DA0-48B9-9B63-3ECE8965B9DE}"/>
              </a:ext>
            </a:extLst>
          </p:cNvPr>
          <p:cNvPicPr>
            <a:picLocks noChangeAspect="1"/>
          </p:cNvPicPr>
          <p:nvPr/>
        </p:nvPicPr>
        <p:blipFill rotWithShape="1">
          <a:blip r:embed="rId2"/>
          <a:srcRect l="10916" r="29550" b="-1"/>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70227045-2CBE-4907-A394-21766D0CCCDB}"/>
              </a:ext>
            </a:extLst>
          </p:cNvPr>
          <p:cNvSpPr>
            <a:spLocks noGrp="1"/>
          </p:cNvSpPr>
          <p:nvPr>
            <p:ph idx="1"/>
          </p:nvPr>
        </p:nvSpPr>
        <p:spPr>
          <a:xfrm>
            <a:off x="6096000" y="2333297"/>
            <a:ext cx="5257798" cy="3843666"/>
          </a:xfrm>
        </p:spPr>
        <p:txBody>
          <a:bodyPr>
            <a:normAutofit lnSpcReduction="10000"/>
          </a:bodyPr>
          <a:lstStyle/>
          <a:p>
            <a:pPr>
              <a:lnSpc>
                <a:spcPct val="90000"/>
              </a:lnSpc>
              <a:buFont typeface="Arial" panose="020B0604020202020204" pitchFamily="34" charset="0"/>
              <a:buChar char="•"/>
            </a:pPr>
            <a:r>
              <a:rPr lang="en-US" sz="2400" b="1" dirty="0"/>
              <a:t>What should I remember?</a:t>
            </a:r>
          </a:p>
          <a:p>
            <a:pPr>
              <a:lnSpc>
                <a:spcPct val="90000"/>
              </a:lnSpc>
              <a:buFont typeface="Arial" panose="020B0604020202020204" pitchFamily="34" charset="0"/>
              <a:buChar char="•"/>
            </a:pPr>
            <a:r>
              <a:rPr lang="en-US" sz="2400" b="1" dirty="0"/>
              <a:t>What are my goals for the future?</a:t>
            </a:r>
          </a:p>
          <a:p>
            <a:pPr>
              <a:lnSpc>
                <a:spcPct val="90000"/>
              </a:lnSpc>
              <a:buFont typeface="Arial" panose="020B0604020202020204" pitchFamily="34" charset="0"/>
              <a:buChar char="•"/>
            </a:pPr>
            <a:r>
              <a:rPr lang="en-US" sz="2400" b="1" dirty="0"/>
              <a:t>What habits should I start to be healthier?</a:t>
            </a:r>
          </a:p>
          <a:p>
            <a:pPr>
              <a:lnSpc>
                <a:spcPct val="90000"/>
              </a:lnSpc>
              <a:buFont typeface="Arial" panose="020B0604020202020204" pitchFamily="34" charset="0"/>
              <a:buChar char="•"/>
            </a:pPr>
            <a:r>
              <a:rPr lang="en-US" sz="2400" b="1" dirty="0"/>
              <a:t>What relationships need more attention and what ones need to be dissolved?</a:t>
            </a:r>
          </a:p>
          <a:p>
            <a:pPr>
              <a:lnSpc>
                <a:spcPct val="90000"/>
              </a:lnSpc>
              <a:buFont typeface="Arial" panose="020B0604020202020204" pitchFamily="34" charset="0"/>
              <a:buChar char="•"/>
            </a:pPr>
            <a:r>
              <a:rPr lang="en-US" sz="2400" b="1" dirty="0"/>
              <a:t>What should I exclude from my life? What should I add to my life?</a:t>
            </a:r>
          </a:p>
          <a:p>
            <a:pPr marL="0" indent="0">
              <a:lnSpc>
                <a:spcPct val="90000"/>
              </a:lnSpc>
              <a:buNone/>
            </a:pPr>
            <a:endParaRPr lang="en-US" sz="2000" dirty="0"/>
          </a:p>
        </p:txBody>
      </p:sp>
    </p:spTree>
    <p:extLst>
      <p:ext uri="{BB962C8B-B14F-4D97-AF65-F5344CB8AC3E}">
        <p14:creationId xmlns:p14="http://schemas.microsoft.com/office/powerpoint/2010/main" val="5082323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pic>
        <p:nvPicPr>
          <p:cNvPr id="5" name="Picture 4" descr="Path winding through a grassy field">
            <a:extLst>
              <a:ext uri="{FF2B5EF4-FFF2-40B4-BE49-F238E27FC236}">
                <a16:creationId xmlns:a16="http://schemas.microsoft.com/office/drawing/2014/main" id="{4E17328D-3269-4BA4-86F3-DBA6FEAD8A4F}"/>
              </a:ext>
            </a:extLst>
          </p:cNvPr>
          <p:cNvPicPr>
            <a:picLocks noChangeAspect="1"/>
          </p:cNvPicPr>
          <p:nvPr/>
        </p:nvPicPr>
        <p:blipFill rotWithShape="1">
          <a:blip r:embed="rId2"/>
          <a:srcRect t="3664" b="12066"/>
          <a:stretch/>
        </p:blipFill>
        <p:spPr>
          <a:xfrm>
            <a:off x="20" y="-22"/>
            <a:ext cx="12191977" cy="6858022"/>
          </a:xfrm>
          <a:prstGeom prst="rect">
            <a:avLst/>
          </a:prstGeom>
        </p:spPr>
      </p:pic>
      <p:sp>
        <p:nvSpPr>
          <p:cNvPr id="16" name="Rectangle 15">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4E82D-E320-41D1-903A-D8547E67B194}"/>
              </a:ext>
            </a:extLst>
          </p:cNvPr>
          <p:cNvSpPr>
            <a:spLocks noGrp="1"/>
          </p:cNvSpPr>
          <p:nvPr>
            <p:ph type="title"/>
          </p:nvPr>
        </p:nvSpPr>
        <p:spPr>
          <a:xfrm>
            <a:off x="643466" y="643467"/>
            <a:ext cx="10978691" cy="1052811"/>
          </a:xfrm>
        </p:spPr>
        <p:txBody>
          <a:bodyPr vert="horz" lIns="91440" tIns="45720" rIns="91440" bIns="45720" rtlCol="0" anchor="t">
            <a:normAutofit/>
          </a:bodyPr>
          <a:lstStyle/>
          <a:p>
            <a:pPr algn="ctr"/>
            <a:r>
              <a:rPr lang="en-US" sz="6000" dirty="0"/>
              <a:t>Inspire and be inspired</a:t>
            </a:r>
          </a:p>
        </p:txBody>
      </p:sp>
      <p:sp>
        <p:nvSpPr>
          <p:cNvPr id="3" name="Content Placeholder 2">
            <a:extLst>
              <a:ext uri="{FF2B5EF4-FFF2-40B4-BE49-F238E27FC236}">
                <a16:creationId xmlns:a16="http://schemas.microsoft.com/office/drawing/2014/main" id="{CEECDE63-3E06-4D52-980D-1D99C77D151D}"/>
              </a:ext>
            </a:extLst>
          </p:cNvPr>
          <p:cNvSpPr>
            <a:spLocks noGrp="1"/>
          </p:cNvSpPr>
          <p:nvPr>
            <p:ph idx="1"/>
          </p:nvPr>
        </p:nvSpPr>
        <p:spPr>
          <a:xfrm>
            <a:off x="172279" y="1812184"/>
            <a:ext cx="4482020" cy="4402347"/>
          </a:xfrm>
        </p:spPr>
        <p:txBody>
          <a:bodyPr vert="horz" lIns="91440" tIns="45720" rIns="91440" bIns="45720" rtlCol="0" anchor="b">
            <a:noAutofit/>
          </a:bodyPr>
          <a:lstStyle/>
          <a:p>
            <a:pPr marL="0" indent="0">
              <a:buNone/>
            </a:pPr>
            <a:r>
              <a:rPr lang="en-US" sz="6000" cap="all" dirty="0">
                <a:solidFill>
                  <a:schemeClr val="bg1"/>
                </a:solidFill>
              </a:rPr>
              <a:t>LOOKING BACK AND MOVING FORWARD</a:t>
            </a:r>
          </a:p>
        </p:txBody>
      </p:sp>
      <p:sp>
        <p:nvSpPr>
          <p:cNvPr id="18" name="Rectangle 17">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254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EA1F8-ACD5-41AA-8716-638DD20F033F}"/>
              </a:ext>
            </a:extLst>
          </p:cNvPr>
          <p:cNvSpPr>
            <a:spLocks noGrp="1"/>
          </p:cNvSpPr>
          <p:nvPr>
            <p:ph type="title"/>
          </p:nvPr>
        </p:nvSpPr>
        <p:spPr/>
        <p:txBody>
          <a:bodyPr>
            <a:normAutofit fontScale="90000"/>
          </a:bodyPr>
          <a:lstStyle/>
          <a:p>
            <a:br>
              <a:rPr lang="en-US" dirty="0"/>
            </a:br>
            <a:r>
              <a:rPr lang="en-US" dirty="0"/>
              <a:t>Debrief</a:t>
            </a:r>
            <a:br>
              <a:rPr lang="en-US" dirty="0"/>
            </a:br>
            <a:endParaRPr lang="en-US" dirty="0"/>
          </a:p>
        </p:txBody>
      </p:sp>
      <p:sp>
        <p:nvSpPr>
          <p:cNvPr id="3" name="Content Placeholder 2">
            <a:extLst>
              <a:ext uri="{FF2B5EF4-FFF2-40B4-BE49-F238E27FC236}">
                <a16:creationId xmlns:a16="http://schemas.microsoft.com/office/drawing/2014/main" id="{0514A959-7268-41D4-9D53-3FB810457122}"/>
              </a:ext>
            </a:extLst>
          </p:cNvPr>
          <p:cNvSpPr>
            <a:spLocks noGrp="1"/>
          </p:cNvSpPr>
          <p:nvPr>
            <p:ph idx="1"/>
          </p:nvPr>
        </p:nvSpPr>
        <p:spPr>
          <a:xfrm>
            <a:off x="838200" y="1550504"/>
            <a:ext cx="10515600" cy="4621696"/>
          </a:xfrm>
        </p:spPr>
        <p:txBody>
          <a:bodyPr>
            <a:normAutofit fontScale="92500" lnSpcReduction="10000"/>
          </a:bodyPr>
          <a:lstStyle/>
          <a:p>
            <a:r>
              <a:rPr lang="en-US" dirty="0"/>
              <a:t>What was it like to write a letter to your future self?</a:t>
            </a:r>
          </a:p>
          <a:p>
            <a:pPr marL="0" indent="0">
              <a:buNone/>
            </a:pPr>
            <a:r>
              <a:rPr lang="en-US" b="1" dirty="0"/>
              <a:t>Choose 3 adjectives to describe the experience.</a:t>
            </a:r>
          </a:p>
          <a:p>
            <a:pPr marL="0" indent="0">
              <a:buNone/>
            </a:pPr>
            <a:endParaRPr lang="en-US" dirty="0"/>
          </a:p>
          <a:p>
            <a:r>
              <a:rPr lang="en-US" dirty="0"/>
              <a:t>In way(s), if any, has this experience been useful to you?</a:t>
            </a:r>
          </a:p>
          <a:p>
            <a:endParaRPr lang="en-US" dirty="0"/>
          </a:p>
          <a:p>
            <a:r>
              <a:rPr lang="en-US" dirty="0"/>
              <a:t>What do you want your letter to be?</a:t>
            </a:r>
          </a:p>
          <a:p>
            <a:pPr marL="0" indent="0">
              <a:buNone/>
            </a:pPr>
            <a:r>
              <a:rPr lang="en-US" dirty="0"/>
              <a:t> </a:t>
            </a:r>
            <a:r>
              <a:rPr lang="en-US" b="1" dirty="0"/>
              <a:t>a Reminder/a Time-capsule/a Reality Check</a:t>
            </a:r>
          </a:p>
          <a:p>
            <a:pPr marL="0" indent="0">
              <a:buNone/>
            </a:pPr>
            <a:endParaRPr lang="en-US" dirty="0"/>
          </a:p>
          <a:p>
            <a:r>
              <a:rPr lang="en-US" dirty="0"/>
              <a:t>Are you willing to share the letter with the others?</a:t>
            </a:r>
          </a:p>
          <a:p>
            <a:pPr marL="0" indent="0">
              <a:buNone/>
            </a:pPr>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9124313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EA1F8-ACD5-41AA-8716-638DD20F033F}"/>
              </a:ext>
            </a:extLst>
          </p:cNvPr>
          <p:cNvSpPr>
            <a:spLocks noGrp="1"/>
          </p:cNvSpPr>
          <p:nvPr>
            <p:ph type="title"/>
          </p:nvPr>
        </p:nvSpPr>
        <p:spPr/>
        <p:txBody>
          <a:bodyPr>
            <a:normAutofit fontScale="90000"/>
          </a:bodyPr>
          <a:lstStyle/>
          <a:p>
            <a:br>
              <a:rPr lang="en-US" dirty="0"/>
            </a:br>
            <a:r>
              <a:rPr lang="en-US" dirty="0"/>
              <a:t>References</a:t>
            </a:r>
            <a:br>
              <a:rPr lang="en-US" dirty="0"/>
            </a:br>
            <a:endParaRPr lang="en-US" dirty="0"/>
          </a:p>
        </p:txBody>
      </p:sp>
      <p:sp>
        <p:nvSpPr>
          <p:cNvPr id="3" name="Content Placeholder 2">
            <a:extLst>
              <a:ext uri="{FF2B5EF4-FFF2-40B4-BE49-F238E27FC236}">
                <a16:creationId xmlns:a16="http://schemas.microsoft.com/office/drawing/2014/main" id="{0514A959-7268-41D4-9D53-3FB810457122}"/>
              </a:ext>
            </a:extLst>
          </p:cNvPr>
          <p:cNvSpPr>
            <a:spLocks noGrp="1"/>
          </p:cNvSpPr>
          <p:nvPr>
            <p:ph idx="1"/>
          </p:nvPr>
        </p:nvSpPr>
        <p:spPr>
          <a:xfrm>
            <a:off x="838200" y="1550504"/>
            <a:ext cx="10515600" cy="4621696"/>
          </a:xfrm>
        </p:spPr>
        <p:txBody>
          <a:bodyPr>
            <a:normAutofit/>
          </a:bodyPr>
          <a:lstStyle/>
          <a:p>
            <a:r>
              <a:rPr lang="en-US" dirty="0"/>
              <a:t>https://wanderlust.com/journal/open-letter-future-self/</a:t>
            </a:r>
          </a:p>
          <a:p>
            <a:r>
              <a:rPr lang="en-US" dirty="0"/>
              <a:t>https://bucketlistjourney.net/write-a-letter-to-my-future-self/</a:t>
            </a:r>
          </a:p>
          <a:p>
            <a:r>
              <a:rPr lang="en-US" dirty="0"/>
              <a:t>https://www.theteenmagazine.com/a-letter-to-my-future-self-e8f8cb24-c109-4a63-896e-3030e5828d32</a:t>
            </a:r>
          </a:p>
          <a:p>
            <a:r>
              <a:rPr lang="en-US" dirty="0"/>
              <a:t>https://www.futureme.org/</a:t>
            </a:r>
          </a:p>
          <a:p>
            <a:pPr marL="0" indent="0">
              <a:buNone/>
            </a:pPr>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65713034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73"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etter to the Editor: The importance of recognizing global poverty in light  of the COVID-19 crisis – The Minnesota Daily">
            <a:extLst>
              <a:ext uri="{FF2B5EF4-FFF2-40B4-BE49-F238E27FC236}">
                <a16:creationId xmlns:a16="http://schemas.microsoft.com/office/drawing/2014/main" id="{F3BFB085-956C-49E7-A541-E107CADAA6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296" r="2" b="4633"/>
          <a:stretch/>
        </p:blipFill>
        <p:spPr bwMode="auto">
          <a:xfrm>
            <a:off x="3569057" y="21862"/>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1C1FBECF-CD9D-4327-92CF-8706D574FE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3474720"/>
            <a:ext cx="0" cy="338328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A982084-59A9-4331-8865-D351D91117DC}"/>
              </a:ext>
            </a:extLst>
          </p:cNvPr>
          <p:cNvSpPr>
            <a:spLocks noGrp="1"/>
          </p:cNvSpPr>
          <p:nvPr>
            <p:ph type="subTitle" idx="1"/>
          </p:nvPr>
        </p:nvSpPr>
        <p:spPr>
          <a:xfrm>
            <a:off x="1068496" y="3207026"/>
            <a:ext cx="5700787" cy="3525078"/>
          </a:xfrm>
        </p:spPr>
        <p:txBody>
          <a:bodyPr vert="horz" lIns="91440" tIns="45720" rIns="91440" bIns="45720" rtlCol="0">
            <a:normAutofit lnSpcReduction="10000"/>
          </a:bodyPr>
          <a:lstStyle/>
          <a:p>
            <a:pPr marL="182880">
              <a:lnSpc>
                <a:spcPct val="110000"/>
              </a:lnSpc>
            </a:pPr>
            <a:r>
              <a:rPr lang="en-US" sz="3600" b="1" dirty="0">
                <a:solidFill>
                  <a:srgbClr val="0070C0"/>
                </a:solidFill>
              </a:rPr>
              <a:t>Creativity</a:t>
            </a:r>
          </a:p>
          <a:p>
            <a:pPr marL="182880">
              <a:lnSpc>
                <a:spcPct val="110000"/>
              </a:lnSpc>
            </a:pPr>
            <a:endParaRPr lang="en-US" sz="3600" b="1" dirty="0">
              <a:solidFill>
                <a:srgbClr val="0070C0"/>
              </a:solidFill>
            </a:endParaRPr>
          </a:p>
          <a:p>
            <a:pPr marL="182880">
              <a:lnSpc>
                <a:spcPct val="110000"/>
              </a:lnSpc>
            </a:pPr>
            <a:r>
              <a:rPr lang="en-US" sz="3600" b="1" dirty="0">
                <a:solidFill>
                  <a:srgbClr val="0070C0"/>
                </a:solidFill>
              </a:rPr>
              <a:t>Introspection</a:t>
            </a:r>
          </a:p>
          <a:p>
            <a:pPr marL="182880">
              <a:lnSpc>
                <a:spcPct val="110000"/>
              </a:lnSpc>
            </a:pPr>
            <a:endParaRPr lang="en-US" sz="3600" b="1" dirty="0">
              <a:solidFill>
                <a:srgbClr val="0070C0"/>
              </a:solidFill>
            </a:endParaRPr>
          </a:p>
          <a:p>
            <a:pPr marL="182880">
              <a:lnSpc>
                <a:spcPct val="110000"/>
              </a:lnSpc>
            </a:pPr>
            <a:r>
              <a:rPr lang="en-US" sz="3600" b="1" dirty="0">
                <a:solidFill>
                  <a:srgbClr val="0070C0"/>
                </a:solidFill>
              </a:rPr>
              <a:t>Self-care</a:t>
            </a:r>
          </a:p>
          <a:p>
            <a:pPr marL="182880">
              <a:lnSpc>
                <a:spcPct val="110000"/>
              </a:lnSpc>
            </a:pPr>
            <a:endParaRPr lang="en-US" b="1" dirty="0"/>
          </a:p>
        </p:txBody>
      </p:sp>
      <p:pic>
        <p:nvPicPr>
          <p:cNvPr id="4" name="Picture 3" descr="Color pencils drawing curves on background">
            <a:extLst>
              <a:ext uri="{FF2B5EF4-FFF2-40B4-BE49-F238E27FC236}">
                <a16:creationId xmlns:a16="http://schemas.microsoft.com/office/drawing/2014/main" id="{9C498D43-A50C-4568-8261-5899D344B31F}"/>
              </a:ext>
            </a:extLst>
          </p:cNvPr>
          <p:cNvPicPr>
            <a:picLocks noChangeAspect="1"/>
          </p:cNvPicPr>
          <p:nvPr/>
        </p:nvPicPr>
        <p:blipFill rotWithShape="1">
          <a:blip r:embed="rId3"/>
          <a:srcRect l="44622"/>
          <a:stretch/>
        </p:blipFill>
        <p:spPr>
          <a:xfrm>
            <a:off x="7816906" y="1584503"/>
            <a:ext cx="4375105" cy="527350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
        <p:nvSpPr>
          <p:cNvPr id="7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0718222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7E265E-C455-4D69-8BC5-B2BBB6256089}"/>
              </a:ext>
            </a:extLst>
          </p:cNvPr>
          <p:cNvSpPr>
            <a:spLocks noGrp="1"/>
          </p:cNvSpPr>
          <p:nvPr>
            <p:ph type="title"/>
          </p:nvPr>
        </p:nvSpPr>
        <p:spPr>
          <a:xfrm>
            <a:off x="838201" y="643467"/>
            <a:ext cx="3888526" cy="1800526"/>
          </a:xfrm>
        </p:spPr>
        <p:txBody>
          <a:bodyPr>
            <a:normAutofit/>
          </a:bodyPr>
          <a:lstStyle/>
          <a:p>
            <a:r>
              <a:rPr lang="en-US" dirty="0"/>
              <a:t>Life is a ….</a:t>
            </a:r>
          </a:p>
        </p:txBody>
      </p:sp>
      <p:sp>
        <p:nvSpPr>
          <p:cNvPr id="16" name="Content Placeholder 8">
            <a:extLst>
              <a:ext uri="{FF2B5EF4-FFF2-40B4-BE49-F238E27FC236}">
                <a16:creationId xmlns:a16="http://schemas.microsoft.com/office/drawing/2014/main" id="{AB886B79-FDDD-4A90-A351-554547F1E58F}"/>
              </a:ext>
            </a:extLst>
          </p:cNvPr>
          <p:cNvSpPr>
            <a:spLocks noGrp="1"/>
          </p:cNvSpPr>
          <p:nvPr>
            <p:ph idx="1"/>
          </p:nvPr>
        </p:nvSpPr>
        <p:spPr>
          <a:xfrm>
            <a:off x="838201" y="2180493"/>
            <a:ext cx="3888528" cy="3996470"/>
          </a:xfrm>
        </p:spPr>
        <p:txBody>
          <a:bodyPr>
            <a:normAutofit/>
          </a:bodyPr>
          <a:lstStyle/>
          <a:p>
            <a:r>
              <a:rPr lang="en-US" sz="2000" b="1" dirty="0"/>
              <a:t>a journey</a:t>
            </a:r>
          </a:p>
          <a:p>
            <a:r>
              <a:rPr lang="en-US" sz="2000" b="1" dirty="0"/>
              <a:t>a box of chocolates</a:t>
            </a:r>
          </a:p>
          <a:p>
            <a:r>
              <a:rPr lang="en-US" sz="2000" b="1" dirty="0"/>
              <a:t>a novel</a:t>
            </a:r>
          </a:p>
          <a:p>
            <a:r>
              <a:rPr lang="en-US" sz="2000" b="1" dirty="0"/>
              <a:t>a maze</a:t>
            </a:r>
          </a:p>
          <a:p>
            <a:r>
              <a:rPr lang="en-US" sz="2000" b="1" dirty="0"/>
              <a:t>a river</a:t>
            </a:r>
          </a:p>
          <a:p>
            <a:r>
              <a:rPr lang="en-US" sz="2000" b="1" dirty="0"/>
              <a:t>a mountain climb</a:t>
            </a:r>
          </a:p>
          <a:p>
            <a:r>
              <a:rPr lang="en-US" sz="2000" b="1" dirty="0"/>
              <a:t>a canvas</a:t>
            </a:r>
          </a:p>
          <a:p>
            <a:r>
              <a:rPr lang="en-US" sz="2000" b="1" dirty="0"/>
              <a:t>your own idea</a:t>
            </a:r>
          </a:p>
          <a:p>
            <a:endParaRPr lang="en-US" sz="2000" dirty="0"/>
          </a:p>
          <a:p>
            <a:endParaRPr lang="en-US" sz="2000" dirty="0"/>
          </a:p>
        </p:txBody>
      </p:sp>
      <p:pic>
        <p:nvPicPr>
          <p:cNvPr id="5" name="Content Placeholder 4" descr="A picture containing water, boat, outdoor, mountain&#10;&#10;Description automatically generated">
            <a:extLst>
              <a:ext uri="{FF2B5EF4-FFF2-40B4-BE49-F238E27FC236}">
                <a16:creationId xmlns:a16="http://schemas.microsoft.com/office/drawing/2014/main" id="{C8036C69-EE87-4339-A8F6-F8E9F3F9B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6049" y="414812"/>
            <a:ext cx="4023940" cy="6028375"/>
          </a:xfrm>
          <a:prstGeom prst="rect">
            <a:avLst/>
          </a:prstGeom>
        </p:spPr>
      </p:pic>
    </p:spTree>
    <p:extLst>
      <p:ext uri="{BB962C8B-B14F-4D97-AF65-F5344CB8AC3E}">
        <p14:creationId xmlns:p14="http://schemas.microsoft.com/office/powerpoint/2010/main" val="3759026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pic>
        <p:nvPicPr>
          <p:cNvPr id="5" name="Picture 4" descr="Empty speech bubbles">
            <a:extLst>
              <a:ext uri="{FF2B5EF4-FFF2-40B4-BE49-F238E27FC236}">
                <a16:creationId xmlns:a16="http://schemas.microsoft.com/office/drawing/2014/main" id="{1FD229D9-EA09-46BC-A145-E086E335A3CA}"/>
              </a:ext>
            </a:extLst>
          </p:cNvPr>
          <p:cNvPicPr>
            <a:picLocks noChangeAspect="1"/>
          </p:cNvPicPr>
          <p:nvPr/>
        </p:nvPicPr>
        <p:blipFill rotWithShape="1">
          <a:blip r:embed="rId2"/>
          <a:srcRect t="5516" b="10215"/>
          <a:stretch/>
        </p:blipFill>
        <p:spPr>
          <a:xfrm>
            <a:off x="20" y="-22"/>
            <a:ext cx="12191977" cy="6858022"/>
          </a:xfrm>
          <a:prstGeom prst="rect">
            <a:avLst/>
          </a:prstGeom>
        </p:spPr>
      </p:pic>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AD35A9-5BD7-4C0E-B652-12B862189281}"/>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6000" dirty="0">
                <a:solidFill>
                  <a:schemeClr val="tx1">
                    <a:lumMod val="95000"/>
                    <a:lumOff val="5000"/>
                  </a:schemeClr>
                </a:solidFill>
              </a:rPr>
              <a:t>Who do you turn to when you need advice?</a:t>
            </a:r>
          </a:p>
        </p:txBody>
      </p:sp>
      <p:sp>
        <p:nvSpPr>
          <p:cNvPr id="13" name="Rectangle 1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916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rgbClr val="C497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AD233BB-6023-4994-997D-3B999C353B3F}"/>
              </a:ext>
            </a:extLst>
          </p:cNvPr>
          <p:cNvSpPr>
            <a:spLocks noGrp="1"/>
          </p:cNvSpPr>
          <p:nvPr>
            <p:ph type="title"/>
          </p:nvPr>
        </p:nvSpPr>
        <p:spPr>
          <a:xfrm>
            <a:off x="838200" y="365125"/>
            <a:ext cx="10515600" cy="1325563"/>
          </a:xfrm>
        </p:spPr>
        <p:txBody>
          <a:bodyPr>
            <a:normAutofit/>
          </a:bodyPr>
          <a:lstStyle/>
          <a:p>
            <a:r>
              <a:rPr lang="en-US" sz="4000" b="1" i="1" kern="1200" spc="100" baseline="0" dirty="0">
                <a:solidFill>
                  <a:schemeClr val="accent1">
                    <a:lumMod val="50000"/>
                  </a:schemeClr>
                </a:solidFill>
                <a:latin typeface="+mj-lt"/>
                <a:ea typeface="+mj-ea"/>
                <a:cs typeface="+mj-cs"/>
              </a:rPr>
              <a:t>Letter to My Future Self</a:t>
            </a:r>
            <a:endParaRPr lang="en-US" dirty="0">
              <a:solidFill>
                <a:schemeClr val="accent1">
                  <a:lumMod val="50000"/>
                </a:schemeClr>
              </a:solidFill>
            </a:endParaRPr>
          </a:p>
        </p:txBody>
      </p:sp>
      <p:graphicFrame>
        <p:nvGraphicFramePr>
          <p:cNvPr id="5" name="Content Placeholder 2">
            <a:extLst>
              <a:ext uri="{FF2B5EF4-FFF2-40B4-BE49-F238E27FC236}">
                <a16:creationId xmlns:a16="http://schemas.microsoft.com/office/drawing/2014/main" id="{1395E5DC-22A7-49FF-AD60-F415B70AB0B4}"/>
              </a:ext>
            </a:extLst>
          </p:cNvPr>
          <p:cNvGraphicFramePr>
            <a:graphicFrameLocks noGrp="1"/>
          </p:cNvGraphicFramePr>
          <p:nvPr>
            <p:ph idx="1"/>
            <p:extLst>
              <p:ext uri="{D42A27DB-BD31-4B8C-83A1-F6EECF244321}">
                <p14:modId xmlns:p14="http://schemas.microsoft.com/office/powerpoint/2010/main" val="208551306"/>
              </p:ext>
            </p:extLst>
          </p:nvPr>
        </p:nvGraphicFramePr>
        <p:xfrm>
          <a:off x="838199" y="2011363"/>
          <a:ext cx="10894255"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9303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D9E53-7AD5-43E7-9036-FBC0B16F8F54}"/>
              </a:ext>
            </a:extLst>
          </p:cNvPr>
          <p:cNvSpPr>
            <a:spLocks noGrp="1"/>
          </p:cNvSpPr>
          <p:nvPr>
            <p:ph type="title"/>
          </p:nvPr>
        </p:nvSpPr>
        <p:spPr/>
        <p:txBody>
          <a:bodyPr/>
          <a:lstStyle/>
          <a:p>
            <a:r>
              <a:rPr lang="en-US" dirty="0"/>
              <a:t>Dear future me, </a:t>
            </a:r>
            <a:r>
              <a:rPr lang="en-US" dirty="0">
                <a:sym typeface="Wingdings" panose="05000000000000000000" pitchFamily="2" charset="2"/>
              </a:rPr>
              <a:t></a:t>
            </a:r>
            <a:endParaRPr lang="en-US" dirty="0"/>
          </a:p>
        </p:txBody>
      </p:sp>
      <p:sp>
        <p:nvSpPr>
          <p:cNvPr id="3" name="Content Placeholder 2">
            <a:extLst>
              <a:ext uri="{FF2B5EF4-FFF2-40B4-BE49-F238E27FC236}">
                <a16:creationId xmlns:a16="http://schemas.microsoft.com/office/drawing/2014/main" id="{605C8A56-23E6-440A-B5CE-A1428E426439}"/>
              </a:ext>
            </a:extLst>
          </p:cNvPr>
          <p:cNvSpPr>
            <a:spLocks noGrp="1"/>
          </p:cNvSpPr>
          <p:nvPr>
            <p:ph idx="1"/>
          </p:nvPr>
        </p:nvSpPr>
        <p:spPr/>
        <p:txBody>
          <a:bodyPr>
            <a:normAutofit fontScale="85000" lnSpcReduction="10000"/>
          </a:bodyPr>
          <a:lstStyle/>
          <a:p>
            <a:pPr marL="0" indent="0">
              <a:buNone/>
            </a:pPr>
            <a:r>
              <a:rPr lang="en-US" b="0" dirty="0">
                <a:effectLst/>
                <a:latin typeface="Book Antiqua" panose="02040602050305030304" pitchFamily="18" charset="0"/>
              </a:rPr>
              <a:t>Take a breath. Look down at your two feet. Where are they right now? Look around you. Do you see nature? Go touch the leaves. Pick a flower and deeply inhale its beautiful fragrance. Do you hear birds? Stop and take a moment to go listen to their music, because not everyone is so fortunate enough to be able to hear and enjoy that experience. Do you feel the sunshine on your skin? If not, go step outside and be grateful for the fact that it is constantly shining down on you, and that you are alive. Go take a bite of something delicious and savor every moment with absolutely no concern around any kind of weight gain. Not everyone is so privileged to have access to food, so superficial aesthetics should be the least of your worries regardless of the deep societal impositions. How have you been of service to others today?</a:t>
            </a:r>
            <a:endParaRPr lang="en-US" dirty="0">
              <a:latin typeface="Book Antiqua" panose="02040602050305030304" pitchFamily="18" charset="0"/>
            </a:endParaRPr>
          </a:p>
        </p:txBody>
      </p:sp>
    </p:spTree>
    <p:extLst>
      <p:ext uri="{BB962C8B-B14F-4D97-AF65-F5344CB8AC3E}">
        <p14:creationId xmlns:p14="http://schemas.microsoft.com/office/powerpoint/2010/main" val="188600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F532E-95AB-4916-BEE0-6E559377AF36}"/>
              </a:ext>
            </a:extLst>
          </p:cNvPr>
          <p:cNvSpPr>
            <a:spLocks noGrp="1"/>
          </p:cNvSpPr>
          <p:nvPr>
            <p:ph type="title"/>
          </p:nvPr>
        </p:nvSpPr>
        <p:spPr/>
        <p:txBody>
          <a:bodyPr/>
          <a:lstStyle/>
          <a:p>
            <a:r>
              <a:rPr lang="en-US" dirty="0"/>
              <a:t>Why is it a good idea?</a:t>
            </a:r>
          </a:p>
        </p:txBody>
      </p:sp>
      <p:sp>
        <p:nvSpPr>
          <p:cNvPr id="3" name="Content Placeholder 2">
            <a:extLst>
              <a:ext uri="{FF2B5EF4-FFF2-40B4-BE49-F238E27FC236}">
                <a16:creationId xmlns:a16="http://schemas.microsoft.com/office/drawing/2014/main" id="{484CD915-0C40-4A74-A752-17A7A1CCD29A}"/>
              </a:ext>
            </a:extLst>
          </p:cNvPr>
          <p:cNvSpPr>
            <a:spLocks noGrp="1"/>
          </p:cNvSpPr>
          <p:nvPr>
            <p:ph idx="1"/>
          </p:nvPr>
        </p:nvSpPr>
        <p:spPr/>
        <p:txBody>
          <a:bodyPr/>
          <a:lstStyle/>
          <a:p>
            <a:r>
              <a:rPr lang="en-US" b="1" dirty="0"/>
              <a:t>Reality check</a:t>
            </a:r>
          </a:p>
          <a:p>
            <a:endParaRPr lang="en-US" dirty="0"/>
          </a:p>
          <a:p>
            <a:r>
              <a:rPr lang="en-US" b="1" dirty="0"/>
              <a:t>Self-reflection</a:t>
            </a:r>
          </a:p>
          <a:p>
            <a:endParaRPr lang="en-US" b="1" dirty="0"/>
          </a:p>
          <a:p>
            <a:r>
              <a:rPr lang="en-US" b="1" dirty="0"/>
              <a:t>Time-capsule</a:t>
            </a:r>
          </a:p>
          <a:p>
            <a:endParaRPr lang="en-US" b="1" dirty="0"/>
          </a:p>
          <a:p>
            <a:r>
              <a:rPr lang="en-US" b="1" dirty="0"/>
              <a:t>Reminder</a:t>
            </a:r>
          </a:p>
          <a:p>
            <a:endParaRPr lang="en-US" dirty="0"/>
          </a:p>
        </p:txBody>
      </p:sp>
    </p:spTree>
    <p:extLst>
      <p:ext uri="{BB962C8B-B14F-4D97-AF65-F5344CB8AC3E}">
        <p14:creationId xmlns:p14="http://schemas.microsoft.com/office/powerpoint/2010/main" val="27721043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C4979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5E8583E-A8EB-4B54-B005-2D8931083721}"/>
              </a:ext>
            </a:extLst>
          </p:cNvPr>
          <p:cNvSpPr>
            <a:spLocks noGrp="1"/>
          </p:cNvSpPr>
          <p:nvPr>
            <p:ph type="title"/>
          </p:nvPr>
        </p:nvSpPr>
        <p:spPr>
          <a:xfrm>
            <a:off x="838200" y="713312"/>
            <a:ext cx="3461084" cy="5431376"/>
          </a:xfrm>
        </p:spPr>
        <p:txBody>
          <a:bodyPr>
            <a:normAutofit/>
          </a:bodyPr>
          <a:lstStyle/>
          <a:p>
            <a:r>
              <a:rPr lang="en-US" b="1" dirty="0"/>
              <a:t>How to write a letter to yourself</a:t>
            </a:r>
          </a:p>
        </p:txBody>
      </p:sp>
      <p:sp>
        <p:nvSpPr>
          <p:cNvPr id="3" name="Content Placeholder 2">
            <a:extLst>
              <a:ext uri="{FF2B5EF4-FFF2-40B4-BE49-F238E27FC236}">
                <a16:creationId xmlns:a16="http://schemas.microsoft.com/office/drawing/2014/main" id="{520C07EB-88EF-4939-B9F3-68E829F989EF}"/>
              </a:ext>
            </a:extLst>
          </p:cNvPr>
          <p:cNvSpPr>
            <a:spLocks noGrp="1"/>
          </p:cNvSpPr>
          <p:nvPr>
            <p:ph idx="1"/>
          </p:nvPr>
        </p:nvSpPr>
        <p:spPr>
          <a:xfrm>
            <a:off x="5605671" y="713313"/>
            <a:ext cx="5748130" cy="5431375"/>
          </a:xfrm>
        </p:spPr>
        <p:txBody>
          <a:bodyPr anchor="ctr">
            <a:normAutofit lnSpcReduction="10000"/>
          </a:bodyPr>
          <a:lstStyle/>
          <a:p>
            <a:pPr marL="514350" indent="-514350">
              <a:buAutoNum type="arabicPeriod"/>
            </a:pPr>
            <a:r>
              <a:rPr lang="en-US" sz="3200" b="1" dirty="0">
                <a:solidFill>
                  <a:schemeClr val="accent1"/>
                </a:solidFill>
              </a:rPr>
              <a:t>Ask yourself questions</a:t>
            </a:r>
          </a:p>
          <a:p>
            <a:pPr marL="514350" indent="-514350">
              <a:buAutoNum type="arabicPeriod"/>
            </a:pPr>
            <a:endParaRPr lang="en-US" sz="2000" dirty="0"/>
          </a:p>
          <a:p>
            <a:pPr marL="0" indent="0">
              <a:buNone/>
            </a:pPr>
            <a:r>
              <a:rPr lang="en-US" b="1" dirty="0"/>
              <a:t>What lessons have I learned up until this point?</a:t>
            </a:r>
          </a:p>
          <a:p>
            <a:pPr marL="0" indent="0">
              <a:buNone/>
            </a:pPr>
            <a:r>
              <a:rPr lang="en-US" b="1" dirty="0"/>
              <a:t>What goals have I achieved?</a:t>
            </a:r>
          </a:p>
          <a:p>
            <a:pPr marL="0" indent="0">
              <a:buNone/>
            </a:pPr>
            <a:r>
              <a:rPr lang="en-US" b="1" dirty="0"/>
              <a:t>Am I happy? </a:t>
            </a:r>
          </a:p>
          <a:p>
            <a:pPr marL="0" indent="0">
              <a:buNone/>
            </a:pPr>
            <a:r>
              <a:rPr lang="en-US" b="1" dirty="0"/>
              <a:t>What is important to me?</a:t>
            </a:r>
          </a:p>
          <a:p>
            <a:pPr marL="0" indent="0">
              <a:buNone/>
            </a:pPr>
            <a:r>
              <a:rPr lang="en-US" b="1" dirty="0"/>
              <a:t>Am I spending enough time on things that matter?</a:t>
            </a:r>
          </a:p>
          <a:p>
            <a:pPr marL="0" indent="0">
              <a:buNone/>
            </a:pPr>
            <a:r>
              <a:rPr lang="en-US" b="1" dirty="0"/>
              <a:t>Do I take enough care of my health and myself?</a:t>
            </a:r>
            <a:endParaRPr lang="en-US" dirty="0"/>
          </a:p>
        </p:txBody>
      </p:sp>
    </p:spTree>
    <p:extLst>
      <p:ext uri="{BB962C8B-B14F-4D97-AF65-F5344CB8AC3E}">
        <p14:creationId xmlns:p14="http://schemas.microsoft.com/office/powerpoint/2010/main" val="35834907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583E-A8EB-4B54-B005-2D8931083721}"/>
              </a:ext>
            </a:extLst>
          </p:cNvPr>
          <p:cNvSpPr>
            <a:spLocks noGrp="1"/>
          </p:cNvSpPr>
          <p:nvPr>
            <p:ph type="title"/>
          </p:nvPr>
        </p:nvSpPr>
        <p:spPr/>
        <p:txBody>
          <a:bodyPr/>
          <a:lstStyle/>
          <a:p>
            <a:r>
              <a:rPr lang="en-US" dirty="0"/>
              <a:t>How to write a letter to yourself</a:t>
            </a:r>
          </a:p>
        </p:txBody>
      </p:sp>
      <p:graphicFrame>
        <p:nvGraphicFramePr>
          <p:cNvPr id="7" name="Content Placeholder 2">
            <a:extLst>
              <a:ext uri="{FF2B5EF4-FFF2-40B4-BE49-F238E27FC236}">
                <a16:creationId xmlns:a16="http://schemas.microsoft.com/office/drawing/2014/main" id="{542A990A-FF45-482D-82EA-269DB6EEF875}"/>
              </a:ext>
            </a:extLst>
          </p:cNvPr>
          <p:cNvGraphicFramePr>
            <a:graphicFrameLocks noGrp="1"/>
          </p:cNvGraphicFramePr>
          <p:nvPr>
            <p:ph idx="1"/>
            <p:extLst>
              <p:ext uri="{D42A27DB-BD31-4B8C-83A1-F6EECF244321}">
                <p14:modId xmlns:p14="http://schemas.microsoft.com/office/powerpoint/2010/main" val="3564408320"/>
              </p:ext>
            </p:extLst>
          </p:nvPr>
        </p:nvGraphicFramePr>
        <p:xfrm>
          <a:off x="838200" y="2011680"/>
          <a:ext cx="10515600" cy="416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49901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HeadlinesVTI">
  <a:themeElements>
    <a:clrScheme name="Headlines">
      <a:dk1>
        <a:sysClr val="windowText" lastClr="000000"/>
      </a:dk1>
      <a:lt1>
        <a:sysClr val="window" lastClr="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BrushVTI">
  <a:themeElements>
    <a:clrScheme name="AnalogousFromLightSeedRightStep">
      <a:dk1>
        <a:srgbClr val="000000"/>
      </a:dk1>
      <a:lt1>
        <a:srgbClr val="FFFFFF"/>
      </a:lt1>
      <a:dk2>
        <a:srgbClr val="303920"/>
      </a:dk2>
      <a:lt2>
        <a:srgbClr val="E2E7E8"/>
      </a:lt2>
      <a:accent1>
        <a:srgbClr val="C49791"/>
      </a:accent1>
      <a:accent2>
        <a:srgbClr val="BA9E7F"/>
      </a:accent2>
      <a:accent3>
        <a:srgbClr val="A7A57E"/>
      </a:accent3>
      <a:accent4>
        <a:srgbClr val="97AB75"/>
      </a:accent4>
      <a:accent5>
        <a:srgbClr val="8CAD83"/>
      </a:accent5>
      <a:accent6>
        <a:srgbClr val="78AF83"/>
      </a:accent6>
      <a:hlink>
        <a:srgbClr val="598C93"/>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306EC0984FBE4ABB166718542698F8" ma:contentTypeVersion="6" ma:contentTypeDescription="Create a new document." ma:contentTypeScope="" ma:versionID="d221fdd4ab15b5b66e0a7bcbfc7c3de3">
  <xsd:schema xmlns:xsd="http://www.w3.org/2001/XMLSchema" xmlns:xs="http://www.w3.org/2001/XMLSchema" xmlns:p="http://schemas.microsoft.com/office/2006/metadata/properties" xmlns:ns2="047ab32d-1fbe-4b65-bb03-9c76008b6308" targetNamespace="http://schemas.microsoft.com/office/2006/metadata/properties" ma:root="true" ma:fieldsID="a8eee322c1bfa65f3bfaf1abf08a0287" ns2:_="">
    <xsd:import namespace="047ab32d-1fbe-4b65-bb03-9c76008b63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7ab32d-1fbe-4b65-bb03-9c76008b6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C0A585-FF01-4117-ACF1-D92612A7600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F936B74-62FE-4D24-BA09-CAA57A9C3511}">
  <ds:schemaRefs>
    <ds:schemaRef ds:uri="http://schemas.microsoft.com/sharepoint/v3/contenttype/forms"/>
  </ds:schemaRefs>
</ds:datastoreItem>
</file>

<file path=customXml/itemProps3.xml><?xml version="1.0" encoding="utf-8"?>
<ds:datastoreItem xmlns:ds="http://schemas.openxmlformats.org/officeDocument/2006/customXml" ds:itemID="{4AA2596B-5601-4300-B26A-314E2E9CA7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7ab32d-1fbe-4b65-bb03-9c76008b6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150</TotalTime>
  <Words>566</Words>
  <Application>Microsoft Office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Abril Fatface</vt:lpstr>
      <vt:lpstr>Arial</vt:lpstr>
      <vt:lpstr>Avenir Next LT Pro</vt:lpstr>
      <vt:lpstr>Book Antiqua</vt:lpstr>
      <vt:lpstr>Century Gothic</vt:lpstr>
      <vt:lpstr>Elephant</vt:lpstr>
      <vt:lpstr>Sitka Banner</vt:lpstr>
      <vt:lpstr>HeadlinesVTI</vt:lpstr>
      <vt:lpstr>BrushVTI</vt:lpstr>
      <vt:lpstr>PowerPoint Presentation</vt:lpstr>
      <vt:lpstr>PowerPoint Presentation</vt:lpstr>
      <vt:lpstr>Life is a ….</vt:lpstr>
      <vt:lpstr>Who do you turn to when you need advice?</vt:lpstr>
      <vt:lpstr>Letter to My Future Self</vt:lpstr>
      <vt:lpstr>Dear future me, </vt:lpstr>
      <vt:lpstr>Why is it a good idea?</vt:lpstr>
      <vt:lpstr>How to write a letter to yourself</vt:lpstr>
      <vt:lpstr>How to write a letter to yourself</vt:lpstr>
      <vt:lpstr>3. Define Things You Want to Change in the Future </vt:lpstr>
      <vt:lpstr>Inspire and be inspired</vt:lpstr>
      <vt:lpstr> Debrief </vt:lpstr>
      <vt:lpstr> 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Maria Ghioc</dc:creator>
  <cp:lastModifiedBy>Ana Maria Ghioc</cp:lastModifiedBy>
  <cp:revision>4</cp:revision>
  <dcterms:created xsi:type="dcterms:W3CDTF">2021-10-08T14:45:13Z</dcterms:created>
  <dcterms:modified xsi:type="dcterms:W3CDTF">2021-11-04T16:04:21Z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0x010100A9306EC0984FBE4ABB166718542698F8</vt:lpwstr>
  </property>
</Properties>
</file>