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278" r:id="rId5"/>
    <p:sldId id="257" r:id="rId6"/>
    <p:sldId id="276" r:id="rId7"/>
    <p:sldId id="258" r:id="rId8"/>
    <p:sldId id="259" r:id="rId9"/>
    <p:sldId id="260"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1A955-EC53-4512-B657-27CEB306F751}" v="3" dt="2021-10-27T06:18:53.754"/>
    <p1510:client id="{29E8479F-1956-4FC5-B886-A676A665EDC6}" v="18" dt="2021-10-27T06:24:35.753"/>
    <p1510:client id="{5A30190C-B5E7-4534-9D80-809412A3E4F3}" v="694" dt="2021-10-10T04:47:55.759"/>
    <p1510:client id="{65A7364D-D4B3-48E3-8625-B1788C1BE23F}" v="23" dt="2021-10-27T06:13:52.157"/>
    <p1510:client id="{83FBD3A4-4F52-4D9B-9AB8-D8F3F0DAC82A}" v="127" dt="2021-10-10T05:16:22.778"/>
    <p1510:client id="{8C6BA496-1555-4724-BC2C-5A239F13B41F}" v="35" dt="2021-10-27T06:34:48.773"/>
    <p1510:client id="{993DAF3C-5998-4D48-88BC-D5586A0FF990}" v="33" dt="2021-10-10T03:36:39.860"/>
    <p1510:client id="{A25822A4-9BFB-4B3C-A529-4F999FD27E9E}" v="2" dt="2021-10-27T06:27:58.439"/>
    <p1510:client id="{AF19285C-3B00-4DED-87BA-271E50686895}" v="536" dt="2021-10-10T07:33:51.110"/>
    <p1510:client id="{CE30D685-57CB-4AA8-8C67-F8F7F435D525}" v="16" dt="2021-10-27T06:31:37.165"/>
    <p1510:client id="{DD3DFBFC-F945-43F1-B58A-6E7D3C62FDB8}" v="5" dt="2021-10-27T06:20:14.594"/>
    <p1510:client id="{DD451417-0F46-4BBF-8BC9-4C00E625666A}" v="17" dt="2021-10-27T06:27:17.368"/>
    <p1510:client id="{EC09154A-935F-472C-ADDF-2B8BB9BB842E}" v="27" dt="2021-10-27T06:29:37.730"/>
    <p1510:client id="{F0647F5B-32AA-4B55-83E7-9BC9D0F19989}" v="3" dt="2021-10-27T06:30:0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ca Purcari" userId="S::apurcari@moisil.ro::aef52ece-840e-4595-b1ae-cc7689adb4bc" providerId="AD" clId="Web-{5A30190C-B5E7-4534-9D80-809412A3E4F3}"/>
    <pc:docChg chg="addSld modSld addMainMaster delMainMaster modMainMaster">
      <pc:chgData name="Anca Purcari" userId="S::apurcari@moisil.ro::aef52ece-840e-4595-b1ae-cc7689adb4bc" providerId="AD" clId="Web-{5A30190C-B5E7-4534-9D80-809412A3E4F3}" dt="2021-10-10T04:47:55.759" v="697"/>
      <pc:docMkLst>
        <pc:docMk/>
      </pc:docMkLst>
      <pc:sldChg chg="addSp delSp modSp mod setBg modClrScheme addAnim delDesignElem chgLayout">
        <pc:chgData name="Anca Purcari" userId="S::apurcari@moisil.ro::aef52ece-840e-4595-b1ae-cc7689adb4bc" providerId="AD" clId="Web-{5A30190C-B5E7-4534-9D80-809412A3E4F3}" dt="2021-10-10T04:18:12.362" v="467"/>
        <pc:sldMkLst>
          <pc:docMk/>
          <pc:sldMk cId="109857222" sldId="256"/>
        </pc:sldMkLst>
        <pc:spChg chg="mod ord">
          <ac:chgData name="Anca Purcari" userId="S::apurcari@moisil.ro::aef52ece-840e-4595-b1ae-cc7689adb4bc" providerId="AD" clId="Web-{5A30190C-B5E7-4534-9D80-809412A3E4F3}" dt="2021-10-10T04:16:46.235" v="461"/>
          <ac:spMkLst>
            <pc:docMk/>
            <pc:sldMk cId="109857222" sldId="256"/>
            <ac:spMk id="2" creationId="{00000000-0000-0000-0000-000000000000}"/>
          </ac:spMkLst>
        </pc:spChg>
        <pc:spChg chg="mod ord">
          <ac:chgData name="Anca Purcari" userId="S::apurcari@moisil.ro::aef52ece-840e-4595-b1ae-cc7689adb4bc" providerId="AD" clId="Web-{5A30190C-B5E7-4534-9D80-809412A3E4F3}" dt="2021-10-10T04:16:46.235" v="461"/>
          <ac:spMkLst>
            <pc:docMk/>
            <pc:sldMk cId="109857222" sldId="256"/>
            <ac:spMk id="3" creationId="{00000000-0000-0000-0000-000000000000}"/>
          </ac:spMkLst>
        </pc:spChg>
        <pc:spChg chg="add del">
          <ac:chgData name="Anca Purcari" userId="S::apurcari@moisil.ro::aef52ece-840e-4595-b1ae-cc7689adb4bc" providerId="AD" clId="Web-{5A30190C-B5E7-4534-9D80-809412A3E4F3}" dt="2021-10-10T03:41:12.158" v="9"/>
          <ac:spMkLst>
            <pc:docMk/>
            <pc:sldMk cId="109857222" sldId="256"/>
            <ac:spMk id="9" creationId="{F616A82B-4290-46E7-BF7E-9119EFAF9B7F}"/>
          </ac:spMkLst>
        </pc:spChg>
        <pc:spChg chg="add del">
          <ac:chgData name="Anca Purcari" userId="S::apurcari@moisil.ro::aef52ece-840e-4595-b1ae-cc7689adb4bc" providerId="AD" clId="Web-{5A30190C-B5E7-4534-9D80-809412A3E4F3}" dt="2021-10-10T03:42:46.738" v="27"/>
          <ac:spMkLst>
            <pc:docMk/>
            <pc:sldMk cId="109857222" sldId="256"/>
            <ac:spMk id="14" creationId="{9C51935E-4A08-4AE4-8E13-F40CD3C4F1C4}"/>
          </ac:spMkLst>
        </pc:spChg>
        <pc:spChg chg="add del">
          <ac:chgData name="Anca Purcari" userId="S::apurcari@moisil.ro::aef52ece-840e-4595-b1ae-cc7689adb4bc" providerId="AD" clId="Web-{5A30190C-B5E7-4534-9D80-809412A3E4F3}" dt="2021-10-10T03:42:46.738" v="27"/>
          <ac:spMkLst>
            <pc:docMk/>
            <pc:sldMk cId="109857222" sldId="256"/>
            <ac:spMk id="28" creationId="{8CED433A-4441-4EF2-A360-2D5C19C7F3CD}"/>
          </ac:spMkLst>
        </pc:spChg>
        <pc:spChg chg="add del">
          <ac:chgData name="Anca Purcari" userId="S::apurcari@moisil.ro::aef52ece-840e-4595-b1ae-cc7689adb4bc" providerId="AD" clId="Web-{5A30190C-B5E7-4534-9D80-809412A3E4F3}" dt="2021-10-10T04:16:46.235" v="461"/>
          <ac:spMkLst>
            <pc:docMk/>
            <pc:sldMk cId="109857222" sldId="256"/>
            <ac:spMk id="30" creationId="{7A18C9FB-EC4C-4DAE-8F7D-C6E5AF607958}"/>
          </ac:spMkLst>
        </pc:spChg>
        <pc:spChg chg="add del">
          <ac:chgData name="Anca Purcari" userId="S::apurcari@moisil.ro::aef52ece-840e-4595-b1ae-cc7689adb4bc" providerId="AD" clId="Web-{5A30190C-B5E7-4534-9D80-809412A3E4F3}" dt="2021-10-10T04:16:46.235" v="461"/>
          <ac:spMkLst>
            <pc:docMk/>
            <pc:sldMk cId="109857222" sldId="256"/>
            <ac:spMk id="31" creationId="{3B2B1500-BB55-471C-8A9E-67288297ECE1}"/>
          </ac:spMkLst>
        </pc:spChg>
        <pc:spChg chg="add del">
          <ac:chgData name="Anca Purcari" userId="S::apurcari@moisil.ro::aef52ece-840e-4595-b1ae-cc7689adb4bc" providerId="AD" clId="Web-{5A30190C-B5E7-4534-9D80-809412A3E4F3}" dt="2021-10-10T03:41:56.534" v="16"/>
          <ac:spMkLst>
            <pc:docMk/>
            <pc:sldMk cId="109857222" sldId="256"/>
            <ac:spMk id="33" creationId="{9C51935E-4A08-4AE4-8E13-F40CD3C4F1C4}"/>
          </ac:spMkLst>
        </pc:spChg>
        <pc:spChg chg="add del">
          <ac:chgData name="Anca Purcari" userId="S::apurcari@moisil.ro::aef52ece-840e-4595-b1ae-cc7689adb4bc" providerId="AD" clId="Web-{5A30190C-B5E7-4534-9D80-809412A3E4F3}" dt="2021-10-10T04:16:46.235" v="461"/>
          <ac:spMkLst>
            <pc:docMk/>
            <pc:sldMk cId="109857222" sldId="256"/>
            <ac:spMk id="37" creationId="{3045E22C-A99D-41BB-AF14-EF1B1E745A70}"/>
          </ac:spMkLst>
        </pc:spChg>
        <pc:spChg chg="add del">
          <ac:chgData name="Anca Purcari" userId="S::apurcari@moisil.ro::aef52ece-840e-4595-b1ae-cc7689adb4bc" providerId="AD" clId="Web-{5A30190C-B5E7-4534-9D80-809412A3E4F3}" dt="2021-10-10T03:41:56.534" v="16"/>
          <ac:spMkLst>
            <pc:docMk/>
            <pc:sldMk cId="109857222" sldId="256"/>
            <ac:spMk id="47" creationId="{8CED433A-4441-4EF2-A360-2D5C19C7F3CD}"/>
          </ac:spMkLst>
        </pc:spChg>
        <pc:grpChg chg="add del">
          <ac:chgData name="Anca Purcari" userId="S::apurcari@moisil.ro::aef52ece-840e-4595-b1ae-cc7689adb4bc" providerId="AD" clId="Web-{5A30190C-B5E7-4534-9D80-809412A3E4F3}" dt="2021-10-10T03:42:46.738" v="27"/>
          <ac:grpSpMkLst>
            <pc:docMk/>
            <pc:sldMk cId="109857222" sldId="256"/>
            <ac:grpSpMk id="16" creationId="{6E2935B3-43F9-4F49-AEEE-A09015DDFF57}"/>
          </ac:grpSpMkLst>
        </pc:grpChg>
        <pc:grpChg chg="add del">
          <ac:chgData name="Anca Purcari" userId="S::apurcari@moisil.ro::aef52ece-840e-4595-b1ae-cc7689adb4bc" providerId="AD" clId="Web-{5A30190C-B5E7-4534-9D80-809412A3E4F3}" dt="2021-10-10T03:41:56.534" v="16"/>
          <ac:grpSpMkLst>
            <pc:docMk/>
            <pc:sldMk cId="109857222" sldId="256"/>
            <ac:grpSpMk id="35" creationId="{6E2935B3-43F9-4F49-AEEE-A09015DDFF57}"/>
          </ac:grpSpMkLst>
        </pc:grpChg>
        <pc:grpChg chg="add del">
          <ac:chgData name="Anca Purcari" userId="S::apurcari@moisil.ro::aef52ece-840e-4595-b1ae-cc7689adb4bc" providerId="AD" clId="Web-{5A30190C-B5E7-4534-9D80-809412A3E4F3}" dt="2021-10-10T03:41:56.534" v="16"/>
          <ac:grpSpMkLst>
            <pc:docMk/>
            <pc:sldMk cId="109857222" sldId="256"/>
            <ac:grpSpMk id="49" creationId="{614A0AA1-C9DD-452F-AF3C-8231C0CD8325}"/>
          </ac:grpSpMkLst>
        </pc:grpChg>
        <pc:picChg chg="add mod">
          <ac:chgData name="Anca Purcari" userId="S::apurcari@moisil.ro::aef52ece-840e-4595-b1ae-cc7689adb4bc" providerId="AD" clId="Web-{5A30190C-B5E7-4534-9D80-809412A3E4F3}" dt="2021-10-10T03:42:46.738" v="27"/>
          <ac:picMkLst>
            <pc:docMk/>
            <pc:sldMk cId="109857222" sldId="256"/>
            <ac:picMk id="4" creationId="{26E4062B-63F4-4B97-9889-460C3CDFE67B}"/>
          </ac:picMkLst>
        </pc:picChg>
      </pc:sldChg>
      <pc:sldChg chg="addSp delSp modSp new mod setBg modClrScheme delDesignElem chgLayout">
        <pc:chgData name="Anca Purcari" userId="S::apurcari@moisil.ro::aef52ece-840e-4595-b1ae-cc7689adb4bc" providerId="AD" clId="Web-{5A30190C-B5E7-4534-9D80-809412A3E4F3}" dt="2021-10-10T04:19:08.676" v="473" actId="1076"/>
        <pc:sldMkLst>
          <pc:docMk/>
          <pc:sldMk cId="2053574768" sldId="257"/>
        </pc:sldMkLst>
        <pc:spChg chg="mod ord">
          <ac:chgData name="Anca Purcari" userId="S::apurcari@moisil.ro::aef52ece-840e-4595-b1ae-cc7689adb4bc" providerId="AD" clId="Web-{5A30190C-B5E7-4534-9D80-809412A3E4F3}" dt="2021-10-10T04:19:08.676" v="473" actId="1076"/>
          <ac:spMkLst>
            <pc:docMk/>
            <pc:sldMk cId="2053574768" sldId="257"/>
            <ac:spMk id="2" creationId="{619CCA9E-0D3B-49FC-A41E-1E959C7819FE}"/>
          </ac:spMkLst>
        </pc:spChg>
        <pc:spChg chg="mod ord">
          <ac:chgData name="Anca Purcari" userId="S::apurcari@moisil.ro::aef52ece-840e-4595-b1ae-cc7689adb4bc" providerId="AD" clId="Web-{5A30190C-B5E7-4534-9D80-809412A3E4F3}" dt="2021-10-10T04:18:59.098" v="471" actId="20577"/>
          <ac:spMkLst>
            <pc:docMk/>
            <pc:sldMk cId="2053574768" sldId="257"/>
            <ac:spMk id="3" creationId="{8A6C26F0-CC89-476C-886F-3440390D59A1}"/>
          </ac:spMkLst>
        </pc:spChg>
        <pc:spChg chg="add del">
          <ac:chgData name="Anca Purcari" userId="S::apurcari@moisil.ro::aef52ece-840e-4595-b1ae-cc7689adb4bc" providerId="AD" clId="Web-{5A30190C-B5E7-4534-9D80-809412A3E4F3}" dt="2021-10-10T04:16:46.235" v="461"/>
          <ac:spMkLst>
            <pc:docMk/>
            <pc:sldMk cId="2053574768" sldId="257"/>
            <ac:spMk id="9" creationId="{987A0FBA-CC04-4256-A8EB-BB3C543E989C}"/>
          </ac:spMkLst>
        </pc:spChg>
        <pc:spChg chg="add del">
          <ac:chgData name="Anca Purcari" userId="S::apurcari@moisil.ro::aef52ece-840e-4595-b1ae-cc7689adb4bc" providerId="AD" clId="Web-{5A30190C-B5E7-4534-9D80-809412A3E4F3}" dt="2021-10-10T04:16:46.235" v="461"/>
          <ac:spMkLst>
            <pc:docMk/>
            <pc:sldMk cId="2053574768" sldId="257"/>
            <ac:spMk id="11" creationId="{E633B38B-B87A-4288-A20F-0223A6C27A5A}"/>
          </ac:spMkLst>
        </pc:spChg>
        <pc:picChg chg="add">
          <ac:chgData name="Anca Purcari" userId="S::apurcari@moisil.ro::aef52ece-840e-4595-b1ae-cc7689adb4bc" providerId="AD" clId="Web-{5A30190C-B5E7-4534-9D80-809412A3E4F3}" dt="2021-10-10T03:48:27.702" v="125"/>
          <ac:picMkLst>
            <pc:docMk/>
            <pc:sldMk cId="2053574768" sldId="257"/>
            <ac:picMk id="5" creationId="{6B0DA69F-7D79-4301-9BB9-14BC8148ADB5}"/>
          </ac:picMkLst>
        </pc:picChg>
      </pc:sldChg>
      <pc:sldChg chg="addSp delSp modSp new mod setBg modClrScheme delDesignElem chgLayout">
        <pc:chgData name="Anca Purcari" userId="S::apurcari@moisil.ro::aef52ece-840e-4595-b1ae-cc7689adb4bc" providerId="AD" clId="Web-{5A30190C-B5E7-4534-9D80-809412A3E4F3}" dt="2021-10-10T04:21:29.118" v="497" actId="20577"/>
        <pc:sldMkLst>
          <pc:docMk/>
          <pc:sldMk cId="3036403467" sldId="258"/>
        </pc:sldMkLst>
        <pc:spChg chg="mod ord">
          <ac:chgData name="Anca Purcari" userId="S::apurcari@moisil.ro::aef52ece-840e-4595-b1ae-cc7689adb4bc" providerId="AD" clId="Web-{5A30190C-B5E7-4534-9D80-809412A3E4F3}" dt="2021-10-10T04:19:22.630" v="475" actId="1076"/>
          <ac:spMkLst>
            <pc:docMk/>
            <pc:sldMk cId="3036403467" sldId="258"/>
            <ac:spMk id="2" creationId="{1D6830F1-8EB9-4580-9214-CB883D1A61A0}"/>
          </ac:spMkLst>
        </pc:spChg>
        <pc:spChg chg="mod ord">
          <ac:chgData name="Anca Purcari" userId="S::apurcari@moisil.ro::aef52ece-840e-4595-b1ae-cc7689adb4bc" providerId="AD" clId="Web-{5A30190C-B5E7-4534-9D80-809412A3E4F3}" dt="2021-10-10T04:21:29.118" v="497" actId="20577"/>
          <ac:spMkLst>
            <pc:docMk/>
            <pc:sldMk cId="3036403467" sldId="258"/>
            <ac:spMk id="3" creationId="{6E86A281-148D-44E9-8CBE-AA739881116F}"/>
          </ac:spMkLst>
        </pc:spChg>
        <pc:spChg chg="add del mod">
          <ac:chgData name="Anca Purcari" userId="S::apurcari@moisil.ro::aef52ece-840e-4595-b1ae-cc7689adb4bc" providerId="AD" clId="Web-{5A30190C-B5E7-4534-9D80-809412A3E4F3}" dt="2021-10-10T04:10:11.506" v="396"/>
          <ac:spMkLst>
            <pc:docMk/>
            <pc:sldMk cId="3036403467" sldId="258"/>
            <ac:spMk id="5" creationId="{D81AA10C-94B2-495E-8E84-7662A1670D1D}"/>
          </ac:spMkLst>
        </pc:spChg>
        <pc:spChg chg="add del">
          <ac:chgData name="Anca Purcari" userId="S::apurcari@moisil.ro::aef52ece-840e-4595-b1ae-cc7689adb4bc" providerId="AD" clId="Web-{5A30190C-B5E7-4534-9D80-809412A3E4F3}" dt="2021-10-10T04:16:46.235" v="461"/>
          <ac:spMkLst>
            <pc:docMk/>
            <pc:sldMk cId="3036403467" sldId="258"/>
            <ac:spMk id="10" creationId="{987A0FBA-CC04-4256-A8EB-BB3C543E989C}"/>
          </ac:spMkLst>
        </pc:spChg>
        <pc:spChg chg="add del">
          <ac:chgData name="Anca Purcari" userId="S::apurcari@moisil.ro::aef52ece-840e-4595-b1ae-cc7689adb4bc" providerId="AD" clId="Web-{5A30190C-B5E7-4534-9D80-809412A3E4F3}" dt="2021-10-10T04:16:46.235" v="461"/>
          <ac:spMkLst>
            <pc:docMk/>
            <pc:sldMk cId="3036403467" sldId="258"/>
            <ac:spMk id="12" creationId="{424ECFA8-BE37-446C-B1BD-88D2981B6F47}"/>
          </ac:spMkLst>
        </pc:spChg>
        <pc:picChg chg="add mod">
          <ac:chgData name="Anca Purcari" userId="S::apurcari@moisil.ro::aef52ece-840e-4595-b1ae-cc7689adb4bc" providerId="AD" clId="Web-{5A30190C-B5E7-4534-9D80-809412A3E4F3}" dt="2021-10-10T04:10:00.021" v="392" actId="1076"/>
          <ac:picMkLst>
            <pc:docMk/>
            <pc:sldMk cId="3036403467" sldId="258"/>
            <ac:picMk id="4" creationId="{FB14F41E-D878-48EE-980F-AB336DB3D850}"/>
          </ac:picMkLst>
        </pc:picChg>
      </pc:sldChg>
      <pc:sldChg chg="addSp delSp modSp add mod replId modClrScheme delDesignElem chgLayout">
        <pc:chgData name="Anca Purcari" userId="S::apurcari@moisil.ro::aef52ece-840e-4595-b1ae-cc7689adb4bc" providerId="AD" clId="Web-{5A30190C-B5E7-4534-9D80-809412A3E4F3}" dt="2021-10-10T04:20:34.725" v="485" actId="20577"/>
        <pc:sldMkLst>
          <pc:docMk/>
          <pc:sldMk cId="745697776" sldId="259"/>
        </pc:sldMkLst>
        <pc:spChg chg="del mod ord">
          <ac:chgData name="Anca Purcari" userId="S::apurcari@moisil.ro::aef52ece-840e-4595-b1ae-cc7689adb4bc" providerId="AD" clId="Web-{5A30190C-B5E7-4534-9D80-809412A3E4F3}" dt="2021-10-10T04:19:54.412" v="480"/>
          <ac:spMkLst>
            <pc:docMk/>
            <pc:sldMk cId="745697776" sldId="259"/>
            <ac:spMk id="2" creationId="{1D6830F1-8EB9-4580-9214-CB883D1A61A0}"/>
          </ac:spMkLst>
        </pc:spChg>
        <pc:spChg chg="mod ord">
          <ac:chgData name="Anca Purcari" userId="S::apurcari@moisil.ro::aef52ece-840e-4595-b1ae-cc7689adb4bc" providerId="AD" clId="Web-{5A30190C-B5E7-4534-9D80-809412A3E4F3}" dt="2021-10-10T04:20:34.725" v="485" actId="20577"/>
          <ac:spMkLst>
            <pc:docMk/>
            <pc:sldMk cId="745697776" sldId="259"/>
            <ac:spMk id="3" creationId="{6E86A281-148D-44E9-8CBE-AA739881116F}"/>
          </ac:spMkLst>
        </pc:spChg>
        <pc:spChg chg="add mod">
          <ac:chgData name="Anca Purcari" userId="S::apurcari@moisil.ro::aef52ece-840e-4595-b1ae-cc7689adb4bc" providerId="AD" clId="Web-{5A30190C-B5E7-4534-9D80-809412A3E4F3}" dt="2021-10-10T04:20:02.318" v="482" actId="1076"/>
          <ac:spMkLst>
            <pc:docMk/>
            <pc:sldMk cId="745697776" sldId="259"/>
            <ac:spMk id="5" creationId="{1796A6CA-30DF-422B-ADC2-B68BB85A1955}"/>
          </ac:spMkLst>
        </pc:spChg>
        <pc:spChg chg="add del mod">
          <ac:chgData name="Anca Purcari" userId="S::apurcari@moisil.ro::aef52ece-840e-4595-b1ae-cc7689adb4bc" providerId="AD" clId="Web-{5A30190C-B5E7-4534-9D80-809412A3E4F3}" dt="2021-10-10T04:19:59.225" v="481"/>
          <ac:spMkLst>
            <pc:docMk/>
            <pc:sldMk cId="745697776" sldId="259"/>
            <ac:spMk id="8" creationId="{5509C2FD-F163-402E-BFF3-90309923AD86}"/>
          </ac:spMkLst>
        </pc:spChg>
        <pc:spChg chg="del">
          <ac:chgData name="Anca Purcari" userId="S::apurcari@moisil.ro::aef52ece-840e-4595-b1ae-cc7689adb4bc" providerId="AD" clId="Web-{5A30190C-B5E7-4534-9D80-809412A3E4F3}" dt="2021-10-10T04:16:46.235" v="461"/>
          <ac:spMkLst>
            <pc:docMk/>
            <pc:sldMk cId="745697776" sldId="259"/>
            <ac:spMk id="10" creationId="{987A0FBA-CC04-4256-A8EB-BB3C543E989C}"/>
          </ac:spMkLst>
        </pc:spChg>
        <pc:spChg chg="del">
          <ac:chgData name="Anca Purcari" userId="S::apurcari@moisil.ro::aef52ece-840e-4595-b1ae-cc7689adb4bc" providerId="AD" clId="Web-{5A30190C-B5E7-4534-9D80-809412A3E4F3}" dt="2021-10-10T04:16:46.235" v="461"/>
          <ac:spMkLst>
            <pc:docMk/>
            <pc:sldMk cId="745697776" sldId="259"/>
            <ac:spMk id="12" creationId="{424ECFA8-BE37-446C-B1BD-88D2981B6F47}"/>
          </ac:spMkLst>
        </pc:spChg>
      </pc:sldChg>
      <pc:sldChg chg="addSp delSp modSp new">
        <pc:chgData name="Anca Purcari" userId="S::apurcari@moisil.ro::aef52ece-840e-4595-b1ae-cc7689adb4bc" providerId="AD" clId="Web-{5A30190C-B5E7-4534-9D80-809412A3E4F3}" dt="2021-10-10T04:41:12.107" v="621" actId="14100"/>
        <pc:sldMkLst>
          <pc:docMk/>
          <pc:sldMk cId="2442998952" sldId="260"/>
        </pc:sldMkLst>
        <pc:spChg chg="mod">
          <ac:chgData name="Anca Purcari" userId="S::apurcari@moisil.ro::aef52ece-840e-4595-b1ae-cc7689adb4bc" providerId="AD" clId="Web-{5A30190C-B5E7-4534-9D80-809412A3E4F3}" dt="2021-10-10T04:34:53.890" v="506" actId="20577"/>
          <ac:spMkLst>
            <pc:docMk/>
            <pc:sldMk cId="2442998952" sldId="260"/>
            <ac:spMk id="2" creationId="{8339BE7E-7FCB-43CB-997D-E658DF1F56A8}"/>
          </ac:spMkLst>
        </pc:spChg>
        <pc:spChg chg="del mod">
          <ac:chgData name="Anca Purcari" userId="S::apurcari@moisil.ro::aef52ece-840e-4595-b1ae-cc7689adb4bc" providerId="AD" clId="Web-{5A30190C-B5E7-4534-9D80-809412A3E4F3}" dt="2021-10-10T04:39:38.553" v="612"/>
          <ac:spMkLst>
            <pc:docMk/>
            <pc:sldMk cId="2442998952" sldId="260"/>
            <ac:spMk id="3" creationId="{F2960359-FCD9-4BE7-8124-1BA9A359926D}"/>
          </ac:spMkLst>
        </pc:spChg>
        <pc:graphicFrameChg chg="add mod modGraphic">
          <ac:chgData name="Anca Purcari" userId="S::apurcari@moisil.ro::aef52ece-840e-4595-b1ae-cc7689adb4bc" providerId="AD" clId="Web-{5A30190C-B5E7-4534-9D80-809412A3E4F3}" dt="2021-10-10T04:41:12.107" v="621" actId="14100"/>
          <ac:graphicFrameMkLst>
            <pc:docMk/>
            <pc:sldMk cId="2442998952" sldId="260"/>
            <ac:graphicFrameMk id="5" creationId="{2F5A1910-9CFC-439B-8868-C9ECC1F2CF34}"/>
          </ac:graphicFrameMkLst>
        </pc:graphicFrameChg>
      </pc:sldChg>
      <pc:sldChg chg="addSp delSp modSp new mod setBg">
        <pc:chgData name="Anca Purcari" userId="S::apurcari@moisil.ro::aef52ece-840e-4595-b1ae-cc7689adb4bc" providerId="AD" clId="Web-{5A30190C-B5E7-4534-9D80-809412A3E4F3}" dt="2021-10-10T04:47:55.759" v="697"/>
        <pc:sldMkLst>
          <pc:docMk/>
          <pc:sldMk cId="2510886639" sldId="261"/>
        </pc:sldMkLst>
        <pc:spChg chg="del">
          <ac:chgData name="Anca Purcari" userId="S::apurcari@moisil.ro::aef52ece-840e-4595-b1ae-cc7689adb4bc" providerId="AD" clId="Web-{5A30190C-B5E7-4534-9D80-809412A3E4F3}" dt="2021-10-10T04:42:03.281" v="625"/>
          <ac:spMkLst>
            <pc:docMk/>
            <pc:sldMk cId="2510886639" sldId="261"/>
            <ac:spMk id="2" creationId="{8A5869B9-AE80-4CD1-A543-7BAC8B757484}"/>
          </ac:spMkLst>
        </pc:spChg>
        <pc:spChg chg="add del mod">
          <ac:chgData name="Anca Purcari" userId="S::apurcari@moisil.ro::aef52ece-840e-4595-b1ae-cc7689adb4bc" providerId="AD" clId="Web-{5A30190C-B5E7-4534-9D80-809412A3E4F3}" dt="2021-10-10T04:47:55.759" v="697"/>
          <ac:spMkLst>
            <pc:docMk/>
            <pc:sldMk cId="2510886639" sldId="261"/>
            <ac:spMk id="3" creationId="{EBDED333-AC5E-4530-8C75-5751C5F20C50}"/>
          </ac:spMkLst>
        </pc:spChg>
        <pc:spChg chg="add del mod">
          <ac:chgData name="Anca Purcari" userId="S::apurcari@moisil.ro::aef52ece-840e-4595-b1ae-cc7689adb4bc" providerId="AD" clId="Web-{5A30190C-B5E7-4534-9D80-809412A3E4F3}" dt="2021-10-10T04:42:05.187" v="626"/>
          <ac:spMkLst>
            <pc:docMk/>
            <pc:sldMk cId="2510886639" sldId="261"/>
            <ac:spMk id="5" creationId="{C8825ABA-C951-4992-A4EF-E9E6F6CD0AAB}"/>
          </ac:spMkLst>
        </pc:spChg>
        <pc:spChg chg="add mod">
          <ac:chgData name="Anca Purcari" userId="S::apurcari@moisil.ro::aef52ece-840e-4595-b1ae-cc7689adb4bc" providerId="AD" clId="Web-{5A30190C-B5E7-4534-9D80-809412A3E4F3}" dt="2021-10-10T04:47:55.759" v="697"/>
          <ac:spMkLst>
            <pc:docMk/>
            <pc:sldMk cId="2510886639" sldId="261"/>
            <ac:spMk id="7" creationId="{E6070DCC-CCC8-4A6F-B9E5-CF7D56014BC4}"/>
          </ac:spMkLst>
        </pc:spChg>
        <pc:spChg chg="add del">
          <ac:chgData name="Anca Purcari" userId="S::apurcari@moisil.ro::aef52ece-840e-4595-b1ae-cc7689adb4bc" providerId="AD" clId="Web-{5A30190C-B5E7-4534-9D80-809412A3E4F3}" dt="2021-10-10T04:47:55.759" v="697"/>
          <ac:spMkLst>
            <pc:docMk/>
            <pc:sldMk cId="2510886639" sldId="261"/>
            <ac:spMk id="13" creationId="{B819A166-7571-4003-A6B8-B62034C3ED30}"/>
          </ac:spMkLst>
        </pc:spChg>
        <pc:spChg chg="add del">
          <ac:chgData name="Anca Purcari" userId="S::apurcari@moisil.ro::aef52ece-840e-4595-b1ae-cc7689adb4bc" providerId="AD" clId="Web-{5A30190C-B5E7-4534-9D80-809412A3E4F3}" dt="2021-10-10T04:47:54.509" v="696"/>
          <ac:spMkLst>
            <pc:docMk/>
            <pc:sldMk cId="2510886639" sldId="261"/>
            <ac:spMk id="17" creationId="{F985C27B-0D5C-4C25-9D0B-4520CBA88BE8}"/>
          </ac:spMkLst>
        </pc:spChg>
        <pc:spChg chg="add del">
          <ac:chgData name="Anca Purcari" userId="S::apurcari@moisil.ro::aef52ece-840e-4595-b1ae-cc7689adb4bc" providerId="AD" clId="Web-{5A30190C-B5E7-4534-9D80-809412A3E4F3}" dt="2021-10-10T04:47:29.649" v="693"/>
          <ac:spMkLst>
            <pc:docMk/>
            <pc:sldMk cId="2510886639" sldId="261"/>
            <ac:spMk id="25" creationId="{7FC42499-7FC0-4B7C-BC23-6B4A798158CD}"/>
          </ac:spMkLst>
        </pc:spChg>
        <pc:graphicFrameChg chg="add del">
          <ac:chgData name="Anca Purcari" userId="S::apurcari@moisil.ro::aef52ece-840e-4595-b1ae-cc7689adb4bc" providerId="AD" clId="Web-{5A30190C-B5E7-4534-9D80-809412A3E4F3}" dt="2021-10-10T04:47:55.759" v="697"/>
          <ac:graphicFrameMkLst>
            <pc:docMk/>
            <pc:sldMk cId="2510886639" sldId="261"/>
            <ac:graphicFrameMk id="9" creationId="{DD54D138-368D-441E-AC71-F20C8487984E}"/>
          </ac:graphicFrameMkLst>
        </pc:graphicFrameChg>
      </pc:sldChg>
      <pc:sldMasterChg chg="del delSldLayout">
        <pc:chgData name="Anca Purcari" userId="S::apurcari@moisil.ro::aef52ece-840e-4595-b1ae-cc7689adb4bc" providerId="AD" clId="Web-{5A30190C-B5E7-4534-9D80-809412A3E4F3}" dt="2021-10-10T03:40:53.016" v="6"/>
        <pc:sldMasterMkLst>
          <pc:docMk/>
          <pc:sldMasterMk cId="2460954070" sldId="2147483660"/>
        </pc:sldMasterMkLst>
        <pc:sldLayoutChg chg="del">
          <pc:chgData name="Anca Purcari" userId="S::apurcari@moisil.ro::aef52ece-840e-4595-b1ae-cc7689adb4bc" providerId="AD" clId="Web-{5A30190C-B5E7-4534-9D80-809412A3E4F3}" dt="2021-10-10T03:40:53.016" v="6"/>
          <pc:sldLayoutMkLst>
            <pc:docMk/>
            <pc:sldMasterMk cId="2460954070" sldId="2147483660"/>
            <pc:sldLayoutMk cId="2385387890" sldId="2147483661"/>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949138452" sldId="2147483662"/>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2591524520" sldId="2147483663"/>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1203092039" sldId="2147483664"/>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3733172339" sldId="2147483665"/>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3210312558" sldId="2147483666"/>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3146388984" sldId="2147483667"/>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3171841454" sldId="2147483668"/>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1718958274" sldId="2147483669"/>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2202905451" sldId="2147483670"/>
          </pc:sldLayoutMkLst>
        </pc:sldLayoutChg>
        <pc:sldLayoutChg chg="del">
          <pc:chgData name="Anca Purcari" userId="S::apurcari@moisil.ro::aef52ece-840e-4595-b1ae-cc7689adb4bc" providerId="AD" clId="Web-{5A30190C-B5E7-4534-9D80-809412A3E4F3}" dt="2021-10-10T03:40:53.016" v="6"/>
          <pc:sldLayoutMkLst>
            <pc:docMk/>
            <pc:sldMasterMk cId="2460954070" sldId="2147483660"/>
            <pc:sldLayoutMk cId="3479445657" sldId="2147483671"/>
          </pc:sldLayoutMkLst>
        </pc:sldLayoutChg>
      </pc:sldMasterChg>
      <pc:sldMasterChg chg="add del addSldLayout delSldLayout">
        <pc:chgData name="Anca Purcari" userId="S::apurcari@moisil.ro::aef52ece-840e-4595-b1ae-cc7689adb4bc" providerId="AD" clId="Web-{5A30190C-B5E7-4534-9D80-809412A3E4F3}" dt="2021-10-10T03:41:12.158" v="9"/>
        <pc:sldMasterMkLst>
          <pc:docMk/>
          <pc:sldMasterMk cId="3320331662" sldId="2147483685"/>
        </pc:sldMasterMkLst>
        <pc:sldLayoutChg chg="add del">
          <pc:chgData name="Anca Purcari" userId="S::apurcari@moisil.ro::aef52ece-840e-4595-b1ae-cc7689adb4bc" providerId="AD" clId="Web-{5A30190C-B5E7-4534-9D80-809412A3E4F3}" dt="2021-10-10T03:41:12.158" v="9"/>
          <pc:sldLayoutMkLst>
            <pc:docMk/>
            <pc:sldMasterMk cId="3320331662" sldId="2147483685"/>
            <pc:sldLayoutMk cId="3418419350" sldId="2147483674"/>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786235436" sldId="2147483675"/>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1931977553" sldId="2147483676"/>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2686964160" sldId="2147483677"/>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3488608692" sldId="2147483678"/>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277667579" sldId="2147483679"/>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1238331174" sldId="2147483680"/>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534969336" sldId="2147483681"/>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546991452" sldId="2147483682"/>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3043109288" sldId="2147483683"/>
          </pc:sldLayoutMkLst>
        </pc:sldLayoutChg>
        <pc:sldLayoutChg chg="add del">
          <pc:chgData name="Anca Purcari" userId="S::apurcari@moisil.ro::aef52ece-840e-4595-b1ae-cc7689adb4bc" providerId="AD" clId="Web-{5A30190C-B5E7-4534-9D80-809412A3E4F3}" dt="2021-10-10T03:41:12.158" v="9"/>
          <pc:sldLayoutMkLst>
            <pc:docMk/>
            <pc:sldMasterMk cId="3320331662" sldId="2147483685"/>
            <pc:sldLayoutMk cId="3286371959" sldId="2147483684"/>
          </pc:sldLayoutMkLst>
        </pc:sldLayoutChg>
      </pc:sldMasterChg>
      <pc:sldMasterChg chg="add del addSldLayout delSldLayout">
        <pc:chgData name="Anca Purcari" userId="S::apurcari@moisil.ro::aef52ece-840e-4595-b1ae-cc7689adb4bc" providerId="AD" clId="Web-{5A30190C-B5E7-4534-9D80-809412A3E4F3}" dt="2021-10-10T03:42:46.738" v="27"/>
        <pc:sldMasterMkLst>
          <pc:docMk/>
          <pc:sldMasterMk cId="3167689757" sldId="2147483735"/>
        </pc:sldMasterMkLst>
        <pc:sldLayoutChg chg="add del">
          <pc:chgData name="Anca Purcari" userId="S::apurcari@moisil.ro::aef52ece-840e-4595-b1ae-cc7689adb4bc" providerId="AD" clId="Web-{5A30190C-B5E7-4534-9D80-809412A3E4F3}" dt="2021-10-10T03:42:46.738" v="27"/>
          <pc:sldLayoutMkLst>
            <pc:docMk/>
            <pc:sldMasterMk cId="3167689757" sldId="2147483735"/>
            <pc:sldLayoutMk cId="2619702851" sldId="2147483724"/>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1537148623" sldId="2147483725"/>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2751658166" sldId="2147483726"/>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1963020699" sldId="2147483727"/>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3742687630" sldId="2147483728"/>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2819478498" sldId="2147483729"/>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948201033" sldId="2147483730"/>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2705496249" sldId="2147483731"/>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3412428686" sldId="2147483732"/>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4054461197" sldId="2147483733"/>
          </pc:sldLayoutMkLst>
        </pc:sldLayoutChg>
        <pc:sldLayoutChg chg="add del">
          <pc:chgData name="Anca Purcari" userId="S::apurcari@moisil.ro::aef52ece-840e-4595-b1ae-cc7689adb4bc" providerId="AD" clId="Web-{5A30190C-B5E7-4534-9D80-809412A3E4F3}" dt="2021-10-10T03:42:46.738" v="27"/>
          <pc:sldLayoutMkLst>
            <pc:docMk/>
            <pc:sldMasterMk cId="3167689757" sldId="2147483735"/>
            <pc:sldLayoutMk cId="2813732312" sldId="2147483734"/>
          </pc:sldLayoutMkLst>
        </pc:sldLayoutChg>
      </pc:sldMasterChg>
      <pc:sldMasterChg chg="add del addSldLayout delSldLayout">
        <pc:chgData name="Anca Purcari" userId="S::apurcari@moisil.ro::aef52ece-840e-4595-b1ae-cc7689adb4bc" providerId="AD" clId="Web-{5A30190C-B5E7-4534-9D80-809412A3E4F3}" dt="2021-10-10T03:41:56.534" v="16"/>
        <pc:sldMasterMkLst>
          <pc:docMk/>
          <pc:sldMasterMk cId="3167689757" sldId="2147483759"/>
        </pc:sldMasterMkLst>
        <pc:sldLayoutChg chg="add del">
          <pc:chgData name="Anca Purcari" userId="S::apurcari@moisil.ro::aef52ece-840e-4595-b1ae-cc7689adb4bc" providerId="AD" clId="Web-{5A30190C-B5E7-4534-9D80-809412A3E4F3}" dt="2021-10-10T03:41:56.534" v="16"/>
          <pc:sldLayoutMkLst>
            <pc:docMk/>
            <pc:sldMasterMk cId="3167689757" sldId="2147483759"/>
            <pc:sldLayoutMk cId="2619702851" sldId="2147483748"/>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1537148623" sldId="2147483749"/>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2751658166" sldId="2147483750"/>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1963020699" sldId="2147483751"/>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3742687630" sldId="2147483752"/>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2819478498" sldId="2147483753"/>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948201033" sldId="2147483754"/>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2705496249" sldId="2147483755"/>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3412428686" sldId="2147483756"/>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4054461197" sldId="2147483757"/>
          </pc:sldLayoutMkLst>
        </pc:sldLayoutChg>
        <pc:sldLayoutChg chg="add del">
          <pc:chgData name="Anca Purcari" userId="S::apurcari@moisil.ro::aef52ece-840e-4595-b1ae-cc7689adb4bc" providerId="AD" clId="Web-{5A30190C-B5E7-4534-9D80-809412A3E4F3}" dt="2021-10-10T03:41:56.534" v="16"/>
          <pc:sldLayoutMkLst>
            <pc:docMk/>
            <pc:sldMasterMk cId="3167689757" sldId="2147483759"/>
            <pc:sldLayoutMk cId="2813732312" sldId="2147483758"/>
          </pc:sldLayoutMkLst>
        </pc:sldLayoutChg>
      </pc:sldMasterChg>
      <pc:sldMasterChg chg="add del addSldLayout delSldLayout">
        <pc:chgData name="Anca Purcari" userId="S::apurcari@moisil.ro::aef52ece-840e-4595-b1ae-cc7689adb4bc" providerId="AD" clId="Web-{5A30190C-B5E7-4534-9D80-809412A3E4F3}" dt="2021-10-10T04:16:46.235" v="461"/>
        <pc:sldMasterMkLst>
          <pc:docMk/>
          <pc:sldMasterMk cId="2092405899" sldId="2147483785"/>
        </pc:sldMasterMkLst>
        <pc:sldLayoutChg chg="add del">
          <pc:chgData name="Anca Purcari" userId="S::apurcari@moisil.ro::aef52ece-840e-4595-b1ae-cc7689adb4bc" providerId="AD" clId="Web-{5A30190C-B5E7-4534-9D80-809412A3E4F3}" dt="2021-10-10T04:16:46.235" v="461"/>
          <pc:sldLayoutMkLst>
            <pc:docMk/>
            <pc:sldMasterMk cId="2092405899" sldId="2147483785"/>
            <pc:sldLayoutMk cId="1943419501" sldId="2147483774"/>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1422660633" sldId="2147483775"/>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2303738830" sldId="2147483776"/>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3442374425" sldId="2147483777"/>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1591247085" sldId="2147483778"/>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4243138161" sldId="2147483779"/>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1892432004" sldId="2147483780"/>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2338512622" sldId="2147483781"/>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3504936443" sldId="2147483782"/>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1121385109" sldId="2147483783"/>
          </pc:sldLayoutMkLst>
        </pc:sldLayoutChg>
        <pc:sldLayoutChg chg="add del">
          <pc:chgData name="Anca Purcari" userId="S::apurcari@moisil.ro::aef52ece-840e-4595-b1ae-cc7689adb4bc" providerId="AD" clId="Web-{5A30190C-B5E7-4534-9D80-809412A3E4F3}" dt="2021-10-10T04:16:46.235" v="461"/>
          <pc:sldLayoutMkLst>
            <pc:docMk/>
            <pc:sldMasterMk cId="2092405899" sldId="2147483785"/>
            <pc:sldLayoutMk cId="193570604" sldId="2147483784"/>
          </pc:sldLayoutMkLst>
        </pc:sldLayoutChg>
      </pc:sldMasterChg>
      <pc:sldMasterChg chg="add mod setBg addSldLayout modSldLayout">
        <pc:chgData name="Anca Purcari" userId="S::apurcari@moisil.ro::aef52ece-840e-4595-b1ae-cc7689adb4bc" providerId="AD" clId="Web-{5A30190C-B5E7-4534-9D80-809412A3E4F3}" dt="2021-10-10T04:18:12.362" v="467"/>
        <pc:sldMasterMkLst>
          <pc:docMk/>
          <pc:sldMasterMk cId="454529233" sldId="2147483786"/>
        </pc:sldMasterMkLst>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2966609952" sldId="2147483787"/>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3079431215" sldId="2147483788"/>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328157081" sldId="2147483789"/>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1647850016" sldId="2147483790"/>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3851522938" sldId="2147483791"/>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3653213883" sldId="2147483792"/>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4264566127" sldId="2147483793"/>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3019496211" sldId="2147483794"/>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2707711871" sldId="2147483795"/>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1828600018" sldId="2147483796"/>
          </pc:sldLayoutMkLst>
        </pc:sldLayoutChg>
        <pc:sldLayoutChg chg="add mod replId">
          <pc:chgData name="Anca Purcari" userId="S::apurcari@moisil.ro::aef52ece-840e-4595-b1ae-cc7689adb4bc" providerId="AD" clId="Web-{5A30190C-B5E7-4534-9D80-809412A3E4F3}" dt="2021-10-10T04:18:12.362" v="467"/>
          <pc:sldLayoutMkLst>
            <pc:docMk/>
            <pc:sldMasterMk cId="454529233" sldId="2147483786"/>
            <pc:sldLayoutMk cId="2936973714" sldId="2147483797"/>
          </pc:sldLayoutMkLst>
        </pc:sldLayoutChg>
      </pc:sldMasterChg>
    </pc:docChg>
  </pc:docChgLst>
  <pc:docChgLst>
    <pc:chgData name="Anca Purcari" userId="S::apurcari@moisil.ro::aef52ece-840e-4595-b1ae-cc7689adb4bc" providerId="AD" clId="Web-{DD3DFBFC-F945-43F1-B58A-6E7D3C62FDB8}"/>
    <pc:docChg chg="modSld">
      <pc:chgData name="Anca Purcari" userId="S::apurcari@moisil.ro::aef52ece-840e-4595-b1ae-cc7689adb4bc" providerId="AD" clId="Web-{DD3DFBFC-F945-43F1-B58A-6E7D3C62FDB8}" dt="2021-10-27T06:20:14.594" v="3" actId="14100"/>
      <pc:docMkLst>
        <pc:docMk/>
      </pc:docMkLst>
      <pc:sldChg chg="addSp modSp">
        <pc:chgData name="Anca Purcari" userId="S::apurcari@moisil.ro::aef52ece-840e-4595-b1ae-cc7689adb4bc" providerId="AD" clId="Web-{DD3DFBFC-F945-43F1-B58A-6E7D3C62FDB8}" dt="2021-10-27T06:20:14.594" v="3" actId="14100"/>
        <pc:sldMkLst>
          <pc:docMk/>
          <pc:sldMk cId="109857222" sldId="256"/>
        </pc:sldMkLst>
        <pc:picChg chg="add mod">
          <ac:chgData name="Anca Purcari" userId="S::apurcari@moisil.ro::aef52ece-840e-4595-b1ae-cc7689adb4bc" providerId="AD" clId="Web-{DD3DFBFC-F945-43F1-B58A-6E7D3C62FDB8}" dt="2021-10-27T06:20:14.594" v="3" actId="14100"/>
          <ac:picMkLst>
            <pc:docMk/>
            <pc:sldMk cId="109857222" sldId="256"/>
            <ac:picMk id="6" creationId="{EAB2D78B-6326-465D-8B31-6EA41FAA2FF2}"/>
          </ac:picMkLst>
        </pc:picChg>
      </pc:sldChg>
    </pc:docChg>
  </pc:docChgLst>
  <pc:docChgLst>
    <pc:chgData name="Anca Purcari" userId="S::apurcari@moisil.ro::aef52ece-840e-4595-b1ae-cc7689adb4bc" providerId="AD" clId="Web-{1CD1A955-EC53-4512-B657-27CEB306F751}"/>
    <pc:docChg chg="modSld">
      <pc:chgData name="Anca Purcari" userId="S::apurcari@moisil.ro::aef52ece-840e-4595-b1ae-cc7689adb4bc" providerId="AD" clId="Web-{1CD1A955-EC53-4512-B657-27CEB306F751}" dt="2021-10-27T06:18:53.754" v="1" actId="14100"/>
      <pc:docMkLst>
        <pc:docMk/>
      </pc:docMkLst>
      <pc:sldChg chg="modSp">
        <pc:chgData name="Anca Purcari" userId="S::apurcari@moisil.ro::aef52ece-840e-4595-b1ae-cc7689adb4bc" providerId="AD" clId="Web-{1CD1A955-EC53-4512-B657-27CEB306F751}" dt="2021-10-27T06:18:53.754" v="1" actId="14100"/>
        <pc:sldMkLst>
          <pc:docMk/>
          <pc:sldMk cId="109857222" sldId="256"/>
        </pc:sldMkLst>
        <pc:picChg chg="mod">
          <ac:chgData name="Anca Purcari" userId="S::apurcari@moisil.ro::aef52ece-840e-4595-b1ae-cc7689adb4bc" providerId="AD" clId="Web-{1CD1A955-EC53-4512-B657-27CEB306F751}" dt="2021-10-27T06:18:53.754" v="1" actId="14100"/>
          <ac:picMkLst>
            <pc:docMk/>
            <pc:sldMk cId="109857222" sldId="256"/>
            <ac:picMk id="5" creationId="{A13646BA-1363-4FCC-97DF-5219B3C74B23}"/>
          </ac:picMkLst>
        </pc:picChg>
      </pc:sldChg>
    </pc:docChg>
  </pc:docChgLst>
  <pc:docChgLst>
    <pc:chgData name="Anca Purcari" userId="S::apurcari@moisil.ro::aef52ece-840e-4595-b1ae-cc7689adb4bc" providerId="AD" clId="Web-{AF19285C-3B00-4DED-87BA-271E50686895}"/>
    <pc:docChg chg="addSld delSld modSld sldOrd modMainMaster">
      <pc:chgData name="Anca Purcari" userId="S::apurcari@moisil.ro::aef52ece-840e-4595-b1ae-cc7689adb4bc" providerId="AD" clId="Web-{AF19285C-3B00-4DED-87BA-271E50686895}" dt="2021-10-10T07:33:51.110" v="486"/>
      <pc:docMkLst>
        <pc:docMk/>
      </pc:docMkLst>
      <pc:sldChg chg="mod">
        <pc:chgData name="Anca Purcari" userId="S::apurcari@moisil.ro::aef52ece-840e-4595-b1ae-cc7689adb4bc" providerId="AD" clId="Web-{AF19285C-3B00-4DED-87BA-271E50686895}" dt="2021-10-10T07:32:21.280" v="474"/>
        <pc:sldMkLst>
          <pc:docMk/>
          <pc:sldMk cId="109857222" sldId="256"/>
        </pc:sldMkLst>
      </pc:sldChg>
      <pc:sldChg chg="mod">
        <pc:chgData name="Anca Purcari" userId="S::apurcari@moisil.ro::aef52ece-840e-4595-b1ae-cc7689adb4bc" providerId="AD" clId="Web-{AF19285C-3B00-4DED-87BA-271E50686895}" dt="2021-10-10T07:32:21.280" v="474"/>
        <pc:sldMkLst>
          <pc:docMk/>
          <pc:sldMk cId="2053574768" sldId="257"/>
        </pc:sldMkLst>
      </pc:sldChg>
      <pc:sldChg chg="modSp mod">
        <pc:chgData name="Anca Purcari" userId="S::apurcari@moisil.ro::aef52ece-840e-4595-b1ae-cc7689adb4bc" providerId="AD" clId="Web-{AF19285C-3B00-4DED-87BA-271E50686895}" dt="2021-10-10T07:32:21.280" v="474"/>
        <pc:sldMkLst>
          <pc:docMk/>
          <pc:sldMk cId="3036403467" sldId="258"/>
        </pc:sldMkLst>
        <pc:spChg chg="mod">
          <ac:chgData name="Anca Purcari" userId="S::apurcari@moisil.ro::aef52ece-840e-4595-b1ae-cc7689adb4bc" providerId="AD" clId="Web-{AF19285C-3B00-4DED-87BA-271E50686895}" dt="2021-10-10T07:18:33.553" v="362" actId="20577"/>
          <ac:spMkLst>
            <pc:docMk/>
            <pc:sldMk cId="3036403467" sldId="258"/>
            <ac:spMk id="2" creationId="{1D6830F1-8EB9-4580-9214-CB883D1A61A0}"/>
          </ac:spMkLst>
        </pc:spChg>
      </pc:sldChg>
      <pc:sldChg chg="modSp mod">
        <pc:chgData name="Anca Purcari" userId="S::apurcari@moisil.ro::aef52ece-840e-4595-b1ae-cc7689adb4bc" providerId="AD" clId="Web-{AF19285C-3B00-4DED-87BA-271E50686895}" dt="2021-10-10T07:32:21.280" v="474"/>
        <pc:sldMkLst>
          <pc:docMk/>
          <pc:sldMk cId="745697776" sldId="259"/>
        </pc:sldMkLst>
        <pc:spChg chg="mod">
          <ac:chgData name="Anca Purcari" userId="S::apurcari@moisil.ro::aef52ece-840e-4595-b1ae-cc7689adb4bc" providerId="AD" clId="Web-{AF19285C-3B00-4DED-87BA-271E50686895}" dt="2021-10-10T07:18:37.632" v="364" actId="20577"/>
          <ac:spMkLst>
            <pc:docMk/>
            <pc:sldMk cId="745697776" sldId="259"/>
            <ac:spMk id="5" creationId="{1796A6CA-30DF-422B-ADC2-B68BB85A1955}"/>
          </ac:spMkLst>
        </pc:spChg>
      </pc:sldChg>
      <pc:sldChg chg="modSp mod">
        <pc:chgData name="Anca Purcari" userId="S::apurcari@moisil.ro::aef52ece-840e-4595-b1ae-cc7689adb4bc" providerId="AD" clId="Web-{AF19285C-3B00-4DED-87BA-271E50686895}" dt="2021-10-10T07:32:21.280" v="474"/>
        <pc:sldMkLst>
          <pc:docMk/>
          <pc:sldMk cId="2442998952" sldId="260"/>
        </pc:sldMkLst>
        <pc:spChg chg="mod">
          <ac:chgData name="Anca Purcari" userId="S::apurcari@moisil.ro::aef52ece-840e-4595-b1ae-cc7689adb4bc" providerId="AD" clId="Web-{AF19285C-3B00-4DED-87BA-271E50686895}" dt="2021-10-10T07:18:41.897" v="365" actId="20577"/>
          <ac:spMkLst>
            <pc:docMk/>
            <pc:sldMk cId="2442998952" sldId="260"/>
            <ac:spMk id="113" creationId="{E966A8E9-DD02-4533-B5F9-CBF8E1D4903D}"/>
          </ac:spMkLst>
        </pc:spChg>
      </pc:sldChg>
      <pc:sldChg chg="modSp mod">
        <pc:chgData name="Anca Purcari" userId="S::apurcari@moisil.ro::aef52ece-840e-4595-b1ae-cc7689adb4bc" providerId="AD" clId="Web-{AF19285C-3B00-4DED-87BA-271E50686895}" dt="2021-10-10T07:32:21.280" v="474"/>
        <pc:sldMkLst>
          <pc:docMk/>
          <pc:sldMk cId="790786330" sldId="262"/>
        </pc:sldMkLst>
        <pc:spChg chg="mod">
          <ac:chgData name="Anca Purcari" userId="S::apurcari@moisil.ro::aef52ece-840e-4595-b1ae-cc7689adb4bc" providerId="AD" clId="Web-{AF19285C-3B00-4DED-87BA-271E50686895}" dt="2021-10-10T07:18:46.054" v="366" actId="20577"/>
          <ac:spMkLst>
            <pc:docMk/>
            <pc:sldMk cId="790786330" sldId="262"/>
            <ac:spMk id="5" creationId="{A33A215C-F2B1-47D4-9056-6975B43B23A2}"/>
          </ac:spMkLst>
        </pc:spChg>
      </pc:sldChg>
      <pc:sldChg chg="modSp mod">
        <pc:chgData name="Anca Purcari" userId="S::apurcari@moisil.ro::aef52ece-840e-4595-b1ae-cc7689adb4bc" providerId="AD" clId="Web-{AF19285C-3B00-4DED-87BA-271E50686895}" dt="2021-10-10T07:32:21.280" v="474"/>
        <pc:sldMkLst>
          <pc:docMk/>
          <pc:sldMk cId="2753662116" sldId="264"/>
        </pc:sldMkLst>
        <pc:spChg chg="mod">
          <ac:chgData name="Anca Purcari" userId="S::apurcari@moisil.ro::aef52ece-840e-4595-b1ae-cc7689adb4bc" providerId="AD" clId="Web-{AF19285C-3B00-4DED-87BA-271E50686895}" dt="2021-10-10T07:18:52.085" v="367" actId="20577"/>
          <ac:spMkLst>
            <pc:docMk/>
            <pc:sldMk cId="2753662116" sldId="264"/>
            <ac:spMk id="5" creationId="{762AD2FF-2628-4D5B-B21C-9C81CB757EC1}"/>
          </ac:spMkLst>
        </pc:spChg>
      </pc:sldChg>
      <pc:sldChg chg="addSp delSp modSp mod setBg">
        <pc:chgData name="Anca Purcari" userId="S::apurcari@moisil.ro::aef52ece-840e-4595-b1ae-cc7689adb4bc" providerId="AD" clId="Web-{AF19285C-3B00-4DED-87BA-271E50686895}" dt="2021-10-10T07:32:21.280" v="474"/>
        <pc:sldMkLst>
          <pc:docMk/>
          <pc:sldMk cId="1414075781" sldId="265"/>
        </pc:sldMkLst>
        <pc:spChg chg="add del">
          <ac:chgData name="Anca Purcari" userId="S::apurcari@moisil.ro::aef52ece-840e-4595-b1ae-cc7689adb4bc" providerId="AD" clId="Web-{AF19285C-3B00-4DED-87BA-271E50686895}" dt="2021-10-10T05:21:47.203" v="36"/>
          <ac:spMkLst>
            <pc:docMk/>
            <pc:sldMk cId="1414075781" sldId="265"/>
            <ac:spMk id="2" creationId="{3D8F143E-0956-41B3-8DF0-FD6FC3C8C9C5}"/>
          </ac:spMkLst>
        </pc:spChg>
        <pc:spChg chg="mod ord">
          <ac:chgData name="Anca Purcari" userId="S::apurcari@moisil.ro::aef52ece-840e-4595-b1ae-cc7689adb4bc" providerId="AD" clId="Web-{AF19285C-3B00-4DED-87BA-271E50686895}" dt="2021-10-10T05:27:35.492" v="101" actId="1076"/>
          <ac:spMkLst>
            <pc:docMk/>
            <pc:sldMk cId="1414075781" sldId="265"/>
            <ac:spMk id="3" creationId="{CB309686-F94E-4FD8-B4A6-52D656DEA83F}"/>
          </ac:spMkLst>
        </pc:spChg>
        <pc:spChg chg="add mod">
          <ac:chgData name="Anca Purcari" userId="S::apurcari@moisil.ro::aef52ece-840e-4595-b1ae-cc7689adb4bc" providerId="AD" clId="Web-{AF19285C-3B00-4DED-87BA-271E50686895}" dt="2021-10-10T05:30:01.933" v="120" actId="20577"/>
          <ac:spMkLst>
            <pc:docMk/>
            <pc:sldMk cId="1414075781" sldId="265"/>
            <ac:spMk id="8" creationId="{EFF3FBD1-8A0D-4AAD-9CA4-C8834FEC1501}"/>
          </ac:spMkLst>
        </pc:spChg>
        <pc:spChg chg="add del">
          <ac:chgData name="Anca Purcari" userId="S::apurcari@moisil.ro::aef52ece-840e-4595-b1ae-cc7689adb4bc" providerId="AD" clId="Web-{AF19285C-3B00-4DED-87BA-271E50686895}" dt="2021-10-10T05:19:29.246" v="9"/>
          <ac:spMkLst>
            <pc:docMk/>
            <pc:sldMk cId="1414075781" sldId="265"/>
            <ac:spMk id="9" creationId="{327D73B4-9F5C-4A64-A179-51B9500CB8B5}"/>
          </ac:spMkLst>
        </pc:spChg>
        <pc:spChg chg="add del">
          <ac:chgData name="Anca Purcari" userId="S::apurcari@moisil.ro::aef52ece-840e-4595-b1ae-cc7689adb4bc" providerId="AD" clId="Web-{AF19285C-3B00-4DED-87BA-271E50686895}" dt="2021-10-10T05:19:29.246" v="9"/>
          <ac:spMkLst>
            <pc:docMk/>
            <pc:sldMk cId="1414075781" sldId="265"/>
            <ac:spMk id="10" creationId="{E3020543-B24B-4EC4-8FFC-8DD88EEA91A8}"/>
          </ac:spMkLst>
        </pc:spChg>
        <pc:spChg chg="add del">
          <ac:chgData name="Anca Purcari" userId="S::apurcari@moisil.ro::aef52ece-840e-4595-b1ae-cc7689adb4bc" providerId="AD" clId="Web-{AF19285C-3B00-4DED-87BA-271E50686895}" dt="2021-10-10T05:19:29.246" v="9"/>
          <ac:spMkLst>
            <pc:docMk/>
            <pc:sldMk cId="1414075781" sldId="265"/>
            <ac:spMk id="11" creationId="{95CBC9A5-2EC2-43B3-BE31-8C21041EA4A7}"/>
          </ac:spMkLst>
        </pc:spChg>
        <pc:spChg chg="add del">
          <ac:chgData name="Anca Purcari" userId="S::apurcari@moisil.ro::aef52ece-840e-4595-b1ae-cc7689adb4bc" providerId="AD" clId="Web-{AF19285C-3B00-4DED-87BA-271E50686895}" dt="2021-10-10T05:19:29.246" v="9"/>
          <ac:spMkLst>
            <pc:docMk/>
            <pc:sldMk cId="1414075781" sldId="265"/>
            <ac:spMk id="13" creationId="{7400EEA6-B330-4DBC-A821-469627E96203}"/>
          </ac:spMkLst>
        </pc:spChg>
        <pc:spChg chg="add del">
          <ac:chgData name="Anca Purcari" userId="S::apurcari@moisil.ro::aef52ece-840e-4595-b1ae-cc7689adb4bc" providerId="AD" clId="Web-{AF19285C-3B00-4DED-87BA-271E50686895}" dt="2021-10-10T05:19:29.246" v="9"/>
          <ac:spMkLst>
            <pc:docMk/>
            <pc:sldMk cId="1414075781" sldId="265"/>
            <ac:spMk id="15" creationId="{6CB927A4-E432-4310-9CD5-E89FF5063179}"/>
          </ac:spMkLst>
        </pc:spChg>
        <pc:spChg chg="add del">
          <ac:chgData name="Anca Purcari" userId="S::apurcari@moisil.ro::aef52ece-840e-4595-b1ae-cc7689adb4bc" providerId="AD" clId="Web-{AF19285C-3B00-4DED-87BA-271E50686895}" dt="2021-10-10T05:19:29.246" v="9"/>
          <ac:spMkLst>
            <pc:docMk/>
            <pc:sldMk cId="1414075781" sldId="265"/>
            <ac:spMk id="22" creationId="{5EF6BFFD-743B-47E9-AC55-ACA07581FBE4}"/>
          </ac:spMkLst>
        </pc:spChg>
        <pc:spChg chg="add del">
          <ac:chgData name="Anca Purcari" userId="S::apurcari@moisil.ro::aef52ece-840e-4595-b1ae-cc7689adb4bc" providerId="AD" clId="Web-{AF19285C-3B00-4DED-87BA-271E50686895}" dt="2021-10-10T05:19:29.246" v="9"/>
          <ac:spMkLst>
            <pc:docMk/>
            <pc:sldMk cId="1414075781" sldId="265"/>
            <ac:spMk id="24" creationId="{8D3BEFDA-0C8B-4C24-AF49-B7E58C98DB64}"/>
          </ac:spMkLst>
        </pc:spChg>
        <pc:spChg chg="add del">
          <ac:chgData name="Anca Purcari" userId="S::apurcari@moisil.ro::aef52ece-840e-4595-b1ae-cc7689adb4bc" providerId="AD" clId="Web-{AF19285C-3B00-4DED-87BA-271E50686895}" dt="2021-10-10T05:19:29.246" v="9"/>
          <ac:spMkLst>
            <pc:docMk/>
            <pc:sldMk cId="1414075781" sldId="265"/>
            <ac:spMk id="26" creationId="{1453BF6C-B012-48B7-B4E8-6D7AC7C27D02}"/>
          </ac:spMkLst>
        </pc:spChg>
        <pc:spChg chg="add del">
          <ac:chgData name="Anca Purcari" userId="S::apurcari@moisil.ro::aef52ece-840e-4595-b1ae-cc7689adb4bc" providerId="AD" clId="Web-{AF19285C-3B00-4DED-87BA-271E50686895}" dt="2021-10-10T05:20:41.763" v="17"/>
          <ac:spMkLst>
            <pc:docMk/>
            <pc:sldMk cId="1414075781" sldId="265"/>
            <ac:spMk id="33" creationId="{66F27278-DFD8-4200-A2A2-F0A6391007F4}"/>
          </ac:spMkLst>
        </pc:spChg>
        <pc:spChg chg="add del">
          <ac:chgData name="Anca Purcari" userId="S::apurcari@moisil.ro::aef52ece-840e-4595-b1ae-cc7689adb4bc" providerId="AD" clId="Web-{AF19285C-3B00-4DED-87BA-271E50686895}" dt="2021-10-10T05:20:41.763" v="17"/>
          <ac:spMkLst>
            <pc:docMk/>
            <pc:sldMk cId="1414075781" sldId="265"/>
            <ac:spMk id="35" creationId="{A8D67904-06B0-470A-AE78-4A6201476CF7}"/>
          </ac:spMkLst>
        </pc:spChg>
        <pc:spChg chg="add del">
          <ac:chgData name="Anca Purcari" userId="S::apurcari@moisil.ro::aef52ece-840e-4595-b1ae-cc7689adb4bc" providerId="AD" clId="Web-{AF19285C-3B00-4DED-87BA-271E50686895}" dt="2021-10-10T05:20:41.763" v="17"/>
          <ac:spMkLst>
            <pc:docMk/>
            <pc:sldMk cId="1414075781" sldId="265"/>
            <ac:spMk id="37" creationId="{06E31665-19A0-4E95-B134-2ED00D2496DD}"/>
          </ac:spMkLst>
        </pc:spChg>
        <pc:spChg chg="add del">
          <ac:chgData name="Anca Purcari" userId="S::apurcari@moisil.ro::aef52ece-840e-4595-b1ae-cc7689adb4bc" providerId="AD" clId="Web-{AF19285C-3B00-4DED-87BA-271E50686895}" dt="2021-10-10T05:20:41.763" v="17"/>
          <ac:spMkLst>
            <pc:docMk/>
            <pc:sldMk cId="1414075781" sldId="265"/>
            <ac:spMk id="39" creationId="{28C04451-D4E5-4637-BE23-6DEB9B45A3CC}"/>
          </ac:spMkLst>
        </pc:spChg>
        <pc:spChg chg="add del">
          <ac:chgData name="Anca Purcari" userId="S::apurcari@moisil.ro::aef52ece-840e-4595-b1ae-cc7689adb4bc" providerId="AD" clId="Web-{AF19285C-3B00-4DED-87BA-271E50686895}" dt="2021-10-10T05:20:41.763" v="17"/>
          <ac:spMkLst>
            <pc:docMk/>
            <pc:sldMk cId="1414075781" sldId="265"/>
            <ac:spMk id="41" creationId="{F456B73C-536A-4A93-A98E-D64531295E54}"/>
          </ac:spMkLst>
        </pc:spChg>
        <pc:spChg chg="add del">
          <ac:chgData name="Anca Purcari" userId="S::apurcari@moisil.ro::aef52ece-840e-4595-b1ae-cc7689adb4bc" providerId="AD" clId="Web-{AF19285C-3B00-4DED-87BA-271E50686895}" dt="2021-10-10T05:20:41.763" v="17"/>
          <ac:spMkLst>
            <pc:docMk/>
            <pc:sldMk cId="1414075781" sldId="265"/>
            <ac:spMk id="43" creationId="{7E099ED9-A734-430F-BD23-B635E6BC9160}"/>
          </ac:spMkLst>
        </pc:spChg>
        <pc:spChg chg="add del">
          <ac:chgData name="Anca Purcari" userId="S::apurcari@moisil.ro::aef52ece-840e-4595-b1ae-cc7689adb4bc" providerId="AD" clId="Web-{AF19285C-3B00-4DED-87BA-271E50686895}" dt="2021-10-10T05:20:41.763" v="17"/>
          <ac:spMkLst>
            <pc:docMk/>
            <pc:sldMk cId="1414075781" sldId="265"/>
            <ac:spMk id="45" creationId="{8123F86D-9EA2-4948-8D9A-1FFD4DD4B3BD}"/>
          </ac:spMkLst>
        </pc:spChg>
        <pc:spChg chg="add del">
          <ac:chgData name="Anca Purcari" userId="S::apurcari@moisil.ro::aef52ece-840e-4595-b1ae-cc7689adb4bc" providerId="AD" clId="Web-{AF19285C-3B00-4DED-87BA-271E50686895}" dt="2021-10-10T05:20:41.763" v="17"/>
          <ac:spMkLst>
            <pc:docMk/>
            <pc:sldMk cId="1414075781" sldId="265"/>
            <ac:spMk id="47" creationId="{201F16FD-5C30-46D8-A7DE-FA937A2F2F7F}"/>
          </ac:spMkLst>
        </pc:spChg>
        <pc:spChg chg="add del">
          <ac:chgData name="Anca Purcari" userId="S::apurcari@moisil.ro::aef52ece-840e-4595-b1ae-cc7689adb4bc" providerId="AD" clId="Web-{AF19285C-3B00-4DED-87BA-271E50686895}" dt="2021-10-10T05:20:52.514" v="20"/>
          <ac:spMkLst>
            <pc:docMk/>
            <pc:sldMk cId="1414075781" sldId="265"/>
            <ac:spMk id="52" creationId="{327D73B4-9F5C-4A64-A179-51B9500CB8B5}"/>
          </ac:spMkLst>
        </pc:spChg>
        <pc:spChg chg="add del">
          <ac:chgData name="Anca Purcari" userId="S::apurcari@moisil.ro::aef52ece-840e-4595-b1ae-cc7689adb4bc" providerId="AD" clId="Web-{AF19285C-3B00-4DED-87BA-271E50686895}" dt="2021-10-10T05:20:52.514" v="20"/>
          <ac:spMkLst>
            <pc:docMk/>
            <pc:sldMk cId="1414075781" sldId="265"/>
            <ac:spMk id="54" creationId="{E3020543-B24B-4EC4-8FFC-8DD88EEA91A8}"/>
          </ac:spMkLst>
        </pc:spChg>
        <pc:spChg chg="add del">
          <ac:chgData name="Anca Purcari" userId="S::apurcari@moisil.ro::aef52ece-840e-4595-b1ae-cc7689adb4bc" providerId="AD" clId="Web-{AF19285C-3B00-4DED-87BA-271E50686895}" dt="2021-10-10T05:20:52.514" v="20"/>
          <ac:spMkLst>
            <pc:docMk/>
            <pc:sldMk cId="1414075781" sldId="265"/>
            <ac:spMk id="56" creationId="{95CBC9A5-2EC2-43B3-BE31-8C21041EA4A7}"/>
          </ac:spMkLst>
        </pc:spChg>
        <pc:spChg chg="add del">
          <ac:chgData name="Anca Purcari" userId="S::apurcari@moisil.ro::aef52ece-840e-4595-b1ae-cc7689adb4bc" providerId="AD" clId="Web-{AF19285C-3B00-4DED-87BA-271E50686895}" dt="2021-10-10T05:20:52.514" v="20"/>
          <ac:spMkLst>
            <pc:docMk/>
            <pc:sldMk cId="1414075781" sldId="265"/>
            <ac:spMk id="58" creationId="{7400EEA6-B330-4DBC-A821-469627E96203}"/>
          </ac:spMkLst>
        </pc:spChg>
        <pc:spChg chg="add del">
          <ac:chgData name="Anca Purcari" userId="S::apurcari@moisil.ro::aef52ece-840e-4595-b1ae-cc7689adb4bc" providerId="AD" clId="Web-{AF19285C-3B00-4DED-87BA-271E50686895}" dt="2021-10-10T05:20:52.514" v="20"/>
          <ac:spMkLst>
            <pc:docMk/>
            <pc:sldMk cId="1414075781" sldId="265"/>
            <ac:spMk id="60" creationId="{6CB927A4-E432-4310-9CD5-E89FF5063179}"/>
          </ac:spMkLst>
        </pc:spChg>
        <pc:spChg chg="add del">
          <ac:chgData name="Anca Purcari" userId="S::apurcari@moisil.ro::aef52ece-840e-4595-b1ae-cc7689adb4bc" providerId="AD" clId="Web-{AF19285C-3B00-4DED-87BA-271E50686895}" dt="2021-10-10T05:20:52.514" v="20"/>
          <ac:spMkLst>
            <pc:docMk/>
            <pc:sldMk cId="1414075781" sldId="265"/>
            <ac:spMk id="62" creationId="{5EF6BFFD-743B-47E9-AC55-ACA07581FBE4}"/>
          </ac:spMkLst>
        </pc:spChg>
        <pc:spChg chg="add del">
          <ac:chgData name="Anca Purcari" userId="S::apurcari@moisil.ro::aef52ece-840e-4595-b1ae-cc7689adb4bc" providerId="AD" clId="Web-{AF19285C-3B00-4DED-87BA-271E50686895}" dt="2021-10-10T05:20:52.514" v="20"/>
          <ac:spMkLst>
            <pc:docMk/>
            <pc:sldMk cId="1414075781" sldId="265"/>
            <ac:spMk id="64" creationId="{8D3BEFDA-0C8B-4C24-AF49-B7E58C98DB64}"/>
          </ac:spMkLst>
        </pc:spChg>
        <pc:spChg chg="add del">
          <ac:chgData name="Anca Purcari" userId="S::apurcari@moisil.ro::aef52ece-840e-4595-b1ae-cc7689adb4bc" providerId="AD" clId="Web-{AF19285C-3B00-4DED-87BA-271E50686895}" dt="2021-10-10T05:20:52.514" v="20"/>
          <ac:spMkLst>
            <pc:docMk/>
            <pc:sldMk cId="1414075781" sldId="265"/>
            <ac:spMk id="66" creationId="{1453BF6C-B012-48B7-B4E8-6D7AC7C27D02}"/>
          </ac:spMkLst>
        </pc:spChg>
        <pc:spChg chg="add del">
          <ac:chgData name="Anca Purcari" userId="S::apurcari@moisil.ro::aef52ece-840e-4595-b1ae-cc7689adb4bc" providerId="AD" clId="Web-{AF19285C-3B00-4DED-87BA-271E50686895}" dt="2021-10-10T05:22:24.688" v="37"/>
          <ac:spMkLst>
            <pc:docMk/>
            <pc:sldMk cId="1414075781" sldId="265"/>
            <ac:spMk id="73" creationId="{9716D72B-0D25-43A5-8554-C535E5118D3B}"/>
          </ac:spMkLst>
        </pc:spChg>
        <pc:spChg chg="add del">
          <ac:chgData name="Anca Purcari" userId="S::apurcari@moisil.ro::aef52ece-840e-4595-b1ae-cc7689adb4bc" providerId="AD" clId="Web-{AF19285C-3B00-4DED-87BA-271E50686895}" dt="2021-10-10T05:22:24.688" v="37"/>
          <ac:spMkLst>
            <pc:docMk/>
            <pc:sldMk cId="1414075781" sldId="265"/>
            <ac:spMk id="75" creationId="{3FCFB1DE-0B7E-48CC-BA90-B2AB0889F9D6}"/>
          </ac:spMkLst>
        </pc:spChg>
        <pc:spChg chg="add del">
          <ac:chgData name="Anca Purcari" userId="S::apurcari@moisil.ro::aef52ece-840e-4595-b1ae-cc7689adb4bc" providerId="AD" clId="Web-{AF19285C-3B00-4DED-87BA-271E50686895}" dt="2021-10-10T05:24:11.175" v="56"/>
          <ac:spMkLst>
            <pc:docMk/>
            <pc:sldMk cId="1414075781" sldId="265"/>
            <ac:spMk id="80" creationId="{A2679492-7988-4050-9056-542444452411}"/>
          </ac:spMkLst>
        </pc:spChg>
        <pc:spChg chg="add del">
          <ac:chgData name="Anca Purcari" userId="S::apurcari@moisil.ro::aef52ece-840e-4595-b1ae-cc7689adb4bc" providerId="AD" clId="Web-{AF19285C-3B00-4DED-87BA-271E50686895}" dt="2021-10-10T05:24:11.175" v="56"/>
          <ac:spMkLst>
            <pc:docMk/>
            <pc:sldMk cId="1414075781" sldId="265"/>
            <ac:spMk id="82" creationId="{B091B163-7D61-4891-ABCF-5C13D9C418D0}"/>
          </ac:spMkLst>
        </pc:spChg>
        <pc:spChg chg="add del">
          <ac:chgData name="Anca Purcari" userId="S::apurcari@moisil.ro::aef52ece-840e-4595-b1ae-cc7689adb4bc" providerId="AD" clId="Web-{AF19285C-3B00-4DED-87BA-271E50686895}" dt="2021-10-10T05:26:16.771" v="86"/>
          <ac:spMkLst>
            <pc:docMk/>
            <pc:sldMk cId="1414075781" sldId="265"/>
            <ac:spMk id="89" creationId="{61293230-B0F6-45B1-96D1-13D18E242995}"/>
          </ac:spMkLst>
        </pc:spChg>
        <pc:spChg chg="add del">
          <ac:chgData name="Anca Purcari" userId="S::apurcari@moisil.ro::aef52ece-840e-4595-b1ae-cc7689adb4bc" providerId="AD" clId="Web-{AF19285C-3B00-4DED-87BA-271E50686895}" dt="2021-10-10T05:26:16.771" v="86"/>
          <ac:spMkLst>
            <pc:docMk/>
            <pc:sldMk cId="1414075781" sldId="265"/>
            <ac:spMk id="91" creationId="{F1E8018D-D29A-4B9D-BF9C-9F4D7BA12343}"/>
          </ac:spMkLst>
        </pc:spChg>
        <pc:spChg chg="add">
          <ac:chgData name="Anca Purcari" userId="S::apurcari@moisil.ro::aef52ece-840e-4595-b1ae-cc7689adb4bc" providerId="AD" clId="Web-{AF19285C-3B00-4DED-87BA-271E50686895}" dt="2021-10-10T05:26:16.771" v="86"/>
          <ac:spMkLst>
            <pc:docMk/>
            <pc:sldMk cId="1414075781" sldId="265"/>
            <ac:spMk id="96" creationId="{327D73B4-9F5C-4A64-A179-51B9500CB8B5}"/>
          </ac:spMkLst>
        </pc:spChg>
        <pc:spChg chg="add">
          <ac:chgData name="Anca Purcari" userId="S::apurcari@moisil.ro::aef52ece-840e-4595-b1ae-cc7689adb4bc" providerId="AD" clId="Web-{AF19285C-3B00-4DED-87BA-271E50686895}" dt="2021-10-10T05:26:16.771" v="86"/>
          <ac:spMkLst>
            <pc:docMk/>
            <pc:sldMk cId="1414075781" sldId="265"/>
            <ac:spMk id="98" creationId="{E3020543-B24B-4EC4-8FFC-8DD88EEA91A8}"/>
          </ac:spMkLst>
        </pc:spChg>
        <pc:spChg chg="add">
          <ac:chgData name="Anca Purcari" userId="S::apurcari@moisil.ro::aef52ece-840e-4595-b1ae-cc7689adb4bc" providerId="AD" clId="Web-{AF19285C-3B00-4DED-87BA-271E50686895}" dt="2021-10-10T05:26:16.771" v="86"/>
          <ac:spMkLst>
            <pc:docMk/>
            <pc:sldMk cId="1414075781" sldId="265"/>
            <ac:spMk id="100" creationId="{95CBC9A5-2EC2-43B3-BE31-8C21041EA4A7}"/>
          </ac:spMkLst>
        </pc:spChg>
        <pc:spChg chg="add">
          <ac:chgData name="Anca Purcari" userId="S::apurcari@moisil.ro::aef52ece-840e-4595-b1ae-cc7689adb4bc" providerId="AD" clId="Web-{AF19285C-3B00-4DED-87BA-271E50686895}" dt="2021-10-10T05:26:16.771" v="86"/>
          <ac:spMkLst>
            <pc:docMk/>
            <pc:sldMk cId="1414075781" sldId="265"/>
            <ac:spMk id="102" creationId="{7400EEA6-B330-4DBC-A821-469627E96203}"/>
          </ac:spMkLst>
        </pc:spChg>
        <pc:spChg chg="add">
          <ac:chgData name="Anca Purcari" userId="S::apurcari@moisil.ro::aef52ece-840e-4595-b1ae-cc7689adb4bc" providerId="AD" clId="Web-{AF19285C-3B00-4DED-87BA-271E50686895}" dt="2021-10-10T05:26:16.771" v="86"/>
          <ac:spMkLst>
            <pc:docMk/>
            <pc:sldMk cId="1414075781" sldId="265"/>
            <ac:spMk id="104" creationId="{6CB927A4-E432-4310-9CD5-E89FF5063179}"/>
          </ac:spMkLst>
        </pc:spChg>
        <pc:spChg chg="add">
          <ac:chgData name="Anca Purcari" userId="S::apurcari@moisil.ro::aef52ece-840e-4595-b1ae-cc7689adb4bc" providerId="AD" clId="Web-{AF19285C-3B00-4DED-87BA-271E50686895}" dt="2021-10-10T05:26:16.771" v="86"/>
          <ac:spMkLst>
            <pc:docMk/>
            <pc:sldMk cId="1414075781" sldId="265"/>
            <ac:spMk id="106" creationId="{5EF6BFFD-743B-47E9-AC55-ACA07581FBE4}"/>
          </ac:spMkLst>
        </pc:spChg>
        <pc:spChg chg="add">
          <ac:chgData name="Anca Purcari" userId="S::apurcari@moisil.ro::aef52ece-840e-4595-b1ae-cc7689adb4bc" providerId="AD" clId="Web-{AF19285C-3B00-4DED-87BA-271E50686895}" dt="2021-10-10T05:26:16.771" v="86"/>
          <ac:spMkLst>
            <pc:docMk/>
            <pc:sldMk cId="1414075781" sldId="265"/>
            <ac:spMk id="108" creationId="{8D3BEFDA-0C8B-4C24-AF49-B7E58C98DB64}"/>
          </ac:spMkLst>
        </pc:spChg>
        <pc:spChg chg="add">
          <ac:chgData name="Anca Purcari" userId="S::apurcari@moisil.ro::aef52ece-840e-4595-b1ae-cc7689adb4bc" providerId="AD" clId="Web-{AF19285C-3B00-4DED-87BA-271E50686895}" dt="2021-10-10T05:26:16.771" v="86"/>
          <ac:spMkLst>
            <pc:docMk/>
            <pc:sldMk cId="1414075781" sldId="265"/>
            <ac:spMk id="110" creationId="{1453BF6C-B012-48B7-B4E8-6D7AC7C27D02}"/>
          </ac:spMkLst>
        </pc:spChg>
        <pc:picChg chg="mod ord">
          <ac:chgData name="Anca Purcari" userId="S::apurcari@moisil.ro::aef52ece-840e-4595-b1ae-cc7689adb4bc" providerId="AD" clId="Web-{AF19285C-3B00-4DED-87BA-271E50686895}" dt="2021-10-10T05:26:55.428" v="93" actId="1076"/>
          <ac:picMkLst>
            <pc:docMk/>
            <pc:sldMk cId="1414075781" sldId="265"/>
            <ac:picMk id="4" creationId="{C231B636-826D-41A4-BD8C-F80DB2F452BB}"/>
          </ac:picMkLst>
        </pc:picChg>
        <pc:picChg chg="mod ord">
          <ac:chgData name="Anca Purcari" userId="S::apurcari@moisil.ro::aef52ece-840e-4595-b1ae-cc7689adb4bc" providerId="AD" clId="Web-{AF19285C-3B00-4DED-87BA-271E50686895}" dt="2021-10-10T05:26:51.428" v="92" actId="1076"/>
          <ac:picMkLst>
            <pc:docMk/>
            <pc:sldMk cId="1414075781" sldId="265"/>
            <ac:picMk id="5" creationId="{E04B1051-42EC-4A8A-9B71-4856A7896E5B}"/>
          </ac:picMkLst>
        </pc:picChg>
        <pc:picChg chg="mod ord">
          <ac:chgData name="Anca Purcari" userId="S::apurcari@moisil.ro::aef52ece-840e-4595-b1ae-cc7689adb4bc" providerId="AD" clId="Web-{AF19285C-3B00-4DED-87BA-271E50686895}" dt="2021-10-10T05:26:16.771" v="86"/>
          <ac:picMkLst>
            <pc:docMk/>
            <pc:sldMk cId="1414075781" sldId="265"/>
            <ac:picMk id="6" creationId="{3488BF85-DF9B-4195-8BEF-73021F624885}"/>
          </ac:picMkLst>
        </pc:picChg>
        <pc:picChg chg="mod ord">
          <ac:chgData name="Anca Purcari" userId="S::apurcari@moisil.ro::aef52ece-840e-4595-b1ae-cc7689adb4bc" providerId="AD" clId="Web-{AF19285C-3B00-4DED-87BA-271E50686895}" dt="2021-10-10T05:26:16.771" v="86"/>
          <ac:picMkLst>
            <pc:docMk/>
            <pc:sldMk cId="1414075781" sldId="265"/>
            <ac:picMk id="7" creationId="{634965B1-131D-4DB6-A5BA-5A36DF315769}"/>
          </ac:picMkLst>
        </pc:picChg>
        <pc:cxnChg chg="add del">
          <ac:chgData name="Anca Purcari" userId="S::apurcari@moisil.ro::aef52ece-840e-4595-b1ae-cc7689adb4bc" providerId="AD" clId="Web-{AF19285C-3B00-4DED-87BA-271E50686895}" dt="2021-10-10T05:19:29.246" v="9"/>
          <ac:cxnSpMkLst>
            <pc:docMk/>
            <pc:sldMk cId="1414075781" sldId="265"/>
            <ac:cxnSpMk id="28" creationId="{C49DA8F6-BCC1-4447-B54C-57856834B94B}"/>
          </ac:cxnSpMkLst>
        </pc:cxnChg>
        <pc:cxnChg chg="add del">
          <ac:chgData name="Anca Purcari" userId="S::apurcari@moisil.ro::aef52ece-840e-4595-b1ae-cc7689adb4bc" providerId="AD" clId="Web-{AF19285C-3B00-4DED-87BA-271E50686895}" dt="2021-10-10T05:20:52.514" v="20"/>
          <ac:cxnSpMkLst>
            <pc:docMk/>
            <pc:sldMk cId="1414075781" sldId="265"/>
            <ac:cxnSpMk id="68" creationId="{C49DA8F6-BCC1-4447-B54C-57856834B94B}"/>
          </ac:cxnSpMkLst>
        </pc:cxnChg>
        <pc:cxnChg chg="add del">
          <ac:chgData name="Anca Purcari" userId="S::apurcari@moisil.ro::aef52ece-840e-4595-b1ae-cc7689adb4bc" providerId="AD" clId="Web-{AF19285C-3B00-4DED-87BA-271E50686895}" dt="2021-10-10T05:24:11.175" v="56"/>
          <ac:cxnSpMkLst>
            <pc:docMk/>
            <pc:sldMk cId="1414075781" sldId="265"/>
            <ac:cxnSpMk id="84" creationId="{C49DA8F6-BCC1-4447-B54C-57856834B94B}"/>
          </ac:cxnSpMkLst>
        </pc:cxnChg>
        <pc:cxnChg chg="add">
          <ac:chgData name="Anca Purcari" userId="S::apurcari@moisil.ro::aef52ece-840e-4595-b1ae-cc7689adb4bc" providerId="AD" clId="Web-{AF19285C-3B00-4DED-87BA-271E50686895}" dt="2021-10-10T05:26:16.771" v="86"/>
          <ac:cxnSpMkLst>
            <pc:docMk/>
            <pc:sldMk cId="1414075781" sldId="265"/>
            <ac:cxnSpMk id="112" creationId="{C49DA8F6-BCC1-4447-B54C-57856834B94B}"/>
          </ac:cxnSpMkLst>
        </pc:cxnChg>
      </pc:sldChg>
      <pc:sldChg chg="addSp delSp modSp add mod replId">
        <pc:chgData name="Anca Purcari" userId="S::apurcari@moisil.ro::aef52ece-840e-4595-b1ae-cc7689adb4bc" providerId="AD" clId="Web-{AF19285C-3B00-4DED-87BA-271E50686895}" dt="2021-10-10T07:32:21.280" v="474"/>
        <pc:sldMkLst>
          <pc:docMk/>
          <pc:sldMk cId="3260179728" sldId="266"/>
        </pc:sldMkLst>
        <pc:spChg chg="mod">
          <ac:chgData name="Anca Purcari" userId="S::apurcari@moisil.ro::aef52ece-840e-4595-b1ae-cc7689adb4bc" providerId="AD" clId="Web-{AF19285C-3B00-4DED-87BA-271E50686895}" dt="2021-10-10T05:38:49.967" v="167" actId="20577"/>
          <ac:spMkLst>
            <pc:docMk/>
            <pc:sldMk cId="3260179728" sldId="266"/>
            <ac:spMk id="3" creationId="{CB309686-F94E-4FD8-B4A6-52D656DEA83F}"/>
          </ac:spMkLst>
        </pc:spChg>
        <pc:spChg chg="add mod">
          <ac:chgData name="Anca Purcari" userId="S::apurcari@moisil.ro::aef52ece-840e-4595-b1ae-cc7689adb4bc" providerId="AD" clId="Web-{AF19285C-3B00-4DED-87BA-271E50686895}" dt="2021-10-10T05:36:43.886" v="148" actId="14100"/>
          <ac:spMkLst>
            <pc:docMk/>
            <pc:sldMk cId="3260179728" sldId="266"/>
            <ac:spMk id="9" creationId="{DF4D5125-DE7C-4E7B-BD43-4F11376DBA4F}"/>
          </ac:spMkLst>
        </pc:spChg>
        <pc:spChg chg="add mod">
          <ac:chgData name="Anca Purcari" userId="S::apurcari@moisil.ro::aef52ece-840e-4595-b1ae-cc7689adb4bc" providerId="AD" clId="Web-{AF19285C-3B00-4DED-87BA-271E50686895}" dt="2021-10-10T05:38:19.201" v="161" actId="1076"/>
          <ac:spMkLst>
            <pc:docMk/>
            <pc:sldMk cId="3260179728" sldId="266"/>
            <ac:spMk id="20" creationId="{D8F3B118-EB3D-4C9E-81A6-A1C4A0BA337D}"/>
          </ac:spMkLst>
        </pc:spChg>
        <pc:picChg chg="add del mod">
          <ac:chgData name="Anca Purcari" userId="S::apurcari@moisil.ro::aef52ece-840e-4595-b1ae-cc7689adb4bc" providerId="AD" clId="Web-{AF19285C-3B00-4DED-87BA-271E50686895}" dt="2021-10-10T05:37:32.966" v="149"/>
          <ac:picMkLst>
            <pc:docMk/>
            <pc:sldMk cId="3260179728" sldId="266"/>
            <ac:picMk id="2" creationId="{3AB81CA9-6B35-47FA-96EC-EBDEC28EFF19}"/>
          </ac:picMkLst>
        </pc:picChg>
        <pc:picChg chg="del">
          <ac:chgData name="Anca Purcari" userId="S::apurcari@moisil.ro::aef52ece-840e-4595-b1ae-cc7689adb4bc" providerId="AD" clId="Web-{AF19285C-3B00-4DED-87BA-271E50686895}" dt="2021-10-10T05:35:59.608" v="134"/>
          <ac:picMkLst>
            <pc:docMk/>
            <pc:sldMk cId="3260179728" sldId="266"/>
            <ac:picMk id="6" creationId="{3488BF85-DF9B-4195-8BEF-73021F624885}"/>
          </ac:picMkLst>
        </pc:picChg>
        <pc:picChg chg="del">
          <ac:chgData name="Anca Purcari" userId="S::apurcari@moisil.ro::aef52ece-840e-4595-b1ae-cc7689adb4bc" providerId="AD" clId="Web-{AF19285C-3B00-4DED-87BA-271E50686895}" dt="2021-10-10T05:36:00.811" v="135"/>
          <ac:picMkLst>
            <pc:docMk/>
            <pc:sldMk cId="3260179728" sldId="266"/>
            <ac:picMk id="7" creationId="{634965B1-131D-4DB6-A5BA-5A36DF315769}"/>
          </ac:picMkLst>
        </pc:picChg>
        <pc:picChg chg="add mod">
          <ac:chgData name="Anca Purcari" userId="S::apurcari@moisil.ro::aef52ece-840e-4595-b1ae-cc7689adb4bc" providerId="AD" clId="Web-{AF19285C-3B00-4DED-87BA-271E50686895}" dt="2021-10-10T05:37:53.560" v="151" actId="1076"/>
          <ac:picMkLst>
            <pc:docMk/>
            <pc:sldMk cId="3260179728" sldId="266"/>
            <ac:picMk id="10" creationId="{B91FE858-91D8-4022-BD96-4ADF028B8751}"/>
          </ac:picMkLst>
        </pc:picChg>
      </pc:sldChg>
      <pc:sldChg chg="addSp delSp modSp add mod ord replId">
        <pc:chgData name="Anca Purcari" userId="S::apurcari@moisil.ro::aef52ece-840e-4595-b1ae-cc7689adb4bc" providerId="AD" clId="Web-{AF19285C-3B00-4DED-87BA-271E50686895}" dt="2021-10-10T07:32:21.280" v="474"/>
        <pc:sldMkLst>
          <pc:docMk/>
          <pc:sldMk cId="2621336735" sldId="267"/>
        </pc:sldMkLst>
        <pc:spChg chg="mod">
          <ac:chgData name="Anca Purcari" userId="S::apurcari@moisil.ro::aef52ece-840e-4595-b1ae-cc7689adb4bc" providerId="AD" clId="Web-{AF19285C-3B00-4DED-87BA-271E50686895}" dt="2021-10-10T05:46:59.606" v="214" actId="20577"/>
          <ac:spMkLst>
            <pc:docMk/>
            <pc:sldMk cId="2621336735" sldId="267"/>
            <ac:spMk id="3" creationId="{CB309686-F94E-4FD8-B4A6-52D656DEA83F}"/>
          </ac:spMkLst>
        </pc:spChg>
        <pc:picChg chg="add mod">
          <ac:chgData name="Anca Purcari" userId="S::apurcari@moisil.ro::aef52ece-840e-4595-b1ae-cc7689adb4bc" providerId="AD" clId="Web-{AF19285C-3B00-4DED-87BA-271E50686895}" dt="2021-10-10T05:46:34.824" v="209" actId="14100"/>
          <ac:picMkLst>
            <pc:docMk/>
            <pc:sldMk cId="2621336735" sldId="267"/>
            <ac:picMk id="2" creationId="{6AD7E71C-D0BD-4536-AEDD-6FB5D7EDA030}"/>
          </ac:picMkLst>
        </pc:picChg>
        <pc:picChg chg="del">
          <ac:chgData name="Anca Purcari" userId="S::apurcari@moisil.ro::aef52ece-840e-4595-b1ae-cc7689adb4bc" providerId="AD" clId="Web-{AF19285C-3B00-4DED-87BA-271E50686895}" dt="2021-10-10T05:45:57.792" v="202"/>
          <ac:picMkLst>
            <pc:docMk/>
            <pc:sldMk cId="2621336735" sldId="267"/>
            <ac:picMk id="6" creationId="{3488BF85-DF9B-4195-8BEF-73021F624885}"/>
          </ac:picMkLst>
        </pc:picChg>
        <pc:picChg chg="del">
          <ac:chgData name="Anca Purcari" userId="S::apurcari@moisil.ro::aef52ece-840e-4595-b1ae-cc7689adb4bc" providerId="AD" clId="Web-{AF19285C-3B00-4DED-87BA-271E50686895}" dt="2021-10-10T05:45:56.964" v="201"/>
          <ac:picMkLst>
            <pc:docMk/>
            <pc:sldMk cId="2621336735" sldId="267"/>
            <ac:picMk id="7" creationId="{634965B1-131D-4DB6-A5BA-5A36DF315769}"/>
          </ac:picMkLst>
        </pc:picChg>
        <pc:picChg chg="add mod">
          <ac:chgData name="Anca Purcari" userId="S::apurcari@moisil.ro::aef52ece-840e-4595-b1ae-cc7689adb4bc" providerId="AD" clId="Web-{AF19285C-3B00-4DED-87BA-271E50686895}" dt="2021-10-10T05:46:41.809" v="212" actId="14100"/>
          <ac:picMkLst>
            <pc:docMk/>
            <pc:sldMk cId="2621336735" sldId="267"/>
            <ac:picMk id="9" creationId="{E726CDD8-21D1-4674-812A-372879F04679}"/>
          </ac:picMkLst>
        </pc:picChg>
      </pc:sldChg>
      <pc:sldChg chg="addSp delSp modSp add mod replId">
        <pc:chgData name="Anca Purcari" userId="S::apurcari@moisil.ro::aef52ece-840e-4595-b1ae-cc7689adb4bc" providerId="AD" clId="Web-{AF19285C-3B00-4DED-87BA-271E50686895}" dt="2021-10-10T07:32:21.280" v="474"/>
        <pc:sldMkLst>
          <pc:docMk/>
          <pc:sldMk cId="594257766" sldId="268"/>
        </pc:sldMkLst>
        <pc:spChg chg="mod">
          <ac:chgData name="Anca Purcari" userId="S::apurcari@moisil.ro::aef52ece-840e-4595-b1ae-cc7689adb4bc" providerId="AD" clId="Web-{AF19285C-3B00-4DED-87BA-271E50686895}" dt="2021-10-10T05:47:29.356" v="219" actId="1076"/>
          <ac:spMkLst>
            <pc:docMk/>
            <pc:sldMk cId="594257766" sldId="268"/>
            <ac:spMk id="3" creationId="{CB309686-F94E-4FD8-B4A6-52D656DEA83F}"/>
          </ac:spMkLst>
        </pc:spChg>
        <pc:spChg chg="add mod">
          <ac:chgData name="Anca Purcari" userId="S::apurcari@moisil.ro::aef52ece-840e-4595-b1ae-cc7689adb4bc" providerId="AD" clId="Web-{AF19285C-3B00-4DED-87BA-271E50686895}" dt="2021-10-10T05:49:55.782" v="231" actId="20577"/>
          <ac:spMkLst>
            <pc:docMk/>
            <pc:sldMk cId="594257766" sldId="268"/>
            <ac:spMk id="10" creationId="{6FF0FB57-5602-422D-86CA-6AD46EF52F43}"/>
          </ac:spMkLst>
        </pc:spChg>
        <pc:spChg chg="add mod">
          <ac:chgData name="Anca Purcari" userId="S::apurcari@moisil.ro::aef52ece-840e-4595-b1ae-cc7689adb4bc" providerId="AD" clId="Web-{AF19285C-3B00-4DED-87BA-271E50686895}" dt="2021-10-10T05:50:37.111" v="251" actId="1076"/>
          <ac:spMkLst>
            <pc:docMk/>
            <pc:sldMk cId="594257766" sldId="268"/>
            <ac:spMk id="11" creationId="{A1405807-3641-4EC4-BA63-FC5353A0E701}"/>
          </ac:spMkLst>
        </pc:spChg>
        <pc:spChg chg="add mod">
          <ac:chgData name="Anca Purcari" userId="S::apurcari@moisil.ro::aef52ece-840e-4595-b1ae-cc7689adb4bc" providerId="AD" clId="Web-{AF19285C-3B00-4DED-87BA-271E50686895}" dt="2021-10-10T05:50:33.673" v="250" actId="1076"/>
          <ac:spMkLst>
            <pc:docMk/>
            <pc:sldMk cId="594257766" sldId="268"/>
            <ac:spMk id="12" creationId="{82300721-44FD-4D7B-9734-DDD3ABE20EFB}"/>
          </ac:spMkLst>
        </pc:spChg>
        <pc:picChg chg="del">
          <ac:chgData name="Anca Purcari" userId="S::apurcari@moisil.ro::aef52ece-840e-4595-b1ae-cc7689adb4bc" providerId="AD" clId="Web-{AF19285C-3B00-4DED-87BA-271E50686895}" dt="2021-10-10T05:48:55.983" v="221"/>
          <ac:picMkLst>
            <pc:docMk/>
            <pc:sldMk cId="594257766" sldId="268"/>
            <ac:picMk id="2" creationId="{6AD7E71C-D0BD-4536-AEDD-6FB5D7EDA030}"/>
          </ac:picMkLst>
        </pc:picChg>
        <pc:picChg chg="add del mod">
          <ac:chgData name="Anca Purcari" userId="S::apurcari@moisil.ro::aef52ece-840e-4595-b1ae-cc7689adb4bc" providerId="AD" clId="Web-{AF19285C-3B00-4DED-87BA-271E50686895}" dt="2021-10-10T05:49:00.655" v="224"/>
          <ac:picMkLst>
            <pc:docMk/>
            <pc:sldMk cId="594257766" sldId="268"/>
            <ac:picMk id="6" creationId="{5EC6D3F4-9688-451C-9ECA-5E36065FD308}"/>
          </ac:picMkLst>
        </pc:picChg>
        <pc:picChg chg="add mod">
          <ac:chgData name="Anca Purcari" userId="S::apurcari@moisil.ro::aef52ece-840e-4595-b1ae-cc7689adb4bc" providerId="AD" clId="Web-{AF19285C-3B00-4DED-87BA-271E50686895}" dt="2021-10-10T05:50:29.454" v="249" actId="1076"/>
          <ac:picMkLst>
            <pc:docMk/>
            <pc:sldMk cId="594257766" sldId="268"/>
            <ac:picMk id="7" creationId="{FB82DA8A-A028-4592-AC5F-791698274F95}"/>
          </ac:picMkLst>
        </pc:picChg>
        <pc:picChg chg="del">
          <ac:chgData name="Anca Purcari" userId="S::apurcari@moisil.ro::aef52ece-840e-4595-b1ae-cc7689adb4bc" providerId="AD" clId="Web-{AF19285C-3B00-4DED-87BA-271E50686895}" dt="2021-10-10T05:48:56.983" v="222"/>
          <ac:picMkLst>
            <pc:docMk/>
            <pc:sldMk cId="594257766" sldId="268"/>
            <ac:picMk id="9" creationId="{E726CDD8-21D1-4674-812A-372879F04679}"/>
          </ac:picMkLst>
        </pc:picChg>
      </pc:sldChg>
      <pc:sldChg chg="addSp delSp modSp add mod ord replId">
        <pc:chgData name="Anca Purcari" userId="S::apurcari@moisil.ro::aef52ece-840e-4595-b1ae-cc7689adb4bc" providerId="AD" clId="Web-{AF19285C-3B00-4DED-87BA-271E50686895}" dt="2021-10-10T07:32:21.280" v="474"/>
        <pc:sldMkLst>
          <pc:docMk/>
          <pc:sldMk cId="2632759264" sldId="269"/>
        </pc:sldMkLst>
        <pc:spChg chg="mod">
          <ac:chgData name="Anca Purcari" userId="S::apurcari@moisil.ro::aef52ece-840e-4595-b1ae-cc7689adb4bc" providerId="AD" clId="Web-{AF19285C-3B00-4DED-87BA-271E50686895}" dt="2021-10-10T05:52:51.536" v="262" actId="1076"/>
          <ac:spMkLst>
            <pc:docMk/>
            <pc:sldMk cId="2632759264" sldId="269"/>
            <ac:spMk id="3" creationId="{CB309686-F94E-4FD8-B4A6-52D656DEA83F}"/>
          </ac:spMkLst>
        </pc:spChg>
        <pc:picChg chg="del">
          <ac:chgData name="Anca Purcari" userId="S::apurcari@moisil.ro::aef52ece-840e-4595-b1ae-cc7689adb4bc" providerId="AD" clId="Web-{AF19285C-3B00-4DED-87BA-271E50686895}" dt="2021-10-10T05:55:34.492" v="264"/>
          <ac:picMkLst>
            <pc:docMk/>
            <pc:sldMk cId="2632759264" sldId="269"/>
            <ac:picMk id="2" creationId="{6AD7E71C-D0BD-4536-AEDD-6FB5D7EDA030}"/>
          </ac:picMkLst>
        </pc:picChg>
        <pc:picChg chg="add mod">
          <ac:chgData name="Anca Purcari" userId="S::apurcari@moisil.ro::aef52ece-840e-4595-b1ae-cc7689adb4bc" providerId="AD" clId="Web-{AF19285C-3B00-4DED-87BA-271E50686895}" dt="2021-10-10T05:56:05.884" v="271" actId="1076"/>
          <ac:picMkLst>
            <pc:docMk/>
            <pc:sldMk cId="2632759264" sldId="269"/>
            <ac:picMk id="6" creationId="{31DB9790-202C-481E-B435-D2E82B06FD65}"/>
          </ac:picMkLst>
        </pc:picChg>
        <pc:picChg chg="add mod">
          <ac:chgData name="Anca Purcari" userId="S::apurcari@moisil.ro::aef52ece-840e-4595-b1ae-cc7689adb4bc" providerId="AD" clId="Web-{AF19285C-3B00-4DED-87BA-271E50686895}" dt="2021-10-10T05:56:02.665" v="270" actId="1076"/>
          <ac:picMkLst>
            <pc:docMk/>
            <pc:sldMk cId="2632759264" sldId="269"/>
            <ac:picMk id="7" creationId="{DCE01859-8F2A-4B8D-BCD7-1AC8843286C8}"/>
          </ac:picMkLst>
        </pc:picChg>
        <pc:picChg chg="del">
          <ac:chgData name="Anca Purcari" userId="S::apurcari@moisil.ro::aef52ece-840e-4595-b1ae-cc7689adb4bc" providerId="AD" clId="Web-{AF19285C-3B00-4DED-87BA-271E50686895}" dt="2021-10-10T05:55:35.711" v="265"/>
          <ac:picMkLst>
            <pc:docMk/>
            <pc:sldMk cId="2632759264" sldId="269"/>
            <ac:picMk id="9" creationId="{E726CDD8-21D1-4674-812A-372879F04679}"/>
          </ac:picMkLst>
        </pc:picChg>
      </pc:sldChg>
      <pc:sldChg chg="addSp delSp modSp add mod replId">
        <pc:chgData name="Anca Purcari" userId="S::apurcari@moisil.ro::aef52ece-840e-4595-b1ae-cc7689adb4bc" providerId="AD" clId="Web-{AF19285C-3B00-4DED-87BA-271E50686895}" dt="2021-10-10T07:32:21.280" v="474"/>
        <pc:sldMkLst>
          <pc:docMk/>
          <pc:sldMk cId="2720226522" sldId="270"/>
        </pc:sldMkLst>
        <pc:spChg chg="mod">
          <ac:chgData name="Anca Purcari" userId="S::apurcari@moisil.ro::aef52ece-840e-4595-b1ae-cc7689adb4bc" providerId="AD" clId="Web-{AF19285C-3B00-4DED-87BA-271E50686895}" dt="2021-10-10T05:57:39.252" v="276" actId="1076"/>
          <ac:spMkLst>
            <pc:docMk/>
            <pc:sldMk cId="2720226522" sldId="270"/>
            <ac:spMk id="3" creationId="{CB309686-F94E-4FD8-B4A6-52D656DEA83F}"/>
          </ac:spMkLst>
        </pc:spChg>
        <pc:picChg chg="add mod">
          <ac:chgData name="Anca Purcari" userId="S::apurcari@moisil.ro::aef52ece-840e-4595-b1ae-cc7689adb4bc" providerId="AD" clId="Web-{AF19285C-3B00-4DED-87BA-271E50686895}" dt="2021-10-10T06:02:19.670" v="287" actId="1076"/>
          <ac:picMkLst>
            <pc:docMk/>
            <pc:sldMk cId="2720226522" sldId="270"/>
            <ac:picMk id="2" creationId="{C2A66B74-C7D3-4805-AD79-627668801CC5}"/>
          </ac:picMkLst>
        </pc:picChg>
        <pc:picChg chg="del">
          <ac:chgData name="Anca Purcari" userId="S::apurcari@moisil.ro::aef52ece-840e-4595-b1ae-cc7689adb4bc" providerId="AD" clId="Web-{AF19285C-3B00-4DED-87BA-271E50686895}" dt="2021-10-10T06:01:46.747" v="278"/>
          <ac:picMkLst>
            <pc:docMk/>
            <pc:sldMk cId="2720226522" sldId="270"/>
            <ac:picMk id="6" creationId="{31DB9790-202C-481E-B435-D2E82B06FD65}"/>
          </ac:picMkLst>
        </pc:picChg>
        <pc:picChg chg="del">
          <ac:chgData name="Anca Purcari" userId="S::apurcari@moisil.ro::aef52ece-840e-4595-b1ae-cc7689adb4bc" providerId="AD" clId="Web-{AF19285C-3B00-4DED-87BA-271E50686895}" dt="2021-10-10T06:01:45.856" v="277"/>
          <ac:picMkLst>
            <pc:docMk/>
            <pc:sldMk cId="2720226522" sldId="270"/>
            <ac:picMk id="7" creationId="{DCE01859-8F2A-4B8D-BCD7-1AC8843286C8}"/>
          </ac:picMkLst>
        </pc:picChg>
        <pc:picChg chg="add mod">
          <ac:chgData name="Anca Purcari" userId="S::apurcari@moisil.ro::aef52ece-840e-4595-b1ae-cc7689adb4bc" providerId="AD" clId="Web-{AF19285C-3B00-4DED-87BA-271E50686895}" dt="2021-10-10T06:02:10.029" v="283" actId="1076"/>
          <ac:picMkLst>
            <pc:docMk/>
            <pc:sldMk cId="2720226522" sldId="270"/>
            <ac:picMk id="9" creationId="{3ADD3045-2051-4B46-89F7-BECF4A2901F4}"/>
          </ac:picMkLst>
        </pc:picChg>
      </pc:sldChg>
      <pc:sldChg chg="addSp delSp modSp add mod replId">
        <pc:chgData name="Anca Purcari" userId="S::apurcari@moisil.ro::aef52ece-840e-4595-b1ae-cc7689adb4bc" providerId="AD" clId="Web-{AF19285C-3B00-4DED-87BA-271E50686895}" dt="2021-10-10T07:32:21.280" v="474"/>
        <pc:sldMkLst>
          <pc:docMk/>
          <pc:sldMk cId="3915880607" sldId="271"/>
        </pc:sldMkLst>
        <pc:spChg chg="mod">
          <ac:chgData name="Anca Purcari" userId="S::apurcari@moisil.ro::aef52ece-840e-4595-b1ae-cc7689adb4bc" providerId="AD" clId="Web-{AF19285C-3B00-4DED-87BA-271E50686895}" dt="2021-10-10T06:03:06.655" v="291" actId="1076"/>
          <ac:spMkLst>
            <pc:docMk/>
            <pc:sldMk cId="3915880607" sldId="271"/>
            <ac:spMk id="3" creationId="{CB309686-F94E-4FD8-B4A6-52D656DEA83F}"/>
          </ac:spMkLst>
        </pc:spChg>
        <pc:picChg chg="del">
          <ac:chgData name="Anca Purcari" userId="S::apurcari@moisil.ro::aef52ece-840e-4595-b1ae-cc7689adb4bc" providerId="AD" clId="Web-{AF19285C-3B00-4DED-87BA-271E50686895}" dt="2021-10-10T06:07:52.724" v="295"/>
          <ac:picMkLst>
            <pc:docMk/>
            <pc:sldMk cId="3915880607" sldId="271"/>
            <ac:picMk id="2" creationId="{C2A66B74-C7D3-4805-AD79-627668801CC5}"/>
          </ac:picMkLst>
        </pc:picChg>
        <pc:picChg chg="add mod">
          <ac:chgData name="Anca Purcari" userId="S::apurcari@moisil.ro::aef52ece-840e-4595-b1ae-cc7689adb4bc" providerId="AD" clId="Web-{AF19285C-3B00-4DED-87BA-271E50686895}" dt="2021-10-10T06:08:16.162" v="299" actId="14100"/>
          <ac:picMkLst>
            <pc:docMk/>
            <pc:sldMk cId="3915880607" sldId="271"/>
            <ac:picMk id="6" creationId="{761F3E89-420D-49F4-9F07-6C90EFF0AC8F}"/>
          </ac:picMkLst>
        </pc:picChg>
        <pc:picChg chg="add mod">
          <ac:chgData name="Anca Purcari" userId="S::apurcari@moisil.ro::aef52ece-840e-4595-b1ae-cc7689adb4bc" providerId="AD" clId="Web-{AF19285C-3B00-4DED-87BA-271E50686895}" dt="2021-10-10T06:08:02.959" v="298" actId="1076"/>
          <ac:picMkLst>
            <pc:docMk/>
            <pc:sldMk cId="3915880607" sldId="271"/>
            <ac:picMk id="7" creationId="{36D77E83-71B5-4C1C-8CB1-38C1F3F5135F}"/>
          </ac:picMkLst>
        </pc:picChg>
        <pc:picChg chg="del">
          <ac:chgData name="Anca Purcari" userId="S::apurcari@moisil.ro::aef52ece-840e-4595-b1ae-cc7689adb4bc" providerId="AD" clId="Web-{AF19285C-3B00-4DED-87BA-271E50686895}" dt="2021-10-10T06:07:53.458" v="296"/>
          <ac:picMkLst>
            <pc:docMk/>
            <pc:sldMk cId="3915880607" sldId="271"/>
            <ac:picMk id="9" creationId="{3ADD3045-2051-4B46-89F7-BECF4A2901F4}"/>
          </ac:picMkLst>
        </pc:picChg>
      </pc:sldChg>
      <pc:sldChg chg="addSp delSp modSp add mod replId">
        <pc:chgData name="Anca Purcari" userId="S::apurcari@moisil.ro::aef52ece-840e-4595-b1ae-cc7689adb4bc" providerId="AD" clId="Web-{AF19285C-3B00-4DED-87BA-271E50686895}" dt="2021-10-10T07:32:21.280" v="474"/>
        <pc:sldMkLst>
          <pc:docMk/>
          <pc:sldMk cId="2039329817" sldId="272"/>
        </pc:sldMkLst>
        <pc:spChg chg="mod">
          <ac:chgData name="Anca Purcari" userId="S::apurcari@moisil.ro::aef52ece-840e-4595-b1ae-cc7689adb4bc" providerId="AD" clId="Web-{AF19285C-3B00-4DED-87BA-271E50686895}" dt="2021-10-10T06:09:14.071" v="306" actId="1076"/>
          <ac:spMkLst>
            <pc:docMk/>
            <pc:sldMk cId="2039329817" sldId="272"/>
            <ac:spMk id="3" creationId="{CB309686-F94E-4FD8-B4A6-52D656DEA83F}"/>
          </ac:spMkLst>
        </pc:spChg>
        <pc:picChg chg="add mod">
          <ac:chgData name="Anca Purcari" userId="S::apurcari@moisil.ro::aef52ece-840e-4595-b1ae-cc7689adb4bc" providerId="AD" clId="Web-{AF19285C-3B00-4DED-87BA-271E50686895}" dt="2021-10-10T06:12:47.861" v="313" actId="1076"/>
          <ac:picMkLst>
            <pc:docMk/>
            <pc:sldMk cId="2039329817" sldId="272"/>
            <ac:picMk id="2" creationId="{B037EC33-936B-4D7D-80B3-3B167F27EB43}"/>
          </ac:picMkLst>
        </pc:picChg>
        <pc:picChg chg="del">
          <ac:chgData name="Anca Purcari" userId="S::apurcari@moisil.ro::aef52ece-840e-4595-b1ae-cc7689adb4bc" providerId="AD" clId="Web-{AF19285C-3B00-4DED-87BA-271E50686895}" dt="2021-10-10T06:12:15.263" v="308"/>
          <ac:picMkLst>
            <pc:docMk/>
            <pc:sldMk cId="2039329817" sldId="272"/>
            <ac:picMk id="6" creationId="{761F3E89-420D-49F4-9F07-6C90EFF0AC8F}"/>
          </ac:picMkLst>
        </pc:picChg>
        <pc:picChg chg="del">
          <ac:chgData name="Anca Purcari" userId="S::apurcari@moisil.ro::aef52ece-840e-4595-b1ae-cc7689adb4bc" providerId="AD" clId="Web-{AF19285C-3B00-4DED-87BA-271E50686895}" dt="2021-10-10T06:12:14.388" v="307"/>
          <ac:picMkLst>
            <pc:docMk/>
            <pc:sldMk cId="2039329817" sldId="272"/>
            <ac:picMk id="7" creationId="{36D77E83-71B5-4C1C-8CB1-38C1F3F5135F}"/>
          </ac:picMkLst>
        </pc:picChg>
        <pc:picChg chg="add mod">
          <ac:chgData name="Anca Purcari" userId="S::apurcari@moisil.ro::aef52ece-840e-4595-b1ae-cc7689adb4bc" providerId="AD" clId="Web-{AF19285C-3B00-4DED-87BA-271E50686895}" dt="2021-10-10T06:13:08.502" v="315" actId="1076"/>
          <ac:picMkLst>
            <pc:docMk/>
            <pc:sldMk cId="2039329817" sldId="272"/>
            <ac:picMk id="9" creationId="{E1AAB984-64FA-49D4-8E94-B43A5E8DBE60}"/>
          </ac:picMkLst>
        </pc:picChg>
      </pc:sldChg>
      <pc:sldChg chg="addSp delSp modSp add mod replId">
        <pc:chgData name="Anca Purcari" userId="S::apurcari@moisil.ro::aef52ece-840e-4595-b1ae-cc7689adb4bc" providerId="AD" clId="Web-{AF19285C-3B00-4DED-87BA-271E50686895}" dt="2021-10-10T07:32:21.280" v="474"/>
        <pc:sldMkLst>
          <pc:docMk/>
          <pc:sldMk cId="2691156863" sldId="273"/>
        </pc:sldMkLst>
        <pc:spChg chg="mod">
          <ac:chgData name="Anca Purcari" userId="S::apurcari@moisil.ro::aef52ece-840e-4595-b1ae-cc7689adb4bc" providerId="AD" clId="Web-{AF19285C-3B00-4DED-87BA-271E50686895}" dt="2021-10-10T06:14:05.410" v="319" actId="20577"/>
          <ac:spMkLst>
            <pc:docMk/>
            <pc:sldMk cId="2691156863" sldId="273"/>
            <ac:spMk id="3" creationId="{CB309686-F94E-4FD8-B4A6-52D656DEA83F}"/>
          </ac:spMkLst>
        </pc:spChg>
        <pc:picChg chg="del">
          <ac:chgData name="Anca Purcari" userId="S::apurcari@moisil.ro::aef52ece-840e-4595-b1ae-cc7689adb4bc" providerId="AD" clId="Web-{AF19285C-3B00-4DED-87BA-271E50686895}" dt="2021-10-10T06:15:58.836" v="321"/>
          <ac:picMkLst>
            <pc:docMk/>
            <pc:sldMk cId="2691156863" sldId="273"/>
            <ac:picMk id="2" creationId="{B037EC33-936B-4D7D-80B3-3B167F27EB43}"/>
          </ac:picMkLst>
        </pc:picChg>
        <pc:picChg chg="add mod">
          <ac:chgData name="Anca Purcari" userId="S::apurcari@moisil.ro::aef52ece-840e-4595-b1ae-cc7689adb4bc" providerId="AD" clId="Web-{AF19285C-3B00-4DED-87BA-271E50686895}" dt="2021-10-10T06:16:29.165" v="326" actId="1076"/>
          <ac:picMkLst>
            <pc:docMk/>
            <pc:sldMk cId="2691156863" sldId="273"/>
            <ac:picMk id="6" creationId="{0CF7E3B3-E810-4DD1-8C57-2BCD7DC3E7C2}"/>
          </ac:picMkLst>
        </pc:picChg>
        <pc:picChg chg="add mod">
          <ac:chgData name="Anca Purcari" userId="S::apurcari@moisil.ro::aef52ece-840e-4595-b1ae-cc7689adb4bc" providerId="AD" clId="Web-{AF19285C-3B00-4DED-87BA-271E50686895}" dt="2021-10-10T06:16:38.462" v="328" actId="14100"/>
          <ac:picMkLst>
            <pc:docMk/>
            <pc:sldMk cId="2691156863" sldId="273"/>
            <ac:picMk id="7" creationId="{DCCF8BA5-CB12-4214-8F0B-469362871922}"/>
          </ac:picMkLst>
        </pc:picChg>
        <pc:picChg chg="del">
          <ac:chgData name="Anca Purcari" userId="S::apurcari@moisil.ro::aef52ece-840e-4595-b1ae-cc7689adb4bc" providerId="AD" clId="Web-{AF19285C-3B00-4DED-87BA-271E50686895}" dt="2021-10-10T06:15:58.101" v="320"/>
          <ac:picMkLst>
            <pc:docMk/>
            <pc:sldMk cId="2691156863" sldId="273"/>
            <ac:picMk id="9" creationId="{E1AAB984-64FA-49D4-8E94-B43A5E8DBE60}"/>
          </ac:picMkLst>
        </pc:picChg>
      </pc:sldChg>
      <pc:sldChg chg="addSp delSp modSp add mod replId">
        <pc:chgData name="Anca Purcari" userId="S::apurcari@moisil.ro::aef52ece-840e-4595-b1ae-cc7689adb4bc" providerId="AD" clId="Web-{AF19285C-3B00-4DED-87BA-271E50686895}" dt="2021-10-10T07:32:21.280" v="474"/>
        <pc:sldMkLst>
          <pc:docMk/>
          <pc:sldMk cId="2242467652" sldId="274"/>
        </pc:sldMkLst>
        <pc:spChg chg="mod">
          <ac:chgData name="Anca Purcari" userId="S::apurcari@moisil.ro::aef52ece-840e-4595-b1ae-cc7689adb4bc" providerId="AD" clId="Web-{AF19285C-3B00-4DED-87BA-271E50686895}" dt="2021-10-10T06:20:26.811" v="334" actId="1076"/>
          <ac:spMkLst>
            <pc:docMk/>
            <pc:sldMk cId="2242467652" sldId="274"/>
            <ac:spMk id="3" creationId="{CB309686-F94E-4FD8-B4A6-52D656DEA83F}"/>
          </ac:spMkLst>
        </pc:spChg>
        <pc:picChg chg="add del mod">
          <ac:chgData name="Anca Purcari" userId="S::apurcari@moisil.ro::aef52ece-840e-4595-b1ae-cc7689adb4bc" providerId="AD" clId="Web-{AF19285C-3B00-4DED-87BA-271E50686895}" dt="2021-10-10T06:23:37.598" v="343"/>
          <ac:picMkLst>
            <pc:docMk/>
            <pc:sldMk cId="2242467652" sldId="274"/>
            <ac:picMk id="2" creationId="{891826E5-E93F-4E08-8274-6D28BC01D997}"/>
          </ac:picMkLst>
        </pc:picChg>
        <pc:picChg chg="del">
          <ac:chgData name="Anca Purcari" userId="S::apurcari@moisil.ro::aef52ece-840e-4595-b1ae-cc7689adb4bc" providerId="AD" clId="Web-{AF19285C-3B00-4DED-87BA-271E50686895}" dt="2021-10-10T06:21:43.705" v="336"/>
          <ac:picMkLst>
            <pc:docMk/>
            <pc:sldMk cId="2242467652" sldId="274"/>
            <ac:picMk id="6" creationId="{0CF7E3B3-E810-4DD1-8C57-2BCD7DC3E7C2}"/>
          </ac:picMkLst>
        </pc:picChg>
        <pc:picChg chg="del">
          <ac:chgData name="Anca Purcari" userId="S::apurcari@moisil.ro::aef52ece-840e-4595-b1ae-cc7689adb4bc" providerId="AD" clId="Web-{AF19285C-3B00-4DED-87BA-271E50686895}" dt="2021-10-10T06:21:42.986" v="335"/>
          <ac:picMkLst>
            <pc:docMk/>
            <pc:sldMk cId="2242467652" sldId="274"/>
            <ac:picMk id="7" creationId="{DCCF8BA5-CB12-4214-8F0B-469362871922}"/>
          </ac:picMkLst>
        </pc:picChg>
        <pc:picChg chg="add del mod">
          <ac:chgData name="Anca Purcari" userId="S::apurcari@moisil.ro::aef52ece-840e-4595-b1ae-cc7689adb4bc" providerId="AD" clId="Web-{AF19285C-3B00-4DED-87BA-271E50686895}" dt="2021-10-10T06:23:38.598" v="344"/>
          <ac:picMkLst>
            <pc:docMk/>
            <pc:sldMk cId="2242467652" sldId="274"/>
            <ac:picMk id="9" creationId="{F93485EC-F627-411B-B719-C445CC48F15F}"/>
          </ac:picMkLst>
        </pc:picChg>
        <pc:picChg chg="add mod">
          <ac:chgData name="Anca Purcari" userId="S::apurcari@moisil.ro::aef52ece-840e-4595-b1ae-cc7689adb4bc" providerId="AD" clId="Web-{AF19285C-3B00-4DED-87BA-271E50686895}" dt="2021-10-10T06:24:16.052" v="353" actId="1076"/>
          <ac:picMkLst>
            <pc:docMk/>
            <pc:sldMk cId="2242467652" sldId="274"/>
            <ac:picMk id="10" creationId="{A748CCC8-2F02-4C3F-9E96-9C1E96447537}"/>
          </ac:picMkLst>
        </pc:picChg>
        <pc:picChg chg="add mod">
          <ac:chgData name="Anca Purcari" userId="S::apurcari@moisil.ro::aef52ece-840e-4595-b1ae-cc7689adb4bc" providerId="AD" clId="Web-{AF19285C-3B00-4DED-87BA-271E50686895}" dt="2021-10-10T06:24:09.536" v="349" actId="1076"/>
          <ac:picMkLst>
            <pc:docMk/>
            <pc:sldMk cId="2242467652" sldId="274"/>
            <ac:picMk id="11" creationId="{98B5BCEA-75DF-4CCC-8248-BD624EED9538}"/>
          </ac:picMkLst>
        </pc:picChg>
      </pc:sldChg>
      <pc:sldChg chg="modSp new del mod">
        <pc:chgData name="Anca Purcari" userId="S::apurcari@moisil.ro::aef52ece-840e-4595-b1ae-cc7689adb4bc" providerId="AD" clId="Web-{AF19285C-3B00-4DED-87BA-271E50686895}" dt="2021-10-10T07:33:51.110" v="486"/>
        <pc:sldMkLst>
          <pc:docMk/>
          <pc:sldMk cId="288702424" sldId="275"/>
        </pc:sldMkLst>
        <pc:spChg chg="mod">
          <ac:chgData name="Anca Purcari" userId="S::apurcari@moisil.ro::aef52ece-840e-4595-b1ae-cc7689adb4bc" providerId="AD" clId="Web-{AF19285C-3B00-4DED-87BA-271E50686895}" dt="2021-10-10T07:06:55.710" v="357" actId="20577"/>
          <ac:spMkLst>
            <pc:docMk/>
            <pc:sldMk cId="288702424" sldId="275"/>
            <ac:spMk id="3" creationId="{C1F9AF6C-81E4-4DF0-81E6-5016AE752017}"/>
          </ac:spMkLst>
        </pc:spChg>
      </pc:sldChg>
      <pc:sldChg chg="addSp delSp modSp add mod replId setBg">
        <pc:chgData name="Anca Purcari" userId="S::apurcari@moisil.ro::aef52ece-840e-4595-b1ae-cc7689adb4bc" providerId="AD" clId="Web-{AF19285C-3B00-4DED-87BA-271E50686895}" dt="2021-10-10T07:33:06.421" v="485" actId="20577"/>
        <pc:sldMkLst>
          <pc:docMk/>
          <pc:sldMk cId="1816545984" sldId="276"/>
        </pc:sldMkLst>
        <pc:spChg chg="mod">
          <ac:chgData name="Anca Purcari" userId="S::apurcari@moisil.ro::aef52ece-840e-4595-b1ae-cc7689adb4bc" providerId="AD" clId="Web-{AF19285C-3B00-4DED-87BA-271E50686895}" dt="2021-10-10T07:32:39.155" v="478" actId="1076"/>
          <ac:spMkLst>
            <pc:docMk/>
            <pc:sldMk cId="1816545984" sldId="276"/>
            <ac:spMk id="2" creationId="{619CCA9E-0D3B-49FC-A41E-1E959C7819FE}"/>
          </ac:spMkLst>
        </pc:spChg>
        <pc:spChg chg="mod ord">
          <ac:chgData name="Anca Purcari" userId="S::apurcari@moisil.ro::aef52ece-840e-4595-b1ae-cc7689adb4bc" providerId="AD" clId="Web-{AF19285C-3B00-4DED-87BA-271E50686895}" dt="2021-10-10T07:33:06.421" v="485" actId="20577"/>
          <ac:spMkLst>
            <pc:docMk/>
            <pc:sldMk cId="1816545984" sldId="276"/>
            <ac:spMk id="3" creationId="{8A6C26F0-CC89-476C-886F-3440390D59A1}"/>
          </ac:spMkLst>
        </pc:spChg>
        <pc:spChg chg="add del mod">
          <ac:chgData name="Anca Purcari" userId="S::apurcari@moisil.ro::aef52ece-840e-4595-b1ae-cc7689adb4bc" providerId="AD" clId="Web-{AF19285C-3B00-4DED-87BA-271E50686895}" dt="2021-10-10T07:31:44.060" v="467"/>
          <ac:spMkLst>
            <pc:docMk/>
            <pc:sldMk cId="1816545984" sldId="276"/>
            <ac:spMk id="6" creationId="{E561C3A9-84CB-43F1-85CE-1168DFE378A8}"/>
          </ac:spMkLst>
        </pc:spChg>
        <pc:spChg chg="add del mod">
          <ac:chgData name="Anca Purcari" userId="S::apurcari@moisil.ro::aef52ece-840e-4595-b1ae-cc7689adb4bc" providerId="AD" clId="Web-{AF19285C-3B00-4DED-87BA-271E50686895}" dt="2021-10-10T07:31:00.481" v="465"/>
          <ac:spMkLst>
            <pc:docMk/>
            <pc:sldMk cId="1816545984" sldId="276"/>
            <ac:spMk id="9" creationId="{2A7BE5B1-568A-4EFD-ABCB-E3635EBFB1D6}"/>
          </ac:spMkLst>
        </pc:spChg>
        <pc:spChg chg="add del">
          <ac:chgData name="Anca Purcari" userId="S::apurcari@moisil.ro::aef52ece-840e-4595-b1ae-cc7689adb4bc" providerId="AD" clId="Web-{AF19285C-3B00-4DED-87BA-271E50686895}" dt="2021-10-10T07:31:49.982" v="470"/>
          <ac:spMkLst>
            <pc:docMk/>
            <pc:sldMk cId="1816545984" sldId="276"/>
            <ac:spMk id="11" creationId="{A2679492-7988-4050-9056-542444452411}"/>
          </ac:spMkLst>
        </pc:spChg>
        <pc:spChg chg="add del">
          <ac:chgData name="Anca Purcari" userId="S::apurcari@moisil.ro::aef52ece-840e-4595-b1ae-cc7689adb4bc" providerId="AD" clId="Web-{AF19285C-3B00-4DED-87BA-271E50686895}" dt="2021-10-10T07:31:49.982" v="470"/>
          <ac:spMkLst>
            <pc:docMk/>
            <pc:sldMk cId="1816545984" sldId="276"/>
            <ac:spMk id="13" creationId="{B091B163-7D61-4891-ABCF-5C13D9C418D0}"/>
          </ac:spMkLst>
        </pc:spChg>
        <pc:spChg chg="add del">
          <ac:chgData name="Anca Purcari" userId="S::apurcari@moisil.ro::aef52ece-840e-4595-b1ae-cc7689adb4bc" providerId="AD" clId="Web-{AF19285C-3B00-4DED-87BA-271E50686895}" dt="2021-10-10T07:32:05.748" v="473"/>
          <ac:spMkLst>
            <pc:docMk/>
            <pc:sldMk cId="1816545984" sldId="276"/>
            <ac:spMk id="20" creationId="{91F32EBA-ED97-466E-8CFA-8382584155D0}"/>
          </ac:spMkLst>
        </pc:spChg>
        <pc:spChg chg="add del">
          <ac:chgData name="Anca Purcari" userId="S::apurcari@moisil.ro::aef52ece-840e-4595-b1ae-cc7689adb4bc" providerId="AD" clId="Web-{AF19285C-3B00-4DED-87BA-271E50686895}" dt="2021-10-10T07:32:05.748" v="473"/>
          <ac:spMkLst>
            <pc:docMk/>
            <pc:sldMk cId="1816545984" sldId="276"/>
            <ac:spMk id="22" creationId="{62A38935-BB53-4DF7-A56E-48DD25B685D7}"/>
          </ac:spMkLst>
        </pc:spChg>
        <pc:spChg chg="add">
          <ac:chgData name="Anca Purcari" userId="S::apurcari@moisil.ro::aef52ece-840e-4595-b1ae-cc7689adb4bc" providerId="AD" clId="Web-{AF19285C-3B00-4DED-87BA-271E50686895}" dt="2021-10-10T07:32:05.748" v="473"/>
          <ac:spMkLst>
            <pc:docMk/>
            <pc:sldMk cId="1816545984" sldId="276"/>
            <ac:spMk id="27" creationId="{91F32EBA-ED97-466E-8CFA-8382584155D0}"/>
          </ac:spMkLst>
        </pc:spChg>
        <pc:spChg chg="add">
          <ac:chgData name="Anca Purcari" userId="S::apurcari@moisil.ro::aef52ece-840e-4595-b1ae-cc7689adb4bc" providerId="AD" clId="Web-{AF19285C-3B00-4DED-87BA-271E50686895}" dt="2021-10-10T07:32:05.748" v="473"/>
          <ac:spMkLst>
            <pc:docMk/>
            <pc:sldMk cId="1816545984" sldId="276"/>
            <ac:spMk id="29" creationId="{4300F7B2-2FBB-4B65-B588-6331766027CB}"/>
          </ac:spMkLst>
        </pc:spChg>
        <pc:spChg chg="add">
          <ac:chgData name="Anca Purcari" userId="S::apurcari@moisil.ro::aef52ece-840e-4595-b1ae-cc7689adb4bc" providerId="AD" clId="Web-{AF19285C-3B00-4DED-87BA-271E50686895}" dt="2021-10-10T07:32:05.748" v="473"/>
          <ac:spMkLst>
            <pc:docMk/>
            <pc:sldMk cId="1816545984" sldId="276"/>
            <ac:spMk id="31" creationId="{EFA5A327-531A-495C-BCA7-27F04811AF4B}"/>
          </ac:spMkLst>
        </pc:spChg>
        <pc:spChg chg="add">
          <ac:chgData name="Anca Purcari" userId="S::apurcari@moisil.ro::aef52ece-840e-4595-b1ae-cc7689adb4bc" providerId="AD" clId="Web-{AF19285C-3B00-4DED-87BA-271E50686895}" dt="2021-10-10T07:32:05.748" v="473"/>
          <ac:spMkLst>
            <pc:docMk/>
            <pc:sldMk cId="1816545984" sldId="276"/>
            <ac:spMk id="33" creationId="{09C89D1D-8C73-4FE3-BB9A-0A66D0F9C2FF}"/>
          </ac:spMkLst>
        </pc:spChg>
        <pc:picChg chg="add del mod ord">
          <ac:chgData name="Anca Purcari" userId="S::apurcari@moisil.ro::aef52ece-840e-4595-b1ae-cc7689adb4bc" providerId="AD" clId="Web-{AF19285C-3B00-4DED-87BA-271E50686895}" dt="2021-10-10T07:32:05.748" v="473"/>
          <ac:picMkLst>
            <pc:docMk/>
            <pc:sldMk cId="1816545984" sldId="276"/>
            <ac:picMk id="4" creationId="{33542D10-93AA-4574-8DE2-77756467FC39}"/>
          </ac:picMkLst>
        </pc:picChg>
        <pc:picChg chg="add del">
          <ac:chgData name="Anca Purcari" userId="S::apurcari@moisil.ro::aef52ece-840e-4595-b1ae-cc7689adb4bc" providerId="AD" clId="Web-{AF19285C-3B00-4DED-87BA-271E50686895}" dt="2021-10-10T07:29:21.276" v="458"/>
          <ac:picMkLst>
            <pc:docMk/>
            <pc:sldMk cId="1816545984" sldId="276"/>
            <ac:picMk id="5" creationId="{6B0DA69F-7D79-4301-9BB9-14BC8148ADB5}"/>
          </ac:picMkLst>
        </pc:picChg>
        <pc:picChg chg="add del mod">
          <ac:chgData name="Anca Purcari" userId="S::apurcari@moisil.ro::aef52ece-840e-4595-b1ae-cc7689adb4bc" providerId="AD" clId="Web-{AF19285C-3B00-4DED-87BA-271E50686895}" dt="2021-10-10T07:31:00.481" v="466"/>
          <ac:picMkLst>
            <pc:docMk/>
            <pc:sldMk cId="1816545984" sldId="276"/>
            <ac:picMk id="8" creationId="{B220A830-A247-4F93-92A7-889DAF5EC7C1}"/>
          </ac:picMkLst>
        </pc:picChg>
        <pc:cxnChg chg="add del">
          <ac:chgData name="Anca Purcari" userId="S::apurcari@moisil.ro::aef52ece-840e-4595-b1ae-cc7689adb4bc" providerId="AD" clId="Web-{AF19285C-3B00-4DED-87BA-271E50686895}" dt="2021-10-10T07:31:49.982" v="470"/>
          <ac:cxnSpMkLst>
            <pc:docMk/>
            <pc:sldMk cId="1816545984" sldId="276"/>
            <ac:cxnSpMk id="15" creationId="{C49DA8F6-BCC1-4447-B54C-57856834B94B}"/>
          </ac:cxnSpMkLst>
        </pc:cxnChg>
      </pc:sldChg>
      <pc:sldMasterChg chg="mod setBg modSldLayout">
        <pc:chgData name="Anca Purcari" userId="S::apurcari@moisil.ro::aef52ece-840e-4595-b1ae-cc7689adb4bc" providerId="AD" clId="Web-{AF19285C-3B00-4DED-87BA-271E50686895}" dt="2021-10-10T07:32:21.280" v="474"/>
        <pc:sldMasterMkLst>
          <pc:docMk/>
          <pc:sldMasterMk cId="454529233" sldId="2147483786"/>
        </pc:sldMasterMkLst>
        <pc:sldLayoutChg chg="mod">
          <pc:chgData name="Anca Purcari" userId="S::apurcari@moisil.ro::aef52ece-840e-4595-b1ae-cc7689adb4bc" providerId="AD" clId="Web-{AF19285C-3B00-4DED-87BA-271E50686895}" dt="2021-10-10T07:32:21.280" v="474"/>
          <pc:sldLayoutMkLst>
            <pc:docMk/>
            <pc:sldMasterMk cId="454529233" sldId="2147483786"/>
            <pc:sldLayoutMk cId="2966609952" sldId="2147483787"/>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3079431215" sldId="2147483788"/>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328157081" sldId="2147483789"/>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1647850016" sldId="2147483790"/>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3851522938" sldId="2147483791"/>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3653213883" sldId="2147483792"/>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4264566127" sldId="2147483793"/>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3019496211" sldId="2147483794"/>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2707711871" sldId="2147483795"/>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1828600018" sldId="2147483796"/>
          </pc:sldLayoutMkLst>
        </pc:sldLayoutChg>
        <pc:sldLayoutChg chg="mod">
          <pc:chgData name="Anca Purcari" userId="S::apurcari@moisil.ro::aef52ece-840e-4595-b1ae-cc7689adb4bc" providerId="AD" clId="Web-{AF19285C-3B00-4DED-87BA-271E50686895}" dt="2021-10-10T07:32:21.280" v="474"/>
          <pc:sldLayoutMkLst>
            <pc:docMk/>
            <pc:sldMasterMk cId="454529233" sldId="2147483786"/>
            <pc:sldLayoutMk cId="2936973714" sldId="2147483797"/>
          </pc:sldLayoutMkLst>
        </pc:sldLayoutChg>
      </pc:sldMasterChg>
    </pc:docChg>
  </pc:docChgLst>
  <pc:docChgLst>
    <pc:chgData name="Anca Purcari" userId="S::apurcari@moisil.ro::aef52ece-840e-4595-b1ae-cc7689adb4bc" providerId="AD" clId="Web-{F0647F5B-32AA-4B55-83E7-9BC9D0F19989}"/>
    <pc:docChg chg="modSld">
      <pc:chgData name="Anca Purcari" userId="S::apurcari@moisil.ro::aef52ece-840e-4595-b1ae-cc7689adb4bc" providerId="AD" clId="Web-{F0647F5B-32AA-4B55-83E7-9BC9D0F19989}" dt="2021-10-27T06:30:08.905" v="2" actId="1076"/>
      <pc:docMkLst>
        <pc:docMk/>
      </pc:docMkLst>
      <pc:sldChg chg="addSp modSp">
        <pc:chgData name="Anca Purcari" userId="S::apurcari@moisil.ro::aef52ece-840e-4595-b1ae-cc7689adb4bc" providerId="AD" clId="Web-{F0647F5B-32AA-4B55-83E7-9BC9D0F19989}" dt="2021-10-27T06:30:08.905" v="2" actId="1076"/>
        <pc:sldMkLst>
          <pc:docMk/>
          <pc:sldMk cId="4056895590" sldId="278"/>
        </pc:sldMkLst>
        <pc:picChg chg="add mod">
          <ac:chgData name="Anca Purcari" userId="S::apurcari@moisil.ro::aef52ece-840e-4595-b1ae-cc7689adb4bc" providerId="AD" clId="Web-{F0647F5B-32AA-4B55-83E7-9BC9D0F19989}" dt="2021-10-27T06:30:08.905" v="2" actId="1076"/>
          <ac:picMkLst>
            <pc:docMk/>
            <pc:sldMk cId="4056895590" sldId="278"/>
            <ac:picMk id="5" creationId="{0965A874-A3EB-4564-A29D-F2216A833C0F}"/>
          </ac:picMkLst>
        </pc:picChg>
      </pc:sldChg>
    </pc:docChg>
  </pc:docChgLst>
  <pc:docChgLst>
    <pc:chgData clId="Web-{EC09154A-935F-472C-ADDF-2B8BB9BB842E}"/>
    <pc:docChg chg="modSld">
      <pc:chgData name="" userId="" providerId="" clId="Web-{EC09154A-935F-472C-ADDF-2B8BB9BB842E}" dt="2021-10-27T06:29:17.120" v="2"/>
      <pc:docMkLst>
        <pc:docMk/>
      </pc:docMkLst>
      <pc:sldChg chg="addSp modSp">
        <pc:chgData name="" userId="" providerId="" clId="Web-{EC09154A-935F-472C-ADDF-2B8BB9BB842E}" dt="2021-10-27T06:29:17.120" v="2"/>
        <pc:sldMkLst>
          <pc:docMk/>
          <pc:sldMk cId="4056895590" sldId="278"/>
        </pc:sldMkLst>
        <pc:picChg chg="add mod">
          <ac:chgData name="" userId="" providerId="" clId="Web-{EC09154A-935F-472C-ADDF-2B8BB9BB842E}" dt="2021-10-27T06:29:17.105" v="0"/>
          <ac:picMkLst>
            <pc:docMk/>
            <pc:sldMk cId="4056895590" sldId="278"/>
            <ac:picMk id="5" creationId="{6501AA77-DDC8-4B1E-9A48-D6B903702590}"/>
          </ac:picMkLst>
        </pc:picChg>
        <pc:picChg chg="add mod">
          <ac:chgData name="" userId="" providerId="" clId="Web-{EC09154A-935F-472C-ADDF-2B8BB9BB842E}" dt="2021-10-27T06:29:17.120" v="1"/>
          <ac:picMkLst>
            <pc:docMk/>
            <pc:sldMk cId="4056895590" sldId="278"/>
            <ac:picMk id="6" creationId="{1D29D046-3382-4A79-BCE1-F19A407CD300}"/>
          </ac:picMkLst>
        </pc:picChg>
        <pc:picChg chg="add mod">
          <ac:chgData name="" userId="" providerId="" clId="Web-{EC09154A-935F-472C-ADDF-2B8BB9BB842E}" dt="2021-10-27T06:29:17.120" v="2"/>
          <ac:picMkLst>
            <pc:docMk/>
            <pc:sldMk cId="4056895590" sldId="278"/>
            <ac:picMk id="7" creationId="{78657ECB-C745-4496-83D7-75158A41DE8C}"/>
          </ac:picMkLst>
        </pc:picChg>
      </pc:sldChg>
    </pc:docChg>
  </pc:docChgLst>
  <pc:docChgLst>
    <pc:chgData name="Anca Purcari" userId="S::apurcari@moisil.ro::aef52ece-840e-4595-b1ae-cc7689adb4bc" providerId="AD" clId="Web-{8C6BA496-1555-4724-BC2C-5A239F13B41F}"/>
    <pc:docChg chg="modSld">
      <pc:chgData name="Anca Purcari" userId="S::apurcari@moisil.ro::aef52ece-840e-4595-b1ae-cc7689adb4bc" providerId="AD" clId="Web-{8C6BA496-1555-4724-BC2C-5A239F13B41F}" dt="2021-10-27T06:34:48.773" v="30" actId="1076"/>
      <pc:docMkLst>
        <pc:docMk/>
      </pc:docMkLst>
      <pc:sldChg chg="modSp">
        <pc:chgData name="Anca Purcari" userId="S::apurcari@moisil.ro::aef52ece-840e-4595-b1ae-cc7689adb4bc" providerId="AD" clId="Web-{8C6BA496-1555-4724-BC2C-5A239F13B41F}" dt="2021-10-27T06:34:48.773" v="30" actId="1076"/>
        <pc:sldMkLst>
          <pc:docMk/>
          <pc:sldMk cId="1816545984" sldId="276"/>
        </pc:sldMkLst>
        <pc:spChg chg="mod">
          <ac:chgData name="Anca Purcari" userId="S::apurcari@moisil.ro::aef52ece-840e-4595-b1ae-cc7689adb4bc" providerId="AD" clId="Web-{8C6BA496-1555-4724-BC2C-5A239F13B41F}" dt="2021-10-27T06:34:31.554" v="28" actId="20577"/>
          <ac:spMkLst>
            <pc:docMk/>
            <pc:sldMk cId="1816545984" sldId="276"/>
            <ac:spMk id="3" creationId="{8A6C26F0-CC89-476C-886F-3440390D59A1}"/>
          </ac:spMkLst>
        </pc:spChg>
        <pc:picChg chg="mod">
          <ac:chgData name="Anca Purcari" userId="S::apurcari@moisil.ro::aef52ece-840e-4595-b1ae-cc7689adb4bc" providerId="AD" clId="Web-{8C6BA496-1555-4724-BC2C-5A239F13B41F}" dt="2021-10-27T06:34:48.773" v="30" actId="1076"/>
          <ac:picMkLst>
            <pc:docMk/>
            <pc:sldMk cId="1816545984" sldId="276"/>
            <ac:picMk id="4" creationId="{33542D10-93AA-4574-8DE2-77756467FC39}"/>
          </ac:picMkLst>
        </pc:picChg>
      </pc:sldChg>
      <pc:sldChg chg="addSp modSp">
        <pc:chgData name="Anca Purcari" userId="S::apurcari@moisil.ro::aef52ece-840e-4595-b1ae-cc7689adb4bc" providerId="AD" clId="Web-{8C6BA496-1555-4724-BC2C-5A239F13B41F}" dt="2021-10-27T06:33:04.489" v="24" actId="20577"/>
        <pc:sldMkLst>
          <pc:docMk/>
          <pc:sldMk cId="4056895590" sldId="278"/>
        </pc:sldMkLst>
        <pc:spChg chg="mod">
          <ac:chgData name="Anca Purcari" userId="S::apurcari@moisil.ro::aef52ece-840e-4595-b1ae-cc7689adb4bc" providerId="AD" clId="Web-{8C6BA496-1555-4724-BC2C-5A239F13B41F}" dt="2021-10-27T06:33:04.489" v="24" actId="20577"/>
          <ac:spMkLst>
            <pc:docMk/>
            <pc:sldMk cId="4056895590" sldId="278"/>
            <ac:spMk id="2" creationId="{00000000-0000-0000-0000-000000000000}"/>
          </ac:spMkLst>
        </pc:spChg>
        <pc:spChg chg="add mod">
          <ac:chgData name="Anca Purcari" userId="S::apurcari@moisil.ro::aef52ece-840e-4595-b1ae-cc7689adb4bc" providerId="AD" clId="Web-{8C6BA496-1555-4724-BC2C-5A239F13B41F}" dt="2021-10-27T06:32:43.098" v="20" actId="1076"/>
          <ac:spMkLst>
            <pc:docMk/>
            <pc:sldMk cId="4056895590" sldId="278"/>
            <ac:spMk id="7" creationId="{DC070964-6191-429B-8CD0-5F9F3900CAD4}"/>
          </ac:spMkLst>
        </pc:spChg>
        <pc:picChg chg="mod">
          <ac:chgData name="Anca Purcari" userId="S::apurcari@moisil.ro::aef52ece-840e-4595-b1ae-cc7689adb4bc" providerId="AD" clId="Web-{8C6BA496-1555-4724-BC2C-5A239F13B41F}" dt="2021-10-27T06:32:38.676" v="19" actId="1076"/>
          <ac:picMkLst>
            <pc:docMk/>
            <pc:sldMk cId="4056895590" sldId="278"/>
            <ac:picMk id="6" creationId="{DB7CCD7A-7056-4441-A96C-150586083302}"/>
          </ac:picMkLst>
        </pc:picChg>
        <pc:picChg chg="add mod">
          <ac:chgData name="Anca Purcari" userId="S::apurcari@moisil.ro::aef52ece-840e-4595-b1ae-cc7689adb4bc" providerId="AD" clId="Web-{8C6BA496-1555-4724-BC2C-5A239F13B41F}" dt="2021-10-27T06:32:52.379" v="22" actId="1076"/>
          <ac:picMkLst>
            <pc:docMk/>
            <pc:sldMk cId="4056895590" sldId="278"/>
            <ac:picMk id="8" creationId="{34549CE1-8D4E-4B01-98CD-76D7A03DD340}"/>
          </ac:picMkLst>
        </pc:picChg>
      </pc:sldChg>
    </pc:docChg>
  </pc:docChgLst>
  <pc:docChgLst>
    <pc:chgData name="Anca Purcari" userId="S::apurcari@moisil.ro::aef52ece-840e-4595-b1ae-cc7689adb4bc" providerId="AD" clId="Web-{29E8479F-1956-4FC5-B886-A676A665EDC6}"/>
    <pc:docChg chg="modSld">
      <pc:chgData name="Anca Purcari" userId="S::apurcari@moisil.ro::aef52ece-840e-4595-b1ae-cc7689adb4bc" providerId="AD" clId="Web-{29E8479F-1956-4FC5-B886-A676A665EDC6}" dt="2021-10-27T06:24:45.488" v="18"/>
      <pc:docMkLst>
        <pc:docMk/>
      </pc:docMkLst>
      <pc:sldChg chg="addSp delSp modSp mod setBg">
        <pc:chgData name="Anca Purcari" userId="S::apurcari@moisil.ro::aef52ece-840e-4595-b1ae-cc7689adb4bc" providerId="AD" clId="Web-{29E8479F-1956-4FC5-B886-A676A665EDC6}" dt="2021-10-27T06:24:45.488" v="18"/>
        <pc:sldMkLst>
          <pc:docMk/>
          <pc:sldMk cId="109857222" sldId="256"/>
        </pc:sldMkLst>
        <pc:spChg chg="mod">
          <ac:chgData name="Anca Purcari" userId="S::apurcari@moisil.ro::aef52ece-840e-4595-b1ae-cc7689adb4bc" providerId="AD" clId="Web-{29E8479F-1956-4FC5-B886-A676A665EDC6}" dt="2021-10-27T06:24:45.488" v="18"/>
          <ac:spMkLst>
            <pc:docMk/>
            <pc:sldMk cId="109857222" sldId="256"/>
            <ac:spMk id="2" creationId="{00000000-0000-0000-0000-000000000000}"/>
          </ac:spMkLst>
        </pc:spChg>
        <pc:spChg chg="mod">
          <ac:chgData name="Anca Purcari" userId="S::apurcari@moisil.ro::aef52ece-840e-4595-b1ae-cc7689adb4bc" providerId="AD" clId="Web-{29E8479F-1956-4FC5-B886-A676A665EDC6}" dt="2021-10-27T06:24:45.488" v="18"/>
          <ac:spMkLst>
            <pc:docMk/>
            <pc:sldMk cId="109857222" sldId="256"/>
            <ac:spMk id="3" creationId="{00000000-0000-0000-0000-000000000000}"/>
          </ac:spMkLst>
        </pc:spChg>
        <pc:spChg chg="add mod">
          <ac:chgData name="Anca Purcari" userId="S::apurcari@moisil.ro::aef52ece-840e-4595-b1ae-cc7689adb4bc" providerId="AD" clId="Web-{29E8479F-1956-4FC5-B886-A676A665EDC6}" dt="2021-10-27T06:24:45.488" v="18"/>
          <ac:spMkLst>
            <pc:docMk/>
            <pc:sldMk cId="109857222" sldId="256"/>
            <ac:spMk id="8" creationId="{6D25D632-ED7C-4A62-B3CF-E5B428E37980}"/>
          </ac:spMkLst>
        </pc:spChg>
        <pc:spChg chg="add del">
          <ac:chgData name="Anca Purcari" userId="S::apurcari@moisil.ro::aef52ece-840e-4595-b1ae-cc7689adb4bc" providerId="AD" clId="Web-{29E8479F-1956-4FC5-B886-A676A665EDC6}" dt="2021-10-27T06:24:45.488" v="18"/>
          <ac:spMkLst>
            <pc:docMk/>
            <pc:sldMk cId="109857222" sldId="256"/>
            <ac:spMk id="10" creationId="{BE30144A-B3BD-4050-989E-5D9EFD34623D}"/>
          </ac:spMkLst>
        </pc:spChg>
        <pc:spChg chg="add del">
          <ac:chgData name="Anca Purcari" userId="S::apurcari@moisil.ro::aef52ece-840e-4595-b1ae-cc7689adb4bc" providerId="AD" clId="Web-{29E8479F-1956-4FC5-B886-A676A665EDC6}" dt="2021-10-27T06:24:45.488" v="18"/>
          <ac:spMkLst>
            <pc:docMk/>
            <pc:sldMk cId="109857222" sldId="256"/>
            <ac:spMk id="11" creationId="{AC55D3DE-9AAF-4197-B83D-1EDBF71620E4}"/>
          </ac:spMkLst>
        </pc:spChg>
        <pc:spChg chg="add del">
          <ac:chgData name="Anca Purcari" userId="S::apurcari@moisil.ro::aef52ece-840e-4595-b1ae-cc7689adb4bc" providerId="AD" clId="Web-{29E8479F-1956-4FC5-B886-A676A665EDC6}" dt="2021-10-27T06:24:45.488" v="18"/>
          <ac:spMkLst>
            <pc:docMk/>
            <pc:sldMk cId="109857222" sldId="256"/>
            <ac:spMk id="12" creationId="{3E443FD7-A66B-4AA0-872D-B088B9BC5F17}"/>
          </ac:spMkLst>
        </pc:spChg>
        <pc:spChg chg="add del">
          <ac:chgData name="Anca Purcari" userId="S::apurcari@moisil.ro::aef52ece-840e-4595-b1ae-cc7689adb4bc" providerId="AD" clId="Web-{29E8479F-1956-4FC5-B886-A676A665EDC6}" dt="2021-10-27T06:24:45.488" v="18"/>
          <ac:spMkLst>
            <pc:docMk/>
            <pc:sldMk cId="109857222" sldId="256"/>
            <ac:spMk id="18" creationId="{22941171-DCD4-4674-9C99-F3335FC4FA2E}"/>
          </ac:spMkLst>
        </pc:spChg>
        <pc:spChg chg="add del">
          <ac:chgData name="Anca Purcari" userId="S::apurcari@moisil.ro::aef52ece-840e-4595-b1ae-cc7689adb4bc" providerId="AD" clId="Web-{29E8479F-1956-4FC5-B886-A676A665EDC6}" dt="2021-10-27T06:24:45.488" v="18"/>
          <ac:spMkLst>
            <pc:docMk/>
            <pc:sldMk cId="109857222" sldId="256"/>
            <ac:spMk id="20" creationId="{3C6CEA21-C9BF-4A6E-A260-51CDC6F66828}"/>
          </ac:spMkLst>
        </pc:spChg>
        <pc:spChg chg="add">
          <ac:chgData name="Anca Purcari" userId="S::apurcari@moisil.ro::aef52ece-840e-4595-b1ae-cc7689adb4bc" providerId="AD" clId="Web-{29E8479F-1956-4FC5-B886-A676A665EDC6}" dt="2021-10-27T06:24:45.488" v="18"/>
          <ac:spMkLst>
            <pc:docMk/>
            <pc:sldMk cId="109857222" sldId="256"/>
            <ac:spMk id="25" creationId="{1ED8053C-AF28-403A-90F2-67A100EDECE4}"/>
          </ac:spMkLst>
        </pc:spChg>
        <pc:spChg chg="add">
          <ac:chgData name="Anca Purcari" userId="S::apurcari@moisil.ro::aef52ece-840e-4595-b1ae-cc7689adb4bc" providerId="AD" clId="Web-{29E8479F-1956-4FC5-B886-A676A665EDC6}" dt="2021-10-27T06:24:45.488" v="18"/>
          <ac:spMkLst>
            <pc:docMk/>
            <pc:sldMk cId="109857222" sldId="256"/>
            <ac:spMk id="27" creationId="{F588A414-617F-4601-9AE3-621229A34D81}"/>
          </ac:spMkLst>
        </pc:spChg>
        <pc:picChg chg="del mod ord">
          <ac:chgData name="Anca Purcari" userId="S::apurcari@moisil.ro::aef52ece-840e-4595-b1ae-cc7689adb4bc" providerId="AD" clId="Web-{29E8479F-1956-4FC5-B886-A676A665EDC6}" dt="2021-10-27T06:24:03.690" v="9"/>
          <ac:picMkLst>
            <pc:docMk/>
            <pc:sldMk cId="109857222" sldId="256"/>
            <ac:picMk id="4" creationId="{26E4062B-63F4-4B97-9889-460C3CDFE67B}"/>
          </ac:picMkLst>
        </pc:picChg>
        <pc:picChg chg="mod ord">
          <ac:chgData name="Anca Purcari" userId="S::apurcari@moisil.ro::aef52ece-840e-4595-b1ae-cc7689adb4bc" providerId="AD" clId="Web-{29E8479F-1956-4FC5-B886-A676A665EDC6}" dt="2021-10-27T06:24:45.488" v="18"/>
          <ac:picMkLst>
            <pc:docMk/>
            <pc:sldMk cId="109857222" sldId="256"/>
            <ac:picMk id="5" creationId="{A13646BA-1363-4FCC-97DF-5219B3C74B23}"/>
          </ac:picMkLst>
        </pc:picChg>
        <pc:picChg chg="mod ord">
          <ac:chgData name="Anca Purcari" userId="S::apurcari@moisil.ro::aef52ece-840e-4595-b1ae-cc7689adb4bc" providerId="AD" clId="Web-{29E8479F-1956-4FC5-B886-A676A665EDC6}" dt="2021-10-27T06:24:45.488" v="18"/>
          <ac:picMkLst>
            <pc:docMk/>
            <pc:sldMk cId="109857222" sldId="256"/>
            <ac:picMk id="6" creationId="{EAB2D78B-6326-465D-8B31-6EA41FAA2FF2}"/>
          </ac:picMkLst>
        </pc:picChg>
        <pc:picChg chg="add mod ord">
          <ac:chgData name="Anca Purcari" userId="S::apurcari@moisil.ro::aef52ece-840e-4595-b1ae-cc7689adb4bc" providerId="AD" clId="Web-{29E8479F-1956-4FC5-B886-A676A665EDC6}" dt="2021-10-27T06:24:45.488" v="18"/>
          <ac:picMkLst>
            <pc:docMk/>
            <pc:sldMk cId="109857222" sldId="256"/>
            <ac:picMk id="7" creationId="{D08786DE-12C4-4713-A688-7E68BE9F1BA1}"/>
          </ac:picMkLst>
        </pc:picChg>
      </pc:sldChg>
    </pc:docChg>
  </pc:docChgLst>
  <pc:docChgLst>
    <pc:chgData name="Anca Purcari" userId="S::apurcari@moisil.ro::aef52ece-840e-4595-b1ae-cc7689adb4bc" providerId="AD" clId="Web-{A25822A4-9BFB-4B3C-A529-4F999FD27E9E}"/>
    <pc:docChg chg="addSld delSld">
      <pc:chgData name="Anca Purcari" userId="S::apurcari@moisil.ro::aef52ece-840e-4595-b1ae-cc7689adb4bc" providerId="AD" clId="Web-{A25822A4-9BFB-4B3C-A529-4F999FD27E9E}" dt="2021-10-27T06:27:58.439" v="1"/>
      <pc:docMkLst>
        <pc:docMk/>
      </pc:docMkLst>
      <pc:sldChg chg="del">
        <pc:chgData name="Anca Purcari" userId="S::apurcari@moisil.ro::aef52ece-840e-4595-b1ae-cc7689adb4bc" providerId="AD" clId="Web-{A25822A4-9BFB-4B3C-A529-4F999FD27E9E}" dt="2021-10-27T06:27:58.439" v="1"/>
        <pc:sldMkLst>
          <pc:docMk/>
          <pc:sldMk cId="109857222" sldId="256"/>
        </pc:sldMkLst>
      </pc:sldChg>
      <pc:sldChg chg="add">
        <pc:chgData name="Anca Purcari" userId="S::apurcari@moisil.ro::aef52ece-840e-4595-b1ae-cc7689adb4bc" providerId="AD" clId="Web-{A25822A4-9BFB-4B3C-A529-4F999FD27E9E}" dt="2021-10-27T06:27:55.923" v="0"/>
        <pc:sldMkLst>
          <pc:docMk/>
          <pc:sldMk cId="4056895590" sldId="278"/>
        </pc:sldMkLst>
      </pc:sldChg>
    </pc:docChg>
  </pc:docChgLst>
  <pc:docChgLst>
    <pc:chgData name="Anca Purcari" userId="S::apurcari@moisil.ro::aef52ece-840e-4595-b1ae-cc7689adb4bc" providerId="AD" clId="Web-{EC09154A-935F-472C-ADDF-2B8BB9BB842E}"/>
    <pc:docChg chg="modSld">
      <pc:chgData name="Anca Purcari" userId="S::apurcari@moisil.ro::aef52ece-840e-4595-b1ae-cc7689adb4bc" providerId="AD" clId="Web-{EC09154A-935F-472C-ADDF-2B8BB9BB842E}" dt="2021-10-27T06:29:37.730" v="23"/>
      <pc:docMkLst>
        <pc:docMk/>
      </pc:docMkLst>
      <pc:sldChg chg="delSp modSp">
        <pc:chgData name="Anca Purcari" userId="S::apurcari@moisil.ro::aef52ece-840e-4595-b1ae-cc7689adb4bc" providerId="AD" clId="Web-{EC09154A-935F-472C-ADDF-2B8BB9BB842E}" dt="2021-10-27T06:29:37.730" v="23"/>
        <pc:sldMkLst>
          <pc:docMk/>
          <pc:sldMk cId="4056895590" sldId="278"/>
        </pc:sldMkLst>
        <pc:picChg chg="del mod">
          <ac:chgData name="Anca Purcari" userId="S::apurcari@moisil.ro::aef52ece-840e-4595-b1ae-cc7689adb4bc" providerId="AD" clId="Web-{EC09154A-935F-472C-ADDF-2B8BB9BB842E}" dt="2021-10-27T06:29:37.730" v="23"/>
          <ac:picMkLst>
            <pc:docMk/>
            <pc:sldMk cId="4056895590" sldId="278"/>
            <ac:picMk id="5" creationId="{6501AA77-DDC8-4B1E-9A48-D6B903702590}"/>
          </ac:picMkLst>
        </pc:picChg>
        <pc:picChg chg="del mod">
          <ac:chgData name="Anca Purcari" userId="S::apurcari@moisil.ro::aef52ece-840e-4595-b1ae-cc7689adb4bc" providerId="AD" clId="Web-{EC09154A-935F-472C-ADDF-2B8BB9BB842E}" dt="2021-10-27T06:29:37.730" v="22"/>
          <ac:picMkLst>
            <pc:docMk/>
            <pc:sldMk cId="4056895590" sldId="278"/>
            <ac:picMk id="6" creationId="{1D29D046-3382-4A79-BCE1-F19A407CD300}"/>
          </ac:picMkLst>
        </pc:picChg>
        <pc:picChg chg="del mod">
          <ac:chgData name="Anca Purcari" userId="S::apurcari@moisil.ro::aef52ece-840e-4595-b1ae-cc7689adb4bc" providerId="AD" clId="Web-{EC09154A-935F-472C-ADDF-2B8BB9BB842E}" dt="2021-10-27T06:29:37.730" v="21"/>
          <ac:picMkLst>
            <pc:docMk/>
            <pc:sldMk cId="4056895590" sldId="278"/>
            <ac:picMk id="7" creationId="{78657ECB-C745-4496-83D7-75158A41DE8C}"/>
          </ac:picMkLst>
        </pc:picChg>
      </pc:sldChg>
    </pc:docChg>
  </pc:docChgLst>
  <pc:docChgLst>
    <pc:chgData name="Anca Purcari" userId="S::apurcari@moisil.ro::aef52ece-840e-4595-b1ae-cc7689adb4bc" providerId="AD" clId="Web-{CE30D685-57CB-4AA8-8C67-F8F7F435D525}"/>
    <pc:docChg chg="modSld">
      <pc:chgData name="Anca Purcari" userId="S::apurcari@moisil.ro::aef52ece-840e-4595-b1ae-cc7689adb4bc" providerId="AD" clId="Web-{CE30D685-57CB-4AA8-8C67-F8F7F435D525}" dt="2021-10-27T06:31:37.165" v="13" actId="14100"/>
      <pc:docMkLst>
        <pc:docMk/>
      </pc:docMkLst>
      <pc:sldChg chg="addSp modSp">
        <pc:chgData name="Anca Purcari" userId="S::apurcari@moisil.ro::aef52ece-840e-4595-b1ae-cc7689adb4bc" providerId="AD" clId="Web-{CE30D685-57CB-4AA8-8C67-F8F7F435D525}" dt="2021-10-27T06:31:37.165" v="13" actId="14100"/>
        <pc:sldMkLst>
          <pc:docMk/>
          <pc:sldMk cId="4056895590" sldId="278"/>
        </pc:sldMkLst>
        <pc:spChg chg="mod">
          <ac:chgData name="Anca Purcari" userId="S::apurcari@moisil.ro::aef52ece-840e-4595-b1ae-cc7689adb4bc" providerId="AD" clId="Web-{CE30D685-57CB-4AA8-8C67-F8F7F435D525}" dt="2021-10-27T06:31:37.165" v="13" actId="14100"/>
          <ac:spMkLst>
            <pc:docMk/>
            <pc:sldMk cId="4056895590" sldId="278"/>
            <ac:spMk id="2" creationId="{00000000-0000-0000-0000-000000000000}"/>
          </ac:spMkLst>
        </pc:spChg>
        <pc:spChg chg="mod">
          <ac:chgData name="Anca Purcari" userId="S::apurcari@moisil.ro::aef52ece-840e-4595-b1ae-cc7689adb4bc" providerId="AD" clId="Web-{CE30D685-57CB-4AA8-8C67-F8F7F435D525}" dt="2021-10-27T06:31:20.789" v="8" actId="1076"/>
          <ac:spMkLst>
            <pc:docMk/>
            <pc:sldMk cId="4056895590" sldId="278"/>
            <ac:spMk id="3" creationId="{00000000-0000-0000-0000-000000000000}"/>
          </ac:spMkLst>
        </pc:spChg>
        <pc:picChg chg="add mod">
          <ac:chgData name="Anca Purcari" userId="S::apurcari@moisil.ro::aef52ece-840e-4595-b1ae-cc7689adb4bc" providerId="AD" clId="Web-{CE30D685-57CB-4AA8-8C67-F8F7F435D525}" dt="2021-10-27T06:30:57.101" v="2" actId="1076"/>
          <ac:picMkLst>
            <pc:docMk/>
            <pc:sldMk cId="4056895590" sldId="278"/>
            <ac:picMk id="6" creationId="{DB7CCD7A-7056-4441-A96C-150586083302}"/>
          </ac:picMkLst>
        </pc:picChg>
      </pc:sldChg>
    </pc:docChg>
  </pc:docChgLst>
  <pc:docChgLst>
    <pc:chgData name="Anca Purcari" userId="S::apurcari@moisil.ro::aef52ece-840e-4595-b1ae-cc7689adb4bc" providerId="AD" clId="Web-{993DAF3C-5998-4D48-88BC-D5586A0FF990}"/>
    <pc:docChg chg="modSld">
      <pc:chgData name="Anca Purcari" userId="S::apurcari@moisil.ro::aef52ece-840e-4595-b1ae-cc7689adb4bc" providerId="AD" clId="Web-{993DAF3C-5998-4D48-88BC-D5586A0FF990}" dt="2021-10-10T03:36:39.860" v="31" actId="20577"/>
      <pc:docMkLst>
        <pc:docMk/>
      </pc:docMkLst>
      <pc:sldChg chg="modSp">
        <pc:chgData name="Anca Purcari" userId="S::apurcari@moisil.ro::aef52ece-840e-4595-b1ae-cc7689adb4bc" providerId="AD" clId="Web-{993DAF3C-5998-4D48-88BC-D5586A0FF990}" dt="2021-10-10T03:36:39.860" v="31" actId="20577"/>
        <pc:sldMkLst>
          <pc:docMk/>
          <pc:sldMk cId="109857222" sldId="256"/>
        </pc:sldMkLst>
        <pc:spChg chg="mod">
          <ac:chgData name="Anca Purcari" userId="S::apurcari@moisil.ro::aef52ece-840e-4595-b1ae-cc7689adb4bc" providerId="AD" clId="Web-{993DAF3C-5998-4D48-88BC-D5586A0FF990}" dt="2021-10-10T03:36:00.281" v="19" actId="20577"/>
          <ac:spMkLst>
            <pc:docMk/>
            <pc:sldMk cId="109857222" sldId="256"/>
            <ac:spMk id="2" creationId="{00000000-0000-0000-0000-000000000000}"/>
          </ac:spMkLst>
        </pc:spChg>
        <pc:spChg chg="mod">
          <ac:chgData name="Anca Purcari" userId="S::apurcari@moisil.ro::aef52ece-840e-4595-b1ae-cc7689adb4bc" providerId="AD" clId="Web-{993DAF3C-5998-4D48-88BC-D5586A0FF990}" dt="2021-10-10T03:36:39.860" v="31" actId="20577"/>
          <ac:spMkLst>
            <pc:docMk/>
            <pc:sldMk cId="109857222" sldId="256"/>
            <ac:spMk id="3" creationId="{00000000-0000-0000-0000-000000000000}"/>
          </ac:spMkLst>
        </pc:spChg>
      </pc:sldChg>
    </pc:docChg>
  </pc:docChgLst>
  <pc:docChgLst>
    <pc:chgData name="Anca Purcari" userId="S::apurcari@moisil.ro::aef52ece-840e-4595-b1ae-cc7689adb4bc" providerId="AD" clId="Web-{83FBD3A4-4F52-4D9B-9AB8-D8F3F0DAC82A}"/>
    <pc:docChg chg="addSld delSld modSld modMainMaster">
      <pc:chgData name="Anca Purcari" userId="S::apurcari@moisil.ro::aef52ece-840e-4595-b1ae-cc7689adb4bc" providerId="AD" clId="Web-{83FBD3A4-4F52-4D9B-9AB8-D8F3F0DAC82A}" dt="2021-10-10T05:16:22.778" v="137"/>
      <pc:docMkLst>
        <pc:docMk/>
      </pc:docMkLst>
      <pc:sldChg chg="modSp mod">
        <pc:chgData name="Anca Purcari" userId="S::apurcari@moisil.ro::aef52ece-840e-4595-b1ae-cc7689adb4bc" providerId="AD" clId="Web-{83FBD3A4-4F52-4D9B-9AB8-D8F3F0DAC82A}" dt="2021-10-10T05:06:41.518" v="85"/>
        <pc:sldMkLst>
          <pc:docMk/>
          <pc:sldMk cId="109857222" sldId="256"/>
        </pc:sldMkLst>
        <pc:spChg chg="mod">
          <ac:chgData name="Anca Purcari" userId="S::apurcari@moisil.ro::aef52ece-840e-4595-b1ae-cc7689adb4bc" providerId="AD" clId="Web-{83FBD3A4-4F52-4D9B-9AB8-D8F3F0DAC82A}" dt="2021-10-10T04:57:47.791" v="40" actId="14100"/>
          <ac:spMkLst>
            <pc:docMk/>
            <pc:sldMk cId="109857222" sldId="256"/>
            <ac:spMk id="2" creationId="{00000000-0000-0000-0000-000000000000}"/>
          </ac:spMkLst>
        </pc:spChg>
        <pc:spChg chg="mod">
          <ac:chgData name="Anca Purcari" userId="S::apurcari@moisil.ro::aef52ece-840e-4595-b1ae-cc7689adb4bc" providerId="AD" clId="Web-{83FBD3A4-4F52-4D9B-9AB8-D8F3F0DAC82A}" dt="2021-10-10T04:57:37.979" v="39" actId="20577"/>
          <ac:spMkLst>
            <pc:docMk/>
            <pc:sldMk cId="109857222" sldId="256"/>
            <ac:spMk id="3" creationId="{00000000-0000-0000-0000-000000000000}"/>
          </ac:spMkLst>
        </pc:spChg>
      </pc:sldChg>
      <pc:sldChg chg="modSp mod">
        <pc:chgData name="Anca Purcari" userId="S::apurcari@moisil.ro::aef52ece-840e-4595-b1ae-cc7689adb4bc" providerId="AD" clId="Web-{83FBD3A4-4F52-4D9B-9AB8-D8F3F0DAC82A}" dt="2021-10-10T05:07:43.472" v="98" actId="20577"/>
        <pc:sldMkLst>
          <pc:docMk/>
          <pc:sldMk cId="2053574768" sldId="257"/>
        </pc:sldMkLst>
        <pc:spChg chg="mod">
          <ac:chgData name="Anca Purcari" userId="S::apurcari@moisil.ro::aef52ece-840e-4595-b1ae-cc7689adb4bc" providerId="AD" clId="Web-{83FBD3A4-4F52-4D9B-9AB8-D8F3F0DAC82A}" dt="2021-10-10T05:07:43.472" v="98" actId="20577"/>
          <ac:spMkLst>
            <pc:docMk/>
            <pc:sldMk cId="2053574768" sldId="257"/>
            <ac:spMk id="2" creationId="{619CCA9E-0D3B-49FC-A41E-1E959C7819FE}"/>
          </ac:spMkLst>
        </pc:spChg>
      </pc:sldChg>
      <pc:sldChg chg="modSp mod">
        <pc:chgData name="Anca Purcari" userId="S::apurcari@moisil.ro::aef52ece-840e-4595-b1ae-cc7689adb4bc" providerId="AD" clId="Web-{83FBD3A4-4F52-4D9B-9AB8-D8F3F0DAC82A}" dt="2021-10-10T05:07:47.301" v="100" actId="20577"/>
        <pc:sldMkLst>
          <pc:docMk/>
          <pc:sldMk cId="3036403467" sldId="258"/>
        </pc:sldMkLst>
        <pc:spChg chg="mod">
          <ac:chgData name="Anca Purcari" userId="S::apurcari@moisil.ro::aef52ece-840e-4595-b1ae-cc7689adb4bc" providerId="AD" clId="Web-{83FBD3A4-4F52-4D9B-9AB8-D8F3F0DAC82A}" dt="2021-10-10T05:07:47.301" v="100" actId="20577"/>
          <ac:spMkLst>
            <pc:docMk/>
            <pc:sldMk cId="3036403467" sldId="258"/>
            <ac:spMk id="2" creationId="{1D6830F1-8EB9-4580-9214-CB883D1A61A0}"/>
          </ac:spMkLst>
        </pc:spChg>
      </pc:sldChg>
      <pc:sldChg chg="modSp mod">
        <pc:chgData name="Anca Purcari" userId="S::apurcari@moisil.ro::aef52ece-840e-4595-b1ae-cc7689adb4bc" providerId="AD" clId="Web-{83FBD3A4-4F52-4D9B-9AB8-D8F3F0DAC82A}" dt="2021-10-10T05:07:57.973" v="103" actId="20577"/>
        <pc:sldMkLst>
          <pc:docMk/>
          <pc:sldMk cId="745697776" sldId="259"/>
        </pc:sldMkLst>
        <pc:spChg chg="mod">
          <ac:chgData name="Anca Purcari" userId="S::apurcari@moisil.ro::aef52ece-840e-4595-b1ae-cc7689adb4bc" providerId="AD" clId="Web-{83FBD3A4-4F52-4D9B-9AB8-D8F3F0DAC82A}" dt="2021-10-10T05:07:57.973" v="103" actId="20577"/>
          <ac:spMkLst>
            <pc:docMk/>
            <pc:sldMk cId="745697776" sldId="259"/>
            <ac:spMk id="5" creationId="{1796A6CA-30DF-422B-ADC2-B68BB85A1955}"/>
          </ac:spMkLst>
        </pc:spChg>
      </pc:sldChg>
      <pc:sldChg chg="addSp delSp modSp mod">
        <pc:chgData name="Anca Purcari" userId="S::apurcari@moisil.ro::aef52ece-840e-4595-b1ae-cc7689adb4bc" providerId="AD" clId="Web-{83FBD3A4-4F52-4D9B-9AB8-D8F3F0DAC82A}" dt="2021-10-10T05:08:03.301" v="105" actId="20577"/>
        <pc:sldMkLst>
          <pc:docMk/>
          <pc:sldMk cId="2442998952" sldId="260"/>
        </pc:sldMkLst>
        <pc:spChg chg="del">
          <ac:chgData name="Anca Purcari" userId="S::apurcari@moisil.ro::aef52ece-840e-4595-b1ae-cc7689adb4bc" providerId="AD" clId="Web-{83FBD3A4-4F52-4D9B-9AB8-D8F3F0DAC82A}" dt="2021-10-10T05:00:34.231" v="55"/>
          <ac:spMkLst>
            <pc:docMk/>
            <pc:sldMk cId="2442998952" sldId="260"/>
            <ac:spMk id="2" creationId="{8339BE7E-7FCB-43CB-997D-E658DF1F56A8}"/>
          </ac:spMkLst>
        </pc:spChg>
        <pc:spChg chg="add del mod">
          <ac:chgData name="Anca Purcari" userId="S::apurcari@moisil.ro::aef52ece-840e-4595-b1ae-cc7689adb4bc" providerId="AD" clId="Web-{83FBD3A4-4F52-4D9B-9AB8-D8F3F0DAC82A}" dt="2021-10-10T04:54:25.366" v="27"/>
          <ac:spMkLst>
            <pc:docMk/>
            <pc:sldMk cId="2442998952" sldId="260"/>
            <ac:spMk id="19" creationId="{14B12A54-7808-4218-97BF-3BA01A8D6810}"/>
          </ac:spMkLst>
        </pc:spChg>
        <pc:spChg chg="add mod">
          <ac:chgData name="Anca Purcari" userId="S::apurcari@moisil.ro::aef52ece-840e-4595-b1ae-cc7689adb4bc" providerId="AD" clId="Web-{83FBD3A4-4F52-4D9B-9AB8-D8F3F0DAC82A}" dt="2021-10-10T05:08:03.301" v="105" actId="20577"/>
          <ac:spMkLst>
            <pc:docMk/>
            <pc:sldMk cId="2442998952" sldId="260"/>
            <ac:spMk id="113" creationId="{E966A8E9-DD02-4533-B5F9-CBF8E1D4903D}"/>
          </ac:spMkLst>
        </pc:spChg>
        <pc:spChg chg="add del mod">
          <ac:chgData name="Anca Purcari" userId="S::apurcari@moisil.ro::aef52ece-840e-4595-b1ae-cc7689adb4bc" providerId="AD" clId="Web-{83FBD3A4-4F52-4D9B-9AB8-D8F3F0DAC82A}" dt="2021-10-10T05:00:39.091" v="56"/>
          <ac:spMkLst>
            <pc:docMk/>
            <pc:sldMk cId="2442998952" sldId="260"/>
            <ac:spMk id="115" creationId="{61A3DC98-C903-42ED-9DC1-F4443C02FEFE}"/>
          </ac:spMkLst>
        </pc:spChg>
        <pc:graphicFrameChg chg="mod modGraphic">
          <ac:chgData name="Anca Purcari" userId="S::apurcari@moisil.ro::aef52ece-840e-4595-b1ae-cc7689adb4bc" providerId="AD" clId="Web-{83FBD3A4-4F52-4D9B-9AB8-D8F3F0DAC82A}" dt="2021-10-10T04:59:14.699" v="48" actId="20577"/>
          <ac:graphicFrameMkLst>
            <pc:docMk/>
            <pc:sldMk cId="2442998952" sldId="260"/>
            <ac:graphicFrameMk id="5" creationId="{2F5A1910-9CFC-439B-8868-C9ECC1F2CF34}"/>
          </ac:graphicFrameMkLst>
        </pc:graphicFrameChg>
        <pc:picChg chg="add mod">
          <ac:chgData name="Anca Purcari" userId="S::apurcari@moisil.ro::aef52ece-840e-4595-b1ae-cc7689adb4bc" providerId="AD" clId="Web-{83FBD3A4-4F52-4D9B-9AB8-D8F3F0DAC82A}" dt="2021-10-10T04:57:00.962" v="35" actId="1076"/>
          <ac:picMkLst>
            <pc:docMk/>
            <pc:sldMk cId="2442998952" sldId="260"/>
            <ac:picMk id="18" creationId="{21585598-F099-46A6-8E9C-3BAFC17F072E}"/>
          </ac:picMkLst>
        </pc:picChg>
      </pc:sldChg>
      <pc:sldChg chg="addSp delSp modSp del mod setBg">
        <pc:chgData name="Anca Purcari" userId="S::apurcari@moisil.ro::aef52ece-840e-4595-b1ae-cc7689adb4bc" providerId="AD" clId="Web-{83FBD3A4-4F52-4D9B-9AB8-D8F3F0DAC82A}" dt="2021-10-10T04:52:11.173" v="13"/>
        <pc:sldMkLst>
          <pc:docMk/>
          <pc:sldMk cId="2510886639" sldId="261"/>
        </pc:sldMkLst>
        <pc:spChg chg="del">
          <ac:chgData name="Anca Purcari" userId="S::apurcari@moisil.ro::aef52ece-840e-4595-b1ae-cc7689adb4bc" providerId="AD" clId="Web-{83FBD3A4-4F52-4D9B-9AB8-D8F3F0DAC82A}" dt="2021-10-10T04:50:45.406" v="0"/>
          <ac:spMkLst>
            <pc:docMk/>
            <pc:sldMk cId="2510886639" sldId="261"/>
            <ac:spMk id="3" creationId="{EBDED333-AC5E-4530-8C75-5751C5F20C50}"/>
          </ac:spMkLst>
        </pc:spChg>
        <pc:spChg chg="del mod">
          <ac:chgData name="Anca Purcari" userId="S::apurcari@moisil.ro::aef52ece-840e-4595-b1ae-cc7689adb4bc" providerId="AD" clId="Web-{83FBD3A4-4F52-4D9B-9AB8-D8F3F0DAC82A}" dt="2021-10-10T04:50:55.641" v="1"/>
          <ac:spMkLst>
            <pc:docMk/>
            <pc:sldMk cId="2510886639" sldId="261"/>
            <ac:spMk id="7" creationId="{E6070DCC-CCC8-4A6F-B9E5-CF7D56014BC4}"/>
          </ac:spMkLst>
        </pc:spChg>
        <pc:spChg chg="add del mod">
          <ac:chgData name="Anca Purcari" userId="S::apurcari@moisil.ro::aef52ece-840e-4595-b1ae-cc7689adb4bc" providerId="AD" clId="Web-{83FBD3A4-4F52-4D9B-9AB8-D8F3F0DAC82A}" dt="2021-10-10T04:51:05.360" v="2"/>
          <ac:spMkLst>
            <pc:docMk/>
            <pc:sldMk cId="2510886639" sldId="261"/>
            <ac:spMk id="13" creationId="{B9326BEE-0CC2-42FB-A77A-0DD7B9689C4C}"/>
          </ac:spMkLst>
        </pc:spChg>
        <pc:spChg chg="add mod">
          <ac:chgData name="Anca Purcari" userId="S::apurcari@moisil.ro::aef52ece-840e-4595-b1ae-cc7689adb4bc" providerId="AD" clId="Web-{83FBD3A4-4F52-4D9B-9AB8-D8F3F0DAC82A}" dt="2021-10-10T04:51:16.141" v="4"/>
          <ac:spMkLst>
            <pc:docMk/>
            <pc:sldMk cId="2510886639" sldId="261"/>
            <ac:spMk id="22" creationId="{2C57FEE1-162A-4BC0-B66A-2E2E150A5DDF}"/>
          </ac:spMkLst>
        </pc:spChg>
        <pc:spChg chg="add">
          <ac:chgData name="Anca Purcari" userId="S::apurcari@moisil.ro::aef52ece-840e-4595-b1ae-cc7689adb4bc" providerId="AD" clId="Web-{83FBD3A4-4F52-4D9B-9AB8-D8F3F0DAC82A}" dt="2021-10-10T04:51:16.141" v="4"/>
          <ac:spMkLst>
            <pc:docMk/>
            <pc:sldMk cId="2510886639" sldId="261"/>
            <ac:spMk id="27" creationId="{6C4028FD-8BAA-4A19-BFDE-594D991B7552}"/>
          </ac:spMkLst>
        </pc:spChg>
        <pc:graphicFrameChg chg="add mod ord modGraphic">
          <ac:chgData name="Anca Purcari" userId="S::apurcari@moisil.ro::aef52ece-840e-4595-b1ae-cc7689adb4bc" providerId="AD" clId="Web-{83FBD3A4-4F52-4D9B-9AB8-D8F3F0DAC82A}" dt="2021-10-10T04:51:35.298" v="7" actId="14100"/>
          <ac:graphicFrameMkLst>
            <pc:docMk/>
            <pc:sldMk cId="2510886639" sldId="261"/>
            <ac:graphicFrameMk id="10" creationId="{B35E7E18-665A-465D-86F5-031C3F71C6AC}"/>
          </ac:graphicFrameMkLst>
        </pc:graphicFrameChg>
      </pc:sldChg>
      <pc:sldChg chg="addSp delSp modSp new mod">
        <pc:chgData name="Anca Purcari" userId="S::apurcari@moisil.ro::aef52ece-840e-4595-b1ae-cc7689adb4bc" providerId="AD" clId="Web-{83FBD3A4-4F52-4D9B-9AB8-D8F3F0DAC82A}" dt="2021-10-10T05:08:15.114" v="108" actId="20577"/>
        <pc:sldMkLst>
          <pc:docMk/>
          <pc:sldMk cId="790786330" sldId="262"/>
        </pc:sldMkLst>
        <pc:spChg chg="del">
          <ac:chgData name="Anca Purcari" userId="S::apurcari@moisil.ro::aef52ece-840e-4595-b1ae-cc7689adb4bc" providerId="AD" clId="Web-{83FBD3A4-4F52-4D9B-9AB8-D8F3F0DAC82A}" dt="2021-10-10T04:51:53.376" v="9"/>
          <ac:spMkLst>
            <pc:docMk/>
            <pc:sldMk cId="790786330" sldId="262"/>
            <ac:spMk id="2" creationId="{4A38A5E1-A69C-4AA1-8BF3-58AD39BBF599}"/>
          </ac:spMkLst>
        </pc:spChg>
        <pc:spChg chg="del">
          <ac:chgData name="Anca Purcari" userId="S::apurcari@moisil.ro::aef52ece-840e-4595-b1ae-cc7689adb4bc" providerId="AD" clId="Web-{83FBD3A4-4F52-4D9B-9AB8-D8F3F0DAC82A}" dt="2021-10-10T04:51:54.689" v="10"/>
          <ac:spMkLst>
            <pc:docMk/>
            <pc:sldMk cId="790786330" sldId="262"/>
            <ac:spMk id="3" creationId="{93C3FCF4-ACC7-4C2C-A66D-D34ABDCCE2AF}"/>
          </ac:spMkLst>
        </pc:spChg>
        <pc:spChg chg="add mod">
          <ac:chgData name="Anca Purcari" userId="S::apurcari@moisil.ro::aef52ece-840e-4595-b1ae-cc7689adb4bc" providerId="AD" clId="Web-{83FBD3A4-4F52-4D9B-9AB8-D8F3F0DAC82A}" dt="2021-10-10T05:08:15.114" v="108" actId="20577"/>
          <ac:spMkLst>
            <pc:docMk/>
            <pc:sldMk cId="790786330" sldId="262"/>
            <ac:spMk id="5" creationId="{A33A215C-F2B1-47D4-9056-6975B43B23A2}"/>
          </ac:spMkLst>
        </pc:spChg>
        <pc:graphicFrameChg chg="add mod modGraphic">
          <ac:chgData name="Anca Purcari" userId="S::apurcari@moisil.ro::aef52ece-840e-4595-b1ae-cc7689adb4bc" providerId="AD" clId="Web-{83FBD3A4-4F52-4D9B-9AB8-D8F3F0DAC82A}" dt="2021-10-10T04:53:21.740" v="20" actId="1076"/>
          <ac:graphicFrameMkLst>
            <pc:docMk/>
            <pc:sldMk cId="790786330" sldId="262"/>
            <ac:graphicFrameMk id="7" creationId="{B342CBC9-7E0C-4620-8BE6-655AAF397C69}"/>
          </ac:graphicFrameMkLst>
        </pc:graphicFrameChg>
        <pc:picChg chg="add">
          <ac:chgData name="Anca Purcari" userId="S::apurcari@moisil.ro::aef52ece-840e-4595-b1ae-cc7689adb4bc" providerId="AD" clId="Web-{83FBD3A4-4F52-4D9B-9AB8-D8F3F0DAC82A}" dt="2021-10-10T04:57:06.478" v="36"/>
          <ac:picMkLst>
            <pc:docMk/>
            <pc:sldMk cId="790786330" sldId="262"/>
            <ac:picMk id="72" creationId="{DD43945D-2335-4675-A467-3386024074D7}"/>
          </ac:picMkLst>
        </pc:picChg>
        <pc:picChg chg="add mod">
          <ac:chgData name="Anca Purcari" userId="S::apurcari@moisil.ro::aef52ece-840e-4595-b1ae-cc7689adb4bc" providerId="AD" clId="Web-{83FBD3A4-4F52-4D9B-9AB8-D8F3F0DAC82A}" dt="2021-10-10T04:59:59.387" v="52" actId="14100"/>
          <ac:picMkLst>
            <pc:docMk/>
            <pc:sldMk cId="790786330" sldId="262"/>
            <ac:picMk id="73" creationId="{28894700-B4E3-4C67-A76E-42B33A7E52CD}"/>
          </ac:picMkLst>
        </pc:picChg>
      </pc:sldChg>
      <pc:sldChg chg="addSp delSp modSp new del mod setBg modClrScheme delDesignElem chgLayout">
        <pc:chgData name="Anca Purcari" userId="S::apurcari@moisil.ro::aef52ece-840e-4595-b1ae-cc7689adb4bc" providerId="AD" clId="Web-{83FBD3A4-4F52-4D9B-9AB8-D8F3F0DAC82A}" dt="2021-10-10T05:06:22.002" v="84"/>
        <pc:sldMkLst>
          <pc:docMk/>
          <pc:sldMk cId="718870576" sldId="263"/>
        </pc:sldMkLst>
        <pc:spChg chg="del mod ord">
          <ac:chgData name="Anca Purcari" userId="S::apurcari@moisil.ro::aef52ece-840e-4595-b1ae-cc7689adb4bc" providerId="AD" clId="Web-{83FBD3A4-4F52-4D9B-9AB8-D8F3F0DAC82A}" dt="2021-10-10T05:05:39.611" v="76"/>
          <ac:spMkLst>
            <pc:docMk/>
            <pc:sldMk cId="718870576" sldId="263"/>
            <ac:spMk id="2" creationId="{B10298C0-9D03-4BF0-893D-8B667DCD2915}"/>
          </ac:spMkLst>
        </pc:spChg>
        <pc:spChg chg="del mod ord">
          <ac:chgData name="Anca Purcari" userId="S::apurcari@moisil.ro::aef52ece-840e-4595-b1ae-cc7689adb4bc" providerId="AD" clId="Web-{83FBD3A4-4F52-4D9B-9AB8-D8F3F0DAC82A}" dt="2021-10-10T05:05:34.392" v="74"/>
          <ac:spMkLst>
            <pc:docMk/>
            <pc:sldMk cId="718870576" sldId="263"/>
            <ac:spMk id="3" creationId="{5CFF1884-965C-4CC0-8494-D1C00E38593F}"/>
          </ac:spMkLst>
        </pc:spChg>
        <pc:spChg chg="add del mod">
          <ac:chgData name="Anca Purcari" userId="S::apurcari@moisil.ro::aef52ece-840e-4595-b1ae-cc7689adb4bc" providerId="AD" clId="Web-{83FBD3A4-4F52-4D9B-9AB8-D8F3F0DAC82A}" dt="2021-10-10T05:05:57.674" v="80"/>
          <ac:spMkLst>
            <pc:docMk/>
            <pc:sldMk cId="718870576" sldId="263"/>
            <ac:spMk id="6" creationId="{815B1E5E-403C-433B-9F7E-4FE9B569447C}"/>
          </ac:spMkLst>
        </pc:spChg>
        <pc:spChg chg="add mod">
          <ac:chgData name="Anca Purcari" userId="S::apurcari@moisil.ro::aef52ece-840e-4595-b1ae-cc7689adb4bc" providerId="AD" clId="Web-{83FBD3A4-4F52-4D9B-9AB8-D8F3F0DAC82A}" dt="2021-10-10T05:05:39.611" v="76"/>
          <ac:spMkLst>
            <pc:docMk/>
            <pc:sldMk cId="718870576" sldId="263"/>
            <ac:spMk id="8" creationId="{797F00E1-EE57-475D-8646-99FE791D6222}"/>
          </ac:spMkLst>
        </pc:spChg>
        <pc:spChg chg="add del">
          <ac:chgData name="Anca Purcari" userId="S::apurcari@moisil.ro::aef52ece-840e-4595-b1ae-cc7689adb4bc" providerId="AD" clId="Web-{83FBD3A4-4F52-4D9B-9AB8-D8F3F0DAC82A}" dt="2021-10-10T05:05:20.752" v="70"/>
          <ac:spMkLst>
            <pc:docMk/>
            <pc:sldMk cId="718870576" sldId="263"/>
            <ac:spMk id="9" creationId="{2B566528-1B12-4246-9431-5C2D7D081168}"/>
          </ac:spMkLst>
        </pc:spChg>
        <pc:grpChg chg="add del">
          <ac:chgData name="Anca Purcari" userId="S::apurcari@moisil.ro::aef52ece-840e-4595-b1ae-cc7689adb4bc" providerId="AD" clId="Web-{83FBD3A4-4F52-4D9B-9AB8-D8F3F0DAC82A}" dt="2021-10-10T05:05:20.752" v="70"/>
          <ac:grpSpMkLst>
            <pc:docMk/>
            <pc:sldMk cId="718870576" sldId="263"/>
            <ac:grpSpMk id="11" creationId="{828A5161-06F1-46CF-8AD7-844680A59E13}"/>
          </ac:grpSpMkLst>
        </pc:grpChg>
        <pc:grpChg chg="add del">
          <ac:chgData name="Anca Purcari" userId="S::apurcari@moisil.ro::aef52ece-840e-4595-b1ae-cc7689adb4bc" providerId="AD" clId="Web-{83FBD3A4-4F52-4D9B-9AB8-D8F3F0DAC82A}" dt="2021-10-10T05:05:20.752" v="70"/>
          <ac:grpSpMkLst>
            <pc:docMk/>
            <pc:sldMk cId="718870576" sldId="263"/>
            <ac:grpSpMk id="15" creationId="{5995D10D-E9C9-47DB-AE7E-801FEF38F5C9}"/>
          </ac:grpSpMkLst>
        </pc:grpChg>
        <pc:picChg chg="add del mod">
          <ac:chgData name="Anca Purcari" userId="S::apurcari@moisil.ro::aef52ece-840e-4595-b1ae-cc7689adb4bc" providerId="AD" clId="Web-{83FBD3A4-4F52-4D9B-9AB8-D8F3F0DAC82A}" dt="2021-10-10T05:05:59.533" v="81"/>
          <ac:picMkLst>
            <pc:docMk/>
            <pc:sldMk cId="718870576" sldId="263"/>
            <ac:picMk id="4" creationId="{E0844DE8-BEAF-4AF8-813F-7BFF45E6A599}"/>
          </ac:picMkLst>
        </pc:picChg>
      </pc:sldChg>
      <pc:sldChg chg="addSp delSp modSp new mod setBg">
        <pc:chgData name="Anca Purcari" userId="S::apurcari@moisil.ro::aef52ece-840e-4595-b1ae-cc7689adb4bc" providerId="AD" clId="Web-{83FBD3A4-4F52-4D9B-9AB8-D8F3F0DAC82A}" dt="2021-10-10T05:08:26.399" v="113" actId="20577"/>
        <pc:sldMkLst>
          <pc:docMk/>
          <pc:sldMk cId="2753662116" sldId="264"/>
        </pc:sldMkLst>
        <pc:spChg chg="del">
          <ac:chgData name="Anca Purcari" userId="S::apurcari@moisil.ro::aef52ece-840e-4595-b1ae-cc7689adb4bc" providerId="AD" clId="Web-{83FBD3A4-4F52-4D9B-9AB8-D8F3F0DAC82A}" dt="2021-10-10T05:05:29.502" v="72"/>
          <ac:spMkLst>
            <pc:docMk/>
            <pc:sldMk cId="2753662116" sldId="264"/>
            <ac:spMk id="2" creationId="{458F8BF8-56DA-48A4-9467-CDF99E311D1A}"/>
          </ac:spMkLst>
        </pc:spChg>
        <pc:spChg chg="del">
          <ac:chgData name="Anca Purcari" userId="S::apurcari@moisil.ro::aef52ece-840e-4595-b1ae-cc7689adb4bc" providerId="AD" clId="Web-{83FBD3A4-4F52-4D9B-9AB8-D8F3F0DAC82A}" dt="2021-10-10T05:05:30.814" v="73"/>
          <ac:spMkLst>
            <pc:docMk/>
            <pc:sldMk cId="2753662116" sldId="264"/>
            <ac:spMk id="3" creationId="{12A05ADE-3B4D-4040-952B-19624AC4F8EB}"/>
          </ac:spMkLst>
        </pc:spChg>
        <pc:spChg chg="add mod ord">
          <ac:chgData name="Anca Purcari" userId="S::apurcari@moisil.ro::aef52ece-840e-4595-b1ae-cc7689adb4bc" providerId="AD" clId="Web-{83FBD3A4-4F52-4D9B-9AB8-D8F3F0DAC82A}" dt="2021-10-10T05:07:25.253" v="95" actId="1076"/>
          <ac:spMkLst>
            <pc:docMk/>
            <pc:sldMk cId="2753662116" sldId="264"/>
            <ac:spMk id="4" creationId="{DE718092-2A40-4475-8C5D-F6AF4DD9B4E8}"/>
          </ac:spMkLst>
        </pc:spChg>
        <pc:spChg chg="add mod">
          <ac:chgData name="Anca Purcari" userId="S::apurcari@moisil.ro::aef52ece-840e-4595-b1ae-cc7689adb4bc" providerId="AD" clId="Web-{83FBD3A4-4F52-4D9B-9AB8-D8F3F0DAC82A}" dt="2021-10-10T05:08:26.399" v="113" actId="20577"/>
          <ac:spMkLst>
            <pc:docMk/>
            <pc:sldMk cId="2753662116" sldId="264"/>
            <ac:spMk id="5" creationId="{762AD2FF-2628-4D5B-B21C-9C81CB757EC1}"/>
          </ac:spMkLst>
        </pc:spChg>
        <pc:spChg chg="add del">
          <ac:chgData name="Anca Purcari" userId="S::apurcari@moisil.ro::aef52ece-840e-4595-b1ae-cc7689adb4bc" providerId="AD" clId="Web-{83FBD3A4-4F52-4D9B-9AB8-D8F3F0DAC82A}" dt="2021-10-10T05:05:51.830" v="79"/>
          <ac:spMkLst>
            <pc:docMk/>
            <pc:sldMk cId="2753662116" sldId="264"/>
            <ac:spMk id="6" creationId="{762AD2FF-2628-4D5B-B21C-9C81CB757EC1}"/>
          </ac:spMkLst>
        </pc:spChg>
        <pc:spChg chg="add">
          <ac:chgData name="Anca Purcari" userId="S::apurcari@moisil.ro::aef52ece-840e-4595-b1ae-cc7689adb4bc" providerId="AD" clId="Web-{83FBD3A4-4F52-4D9B-9AB8-D8F3F0DAC82A}" dt="2021-10-10T05:06:13.159" v="83"/>
          <ac:spMkLst>
            <pc:docMk/>
            <pc:sldMk cId="2753662116" sldId="264"/>
            <ac:spMk id="12" creationId="{91F32EBA-ED97-466E-8CFA-8382584155D0}"/>
          </ac:spMkLst>
        </pc:spChg>
        <pc:spChg chg="add">
          <ac:chgData name="Anca Purcari" userId="S::apurcari@moisil.ro::aef52ece-840e-4595-b1ae-cc7689adb4bc" providerId="AD" clId="Web-{83FBD3A4-4F52-4D9B-9AB8-D8F3F0DAC82A}" dt="2021-10-10T05:06:13.159" v="83"/>
          <ac:spMkLst>
            <pc:docMk/>
            <pc:sldMk cId="2753662116" sldId="264"/>
            <ac:spMk id="14" creationId="{62A38935-BB53-4DF7-A56E-48DD25B685D7}"/>
          </ac:spMkLst>
        </pc:spChg>
        <pc:picChg chg="add mod">
          <ac:chgData name="Anca Purcari" userId="S::apurcari@moisil.ro::aef52ece-840e-4595-b1ae-cc7689adb4bc" providerId="AD" clId="Web-{83FBD3A4-4F52-4D9B-9AB8-D8F3F0DAC82A}" dt="2021-10-10T05:06:13.159" v="83"/>
          <ac:picMkLst>
            <pc:docMk/>
            <pc:sldMk cId="2753662116" sldId="264"/>
            <ac:picMk id="7" creationId="{F5FFF603-D921-4A05-8560-EA86F32B7563}"/>
          </ac:picMkLst>
        </pc:picChg>
      </pc:sldChg>
      <pc:sldChg chg="addSp delSp modSp new mod setBg">
        <pc:chgData name="Anca Purcari" userId="S::apurcari@moisil.ro::aef52ece-840e-4595-b1ae-cc7689adb4bc" providerId="AD" clId="Web-{83FBD3A4-4F52-4D9B-9AB8-D8F3F0DAC82A}" dt="2021-10-10T05:16:22.778" v="137"/>
        <pc:sldMkLst>
          <pc:docMk/>
          <pc:sldMk cId="1414075781" sldId="265"/>
        </pc:sldMkLst>
        <pc:spChg chg="del">
          <ac:chgData name="Anca Purcari" userId="S::apurcari@moisil.ro::aef52ece-840e-4595-b1ae-cc7689adb4bc" providerId="AD" clId="Web-{83FBD3A4-4F52-4D9B-9AB8-D8F3F0DAC82A}" dt="2021-10-10T05:12:10.365" v="118"/>
          <ac:spMkLst>
            <pc:docMk/>
            <pc:sldMk cId="1414075781" sldId="265"/>
            <ac:spMk id="2" creationId="{963D37B0-1D0D-4B82-8EE0-0571E3C8B688}"/>
          </ac:spMkLst>
        </pc:spChg>
        <pc:spChg chg="mod ord">
          <ac:chgData name="Anca Purcari" userId="S::apurcari@moisil.ro::aef52ece-840e-4595-b1ae-cc7689adb4bc" providerId="AD" clId="Web-{83FBD3A4-4F52-4D9B-9AB8-D8F3F0DAC82A}" dt="2021-10-10T05:16:22.778" v="137"/>
          <ac:spMkLst>
            <pc:docMk/>
            <pc:sldMk cId="1414075781" sldId="265"/>
            <ac:spMk id="3" creationId="{CB309686-F94E-4FD8-B4A6-52D656DEA83F}"/>
          </ac:spMkLst>
        </pc:spChg>
        <pc:spChg chg="add del">
          <ac:chgData name="Anca Purcari" userId="S::apurcari@moisil.ro::aef52ece-840e-4595-b1ae-cc7689adb4bc" providerId="AD" clId="Web-{83FBD3A4-4F52-4D9B-9AB8-D8F3F0DAC82A}" dt="2021-10-10T05:16:22.778" v="137"/>
          <ac:spMkLst>
            <pc:docMk/>
            <pc:sldMk cId="1414075781" sldId="265"/>
            <ac:spMk id="12" creationId="{A3C210E6-A35A-4F68-8D60-801A019C75B8}"/>
          </ac:spMkLst>
        </pc:spChg>
        <pc:spChg chg="add del">
          <ac:chgData name="Anca Purcari" userId="S::apurcari@moisil.ro::aef52ece-840e-4595-b1ae-cc7689adb4bc" providerId="AD" clId="Web-{83FBD3A4-4F52-4D9B-9AB8-D8F3F0DAC82A}" dt="2021-10-10T05:16:22.778" v="137"/>
          <ac:spMkLst>
            <pc:docMk/>
            <pc:sldMk cId="1414075781" sldId="265"/>
            <ac:spMk id="14" creationId="{AC0D06B0-F19C-459E-B221-A34B506FB5E3}"/>
          </ac:spMkLst>
        </pc:spChg>
        <pc:spChg chg="add del">
          <ac:chgData name="Anca Purcari" userId="S::apurcari@moisil.ro::aef52ece-840e-4595-b1ae-cc7689adb4bc" providerId="AD" clId="Web-{83FBD3A4-4F52-4D9B-9AB8-D8F3F0DAC82A}" dt="2021-10-10T05:16:22.778" v="137"/>
          <ac:spMkLst>
            <pc:docMk/>
            <pc:sldMk cId="1414075781" sldId="265"/>
            <ac:spMk id="16" creationId="{345B26DA-1C6B-4C66-81C9-9C1877FC2DB1}"/>
          </ac:spMkLst>
        </pc:spChg>
        <pc:spChg chg="add del">
          <ac:chgData name="Anca Purcari" userId="S::apurcari@moisil.ro::aef52ece-840e-4595-b1ae-cc7689adb4bc" providerId="AD" clId="Web-{83FBD3A4-4F52-4D9B-9AB8-D8F3F0DAC82A}" dt="2021-10-10T05:16:22.778" v="137"/>
          <ac:spMkLst>
            <pc:docMk/>
            <pc:sldMk cId="1414075781" sldId="265"/>
            <ac:spMk id="18" creationId="{98DE6C44-43F8-4DE4-AB81-66853FFEA09A}"/>
          </ac:spMkLst>
        </pc:spChg>
        <pc:spChg chg="add del">
          <ac:chgData name="Anca Purcari" userId="S::apurcari@moisil.ro::aef52ece-840e-4595-b1ae-cc7689adb4bc" providerId="AD" clId="Web-{83FBD3A4-4F52-4D9B-9AB8-D8F3F0DAC82A}" dt="2021-10-10T05:16:22.778" v="137"/>
          <ac:spMkLst>
            <pc:docMk/>
            <pc:sldMk cId="1414075781" sldId="265"/>
            <ac:spMk id="20" creationId="{2409529B-9B56-4F10-BE4D-F934DB89E57E}"/>
          </ac:spMkLst>
        </pc:spChg>
        <pc:picChg chg="add mod">
          <ac:chgData name="Anca Purcari" userId="S::apurcari@moisil.ro::aef52ece-840e-4595-b1ae-cc7689adb4bc" providerId="AD" clId="Web-{83FBD3A4-4F52-4D9B-9AB8-D8F3F0DAC82A}" dt="2021-10-10T05:16:22.778" v="137"/>
          <ac:picMkLst>
            <pc:docMk/>
            <pc:sldMk cId="1414075781" sldId="265"/>
            <ac:picMk id="4" creationId="{C231B636-826D-41A4-BD8C-F80DB2F452BB}"/>
          </ac:picMkLst>
        </pc:picChg>
        <pc:picChg chg="add mod">
          <ac:chgData name="Anca Purcari" userId="S::apurcari@moisil.ro::aef52ece-840e-4595-b1ae-cc7689adb4bc" providerId="AD" clId="Web-{83FBD3A4-4F52-4D9B-9AB8-D8F3F0DAC82A}" dt="2021-10-10T05:16:22.778" v="137"/>
          <ac:picMkLst>
            <pc:docMk/>
            <pc:sldMk cId="1414075781" sldId="265"/>
            <ac:picMk id="5" creationId="{E04B1051-42EC-4A8A-9B71-4856A7896E5B}"/>
          </ac:picMkLst>
        </pc:picChg>
        <pc:picChg chg="add mod ord">
          <ac:chgData name="Anca Purcari" userId="S::apurcari@moisil.ro::aef52ece-840e-4595-b1ae-cc7689adb4bc" providerId="AD" clId="Web-{83FBD3A4-4F52-4D9B-9AB8-D8F3F0DAC82A}" dt="2021-10-10T05:16:22.778" v="137"/>
          <ac:picMkLst>
            <pc:docMk/>
            <pc:sldMk cId="1414075781" sldId="265"/>
            <ac:picMk id="6" creationId="{3488BF85-DF9B-4195-8BEF-73021F624885}"/>
          </ac:picMkLst>
        </pc:picChg>
        <pc:picChg chg="add mod ord">
          <ac:chgData name="Anca Purcari" userId="S::apurcari@moisil.ro::aef52ece-840e-4595-b1ae-cc7689adb4bc" providerId="AD" clId="Web-{83FBD3A4-4F52-4D9B-9AB8-D8F3F0DAC82A}" dt="2021-10-10T05:16:22.778" v="137"/>
          <ac:picMkLst>
            <pc:docMk/>
            <pc:sldMk cId="1414075781" sldId="265"/>
            <ac:picMk id="7" creationId="{634965B1-131D-4DB6-A5BA-5A36DF315769}"/>
          </ac:picMkLst>
        </pc:picChg>
      </pc:sldChg>
      <pc:sldMasterChg chg="mod setBg modSldLayout">
        <pc:chgData name="Anca Purcari" userId="S::apurcari@moisil.ro::aef52ece-840e-4595-b1ae-cc7689adb4bc" providerId="AD" clId="Web-{83FBD3A4-4F52-4D9B-9AB8-D8F3F0DAC82A}" dt="2021-10-10T05:06:41.518" v="85"/>
        <pc:sldMasterMkLst>
          <pc:docMk/>
          <pc:sldMasterMk cId="454529233" sldId="2147483786"/>
        </pc:sldMasterMkLst>
        <pc:sldLayoutChg chg="mod">
          <pc:chgData name="Anca Purcari" userId="S::apurcari@moisil.ro::aef52ece-840e-4595-b1ae-cc7689adb4bc" providerId="AD" clId="Web-{83FBD3A4-4F52-4D9B-9AB8-D8F3F0DAC82A}" dt="2021-10-10T05:06:41.518" v="85"/>
          <pc:sldLayoutMkLst>
            <pc:docMk/>
            <pc:sldMasterMk cId="454529233" sldId="2147483786"/>
            <pc:sldLayoutMk cId="2966609952" sldId="2147483787"/>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3079431215" sldId="2147483788"/>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328157081" sldId="2147483789"/>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1647850016" sldId="2147483790"/>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3851522938" sldId="2147483791"/>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3653213883" sldId="2147483792"/>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4264566127" sldId="2147483793"/>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3019496211" sldId="2147483794"/>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2707711871" sldId="2147483795"/>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1828600018" sldId="2147483796"/>
          </pc:sldLayoutMkLst>
        </pc:sldLayoutChg>
        <pc:sldLayoutChg chg="mod">
          <pc:chgData name="Anca Purcari" userId="S::apurcari@moisil.ro::aef52ece-840e-4595-b1ae-cc7689adb4bc" providerId="AD" clId="Web-{83FBD3A4-4F52-4D9B-9AB8-D8F3F0DAC82A}" dt="2021-10-10T05:06:41.518" v="85"/>
          <pc:sldLayoutMkLst>
            <pc:docMk/>
            <pc:sldMasterMk cId="454529233" sldId="2147483786"/>
            <pc:sldLayoutMk cId="2936973714" sldId="2147483797"/>
          </pc:sldLayoutMkLst>
        </pc:sldLayoutChg>
      </pc:sldMasterChg>
    </pc:docChg>
  </pc:docChgLst>
  <pc:docChgLst>
    <pc:chgData name="Anca Purcari" userId="S::apurcari@moisil.ro::aef52ece-840e-4595-b1ae-cc7689adb4bc" providerId="AD" clId="Web-{DD451417-0F46-4BBF-8BC9-4C00E625666A}"/>
    <pc:docChg chg="modSld">
      <pc:chgData name="Anca Purcari" userId="S::apurcari@moisil.ro::aef52ece-840e-4595-b1ae-cc7689adb4bc" providerId="AD" clId="Web-{DD451417-0F46-4BBF-8BC9-4C00E625666A}" dt="2021-10-27T06:27:17.368" v="15"/>
      <pc:docMkLst>
        <pc:docMk/>
      </pc:docMkLst>
      <pc:sldChg chg="addSp delSp modSp mod setBg delAnim">
        <pc:chgData name="Anca Purcari" userId="S::apurcari@moisil.ro::aef52ece-840e-4595-b1ae-cc7689adb4bc" providerId="AD" clId="Web-{DD451417-0F46-4BBF-8BC9-4C00E625666A}" dt="2021-10-27T06:27:17.368" v="15"/>
        <pc:sldMkLst>
          <pc:docMk/>
          <pc:sldMk cId="109857222" sldId="256"/>
        </pc:sldMkLst>
        <pc:spChg chg="del mod">
          <ac:chgData name="Anca Purcari" userId="S::apurcari@moisil.ro::aef52ece-840e-4595-b1ae-cc7689adb4bc" providerId="AD" clId="Web-{DD451417-0F46-4BBF-8BC9-4C00E625666A}" dt="2021-10-27T06:27:13.664" v="11"/>
          <ac:spMkLst>
            <pc:docMk/>
            <pc:sldMk cId="109857222" sldId="256"/>
            <ac:spMk id="2" creationId="{00000000-0000-0000-0000-000000000000}"/>
          </ac:spMkLst>
        </pc:spChg>
        <pc:spChg chg="del">
          <ac:chgData name="Anca Purcari" userId="S::apurcari@moisil.ro::aef52ece-840e-4595-b1ae-cc7689adb4bc" providerId="AD" clId="Web-{DD451417-0F46-4BBF-8BC9-4C00E625666A}" dt="2021-10-27T06:27:13.649" v="10"/>
          <ac:spMkLst>
            <pc:docMk/>
            <pc:sldMk cId="109857222" sldId="256"/>
            <ac:spMk id="3" creationId="{00000000-0000-0000-0000-000000000000}"/>
          </ac:spMkLst>
        </pc:spChg>
        <pc:spChg chg="add del">
          <ac:chgData name="Anca Purcari" userId="S::apurcari@moisil.ro::aef52ece-840e-4595-b1ae-cc7689adb4bc" providerId="AD" clId="Web-{DD451417-0F46-4BBF-8BC9-4C00E625666A}" dt="2021-10-27T06:27:13.618" v="6"/>
          <ac:spMkLst>
            <pc:docMk/>
            <pc:sldMk cId="109857222" sldId="256"/>
            <ac:spMk id="8" creationId="{6D25D632-ED7C-4A62-B3CF-E5B428E37980}"/>
          </ac:spMkLst>
        </pc:spChg>
        <pc:spChg chg="add del mod">
          <ac:chgData name="Anca Purcari" userId="S::apurcari@moisil.ro::aef52ece-840e-4595-b1ae-cc7689adb4bc" providerId="AD" clId="Web-{DD451417-0F46-4BBF-8BC9-4C00E625666A}" dt="2021-10-27T06:27:17.368" v="15"/>
          <ac:spMkLst>
            <pc:docMk/>
            <pc:sldMk cId="109857222" sldId="256"/>
            <ac:spMk id="9" creationId="{A968CDD3-AF31-4D94-9FC0-F8B4395AA315}"/>
          </ac:spMkLst>
        </pc:spChg>
        <pc:spChg chg="add del mod">
          <ac:chgData name="Anca Purcari" userId="S::apurcari@moisil.ro::aef52ece-840e-4595-b1ae-cc7689adb4bc" providerId="AD" clId="Web-{DD451417-0F46-4BBF-8BC9-4C00E625666A}" dt="2021-10-27T06:27:16.243" v="14"/>
          <ac:spMkLst>
            <pc:docMk/>
            <pc:sldMk cId="109857222" sldId="256"/>
            <ac:spMk id="11" creationId="{16C9BCCB-E497-4117-9530-42A8668855AA}"/>
          </ac:spMkLst>
        </pc:spChg>
        <pc:spChg chg="del">
          <ac:chgData name="Anca Purcari" userId="S::apurcari@moisil.ro::aef52ece-840e-4595-b1ae-cc7689adb4bc" providerId="AD" clId="Web-{DD451417-0F46-4BBF-8BC9-4C00E625666A}" dt="2021-10-27T06:27:13.664" v="13"/>
          <ac:spMkLst>
            <pc:docMk/>
            <pc:sldMk cId="109857222" sldId="256"/>
            <ac:spMk id="25" creationId="{1ED8053C-AF28-403A-90F2-67A100EDECE4}"/>
          </ac:spMkLst>
        </pc:spChg>
        <pc:spChg chg="del">
          <ac:chgData name="Anca Purcari" userId="S::apurcari@moisil.ro::aef52ece-840e-4595-b1ae-cc7689adb4bc" providerId="AD" clId="Web-{DD451417-0F46-4BBF-8BC9-4C00E625666A}" dt="2021-10-27T06:27:13.664" v="12"/>
          <ac:spMkLst>
            <pc:docMk/>
            <pc:sldMk cId="109857222" sldId="256"/>
            <ac:spMk id="27" creationId="{F588A414-617F-4601-9AE3-621229A34D81}"/>
          </ac:spMkLst>
        </pc:spChg>
        <pc:picChg chg="del">
          <ac:chgData name="Anca Purcari" userId="S::apurcari@moisil.ro::aef52ece-840e-4595-b1ae-cc7689adb4bc" providerId="AD" clId="Web-{DD451417-0F46-4BBF-8BC9-4C00E625666A}" dt="2021-10-27T06:27:13.618" v="9"/>
          <ac:picMkLst>
            <pc:docMk/>
            <pc:sldMk cId="109857222" sldId="256"/>
            <ac:picMk id="5" creationId="{A13646BA-1363-4FCC-97DF-5219B3C74B23}"/>
          </ac:picMkLst>
        </pc:picChg>
        <pc:picChg chg="del">
          <ac:chgData name="Anca Purcari" userId="S::apurcari@moisil.ro::aef52ece-840e-4595-b1ae-cc7689adb4bc" providerId="AD" clId="Web-{DD451417-0F46-4BBF-8BC9-4C00E625666A}" dt="2021-10-27T06:27:13.618" v="7"/>
          <ac:picMkLst>
            <pc:docMk/>
            <pc:sldMk cId="109857222" sldId="256"/>
            <ac:picMk id="6" creationId="{EAB2D78B-6326-465D-8B31-6EA41FAA2FF2}"/>
          </ac:picMkLst>
        </pc:picChg>
        <pc:picChg chg="del">
          <ac:chgData name="Anca Purcari" userId="S::apurcari@moisil.ro::aef52ece-840e-4595-b1ae-cc7689adb4bc" providerId="AD" clId="Web-{DD451417-0F46-4BBF-8BC9-4C00E625666A}" dt="2021-10-27T06:27:13.618" v="8"/>
          <ac:picMkLst>
            <pc:docMk/>
            <pc:sldMk cId="109857222" sldId="256"/>
            <ac:picMk id="7" creationId="{D08786DE-12C4-4713-A688-7E68BE9F1BA1}"/>
          </ac:picMkLst>
        </pc:picChg>
      </pc:sldChg>
    </pc:docChg>
  </pc:docChgLst>
  <pc:docChgLst>
    <pc:chgData name="Anca Purcari" userId="S::apurcari@moisil.ro::aef52ece-840e-4595-b1ae-cc7689adb4bc" providerId="AD" clId="Web-{65A7364D-D4B3-48E3-8625-B1788C1BE23F}"/>
    <pc:docChg chg="addSld modSld">
      <pc:chgData name="Anca Purcari" userId="S::apurcari@moisil.ro::aef52ece-840e-4595-b1ae-cc7689adb4bc" providerId="AD" clId="Web-{65A7364D-D4B3-48E3-8625-B1788C1BE23F}" dt="2021-10-27T06:13:52.157" v="21" actId="20577"/>
      <pc:docMkLst>
        <pc:docMk/>
      </pc:docMkLst>
      <pc:sldChg chg="modSp new">
        <pc:chgData name="Anca Purcari" userId="S::apurcari@moisil.ro::aef52ece-840e-4595-b1ae-cc7689adb4bc" providerId="AD" clId="Web-{65A7364D-D4B3-48E3-8625-B1788C1BE23F}" dt="2021-10-27T06:13:52.157" v="21" actId="20577"/>
        <pc:sldMkLst>
          <pc:docMk/>
          <pc:sldMk cId="3981117906" sldId="277"/>
        </pc:sldMkLst>
        <pc:spChg chg="mod">
          <ac:chgData name="Anca Purcari" userId="S::apurcari@moisil.ro::aef52ece-840e-4595-b1ae-cc7689adb4bc" providerId="AD" clId="Web-{65A7364D-D4B3-48E3-8625-B1788C1BE23F}" dt="2021-10-27T06:13:52.157" v="21" actId="20577"/>
          <ac:spMkLst>
            <pc:docMk/>
            <pc:sldMk cId="3981117906" sldId="277"/>
            <ac:spMk id="2" creationId="{56F1B9B7-7B25-4166-98BA-1D376D673FC6}"/>
          </ac:spMkLst>
        </pc:spChg>
        <pc:spChg chg="mod">
          <ac:chgData name="Anca Purcari" userId="S::apurcari@moisil.ro::aef52ece-840e-4595-b1ae-cc7689adb4bc" providerId="AD" clId="Web-{65A7364D-D4B3-48E3-8625-B1788C1BE23F}" dt="2021-10-27T06:13:34.297" v="18" actId="20577"/>
          <ac:spMkLst>
            <pc:docMk/>
            <pc:sldMk cId="3981117906" sldId="277"/>
            <ac:spMk id="3" creationId="{75682AA3-CC55-4075-A943-3AB46696D0D2}"/>
          </ac:spMkLst>
        </pc:spChg>
      </pc:sldChg>
    </pc:docChg>
  </pc:docChgLst>
  <pc:docChgLst>
    <pc:chgData clId="Web-{1CD1A955-EC53-4512-B657-27CEB306F751}"/>
    <pc:docChg chg="modSld">
      <pc:chgData name="" userId="" providerId="" clId="Web-{1CD1A955-EC53-4512-B657-27CEB306F751}" dt="2021-10-27T06:18:45.582" v="0"/>
      <pc:docMkLst>
        <pc:docMk/>
      </pc:docMkLst>
      <pc:sldChg chg="addSp modSp">
        <pc:chgData name="" userId="" providerId="" clId="Web-{1CD1A955-EC53-4512-B657-27CEB306F751}" dt="2021-10-27T06:18:45.582" v="0"/>
        <pc:sldMkLst>
          <pc:docMk/>
          <pc:sldMk cId="109857222" sldId="256"/>
        </pc:sldMkLst>
        <pc:picChg chg="add mod">
          <ac:chgData name="" userId="" providerId="" clId="Web-{1CD1A955-EC53-4512-B657-27CEB306F751}" dt="2021-10-27T06:18:45.582" v="0"/>
          <ac:picMkLst>
            <pc:docMk/>
            <pc:sldMk cId="109857222" sldId="256"/>
            <ac:picMk id="5" creationId="{A13646BA-1363-4FCC-97DF-5219B3C74B2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E4275-C547-4614-B01D-E7135053C5A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D58F03-E481-418B-9917-C07F89882509}">
      <dgm:prSet/>
      <dgm:spPr/>
      <dgm:t>
        <a:bodyPr/>
        <a:lstStyle/>
        <a:p>
          <a:pPr>
            <a:lnSpc>
              <a:spcPct val="100000"/>
            </a:lnSpc>
          </a:pPr>
          <a:r>
            <a:rPr lang="en-US"/>
            <a:t>In this next activity we`ll search for things we have in common.  </a:t>
          </a:r>
        </a:p>
      </dgm:t>
    </dgm:pt>
    <dgm:pt modelId="{3416DEDE-8487-45CA-8776-6286DE8382F9}" type="parTrans" cxnId="{63B33655-2A50-44B9-9FBA-CA98CB1E5F49}">
      <dgm:prSet/>
      <dgm:spPr/>
      <dgm:t>
        <a:bodyPr/>
        <a:lstStyle/>
        <a:p>
          <a:endParaRPr lang="en-US"/>
        </a:p>
      </dgm:t>
    </dgm:pt>
    <dgm:pt modelId="{FD745481-7124-40E5-8290-04D1B185FC5A}" type="sibTrans" cxnId="{63B33655-2A50-44B9-9FBA-CA98CB1E5F49}">
      <dgm:prSet/>
      <dgm:spPr/>
      <dgm:t>
        <a:bodyPr/>
        <a:lstStyle/>
        <a:p>
          <a:pPr>
            <a:lnSpc>
              <a:spcPct val="100000"/>
            </a:lnSpc>
          </a:pPr>
          <a:endParaRPr lang="en-US"/>
        </a:p>
      </dgm:t>
    </dgm:pt>
    <dgm:pt modelId="{CDA288BE-1F57-49C2-96CD-E407BA635030}">
      <dgm:prSet/>
      <dgm:spPr/>
      <dgm:t>
        <a:bodyPr/>
        <a:lstStyle/>
        <a:p>
          <a:pPr rtl="0">
            <a:lnSpc>
              <a:spcPct val="100000"/>
            </a:lnSpc>
          </a:pPr>
          <a:r>
            <a:rPr lang="en-US"/>
            <a:t>In breakout rooms, try to find out as many</a:t>
          </a:r>
          <a:r>
            <a:rPr lang="en-GB"/>
            <a:t> things as possible you have in common</a:t>
          </a:r>
          <a:r>
            <a:rPr lang="en-GB">
              <a:latin typeface="Calibri Light" panose="020F0302020204030204"/>
            </a:rPr>
            <a:t> with your peers</a:t>
          </a:r>
          <a:r>
            <a:rPr lang="en-GB"/>
            <a:t>. You have </a:t>
          </a:r>
          <a:r>
            <a:rPr lang="en-GB" b="1" i="1"/>
            <a:t>5 minutes</a:t>
          </a:r>
          <a:r>
            <a:rPr lang="en-GB" b="0" i="0"/>
            <a:t> to complete this task</a:t>
          </a:r>
          <a:r>
            <a:rPr lang="en-GB"/>
            <a:t>.</a:t>
          </a:r>
          <a:endParaRPr lang="en-US"/>
        </a:p>
      </dgm:t>
    </dgm:pt>
    <dgm:pt modelId="{2E38D8A4-A120-4FD5-888A-1A914127F714}" type="parTrans" cxnId="{9A9874BB-D3C0-4908-9838-1B039B77D27F}">
      <dgm:prSet/>
      <dgm:spPr/>
      <dgm:t>
        <a:bodyPr/>
        <a:lstStyle/>
        <a:p>
          <a:endParaRPr lang="en-US"/>
        </a:p>
      </dgm:t>
    </dgm:pt>
    <dgm:pt modelId="{050B5691-37CC-44A5-BC72-FAB4BB699D15}" type="sibTrans" cxnId="{9A9874BB-D3C0-4908-9838-1B039B77D27F}">
      <dgm:prSet/>
      <dgm:spPr/>
      <dgm:t>
        <a:bodyPr/>
        <a:lstStyle/>
        <a:p>
          <a:endParaRPr lang="en-US"/>
        </a:p>
      </dgm:t>
    </dgm:pt>
    <dgm:pt modelId="{4DDB4FFD-FBA0-4881-9038-E0BFD2E90966}" type="pres">
      <dgm:prSet presAssocID="{8AAE4275-C547-4614-B01D-E7135053C5A6}" presName="root" presStyleCnt="0">
        <dgm:presLayoutVars>
          <dgm:dir/>
          <dgm:resizeHandles val="exact"/>
        </dgm:presLayoutVars>
      </dgm:prSet>
      <dgm:spPr/>
    </dgm:pt>
    <dgm:pt modelId="{205DC242-2227-4236-B100-E0001CA7D73A}" type="pres">
      <dgm:prSet presAssocID="{8AAE4275-C547-4614-B01D-E7135053C5A6}" presName="container" presStyleCnt="0">
        <dgm:presLayoutVars>
          <dgm:dir/>
          <dgm:resizeHandles val="exact"/>
        </dgm:presLayoutVars>
      </dgm:prSet>
      <dgm:spPr/>
    </dgm:pt>
    <dgm:pt modelId="{3E373269-D5BB-4753-A43A-193EF89A4635}" type="pres">
      <dgm:prSet presAssocID="{D8D58F03-E481-418B-9917-C07F89882509}" presName="compNode" presStyleCnt="0"/>
      <dgm:spPr/>
    </dgm:pt>
    <dgm:pt modelId="{8650B912-E1A4-4AD9-8287-8E51F4AB7A5D}" type="pres">
      <dgm:prSet presAssocID="{D8D58F03-E481-418B-9917-C07F89882509}" presName="iconBgRect" presStyleLbl="bgShp" presStyleIdx="0" presStyleCnt="2"/>
      <dgm:spPr/>
    </dgm:pt>
    <dgm:pt modelId="{59B7B3A1-8BC6-4C1D-980C-165509760C0C}" type="pres">
      <dgm:prSet presAssocID="{D8D58F03-E481-418B-9917-C07F898825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Zoom In"/>
        </a:ext>
      </dgm:extLst>
    </dgm:pt>
    <dgm:pt modelId="{C241BBB6-73DC-47F6-B755-0DD0DCFE8143}" type="pres">
      <dgm:prSet presAssocID="{D8D58F03-E481-418B-9917-C07F89882509}" presName="spaceRect" presStyleCnt="0"/>
      <dgm:spPr/>
    </dgm:pt>
    <dgm:pt modelId="{4084279C-A74C-4DCF-956F-1BC5772C779D}" type="pres">
      <dgm:prSet presAssocID="{D8D58F03-E481-418B-9917-C07F89882509}" presName="textRect" presStyleLbl="revTx" presStyleIdx="0" presStyleCnt="2">
        <dgm:presLayoutVars>
          <dgm:chMax val="1"/>
          <dgm:chPref val="1"/>
        </dgm:presLayoutVars>
      </dgm:prSet>
      <dgm:spPr/>
    </dgm:pt>
    <dgm:pt modelId="{ED14C1E2-ABA9-4D06-9AE4-AB9B88E3562C}" type="pres">
      <dgm:prSet presAssocID="{FD745481-7124-40E5-8290-04D1B185FC5A}" presName="sibTrans" presStyleLbl="sibTrans2D1" presStyleIdx="0" presStyleCnt="0"/>
      <dgm:spPr/>
    </dgm:pt>
    <dgm:pt modelId="{E651E203-38CA-4B74-BB46-AB8C1BF08C9A}" type="pres">
      <dgm:prSet presAssocID="{CDA288BE-1F57-49C2-96CD-E407BA635030}" presName="compNode" presStyleCnt="0"/>
      <dgm:spPr/>
    </dgm:pt>
    <dgm:pt modelId="{C469EEDD-958E-4D30-83FE-0EE964CADC45}" type="pres">
      <dgm:prSet presAssocID="{CDA288BE-1F57-49C2-96CD-E407BA635030}" presName="iconBgRect" presStyleLbl="bgShp" presStyleIdx="1" presStyleCnt="2"/>
      <dgm:spPr/>
    </dgm:pt>
    <dgm:pt modelId="{51A872B3-61A9-48C7-B640-23455F06D385}" type="pres">
      <dgm:prSet presAssocID="{CDA288BE-1F57-49C2-96CD-E407BA6350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C9163BFB-AF76-4EA1-9FEC-6FA2353C650D}" type="pres">
      <dgm:prSet presAssocID="{CDA288BE-1F57-49C2-96CD-E407BA635030}" presName="spaceRect" presStyleCnt="0"/>
      <dgm:spPr/>
    </dgm:pt>
    <dgm:pt modelId="{95B6FFD5-ECCF-4245-BEB0-A25C7AB70FDE}" type="pres">
      <dgm:prSet presAssocID="{CDA288BE-1F57-49C2-96CD-E407BA635030}" presName="textRect" presStyleLbl="revTx" presStyleIdx="1" presStyleCnt="2">
        <dgm:presLayoutVars>
          <dgm:chMax val="1"/>
          <dgm:chPref val="1"/>
        </dgm:presLayoutVars>
      </dgm:prSet>
      <dgm:spPr/>
    </dgm:pt>
  </dgm:ptLst>
  <dgm:cxnLst>
    <dgm:cxn modelId="{E1BCC20F-DAD6-4BC9-B334-80F8EE5624E9}" type="presOf" srcId="{CDA288BE-1F57-49C2-96CD-E407BA635030}" destId="{95B6FFD5-ECCF-4245-BEB0-A25C7AB70FDE}" srcOrd="0" destOrd="0" presId="urn:microsoft.com/office/officeart/2018/2/layout/IconCircleList"/>
    <dgm:cxn modelId="{7E28E76B-096B-4DEC-857A-3A588D00CD69}" type="presOf" srcId="{FD745481-7124-40E5-8290-04D1B185FC5A}" destId="{ED14C1E2-ABA9-4D06-9AE4-AB9B88E3562C}" srcOrd="0" destOrd="0" presId="urn:microsoft.com/office/officeart/2018/2/layout/IconCircleList"/>
    <dgm:cxn modelId="{63B33655-2A50-44B9-9FBA-CA98CB1E5F49}" srcId="{8AAE4275-C547-4614-B01D-E7135053C5A6}" destId="{D8D58F03-E481-418B-9917-C07F89882509}" srcOrd="0" destOrd="0" parTransId="{3416DEDE-8487-45CA-8776-6286DE8382F9}" sibTransId="{FD745481-7124-40E5-8290-04D1B185FC5A}"/>
    <dgm:cxn modelId="{40A4B788-826E-4B08-B75B-8A1BFE78EE21}" type="presOf" srcId="{8AAE4275-C547-4614-B01D-E7135053C5A6}" destId="{4DDB4FFD-FBA0-4881-9038-E0BFD2E90966}" srcOrd="0" destOrd="0" presId="urn:microsoft.com/office/officeart/2018/2/layout/IconCircleList"/>
    <dgm:cxn modelId="{9A9874BB-D3C0-4908-9838-1B039B77D27F}" srcId="{8AAE4275-C547-4614-B01D-E7135053C5A6}" destId="{CDA288BE-1F57-49C2-96CD-E407BA635030}" srcOrd="1" destOrd="0" parTransId="{2E38D8A4-A120-4FD5-888A-1A914127F714}" sibTransId="{050B5691-37CC-44A5-BC72-FAB4BB699D15}"/>
    <dgm:cxn modelId="{E138D7EF-DB0E-48C6-959B-51642812704D}" type="presOf" srcId="{D8D58F03-E481-418B-9917-C07F89882509}" destId="{4084279C-A74C-4DCF-956F-1BC5772C779D}" srcOrd="0" destOrd="0" presId="urn:microsoft.com/office/officeart/2018/2/layout/IconCircleList"/>
    <dgm:cxn modelId="{BEF682FC-AF86-481E-97AA-32171916FD5B}" type="presParOf" srcId="{4DDB4FFD-FBA0-4881-9038-E0BFD2E90966}" destId="{205DC242-2227-4236-B100-E0001CA7D73A}" srcOrd="0" destOrd="0" presId="urn:microsoft.com/office/officeart/2018/2/layout/IconCircleList"/>
    <dgm:cxn modelId="{27F053C9-09DF-46AC-AD6A-455A4BC1B384}" type="presParOf" srcId="{205DC242-2227-4236-B100-E0001CA7D73A}" destId="{3E373269-D5BB-4753-A43A-193EF89A4635}" srcOrd="0" destOrd="0" presId="urn:microsoft.com/office/officeart/2018/2/layout/IconCircleList"/>
    <dgm:cxn modelId="{B1A858F6-60B5-4CF5-920C-C611C76245FB}" type="presParOf" srcId="{3E373269-D5BB-4753-A43A-193EF89A4635}" destId="{8650B912-E1A4-4AD9-8287-8E51F4AB7A5D}" srcOrd="0" destOrd="0" presId="urn:microsoft.com/office/officeart/2018/2/layout/IconCircleList"/>
    <dgm:cxn modelId="{44CBA568-0FA3-4EF3-A715-8B4FFC2E4895}" type="presParOf" srcId="{3E373269-D5BB-4753-A43A-193EF89A4635}" destId="{59B7B3A1-8BC6-4C1D-980C-165509760C0C}" srcOrd="1" destOrd="0" presId="urn:microsoft.com/office/officeart/2018/2/layout/IconCircleList"/>
    <dgm:cxn modelId="{0163A2E8-6507-4082-8505-F5011E439164}" type="presParOf" srcId="{3E373269-D5BB-4753-A43A-193EF89A4635}" destId="{C241BBB6-73DC-47F6-B755-0DD0DCFE8143}" srcOrd="2" destOrd="0" presId="urn:microsoft.com/office/officeart/2018/2/layout/IconCircleList"/>
    <dgm:cxn modelId="{27108D83-064A-419F-AB42-ECC43C1E8A18}" type="presParOf" srcId="{3E373269-D5BB-4753-A43A-193EF89A4635}" destId="{4084279C-A74C-4DCF-956F-1BC5772C779D}" srcOrd="3" destOrd="0" presId="urn:microsoft.com/office/officeart/2018/2/layout/IconCircleList"/>
    <dgm:cxn modelId="{8E54F08B-C980-4C3B-BB7B-88303971C2F8}" type="presParOf" srcId="{205DC242-2227-4236-B100-E0001CA7D73A}" destId="{ED14C1E2-ABA9-4D06-9AE4-AB9B88E3562C}" srcOrd="1" destOrd="0" presId="urn:microsoft.com/office/officeart/2018/2/layout/IconCircleList"/>
    <dgm:cxn modelId="{BB02537D-6669-42BF-9254-746624F72A35}" type="presParOf" srcId="{205DC242-2227-4236-B100-E0001CA7D73A}" destId="{E651E203-38CA-4B74-BB46-AB8C1BF08C9A}" srcOrd="2" destOrd="0" presId="urn:microsoft.com/office/officeart/2018/2/layout/IconCircleList"/>
    <dgm:cxn modelId="{DCB766D0-633B-40CF-BDDC-44963B50D1CB}" type="presParOf" srcId="{E651E203-38CA-4B74-BB46-AB8C1BF08C9A}" destId="{C469EEDD-958E-4D30-83FE-0EE964CADC45}" srcOrd="0" destOrd="0" presId="urn:microsoft.com/office/officeart/2018/2/layout/IconCircleList"/>
    <dgm:cxn modelId="{8423637D-E57A-406C-AB90-FA9E06DAF2B9}" type="presParOf" srcId="{E651E203-38CA-4B74-BB46-AB8C1BF08C9A}" destId="{51A872B3-61A9-48C7-B640-23455F06D385}" srcOrd="1" destOrd="0" presId="urn:microsoft.com/office/officeart/2018/2/layout/IconCircleList"/>
    <dgm:cxn modelId="{CFA3FB40-2393-4C40-AF62-1E26E639E24F}" type="presParOf" srcId="{E651E203-38CA-4B74-BB46-AB8C1BF08C9A}" destId="{C9163BFB-AF76-4EA1-9FEC-6FA2353C650D}" srcOrd="2" destOrd="0" presId="urn:microsoft.com/office/officeart/2018/2/layout/IconCircleList"/>
    <dgm:cxn modelId="{98C198FD-3AEC-46B2-909A-6121BB93D329}" type="presParOf" srcId="{E651E203-38CA-4B74-BB46-AB8C1BF08C9A}" destId="{95B6FFD5-ECCF-4245-BEB0-A25C7AB70FD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04CDA-461B-4154-A4CE-AE1F4C4B7D5E}"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83462533-F07A-48EC-B561-0992C1A09914}">
      <dgm:prSet/>
      <dgm:spPr/>
      <dgm:t>
        <a:bodyPr/>
        <a:lstStyle/>
        <a:p>
          <a:pPr>
            <a:lnSpc>
              <a:spcPct val="100000"/>
            </a:lnSpc>
          </a:pPr>
          <a:r>
            <a:rPr lang="en-US"/>
            <a:t>Present your lists.</a:t>
          </a:r>
        </a:p>
      </dgm:t>
    </dgm:pt>
    <dgm:pt modelId="{81E58E33-6B33-4923-B884-1F16AC7A8404}" type="parTrans" cxnId="{0E674255-A9D0-449B-8492-C49FF55771A6}">
      <dgm:prSet/>
      <dgm:spPr/>
      <dgm:t>
        <a:bodyPr/>
        <a:lstStyle/>
        <a:p>
          <a:endParaRPr lang="en-US"/>
        </a:p>
      </dgm:t>
    </dgm:pt>
    <dgm:pt modelId="{EDC29B02-DA24-43FB-B9B8-5E1BCFF1A1C0}" type="sibTrans" cxnId="{0E674255-A9D0-449B-8492-C49FF55771A6}">
      <dgm:prSet/>
      <dgm:spPr/>
      <dgm:t>
        <a:bodyPr/>
        <a:lstStyle/>
        <a:p>
          <a:pPr>
            <a:lnSpc>
              <a:spcPct val="100000"/>
            </a:lnSpc>
          </a:pPr>
          <a:endParaRPr lang="en-US"/>
        </a:p>
      </dgm:t>
    </dgm:pt>
    <dgm:pt modelId="{A5466B7C-C2E0-41F8-8945-38DFD61EE8D7}">
      <dgm:prSet/>
      <dgm:spPr/>
      <dgm:t>
        <a:bodyPr/>
        <a:lstStyle/>
        <a:p>
          <a:pPr>
            <a:lnSpc>
              <a:spcPct val="100000"/>
            </a:lnSpc>
          </a:pPr>
          <a:r>
            <a:rPr lang="en-US"/>
            <a:t>Which group has the longest list?</a:t>
          </a:r>
        </a:p>
      </dgm:t>
    </dgm:pt>
    <dgm:pt modelId="{8B933326-7A66-4B99-B987-8A0B3BF026B7}" type="parTrans" cxnId="{4F4CB27E-2879-44DC-A37E-D16471FB7A4B}">
      <dgm:prSet/>
      <dgm:spPr/>
      <dgm:t>
        <a:bodyPr/>
        <a:lstStyle/>
        <a:p>
          <a:endParaRPr lang="en-US"/>
        </a:p>
      </dgm:t>
    </dgm:pt>
    <dgm:pt modelId="{B2E3EC64-A44A-4098-A5CB-6AA38C903692}" type="sibTrans" cxnId="{4F4CB27E-2879-44DC-A37E-D16471FB7A4B}">
      <dgm:prSet/>
      <dgm:spPr/>
      <dgm:t>
        <a:bodyPr/>
        <a:lstStyle/>
        <a:p>
          <a:endParaRPr lang="en-US"/>
        </a:p>
      </dgm:t>
    </dgm:pt>
    <dgm:pt modelId="{02C97936-A74D-4E9A-824C-2B7F48A837B4}" type="pres">
      <dgm:prSet presAssocID="{F0104CDA-461B-4154-A4CE-AE1F4C4B7D5E}" presName="root" presStyleCnt="0">
        <dgm:presLayoutVars>
          <dgm:dir/>
          <dgm:resizeHandles val="exact"/>
        </dgm:presLayoutVars>
      </dgm:prSet>
      <dgm:spPr/>
    </dgm:pt>
    <dgm:pt modelId="{A0612465-5C8D-480E-B862-B1222B90DCF5}" type="pres">
      <dgm:prSet presAssocID="{F0104CDA-461B-4154-A4CE-AE1F4C4B7D5E}" presName="container" presStyleCnt="0">
        <dgm:presLayoutVars>
          <dgm:dir/>
          <dgm:resizeHandles val="exact"/>
        </dgm:presLayoutVars>
      </dgm:prSet>
      <dgm:spPr/>
    </dgm:pt>
    <dgm:pt modelId="{53E7F066-9494-440A-9C20-EA973B8DE15F}" type="pres">
      <dgm:prSet presAssocID="{83462533-F07A-48EC-B561-0992C1A09914}" presName="compNode" presStyleCnt="0"/>
      <dgm:spPr/>
    </dgm:pt>
    <dgm:pt modelId="{217AF591-31F0-4F07-A50D-78C5BC798DC0}" type="pres">
      <dgm:prSet presAssocID="{83462533-F07A-48EC-B561-0992C1A09914}" presName="iconBgRect" presStyleLbl="bgShp" presStyleIdx="0" presStyleCnt="2"/>
      <dgm:spPr/>
    </dgm:pt>
    <dgm:pt modelId="{4595D607-530F-4159-A374-F7E2BCAD7E18}" type="pres">
      <dgm:prSet presAssocID="{83462533-F07A-48EC-B561-0992C1A099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st"/>
        </a:ext>
      </dgm:extLst>
    </dgm:pt>
    <dgm:pt modelId="{1E9F9629-140E-448E-9001-2AC160ED2A10}" type="pres">
      <dgm:prSet presAssocID="{83462533-F07A-48EC-B561-0992C1A09914}" presName="spaceRect" presStyleCnt="0"/>
      <dgm:spPr/>
    </dgm:pt>
    <dgm:pt modelId="{36673393-9501-47D5-B94E-DB6F43FB7DD3}" type="pres">
      <dgm:prSet presAssocID="{83462533-F07A-48EC-B561-0992C1A09914}" presName="textRect" presStyleLbl="revTx" presStyleIdx="0" presStyleCnt="2">
        <dgm:presLayoutVars>
          <dgm:chMax val="1"/>
          <dgm:chPref val="1"/>
        </dgm:presLayoutVars>
      </dgm:prSet>
      <dgm:spPr/>
    </dgm:pt>
    <dgm:pt modelId="{027F85B9-ACD0-4319-A61A-6BB79E4A71B4}" type="pres">
      <dgm:prSet presAssocID="{EDC29B02-DA24-43FB-B9B8-5E1BCFF1A1C0}" presName="sibTrans" presStyleLbl="sibTrans2D1" presStyleIdx="0" presStyleCnt="0"/>
      <dgm:spPr/>
    </dgm:pt>
    <dgm:pt modelId="{23490E41-2E8C-4F68-A144-23E64CE42A57}" type="pres">
      <dgm:prSet presAssocID="{A5466B7C-C2E0-41F8-8945-38DFD61EE8D7}" presName="compNode" presStyleCnt="0"/>
      <dgm:spPr/>
    </dgm:pt>
    <dgm:pt modelId="{3A4C2758-256D-4C80-9388-982D15444765}" type="pres">
      <dgm:prSet presAssocID="{A5466B7C-C2E0-41F8-8945-38DFD61EE8D7}" presName="iconBgRect" presStyleLbl="bgShp" presStyleIdx="1" presStyleCnt="2"/>
      <dgm:spPr/>
    </dgm:pt>
    <dgm:pt modelId="{D2B4F030-0B43-419A-A840-E8519A447CC5}" type="pres">
      <dgm:prSet presAssocID="{A5466B7C-C2E0-41F8-8945-38DFD61EE8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rcular Flowchart"/>
        </a:ext>
      </dgm:extLst>
    </dgm:pt>
    <dgm:pt modelId="{1E585508-8028-4557-961B-43B5CAB383BA}" type="pres">
      <dgm:prSet presAssocID="{A5466B7C-C2E0-41F8-8945-38DFD61EE8D7}" presName="spaceRect" presStyleCnt="0"/>
      <dgm:spPr/>
    </dgm:pt>
    <dgm:pt modelId="{18241A49-3D47-4EC0-8CBD-E0640B936FEE}" type="pres">
      <dgm:prSet presAssocID="{A5466B7C-C2E0-41F8-8945-38DFD61EE8D7}" presName="textRect" presStyleLbl="revTx" presStyleIdx="1" presStyleCnt="2">
        <dgm:presLayoutVars>
          <dgm:chMax val="1"/>
          <dgm:chPref val="1"/>
        </dgm:presLayoutVars>
      </dgm:prSet>
      <dgm:spPr/>
    </dgm:pt>
  </dgm:ptLst>
  <dgm:cxnLst>
    <dgm:cxn modelId="{4633EE20-3D1E-42A0-BAEC-1C8F2EC22F75}" type="presOf" srcId="{83462533-F07A-48EC-B561-0992C1A09914}" destId="{36673393-9501-47D5-B94E-DB6F43FB7DD3}" srcOrd="0" destOrd="0" presId="urn:microsoft.com/office/officeart/2018/2/layout/IconCircleList"/>
    <dgm:cxn modelId="{19078521-B5AD-4D27-898D-E6740F690209}" type="presOf" srcId="{F0104CDA-461B-4154-A4CE-AE1F4C4B7D5E}" destId="{02C97936-A74D-4E9A-824C-2B7F48A837B4}" srcOrd="0" destOrd="0" presId="urn:microsoft.com/office/officeart/2018/2/layout/IconCircleList"/>
    <dgm:cxn modelId="{D4F9D65D-8283-4EFA-8191-D776B8E0568D}" type="presOf" srcId="{A5466B7C-C2E0-41F8-8945-38DFD61EE8D7}" destId="{18241A49-3D47-4EC0-8CBD-E0640B936FEE}" srcOrd="0" destOrd="0" presId="urn:microsoft.com/office/officeart/2018/2/layout/IconCircleList"/>
    <dgm:cxn modelId="{0E674255-A9D0-449B-8492-C49FF55771A6}" srcId="{F0104CDA-461B-4154-A4CE-AE1F4C4B7D5E}" destId="{83462533-F07A-48EC-B561-0992C1A09914}" srcOrd="0" destOrd="0" parTransId="{81E58E33-6B33-4923-B884-1F16AC7A8404}" sibTransId="{EDC29B02-DA24-43FB-B9B8-5E1BCFF1A1C0}"/>
    <dgm:cxn modelId="{2E587B7C-054A-445C-ABFB-24DDA306B56A}" type="presOf" srcId="{EDC29B02-DA24-43FB-B9B8-5E1BCFF1A1C0}" destId="{027F85B9-ACD0-4319-A61A-6BB79E4A71B4}" srcOrd="0" destOrd="0" presId="urn:microsoft.com/office/officeart/2018/2/layout/IconCircleList"/>
    <dgm:cxn modelId="{4F4CB27E-2879-44DC-A37E-D16471FB7A4B}" srcId="{F0104CDA-461B-4154-A4CE-AE1F4C4B7D5E}" destId="{A5466B7C-C2E0-41F8-8945-38DFD61EE8D7}" srcOrd="1" destOrd="0" parTransId="{8B933326-7A66-4B99-B987-8A0B3BF026B7}" sibTransId="{B2E3EC64-A44A-4098-A5CB-6AA38C903692}"/>
    <dgm:cxn modelId="{FFADB25F-CB16-4367-9A0E-81F312E9E66B}" type="presParOf" srcId="{02C97936-A74D-4E9A-824C-2B7F48A837B4}" destId="{A0612465-5C8D-480E-B862-B1222B90DCF5}" srcOrd="0" destOrd="0" presId="urn:microsoft.com/office/officeart/2018/2/layout/IconCircleList"/>
    <dgm:cxn modelId="{2AFE52CB-DF2E-4566-B74C-553097699BCD}" type="presParOf" srcId="{A0612465-5C8D-480E-B862-B1222B90DCF5}" destId="{53E7F066-9494-440A-9C20-EA973B8DE15F}" srcOrd="0" destOrd="0" presId="urn:microsoft.com/office/officeart/2018/2/layout/IconCircleList"/>
    <dgm:cxn modelId="{F7ED73A4-3586-47AD-BAC7-5FF526C4B925}" type="presParOf" srcId="{53E7F066-9494-440A-9C20-EA973B8DE15F}" destId="{217AF591-31F0-4F07-A50D-78C5BC798DC0}" srcOrd="0" destOrd="0" presId="urn:microsoft.com/office/officeart/2018/2/layout/IconCircleList"/>
    <dgm:cxn modelId="{678F9460-A158-4122-B942-662A4017066C}" type="presParOf" srcId="{53E7F066-9494-440A-9C20-EA973B8DE15F}" destId="{4595D607-530F-4159-A374-F7E2BCAD7E18}" srcOrd="1" destOrd="0" presId="urn:microsoft.com/office/officeart/2018/2/layout/IconCircleList"/>
    <dgm:cxn modelId="{CAA8FD11-2084-428C-AD3A-EB0C477C09BC}" type="presParOf" srcId="{53E7F066-9494-440A-9C20-EA973B8DE15F}" destId="{1E9F9629-140E-448E-9001-2AC160ED2A10}" srcOrd="2" destOrd="0" presId="urn:microsoft.com/office/officeart/2018/2/layout/IconCircleList"/>
    <dgm:cxn modelId="{AE05740B-94AC-4AA0-8DAC-60867B019959}" type="presParOf" srcId="{53E7F066-9494-440A-9C20-EA973B8DE15F}" destId="{36673393-9501-47D5-B94E-DB6F43FB7DD3}" srcOrd="3" destOrd="0" presId="urn:microsoft.com/office/officeart/2018/2/layout/IconCircleList"/>
    <dgm:cxn modelId="{554E64A8-57CE-42F5-9537-C94E012B1FDF}" type="presParOf" srcId="{A0612465-5C8D-480E-B862-B1222B90DCF5}" destId="{027F85B9-ACD0-4319-A61A-6BB79E4A71B4}" srcOrd="1" destOrd="0" presId="urn:microsoft.com/office/officeart/2018/2/layout/IconCircleList"/>
    <dgm:cxn modelId="{9FA51920-E971-4642-B244-4A87E6492098}" type="presParOf" srcId="{A0612465-5C8D-480E-B862-B1222B90DCF5}" destId="{23490E41-2E8C-4F68-A144-23E64CE42A57}" srcOrd="2" destOrd="0" presId="urn:microsoft.com/office/officeart/2018/2/layout/IconCircleList"/>
    <dgm:cxn modelId="{3CD0155D-2683-431A-AA61-01BD0B934E0B}" type="presParOf" srcId="{23490E41-2E8C-4F68-A144-23E64CE42A57}" destId="{3A4C2758-256D-4C80-9388-982D15444765}" srcOrd="0" destOrd="0" presId="urn:microsoft.com/office/officeart/2018/2/layout/IconCircleList"/>
    <dgm:cxn modelId="{1FA42DEF-3BA4-4F3D-A2BF-2ED9CAF07E33}" type="presParOf" srcId="{23490E41-2E8C-4F68-A144-23E64CE42A57}" destId="{D2B4F030-0B43-419A-A840-E8519A447CC5}" srcOrd="1" destOrd="0" presId="urn:microsoft.com/office/officeart/2018/2/layout/IconCircleList"/>
    <dgm:cxn modelId="{872F96E8-4A37-4A7A-BB89-A33C761F633C}" type="presParOf" srcId="{23490E41-2E8C-4F68-A144-23E64CE42A57}" destId="{1E585508-8028-4557-961B-43B5CAB383BA}" srcOrd="2" destOrd="0" presId="urn:microsoft.com/office/officeart/2018/2/layout/IconCircleList"/>
    <dgm:cxn modelId="{B27A839C-163C-4B21-9E0C-488281599960}" type="presParOf" srcId="{23490E41-2E8C-4F68-A144-23E64CE42A57}" destId="{18241A49-3D47-4EC0-8CBD-E0640B936FE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0B912-E1A4-4AD9-8287-8E51F4AB7A5D}">
      <dsp:nvSpPr>
        <dsp:cNvPr id="0" name=""/>
        <dsp:cNvSpPr/>
      </dsp:nvSpPr>
      <dsp:spPr>
        <a:xfrm>
          <a:off x="124587" y="1577259"/>
          <a:ext cx="1541873" cy="1541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7B3A1-8BC6-4C1D-980C-165509760C0C}">
      <dsp:nvSpPr>
        <dsp:cNvPr id="0" name=""/>
        <dsp:cNvSpPr/>
      </dsp:nvSpPr>
      <dsp:spPr>
        <a:xfrm>
          <a:off x="448381" y="1901053"/>
          <a:ext cx="894286" cy="894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4279C-A74C-4DCF-956F-1BC5772C779D}">
      <dsp:nvSpPr>
        <dsp:cNvPr id="0" name=""/>
        <dsp:cNvSpPr/>
      </dsp:nvSpPr>
      <dsp:spPr>
        <a:xfrm>
          <a:off x="1996862" y="1577259"/>
          <a:ext cx="3634415" cy="154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In this next activity we`ll search for things we have in common.  </a:t>
          </a:r>
        </a:p>
      </dsp:txBody>
      <dsp:txXfrm>
        <a:off x="1996862" y="1577259"/>
        <a:ext cx="3634415" cy="1541873"/>
      </dsp:txXfrm>
    </dsp:sp>
    <dsp:sp modelId="{C469EEDD-958E-4D30-83FE-0EE964CADC45}">
      <dsp:nvSpPr>
        <dsp:cNvPr id="0" name=""/>
        <dsp:cNvSpPr/>
      </dsp:nvSpPr>
      <dsp:spPr>
        <a:xfrm>
          <a:off x="6264546" y="1577259"/>
          <a:ext cx="1541873" cy="15418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872B3-61A9-48C7-B640-23455F06D385}">
      <dsp:nvSpPr>
        <dsp:cNvPr id="0" name=""/>
        <dsp:cNvSpPr/>
      </dsp:nvSpPr>
      <dsp:spPr>
        <a:xfrm>
          <a:off x="6588339" y="1901053"/>
          <a:ext cx="894286" cy="894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6FFD5-ECCF-4245-BEB0-A25C7AB70FDE}">
      <dsp:nvSpPr>
        <dsp:cNvPr id="0" name=""/>
        <dsp:cNvSpPr/>
      </dsp:nvSpPr>
      <dsp:spPr>
        <a:xfrm>
          <a:off x="8136821" y="1577259"/>
          <a:ext cx="3634415" cy="154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rtl="0">
            <a:lnSpc>
              <a:spcPct val="100000"/>
            </a:lnSpc>
            <a:spcBef>
              <a:spcPct val="0"/>
            </a:spcBef>
            <a:spcAft>
              <a:spcPct val="35000"/>
            </a:spcAft>
            <a:buNone/>
          </a:pPr>
          <a:r>
            <a:rPr lang="en-US" sz="1900" kern="1200"/>
            <a:t>In breakout rooms, try to find out as many</a:t>
          </a:r>
          <a:r>
            <a:rPr lang="en-GB" sz="1900" kern="1200"/>
            <a:t> things as possible you have in common</a:t>
          </a:r>
          <a:r>
            <a:rPr lang="en-GB" sz="1900" kern="1200">
              <a:latin typeface="Calibri Light" panose="020F0302020204030204"/>
            </a:rPr>
            <a:t> with your peers</a:t>
          </a:r>
          <a:r>
            <a:rPr lang="en-GB" sz="1900" kern="1200"/>
            <a:t>. You have </a:t>
          </a:r>
          <a:r>
            <a:rPr lang="en-GB" sz="1900" b="1" i="1" kern="1200"/>
            <a:t>5 minutes</a:t>
          </a:r>
          <a:r>
            <a:rPr lang="en-GB" sz="1900" b="0" i="0" kern="1200"/>
            <a:t> to complete this task</a:t>
          </a:r>
          <a:r>
            <a:rPr lang="en-GB" sz="1900" kern="1200"/>
            <a:t>.</a:t>
          </a:r>
          <a:endParaRPr lang="en-US" sz="1900" kern="1200"/>
        </a:p>
      </dsp:txBody>
      <dsp:txXfrm>
        <a:off x="8136821" y="1577259"/>
        <a:ext cx="3634415" cy="154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AF591-31F0-4F07-A50D-78C5BC798DC0}">
      <dsp:nvSpPr>
        <dsp:cNvPr id="0" name=""/>
        <dsp:cNvSpPr/>
      </dsp:nvSpPr>
      <dsp:spPr>
        <a:xfrm>
          <a:off x="18624" y="1442095"/>
          <a:ext cx="1467146" cy="1467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5D607-530F-4159-A374-F7E2BCAD7E18}">
      <dsp:nvSpPr>
        <dsp:cNvPr id="0" name=""/>
        <dsp:cNvSpPr/>
      </dsp:nvSpPr>
      <dsp:spPr>
        <a:xfrm>
          <a:off x="326725" y="1750196"/>
          <a:ext cx="850945" cy="850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73393-9501-47D5-B94E-DB6F43FB7DD3}">
      <dsp:nvSpPr>
        <dsp:cNvPr id="0" name=""/>
        <dsp:cNvSpPr/>
      </dsp:nvSpPr>
      <dsp:spPr>
        <a:xfrm>
          <a:off x="1800160" y="1442095"/>
          <a:ext cx="3458274" cy="14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Present your lists.</a:t>
          </a:r>
        </a:p>
      </dsp:txBody>
      <dsp:txXfrm>
        <a:off x="1800160" y="1442095"/>
        <a:ext cx="3458274" cy="1467146"/>
      </dsp:txXfrm>
    </dsp:sp>
    <dsp:sp modelId="{3A4C2758-256D-4C80-9388-982D15444765}">
      <dsp:nvSpPr>
        <dsp:cNvPr id="0" name=""/>
        <dsp:cNvSpPr/>
      </dsp:nvSpPr>
      <dsp:spPr>
        <a:xfrm>
          <a:off x="5861013" y="1442095"/>
          <a:ext cx="1467146" cy="1467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4F030-0B43-419A-A840-E8519A447CC5}">
      <dsp:nvSpPr>
        <dsp:cNvPr id="0" name=""/>
        <dsp:cNvSpPr/>
      </dsp:nvSpPr>
      <dsp:spPr>
        <a:xfrm>
          <a:off x="6169113" y="1750196"/>
          <a:ext cx="850945" cy="8509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41A49-3D47-4EC0-8CBD-E0640B936FEE}">
      <dsp:nvSpPr>
        <dsp:cNvPr id="0" name=""/>
        <dsp:cNvSpPr/>
      </dsp:nvSpPr>
      <dsp:spPr>
        <a:xfrm>
          <a:off x="7642548" y="1442095"/>
          <a:ext cx="3458274" cy="14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Which group has the longest list?</a:t>
          </a:r>
        </a:p>
      </dsp:txBody>
      <dsp:txXfrm>
        <a:off x="7642548" y="1442095"/>
        <a:ext cx="3458274" cy="14671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660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860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369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7943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15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785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5152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321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45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949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0771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93E9">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452923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playmeo.com/activities/ice-breakers-get-to-know-you-games/id-numbers/" TargetMode="External"/><Relationship Id="rId2" Type="http://schemas.openxmlformats.org/officeDocument/2006/relationships/hyperlink" Target="https://www.youtube.com/watch?v=Y5Roy_LcKB" TargetMode="External"/><Relationship Id="rId1" Type="http://schemas.openxmlformats.org/officeDocument/2006/relationships/slideLayout" Target="../slideLayouts/slideLayout2.xml"/><Relationship Id="rId6" Type="http://schemas.openxmlformats.org/officeDocument/2006/relationships/hyperlink" Target="https://www.youtube.com/watch?v=o74h-JqCbqU" TargetMode="External"/><Relationship Id="rId5" Type="http://schemas.openxmlformats.org/officeDocument/2006/relationships/hyperlink" Target="https://www.freshtracks.co.uk/blog/free-team-building-activity-common-ground/" TargetMode="External"/><Relationship Id="rId4" Type="http://schemas.openxmlformats.org/officeDocument/2006/relationships/hyperlink" Target="https://museumhack.com/list-icebreakers-questions/#wouldyourath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orditout.com/word-cloud/254787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imageslive.co.uk/free_stock_image/letters-and-numbers-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imageslive.co.uk/free_stock_image/letters-and-numbers-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metric shapes on a wooden background">
            <a:extLst>
              <a:ext uri="{FF2B5EF4-FFF2-40B4-BE49-F238E27FC236}">
                <a16:creationId xmlns:a16="http://schemas.microsoft.com/office/drawing/2014/main" id="{26E4062B-63F4-4B97-9889-460C3CDFE67B}"/>
              </a:ext>
            </a:extLst>
          </p:cNvPr>
          <p:cNvPicPr>
            <a:picLocks noChangeAspect="1"/>
          </p:cNvPicPr>
          <p:nvPr/>
        </p:nvPicPr>
        <p:blipFill rotWithShape="1">
          <a:blip r:embed="rId2"/>
          <a:srcRect t="2692" b="13039"/>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2" name="Title 1"/>
          <p:cNvSpPr>
            <a:spLocks noGrp="1"/>
          </p:cNvSpPr>
          <p:nvPr>
            <p:ph type="ctrTitle"/>
          </p:nvPr>
        </p:nvSpPr>
        <p:spPr>
          <a:xfrm>
            <a:off x="140003" y="3519977"/>
            <a:ext cx="5822829" cy="1365850"/>
          </a:xfrm>
        </p:spPr>
        <p:txBody>
          <a:bodyPr>
            <a:normAutofit/>
          </a:bodyPr>
          <a:lstStyle/>
          <a:p>
            <a:pPr algn="l"/>
            <a:r>
              <a:rPr lang="en-US" sz="4400" b="1">
                <a:cs typeface="Calibri Light"/>
              </a:rPr>
              <a:t>Workshop: Integration games and activities</a:t>
            </a:r>
          </a:p>
        </p:txBody>
      </p:sp>
      <p:sp>
        <p:nvSpPr>
          <p:cNvPr id="3" name="Subtitle 2"/>
          <p:cNvSpPr>
            <a:spLocks noGrp="1"/>
          </p:cNvSpPr>
          <p:nvPr>
            <p:ph type="subTitle" idx="1"/>
          </p:nvPr>
        </p:nvSpPr>
        <p:spPr>
          <a:xfrm>
            <a:off x="527013" y="5153693"/>
            <a:ext cx="4572000" cy="618227"/>
          </a:xfrm>
        </p:spPr>
        <p:txBody>
          <a:bodyPr vert="horz" lIns="91440" tIns="45720" rIns="91440" bIns="45720" rtlCol="0" anchor="b">
            <a:normAutofit/>
          </a:bodyPr>
          <a:lstStyle/>
          <a:p>
            <a:pPr algn="l"/>
            <a:r>
              <a:rPr lang="en-US" b="1">
                <a:cs typeface="Calibri"/>
              </a:rPr>
              <a:t>Facilitator: Anca </a:t>
            </a:r>
            <a:r>
              <a:rPr lang="en-US" b="1" err="1">
                <a:cs typeface="Calibri"/>
              </a:rPr>
              <a:t>Purcari</a:t>
            </a:r>
            <a:endParaRPr lang="en-US" b="1">
              <a:cs typeface="Calibri"/>
            </a:endParaRPr>
          </a:p>
        </p:txBody>
      </p:sp>
      <p:pic>
        <p:nvPicPr>
          <p:cNvPr id="5" name="Picture 5">
            <a:extLst>
              <a:ext uri="{FF2B5EF4-FFF2-40B4-BE49-F238E27FC236}">
                <a16:creationId xmlns:a16="http://schemas.microsoft.com/office/drawing/2014/main" id="{0965A874-A3EB-4564-A29D-F2216A833C0F}"/>
              </a:ext>
            </a:extLst>
          </p:cNvPr>
          <p:cNvPicPr>
            <a:picLocks noChangeAspect="1"/>
          </p:cNvPicPr>
          <p:nvPr/>
        </p:nvPicPr>
        <p:blipFill>
          <a:blip r:embed="rId3"/>
          <a:stretch>
            <a:fillRect/>
          </a:stretch>
        </p:blipFill>
        <p:spPr>
          <a:xfrm>
            <a:off x="2498" y="1214139"/>
            <a:ext cx="1369102" cy="607229"/>
          </a:xfrm>
          <a:prstGeom prst="rect">
            <a:avLst/>
          </a:prstGeom>
        </p:spPr>
      </p:pic>
      <p:pic>
        <p:nvPicPr>
          <p:cNvPr id="6" name="Picture 6" descr="Diagram&#10;&#10;Description automatically generated">
            <a:extLst>
              <a:ext uri="{FF2B5EF4-FFF2-40B4-BE49-F238E27FC236}">
                <a16:creationId xmlns:a16="http://schemas.microsoft.com/office/drawing/2014/main" id="{DB7CCD7A-7056-4441-A96C-150586083302}"/>
              </a:ext>
            </a:extLst>
          </p:cNvPr>
          <p:cNvPicPr>
            <a:picLocks noChangeAspect="1"/>
          </p:cNvPicPr>
          <p:nvPr/>
        </p:nvPicPr>
        <p:blipFill>
          <a:blip r:embed="rId4"/>
          <a:stretch>
            <a:fillRect/>
          </a:stretch>
        </p:blipFill>
        <p:spPr>
          <a:xfrm>
            <a:off x="3263952" y="1098342"/>
            <a:ext cx="892228" cy="1026202"/>
          </a:xfrm>
          <a:prstGeom prst="rect">
            <a:avLst/>
          </a:prstGeom>
        </p:spPr>
      </p:pic>
      <p:sp>
        <p:nvSpPr>
          <p:cNvPr id="7" name="Rectangle 6">
            <a:extLst>
              <a:ext uri="{FF2B5EF4-FFF2-40B4-BE49-F238E27FC236}">
                <a16:creationId xmlns:a16="http://schemas.microsoft.com/office/drawing/2014/main" id="{DC070964-6191-429B-8CD0-5F9F3900CAD4}"/>
              </a:ext>
            </a:extLst>
          </p:cNvPr>
          <p:cNvSpPr/>
          <p:nvPr/>
        </p:nvSpPr>
        <p:spPr>
          <a:xfrm>
            <a:off x="374056" y="2053278"/>
            <a:ext cx="3686478" cy="38375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Bef>
                <a:spcPts val="2400"/>
              </a:spcBef>
            </a:pPr>
            <a:r>
              <a:rPr lang="en-GB" sz="1000" b="1" kern="0">
                <a:solidFill>
                  <a:srgbClr val="365F91"/>
                </a:solidFill>
                <a:latin typeface="Cambria"/>
                <a:ea typeface="Times New Roman" panose="02020603050405020304" pitchFamily="18" charset="0"/>
                <a:cs typeface="Times New Roman"/>
              </a:rPr>
              <a:t> </a:t>
            </a:r>
            <a:r>
              <a:rPr lang="en-GB" b="1" kern="0">
                <a:solidFill>
                  <a:srgbClr val="365F91"/>
                </a:solidFill>
                <a:latin typeface="Cambria"/>
                <a:ea typeface="Times New Roman" panose="02020603050405020304" pitchFamily="18" charset="0"/>
                <a:cs typeface="Times New Roman"/>
              </a:rPr>
              <a:t>DESTINATION: HAPPINESS!</a:t>
            </a:r>
            <a:endParaRPr lang="en-US" b="1" kern="0">
              <a:solidFill>
                <a:srgbClr val="365F91"/>
              </a:solidFill>
              <a:effectLst/>
              <a:latin typeface="Cambria"/>
              <a:ea typeface="Times New Roman" panose="02020603050405020304" pitchFamily="18" charset="0"/>
              <a:cs typeface="Times New Roman"/>
            </a:endParaRPr>
          </a:p>
        </p:txBody>
      </p:sp>
      <p:pic>
        <p:nvPicPr>
          <p:cNvPr id="8" name="Picture 7" descr="A picture containing text&#10;&#10;Description automatically generated">
            <a:extLst>
              <a:ext uri="{FF2B5EF4-FFF2-40B4-BE49-F238E27FC236}">
                <a16:creationId xmlns:a16="http://schemas.microsoft.com/office/drawing/2014/main" id="{34549CE1-8D4E-4B01-98CD-76D7A03DD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233" y="2441085"/>
            <a:ext cx="932713" cy="932713"/>
          </a:xfrm>
          <a:prstGeom prst="rect">
            <a:avLst/>
          </a:prstGeom>
        </p:spPr>
      </p:pic>
    </p:spTree>
    <p:extLst>
      <p:ext uri="{BB962C8B-B14F-4D97-AF65-F5344CB8AC3E}">
        <p14:creationId xmlns:p14="http://schemas.microsoft.com/office/powerpoint/2010/main" val="40568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976641" y="1279912"/>
            <a:ext cx="6141954" cy="1476137"/>
          </a:xfrm>
        </p:spPr>
        <p:txBody>
          <a:bodyPr vert="horz" lIns="91440" tIns="45720" rIns="91440" bIns="45720" rtlCol="0" anchor="t">
            <a:normAutofit/>
          </a:bodyPr>
          <a:lstStyle/>
          <a:p>
            <a:pPr marL="0" indent="0" algn="just">
              <a:buNone/>
            </a:pPr>
            <a:r>
              <a:rPr lang="en-US" b="1">
                <a:ea typeface="+mn-lt"/>
                <a:cs typeface="+mn-lt"/>
              </a:rPr>
              <a:t>Would you rather travel back in time to meet your ancestors or to the future to meet your descendants? </a:t>
            </a:r>
            <a:endParaRPr lang="en-US">
              <a:cs typeface="Calibri" panose="020F0502020204030204"/>
            </a:endParaRPr>
          </a:p>
          <a:p>
            <a:pPr marL="0" indent="0">
              <a:lnSpc>
                <a:spcPct val="150000"/>
              </a:lnSpc>
              <a:buNone/>
            </a:pPr>
            <a:endParaRPr lang="en-US" b="1">
              <a:solidFill>
                <a:schemeClr val="tx1">
                  <a:alpha val="80000"/>
                </a:schemeClr>
              </a:solidFill>
              <a:cs typeface="Calibri" panose="020F0502020204030204"/>
            </a:endParaRPr>
          </a:p>
          <a:p>
            <a:pPr marL="0" indent="0">
              <a:lnSpc>
                <a:spcPct val="150000"/>
              </a:lnSpc>
              <a:buNone/>
            </a:pPr>
            <a:endParaRPr lang="en-US" b="1">
              <a:solidFill>
                <a:srgbClr val="000000">
                  <a:alpha val="80000"/>
                </a:srgb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sp>
        <p:nvSpPr>
          <p:cNvPr id="9" name="TextBox 8">
            <a:extLst>
              <a:ext uri="{FF2B5EF4-FFF2-40B4-BE49-F238E27FC236}">
                <a16:creationId xmlns:a16="http://schemas.microsoft.com/office/drawing/2014/main" id="{DF4D5125-DE7C-4E7B-BD43-4F11376DBA4F}"/>
              </a:ext>
            </a:extLst>
          </p:cNvPr>
          <p:cNvSpPr txBox="1"/>
          <p:nvPr/>
        </p:nvSpPr>
        <p:spPr>
          <a:xfrm>
            <a:off x="483079" y="554966"/>
            <a:ext cx="1779917" cy="46166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ANCESTORS</a:t>
            </a:r>
            <a:endParaRPr lang="en-US" sz="2400" b="1">
              <a:solidFill>
                <a:schemeClr val="bg1"/>
              </a:solidFill>
              <a:cs typeface="Calibri"/>
            </a:endParaRPr>
          </a:p>
        </p:txBody>
      </p:sp>
      <p:pic>
        <p:nvPicPr>
          <p:cNvPr id="10" name="Picture 10" descr="Graphical user interface, application&#10;&#10;Description automatically generated">
            <a:extLst>
              <a:ext uri="{FF2B5EF4-FFF2-40B4-BE49-F238E27FC236}">
                <a16:creationId xmlns:a16="http://schemas.microsoft.com/office/drawing/2014/main" id="{B91FE858-91D8-4022-BD96-4ADF028B8751}"/>
              </a:ext>
            </a:extLst>
          </p:cNvPr>
          <p:cNvPicPr>
            <a:picLocks noChangeAspect="1"/>
          </p:cNvPicPr>
          <p:nvPr/>
        </p:nvPicPr>
        <p:blipFill>
          <a:blip r:embed="rId4"/>
          <a:stretch>
            <a:fillRect/>
          </a:stretch>
        </p:blipFill>
        <p:spPr>
          <a:xfrm>
            <a:off x="483079" y="2100532"/>
            <a:ext cx="2743200" cy="2743200"/>
          </a:xfrm>
          <a:prstGeom prst="rect">
            <a:avLst/>
          </a:prstGeom>
        </p:spPr>
      </p:pic>
      <p:sp>
        <p:nvSpPr>
          <p:cNvPr id="20" name="TextBox 19">
            <a:extLst>
              <a:ext uri="{FF2B5EF4-FFF2-40B4-BE49-F238E27FC236}">
                <a16:creationId xmlns:a16="http://schemas.microsoft.com/office/drawing/2014/main" id="{D8F3B118-EB3D-4C9E-81A6-A1C4A0BA337D}"/>
              </a:ext>
            </a:extLst>
          </p:cNvPr>
          <p:cNvSpPr txBox="1"/>
          <p:nvPr/>
        </p:nvSpPr>
        <p:spPr>
          <a:xfrm>
            <a:off x="483078" y="5313871"/>
            <a:ext cx="2139350" cy="46166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DESCENDANTS</a:t>
            </a:r>
            <a:endParaRPr lang="en-US" sz="2400" b="1">
              <a:solidFill>
                <a:schemeClr val="bg1"/>
              </a:solidFill>
              <a:cs typeface="Calibri"/>
            </a:endParaRPr>
          </a:p>
        </p:txBody>
      </p:sp>
    </p:spTree>
    <p:extLst>
      <p:ext uri="{BB962C8B-B14F-4D97-AF65-F5344CB8AC3E}">
        <p14:creationId xmlns:p14="http://schemas.microsoft.com/office/powerpoint/2010/main" val="326017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904755" y="1725611"/>
            <a:ext cx="6213840" cy="1030438"/>
          </a:xfrm>
        </p:spPr>
        <p:txBody>
          <a:bodyPr vert="horz" lIns="91440" tIns="45720" rIns="91440" bIns="45720" rtlCol="0" anchor="t">
            <a:normAutofit/>
          </a:bodyPr>
          <a:lstStyle/>
          <a:p>
            <a:pPr marL="0" indent="0">
              <a:buNone/>
            </a:pPr>
            <a:r>
              <a:rPr lang="en-US" b="1">
                <a:ea typeface="+mn-lt"/>
                <a:cs typeface="+mn-lt"/>
              </a:rPr>
              <a:t>Would you rather lose all of your money or all of your photos? </a:t>
            </a:r>
            <a:endParaRPr lang="en-US" b="1">
              <a:cs typeface="Calibri" panose="020F0502020204030204"/>
            </a:endParaRPr>
          </a:p>
          <a:p>
            <a:pPr marL="0" indent="0">
              <a:lnSpc>
                <a:spcPct val="150000"/>
              </a:lnSpc>
              <a:buNone/>
            </a:pPr>
            <a:endParaRPr lang="en-US"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2" name="Picture 8" descr="A picture containing toy, doll&#10;&#10;Description automatically generated">
            <a:extLst>
              <a:ext uri="{FF2B5EF4-FFF2-40B4-BE49-F238E27FC236}">
                <a16:creationId xmlns:a16="http://schemas.microsoft.com/office/drawing/2014/main" id="{6AD7E71C-D0BD-4536-AEDD-6FB5D7EDA030}"/>
              </a:ext>
            </a:extLst>
          </p:cNvPr>
          <p:cNvPicPr>
            <a:picLocks noChangeAspect="1"/>
          </p:cNvPicPr>
          <p:nvPr/>
        </p:nvPicPr>
        <p:blipFill>
          <a:blip r:embed="rId4"/>
          <a:stretch>
            <a:fillRect/>
          </a:stretch>
        </p:blipFill>
        <p:spPr>
          <a:xfrm>
            <a:off x="166777" y="171732"/>
            <a:ext cx="2153729" cy="1827518"/>
          </a:xfrm>
          <a:prstGeom prst="rect">
            <a:avLst/>
          </a:prstGeom>
        </p:spPr>
      </p:pic>
      <p:pic>
        <p:nvPicPr>
          <p:cNvPr id="9" name="Picture 9">
            <a:extLst>
              <a:ext uri="{FF2B5EF4-FFF2-40B4-BE49-F238E27FC236}">
                <a16:creationId xmlns:a16="http://schemas.microsoft.com/office/drawing/2014/main" id="{E726CDD8-21D1-4674-812A-372879F04679}"/>
              </a:ext>
            </a:extLst>
          </p:cNvPr>
          <p:cNvPicPr>
            <a:picLocks noChangeAspect="1"/>
          </p:cNvPicPr>
          <p:nvPr/>
        </p:nvPicPr>
        <p:blipFill>
          <a:blip r:embed="rId5"/>
          <a:stretch>
            <a:fillRect/>
          </a:stretch>
        </p:blipFill>
        <p:spPr>
          <a:xfrm>
            <a:off x="353683" y="4233026"/>
            <a:ext cx="3102633" cy="1842514"/>
          </a:xfrm>
          <a:prstGeom prst="rect">
            <a:avLst/>
          </a:prstGeom>
        </p:spPr>
      </p:pic>
    </p:spTree>
    <p:extLst>
      <p:ext uri="{BB962C8B-B14F-4D97-AF65-F5344CB8AC3E}">
        <p14:creationId xmlns:p14="http://schemas.microsoft.com/office/powerpoint/2010/main" val="262133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6091661" y="1725611"/>
            <a:ext cx="6213840" cy="1030438"/>
          </a:xfrm>
        </p:spPr>
        <p:txBody>
          <a:bodyPr vert="horz" lIns="91440" tIns="45720" rIns="91440" bIns="45720" rtlCol="0" anchor="t">
            <a:normAutofit/>
          </a:bodyPr>
          <a:lstStyle/>
          <a:p>
            <a:pPr marL="0" indent="0">
              <a:buNone/>
            </a:pPr>
            <a:r>
              <a:rPr lang="en-US" b="1">
                <a:ea typeface="+mn-lt"/>
                <a:cs typeface="+mn-lt"/>
              </a:rPr>
              <a:t>Would you rather have invisibility or flight? </a:t>
            </a:r>
            <a:endParaRPr lang="en-US">
              <a:cs typeface="Calibri" panose="020F0502020204030204"/>
            </a:endParaRPr>
          </a:p>
          <a:p>
            <a:pPr marL="0" indent="0">
              <a:buNone/>
            </a:pPr>
            <a:endParaRPr lang="en-US"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7" name="Picture 9" descr="Diagram&#10;&#10;Description automatically generated">
            <a:extLst>
              <a:ext uri="{FF2B5EF4-FFF2-40B4-BE49-F238E27FC236}">
                <a16:creationId xmlns:a16="http://schemas.microsoft.com/office/drawing/2014/main" id="{FB82DA8A-A028-4592-AC5F-791698274F95}"/>
              </a:ext>
            </a:extLst>
          </p:cNvPr>
          <p:cNvPicPr>
            <a:picLocks noChangeAspect="1"/>
          </p:cNvPicPr>
          <p:nvPr/>
        </p:nvPicPr>
        <p:blipFill>
          <a:blip r:embed="rId4"/>
          <a:stretch>
            <a:fillRect/>
          </a:stretch>
        </p:blipFill>
        <p:spPr>
          <a:xfrm>
            <a:off x="109268" y="2243960"/>
            <a:ext cx="3720859" cy="2111286"/>
          </a:xfrm>
          <a:prstGeom prst="rect">
            <a:avLst/>
          </a:prstGeom>
        </p:spPr>
      </p:pic>
      <p:sp>
        <p:nvSpPr>
          <p:cNvPr id="10" name="TextBox 9">
            <a:extLst>
              <a:ext uri="{FF2B5EF4-FFF2-40B4-BE49-F238E27FC236}">
                <a16:creationId xmlns:a16="http://schemas.microsoft.com/office/drawing/2014/main" id="{6FF0FB57-5602-422D-86CA-6AD46EF52F43}"/>
              </a:ext>
            </a:extLst>
          </p:cNvPr>
          <p:cNvSpPr txBox="1"/>
          <p:nvPr/>
        </p:nvSpPr>
        <p:spPr>
          <a:xfrm>
            <a:off x="439947" y="684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1" name="TextBox 10">
            <a:extLst>
              <a:ext uri="{FF2B5EF4-FFF2-40B4-BE49-F238E27FC236}">
                <a16:creationId xmlns:a16="http://schemas.microsoft.com/office/drawing/2014/main" id="{A1405807-3641-4EC4-BA63-FC5353A0E701}"/>
              </a:ext>
            </a:extLst>
          </p:cNvPr>
          <p:cNvSpPr txBox="1"/>
          <p:nvPr/>
        </p:nvSpPr>
        <p:spPr>
          <a:xfrm>
            <a:off x="439947" y="626853"/>
            <a:ext cx="1779917" cy="46166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INVISIBILITY</a:t>
            </a:r>
            <a:endParaRPr lang="en-US" sz="2400" b="1">
              <a:solidFill>
                <a:schemeClr val="bg1"/>
              </a:solidFill>
              <a:cs typeface="Calibri"/>
            </a:endParaRPr>
          </a:p>
        </p:txBody>
      </p:sp>
      <p:sp>
        <p:nvSpPr>
          <p:cNvPr id="12" name="TextBox 11">
            <a:extLst>
              <a:ext uri="{FF2B5EF4-FFF2-40B4-BE49-F238E27FC236}">
                <a16:creationId xmlns:a16="http://schemas.microsoft.com/office/drawing/2014/main" id="{82300721-44FD-4D7B-9734-DDD3ABE20EFB}"/>
              </a:ext>
            </a:extLst>
          </p:cNvPr>
          <p:cNvSpPr txBox="1"/>
          <p:nvPr/>
        </p:nvSpPr>
        <p:spPr>
          <a:xfrm>
            <a:off x="621102" y="5308121"/>
            <a:ext cx="1779917" cy="46166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FLIGHT</a:t>
            </a:r>
            <a:endParaRPr lang="en-US" sz="2400" b="1">
              <a:solidFill>
                <a:schemeClr val="bg1"/>
              </a:solidFill>
              <a:cs typeface="Calibri"/>
            </a:endParaRPr>
          </a:p>
        </p:txBody>
      </p:sp>
    </p:spTree>
    <p:extLst>
      <p:ext uri="{BB962C8B-B14F-4D97-AF65-F5344CB8AC3E}">
        <p14:creationId xmlns:p14="http://schemas.microsoft.com/office/powerpoint/2010/main" val="59425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847246" y="1639347"/>
            <a:ext cx="6587651" cy="1044815"/>
          </a:xfrm>
        </p:spPr>
        <p:txBody>
          <a:bodyPr vert="horz" lIns="91440" tIns="45720" rIns="91440" bIns="45720" rtlCol="0" anchor="t">
            <a:noAutofit/>
          </a:bodyPr>
          <a:lstStyle/>
          <a:p>
            <a:pPr marL="0" indent="0">
              <a:buNone/>
            </a:pPr>
            <a:r>
              <a:rPr lang="en-US" b="1">
                <a:ea typeface="+mn-lt"/>
                <a:cs typeface="+mn-lt"/>
              </a:rPr>
              <a:t>Would you rather live where it only snows or where the temperature never falls below 35 degrees? </a:t>
            </a:r>
            <a:endParaRPr lang="en-US" b="1">
              <a:cs typeface="Calibri" panose="020F0502020204030204"/>
            </a:endParaRPr>
          </a:p>
          <a:p>
            <a:pPr marL="0" indent="0">
              <a:lnSpc>
                <a:spcPct val="150000"/>
              </a:lnSpc>
              <a:buNone/>
            </a:pPr>
            <a:endParaRPr lang="en-US"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6" name="Picture 6" descr="A picture containing diagram&#10;&#10;Description automatically generated">
            <a:extLst>
              <a:ext uri="{FF2B5EF4-FFF2-40B4-BE49-F238E27FC236}">
                <a16:creationId xmlns:a16="http://schemas.microsoft.com/office/drawing/2014/main" id="{31DB9790-202C-481E-B435-D2E82B06FD65}"/>
              </a:ext>
            </a:extLst>
          </p:cNvPr>
          <p:cNvPicPr>
            <a:picLocks noChangeAspect="1"/>
          </p:cNvPicPr>
          <p:nvPr/>
        </p:nvPicPr>
        <p:blipFill>
          <a:blip r:embed="rId4"/>
          <a:stretch>
            <a:fillRect/>
          </a:stretch>
        </p:blipFill>
        <p:spPr>
          <a:xfrm>
            <a:off x="253041" y="4130040"/>
            <a:ext cx="2743200" cy="1645920"/>
          </a:xfrm>
          <a:prstGeom prst="rect">
            <a:avLst/>
          </a:prstGeom>
        </p:spPr>
      </p:pic>
      <p:pic>
        <p:nvPicPr>
          <p:cNvPr id="7" name="Picture 9" descr="Background pattern&#10;&#10;Description automatically generated">
            <a:extLst>
              <a:ext uri="{FF2B5EF4-FFF2-40B4-BE49-F238E27FC236}">
                <a16:creationId xmlns:a16="http://schemas.microsoft.com/office/drawing/2014/main" id="{DCE01859-8F2A-4B8D-BCD7-1AC8843286C8}"/>
              </a:ext>
            </a:extLst>
          </p:cNvPr>
          <p:cNvPicPr>
            <a:picLocks noChangeAspect="1"/>
          </p:cNvPicPr>
          <p:nvPr/>
        </p:nvPicPr>
        <p:blipFill>
          <a:blip r:embed="rId5"/>
          <a:stretch>
            <a:fillRect/>
          </a:stretch>
        </p:blipFill>
        <p:spPr>
          <a:xfrm>
            <a:off x="181154" y="327423"/>
            <a:ext cx="2541917" cy="1314853"/>
          </a:xfrm>
          <a:prstGeom prst="rect">
            <a:avLst/>
          </a:prstGeom>
        </p:spPr>
      </p:pic>
    </p:spTree>
    <p:extLst>
      <p:ext uri="{BB962C8B-B14F-4D97-AF65-F5344CB8AC3E}">
        <p14:creationId xmlns:p14="http://schemas.microsoft.com/office/powerpoint/2010/main" val="263275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6005397" y="1639347"/>
            <a:ext cx="6587651" cy="1044815"/>
          </a:xfrm>
        </p:spPr>
        <p:txBody>
          <a:bodyPr vert="horz" lIns="91440" tIns="45720" rIns="91440" bIns="45720" rtlCol="0" anchor="t">
            <a:noAutofit/>
          </a:bodyPr>
          <a:lstStyle/>
          <a:p>
            <a:pPr marL="0" indent="0">
              <a:buNone/>
            </a:pPr>
            <a:r>
              <a:rPr lang="en-US" b="1">
                <a:ea typeface="+mn-lt"/>
                <a:cs typeface="+mn-lt"/>
              </a:rPr>
              <a:t>Would you rather be the funniest or smartest person in the room? </a:t>
            </a:r>
            <a:endParaRPr lang="en-US" b="1">
              <a:cs typeface="Calibri" panose="020F0502020204030204"/>
            </a:endParaRPr>
          </a:p>
          <a:p>
            <a:pPr marL="0" indent="0">
              <a:buNone/>
            </a:pPr>
            <a:endParaRPr lang="en-US" b="1">
              <a:cs typeface="Calibri" panose="020F0502020204030204"/>
            </a:endParaRPr>
          </a:p>
          <a:p>
            <a:pPr marL="0" indent="0">
              <a:lnSpc>
                <a:spcPct val="150000"/>
              </a:lnSpc>
              <a:buNone/>
            </a:pPr>
            <a:endParaRPr lang="en-US"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2" name="Picture 8" descr="Shape, circle&#10;&#10;Description automatically generated">
            <a:extLst>
              <a:ext uri="{FF2B5EF4-FFF2-40B4-BE49-F238E27FC236}">
                <a16:creationId xmlns:a16="http://schemas.microsoft.com/office/drawing/2014/main" id="{C2A66B74-C7D3-4805-AD79-627668801CC5}"/>
              </a:ext>
            </a:extLst>
          </p:cNvPr>
          <p:cNvPicPr>
            <a:picLocks noChangeAspect="1"/>
          </p:cNvPicPr>
          <p:nvPr/>
        </p:nvPicPr>
        <p:blipFill>
          <a:blip r:embed="rId4"/>
          <a:stretch>
            <a:fillRect/>
          </a:stretch>
        </p:blipFill>
        <p:spPr>
          <a:xfrm>
            <a:off x="777546" y="3920615"/>
            <a:ext cx="1464154" cy="1935372"/>
          </a:xfrm>
          <a:prstGeom prst="rect">
            <a:avLst/>
          </a:prstGeom>
        </p:spPr>
      </p:pic>
      <p:pic>
        <p:nvPicPr>
          <p:cNvPr id="9" name="Picture 9" descr="Graphical user interface&#10;&#10;Description automatically generated">
            <a:extLst>
              <a:ext uri="{FF2B5EF4-FFF2-40B4-BE49-F238E27FC236}">
                <a16:creationId xmlns:a16="http://schemas.microsoft.com/office/drawing/2014/main" id="{3ADD3045-2051-4B46-89F7-BECF4A2901F4}"/>
              </a:ext>
            </a:extLst>
          </p:cNvPr>
          <p:cNvPicPr>
            <a:picLocks noChangeAspect="1"/>
          </p:cNvPicPr>
          <p:nvPr/>
        </p:nvPicPr>
        <p:blipFill>
          <a:blip r:embed="rId5"/>
          <a:stretch>
            <a:fillRect/>
          </a:stretch>
        </p:blipFill>
        <p:spPr>
          <a:xfrm>
            <a:off x="253042" y="475545"/>
            <a:ext cx="2081842" cy="1162381"/>
          </a:xfrm>
          <a:prstGeom prst="rect">
            <a:avLst/>
          </a:prstGeom>
        </p:spPr>
      </p:pic>
    </p:spTree>
    <p:extLst>
      <p:ext uri="{BB962C8B-B14F-4D97-AF65-F5344CB8AC3E}">
        <p14:creationId xmlns:p14="http://schemas.microsoft.com/office/powerpoint/2010/main" val="272022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847246" y="1639347"/>
            <a:ext cx="6587651" cy="1044815"/>
          </a:xfrm>
        </p:spPr>
        <p:txBody>
          <a:bodyPr vert="horz" lIns="91440" tIns="45720" rIns="91440" bIns="45720" rtlCol="0" anchor="t">
            <a:noAutofit/>
          </a:bodyPr>
          <a:lstStyle/>
          <a:p>
            <a:pPr marL="0" indent="0">
              <a:buNone/>
            </a:pPr>
            <a:r>
              <a:rPr lang="en-US" b="1">
                <a:ea typeface="+mn-lt"/>
                <a:cs typeface="+mn-lt"/>
              </a:rPr>
              <a:t>Would you rather move to a new city or town every week or never be able to leave the city or town you were born in?</a:t>
            </a:r>
          </a:p>
          <a:p>
            <a:pPr marL="0" indent="0">
              <a:buNone/>
            </a:pPr>
            <a:endParaRPr lang="en-US" b="1">
              <a:cs typeface="Calibri" panose="020F0502020204030204"/>
            </a:endParaRPr>
          </a:p>
          <a:p>
            <a:pPr marL="0" indent="0">
              <a:lnSpc>
                <a:spcPct val="150000"/>
              </a:lnSpc>
              <a:buNone/>
            </a:pPr>
            <a:endParaRPr lang="en-US"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6" name="Picture 6">
            <a:extLst>
              <a:ext uri="{FF2B5EF4-FFF2-40B4-BE49-F238E27FC236}">
                <a16:creationId xmlns:a16="http://schemas.microsoft.com/office/drawing/2014/main" id="{761F3E89-420D-49F4-9F07-6C90EFF0AC8F}"/>
              </a:ext>
            </a:extLst>
          </p:cNvPr>
          <p:cNvPicPr>
            <a:picLocks noChangeAspect="1"/>
          </p:cNvPicPr>
          <p:nvPr/>
        </p:nvPicPr>
        <p:blipFill>
          <a:blip r:embed="rId4"/>
          <a:stretch>
            <a:fillRect/>
          </a:stretch>
        </p:blipFill>
        <p:spPr>
          <a:xfrm>
            <a:off x="123645" y="364739"/>
            <a:ext cx="2600325" cy="1346073"/>
          </a:xfrm>
          <a:prstGeom prst="rect">
            <a:avLst/>
          </a:prstGeom>
        </p:spPr>
      </p:pic>
      <p:pic>
        <p:nvPicPr>
          <p:cNvPr id="7" name="Picture 9" descr="Diagram&#10;&#10;Description automatically generated">
            <a:extLst>
              <a:ext uri="{FF2B5EF4-FFF2-40B4-BE49-F238E27FC236}">
                <a16:creationId xmlns:a16="http://schemas.microsoft.com/office/drawing/2014/main" id="{36D77E83-71B5-4C1C-8CB1-38C1F3F5135F}"/>
              </a:ext>
            </a:extLst>
          </p:cNvPr>
          <p:cNvPicPr>
            <a:picLocks noChangeAspect="1"/>
          </p:cNvPicPr>
          <p:nvPr/>
        </p:nvPicPr>
        <p:blipFill>
          <a:blip r:embed="rId5"/>
          <a:stretch>
            <a:fillRect/>
          </a:stretch>
        </p:blipFill>
        <p:spPr>
          <a:xfrm>
            <a:off x="368061" y="4301923"/>
            <a:ext cx="2743200" cy="1560945"/>
          </a:xfrm>
          <a:prstGeom prst="rect">
            <a:avLst/>
          </a:prstGeom>
        </p:spPr>
      </p:pic>
    </p:spTree>
    <p:extLst>
      <p:ext uri="{BB962C8B-B14F-4D97-AF65-F5344CB8AC3E}">
        <p14:creationId xmlns:p14="http://schemas.microsoft.com/office/powerpoint/2010/main" val="391588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602831" y="1941271"/>
            <a:ext cx="6587651" cy="1044815"/>
          </a:xfrm>
        </p:spPr>
        <p:txBody>
          <a:bodyPr vert="horz" lIns="91440" tIns="45720" rIns="91440" bIns="45720" rtlCol="0" anchor="t">
            <a:noAutofit/>
          </a:bodyPr>
          <a:lstStyle/>
          <a:p>
            <a:pPr marL="0" indent="0" algn="just">
              <a:buNone/>
            </a:pPr>
            <a:r>
              <a:rPr lang="en-US" sz="3200" b="1">
                <a:ea typeface="+mn-lt"/>
                <a:cs typeface="+mn-lt"/>
              </a:rPr>
              <a:t>Would you rather always speak your mind or never speak again? </a:t>
            </a:r>
            <a:endParaRPr lang="en-US" sz="3200" b="1">
              <a:cs typeface="Calibri" panose="020F0502020204030204"/>
            </a:endParaRPr>
          </a:p>
          <a:p>
            <a:pPr marL="0" indent="0">
              <a:buNone/>
            </a:pPr>
            <a:endParaRPr lang="en-US" sz="3200"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2" name="Picture 8" descr="A picture containing vector graphics&#10;&#10;Description automatically generated">
            <a:extLst>
              <a:ext uri="{FF2B5EF4-FFF2-40B4-BE49-F238E27FC236}">
                <a16:creationId xmlns:a16="http://schemas.microsoft.com/office/drawing/2014/main" id="{B037EC33-936B-4D7D-80B3-3B167F27EB43}"/>
              </a:ext>
            </a:extLst>
          </p:cNvPr>
          <p:cNvPicPr>
            <a:picLocks noChangeAspect="1"/>
          </p:cNvPicPr>
          <p:nvPr/>
        </p:nvPicPr>
        <p:blipFill>
          <a:blip r:embed="rId4"/>
          <a:stretch>
            <a:fillRect/>
          </a:stretch>
        </p:blipFill>
        <p:spPr>
          <a:xfrm>
            <a:off x="442912" y="287008"/>
            <a:ext cx="1802742" cy="1755117"/>
          </a:xfrm>
          <a:prstGeom prst="rect">
            <a:avLst/>
          </a:prstGeom>
        </p:spPr>
      </p:pic>
      <p:pic>
        <p:nvPicPr>
          <p:cNvPr id="9" name="Picture 9">
            <a:extLst>
              <a:ext uri="{FF2B5EF4-FFF2-40B4-BE49-F238E27FC236}">
                <a16:creationId xmlns:a16="http://schemas.microsoft.com/office/drawing/2014/main" id="{E1AAB984-64FA-49D4-8E94-B43A5E8DBE60}"/>
              </a:ext>
            </a:extLst>
          </p:cNvPr>
          <p:cNvPicPr>
            <a:picLocks noChangeAspect="1"/>
          </p:cNvPicPr>
          <p:nvPr/>
        </p:nvPicPr>
        <p:blipFill>
          <a:blip r:embed="rId5"/>
          <a:stretch>
            <a:fillRect/>
          </a:stretch>
        </p:blipFill>
        <p:spPr>
          <a:xfrm>
            <a:off x="473105" y="4095840"/>
            <a:ext cx="2619375" cy="1743075"/>
          </a:xfrm>
          <a:prstGeom prst="rect">
            <a:avLst/>
          </a:prstGeom>
        </p:spPr>
      </p:pic>
    </p:spTree>
    <p:extLst>
      <p:ext uri="{BB962C8B-B14F-4D97-AF65-F5344CB8AC3E}">
        <p14:creationId xmlns:p14="http://schemas.microsoft.com/office/powerpoint/2010/main" val="203932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602831" y="1941271"/>
            <a:ext cx="6587651" cy="1044815"/>
          </a:xfrm>
        </p:spPr>
        <p:txBody>
          <a:bodyPr vert="horz" lIns="91440" tIns="45720" rIns="91440" bIns="45720" rtlCol="0" anchor="t">
            <a:noAutofit/>
          </a:bodyPr>
          <a:lstStyle/>
          <a:p>
            <a:pPr marL="0" indent="0" algn="just">
              <a:buNone/>
            </a:pPr>
            <a:r>
              <a:rPr lang="en-US" sz="3200" b="1">
                <a:ea typeface="+mn-lt"/>
                <a:cs typeface="+mn-lt"/>
              </a:rPr>
              <a:t>Would you rather be an unhappy millionaire or a happy hobo?</a:t>
            </a:r>
            <a:r>
              <a:rPr lang="en-US" sz="3200">
                <a:ea typeface="+mn-lt"/>
                <a:cs typeface="+mn-lt"/>
              </a:rPr>
              <a:t> </a:t>
            </a:r>
            <a:endParaRPr lang="en-US">
              <a:cs typeface="Calibri" panose="020F0502020204030204"/>
            </a:endParaRPr>
          </a:p>
          <a:p>
            <a:pPr marL="0" indent="0" algn="just">
              <a:buNone/>
            </a:pPr>
            <a:endParaRPr lang="en-US" sz="3200"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6" name="Picture 6" descr="A picture containing clipart&#10;&#10;Description automatically generated">
            <a:extLst>
              <a:ext uri="{FF2B5EF4-FFF2-40B4-BE49-F238E27FC236}">
                <a16:creationId xmlns:a16="http://schemas.microsoft.com/office/drawing/2014/main" id="{0CF7E3B3-E810-4DD1-8C57-2BCD7DC3E7C2}"/>
              </a:ext>
            </a:extLst>
          </p:cNvPr>
          <p:cNvPicPr>
            <a:picLocks noChangeAspect="1"/>
          </p:cNvPicPr>
          <p:nvPr/>
        </p:nvPicPr>
        <p:blipFill>
          <a:blip r:embed="rId4"/>
          <a:stretch>
            <a:fillRect/>
          </a:stretch>
        </p:blipFill>
        <p:spPr>
          <a:xfrm>
            <a:off x="625146" y="4044171"/>
            <a:ext cx="2200275" cy="2076450"/>
          </a:xfrm>
          <a:prstGeom prst="rect">
            <a:avLst/>
          </a:prstGeom>
        </p:spPr>
      </p:pic>
      <p:pic>
        <p:nvPicPr>
          <p:cNvPr id="7" name="Picture 9" descr="A picture containing clipart&#10;&#10;Description automatically generated">
            <a:extLst>
              <a:ext uri="{FF2B5EF4-FFF2-40B4-BE49-F238E27FC236}">
                <a16:creationId xmlns:a16="http://schemas.microsoft.com/office/drawing/2014/main" id="{DCCF8BA5-CB12-4214-8F0B-469362871922}"/>
              </a:ext>
            </a:extLst>
          </p:cNvPr>
          <p:cNvPicPr>
            <a:picLocks noChangeAspect="1"/>
          </p:cNvPicPr>
          <p:nvPr/>
        </p:nvPicPr>
        <p:blipFill>
          <a:blip r:embed="rId5"/>
          <a:stretch>
            <a:fillRect/>
          </a:stretch>
        </p:blipFill>
        <p:spPr>
          <a:xfrm>
            <a:off x="308665" y="172079"/>
            <a:ext cx="1927463" cy="1826823"/>
          </a:xfrm>
          <a:prstGeom prst="rect">
            <a:avLst/>
          </a:prstGeom>
        </p:spPr>
      </p:pic>
    </p:spTree>
    <p:extLst>
      <p:ext uri="{BB962C8B-B14F-4D97-AF65-F5344CB8AC3E}">
        <p14:creationId xmlns:p14="http://schemas.microsoft.com/office/powerpoint/2010/main" val="269115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5602831" y="1855007"/>
            <a:ext cx="6587651" cy="1044815"/>
          </a:xfrm>
        </p:spPr>
        <p:txBody>
          <a:bodyPr vert="horz" lIns="91440" tIns="45720" rIns="91440" bIns="45720" rtlCol="0" anchor="t">
            <a:noAutofit/>
          </a:bodyPr>
          <a:lstStyle/>
          <a:p>
            <a:pPr marL="0" indent="0" algn="just">
              <a:buNone/>
            </a:pPr>
            <a:r>
              <a:rPr lang="en-US" sz="3200" b="1">
                <a:ea typeface="+mn-lt"/>
                <a:cs typeface="+mn-lt"/>
              </a:rPr>
              <a:t>Would you rather be an unhappy genius or a happy sheep</a:t>
            </a:r>
            <a:endParaRPr lang="en-US" b="1"/>
          </a:p>
          <a:p>
            <a:pPr marL="0" indent="0" algn="just">
              <a:buNone/>
            </a:pPr>
            <a:endParaRPr lang="en-US" sz="3200" b="1">
              <a:solidFill>
                <a:schemeClr val="tx1">
                  <a:alpha val="80000"/>
                </a:schemeClr>
              </a:solidFill>
              <a:cs typeface="Calibri" panose="020F0502020204030204"/>
            </a:endParaRPr>
          </a:p>
        </p:txBody>
      </p:sp>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2"/>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3"/>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pic>
        <p:nvPicPr>
          <p:cNvPr id="10" name="Picture 10" descr="Diagram&#10;&#10;Description automatically generated">
            <a:extLst>
              <a:ext uri="{FF2B5EF4-FFF2-40B4-BE49-F238E27FC236}">
                <a16:creationId xmlns:a16="http://schemas.microsoft.com/office/drawing/2014/main" id="{A748CCC8-2F02-4C3F-9E96-9C1E96447537}"/>
              </a:ext>
            </a:extLst>
          </p:cNvPr>
          <p:cNvPicPr>
            <a:picLocks noChangeAspect="1"/>
          </p:cNvPicPr>
          <p:nvPr/>
        </p:nvPicPr>
        <p:blipFill>
          <a:blip r:embed="rId4"/>
          <a:stretch>
            <a:fillRect/>
          </a:stretch>
        </p:blipFill>
        <p:spPr>
          <a:xfrm>
            <a:off x="526212" y="4096649"/>
            <a:ext cx="2168106" cy="2100890"/>
          </a:xfrm>
          <a:prstGeom prst="rect">
            <a:avLst/>
          </a:prstGeom>
        </p:spPr>
      </p:pic>
      <p:pic>
        <p:nvPicPr>
          <p:cNvPr id="11" name="Picture 11" descr="Diagram&#10;&#10;Description automatically generated">
            <a:extLst>
              <a:ext uri="{FF2B5EF4-FFF2-40B4-BE49-F238E27FC236}">
                <a16:creationId xmlns:a16="http://schemas.microsoft.com/office/drawing/2014/main" id="{98B5BCEA-75DF-4CCC-8248-BD624EED9538}"/>
              </a:ext>
            </a:extLst>
          </p:cNvPr>
          <p:cNvPicPr>
            <a:picLocks noChangeAspect="1"/>
          </p:cNvPicPr>
          <p:nvPr/>
        </p:nvPicPr>
        <p:blipFill>
          <a:blip r:embed="rId5"/>
          <a:stretch>
            <a:fillRect/>
          </a:stretch>
        </p:blipFill>
        <p:spPr>
          <a:xfrm>
            <a:off x="382437" y="84099"/>
            <a:ext cx="1880559" cy="2017162"/>
          </a:xfrm>
          <a:prstGeom prst="rect">
            <a:avLst/>
          </a:prstGeom>
        </p:spPr>
      </p:pic>
    </p:spTree>
    <p:extLst>
      <p:ext uri="{BB962C8B-B14F-4D97-AF65-F5344CB8AC3E}">
        <p14:creationId xmlns:p14="http://schemas.microsoft.com/office/powerpoint/2010/main" val="224246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B9B7-7B25-4166-98BA-1D376D673FC6}"/>
              </a:ext>
            </a:extLst>
          </p:cNvPr>
          <p:cNvSpPr>
            <a:spLocks noGrp="1"/>
          </p:cNvSpPr>
          <p:nvPr>
            <p:ph type="title"/>
          </p:nvPr>
        </p:nvSpPr>
        <p:spPr/>
        <p:txBody>
          <a:bodyPr/>
          <a:lstStyle/>
          <a:p>
            <a:r>
              <a:rPr lang="en-US" b="1">
                <a:solidFill>
                  <a:srgbClr val="002060"/>
                </a:solidFill>
                <a:latin typeface="Calibri"/>
                <a:cs typeface="Calibri Light"/>
              </a:rPr>
              <a:t>Sources</a:t>
            </a:r>
            <a:endParaRPr lang="en-US" b="1">
              <a:solidFill>
                <a:srgbClr val="002060"/>
              </a:solidFill>
              <a:latin typeface="Calibri"/>
              <a:cs typeface="Calibri"/>
            </a:endParaRPr>
          </a:p>
        </p:txBody>
      </p:sp>
      <p:sp>
        <p:nvSpPr>
          <p:cNvPr id="3" name="Content Placeholder 2">
            <a:extLst>
              <a:ext uri="{FF2B5EF4-FFF2-40B4-BE49-F238E27FC236}">
                <a16:creationId xmlns:a16="http://schemas.microsoft.com/office/drawing/2014/main" id="{75682AA3-CC55-4075-A943-3AB46696D0D2}"/>
              </a:ext>
            </a:extLst>
          </p:cNvPr>
          <p:cNvSpPr>
            <a:spLocks noGrp="1"/>
          </p:cNvSpPr>
          <p:nvPr>
            <p:ph idx="1"/>
          </p:nvPr>
        </p:nvSpPr>
        <p:spPr/>
        <p:txBody>
          <a:bodyPr vert="horz" lIns="91440" tIns="45720" rIns="91440" bIns="45720" rtlCol="0" anchor="t">
            <a:normAutofit/>
          </a:bodyPr>
          <a:lstStyle/>
          <a:p>
            <a:pPr algn="just"/>
            <a:r>
              <a:rPr lang="ro">
                <a:ea typeface="+mn-lt"/>
                <a:cs typeface="+mn-lt"/>
                <a:hlinkClick r:id="rId2"/>
              </a:rPr>
              <a:t>https://www.youtube.com/watch?v=Y5Roy_LcKB</a:t>
            </a:r>
            <a:r>
              <a:rPr lang="en-US">
                <a:ea typeface="+mn-lt"/>
                <a:cs typeface="+mn-lt"/>
              </a:rPr>
              <a:t> </a:t>
            </a:r>
            <a:endParaRPr lang="en-US">
              <a:cs typeface="Calibri" panose="020F0502020204030204"/>
            </a:endParaRPr>
          </a:p>
          <a:p>
            <a:r>
              <a:rPr lang="ro">
                <a:ea typeface="+mn-lt"/>
                <a:cs typeface="+mn-lt"/>
                <a:hlinkClick r:id="rId3"/>
              </a:rPr>
              <a:t>https://www.playmeo.com/activities/ice-breakers-get-to-know-you-games/id-numbers/</a:t>
            </a:r>
            <a:r>
              <a:rPr lang="en-US">
                <a:ea typeface="+mn-lt"/>
                <a:cs typeface="+mn-lt"/>
              </a:rPr>
              <a:t> </a:t>
            </a:r>
          </a:p>
          <a:p>
            <a:r>
              <a:rPr lang="en-US">
                <a:ea typeface="+mn-lt"/>
                <a:cs typeface="+mn-lt"/>
                <a:hlinkClick r:id="rId4"/>
              </a:rPr>
              <a:t>https://museumhack.com/list-icebreakers-questions/#wouldyourather</a:t>
            </a:r>
            <a:endParaRPr lang="en-US">
              <a:ea typeface="+mn-lt"/>
              <a:cs typeface="+mn-lt"/>
            </a:endParaRPr>
          </a:p>
          <a:p>
            <a:r>
              <a:rPr lang="en-US">
                <a:ea typeface="+mn-lt"/>
                <a:cs typeface="+mn-lt"/>
                <a:hlinkClick r:id="rId5"/>
              </a:rPr>
              <a:t>https://www.freshtracks.co.uk/blog/free-team-building-activity-common-ground/</a:t>
            </a:r>
            <a:endParaRPr lang="en-US">
              <a:ea typeface="+mn-lt"/>
              <a:cs typeface="+mn-lt"/>
            </a:endParaRPr>
          </a:p>
          <a:p>
            <a:r>
              <a:rPr lang="en-US">
                <a:ea typeface="+mn-lt"/>
                <a:cs typeface="+mn-lt"/>
                <a:hlinkClick r:id="rId6"/>
              </a:rPr>
              <a:t>https://www.youtube.com/watch?v=o74h-JqCbqU</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98111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6B0DA69F-7D79-4301-9BB9-14BC8148ADB5}"/>
              </a:ext>
            </a:extLst>
          </p:cNvPr>
          <p:cNvPicPr>
            <a:picLocks noChangeAspect="1"/>
          </p:cNvPicPr>
          <p:nvPr/>
        </p:nvPicPr>
        <p:blipFill rotWithShape="1">
          <a:blip r:embed="rId2"/>
          <a:srcRect l="24992" r="13322" b="-7"/>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 name="Title 1">
            <a:extLst>
              <a:ext uri="{FF2B5EF4-FFF2-40B4-BE49-F238E27FC236}">
                <a16:creationId xmlns:a16="http://schemas.microsoft.com/office/drawing/2014/main" id="{619CCA9E-0D3B-49FC-A41E-1E959C7819FE}"/>
              </a:ext>
            </a:extLst>
          </p:cNvPr>
          <p:cNvSpPr>
            <a:spLocks noGrp="1"/>
          </p:cNvSpPr>
          <p:nvPr>
            <p:ph type="title"/>
          </p:nvPr>
        </p:nvSpPr>
        <p:spPr>
          <a:xfrm>
            <a:off x="5664679" y="445698"/>
            <a:ext cx="5334000" cy="1524000"/>
          </a:xfrm>
        </p:spPr>
        <p:txBody>
          <a:bodyPr>
            <a:normAutofit/>
          </a:bodyPr>
          <a:lstStyle/>
          <a:p>
            <a:r>
              <a:rPr lang="en-US" sz="3200" b="1"/>
              <a:t>1. How are you feeling today?</a:t>
            </a:r>
            <a:endParaRPr lang="en-US" sz="3200" b="1">
              <a:cs typeface="Calibri Light"/>
            </a:endParaRPr>
          </a:p>
        </p:txBody>
      </p:sp>
      <p:sp>
        <p:nvSpPr>
          <p:cNvPr id="3" name="Content Placeholder 2">
            <a:extLst>
              <a:ext uri="{FF2B5EF4-FFF2-40B4-BE49-F238E27FC236}">
                <a16:creationId xmlns:a16="http://schemas.microsoft.com/office/drawing/2014/main" id="{8A6C26F0-CC89-476C-886F-3440390D59A1}"/>
              </a:ext>
            </a:extLst>
          </p:cNvPr>
          <p:cNvSpPr>
            <a:spLocks noGrp="1"/>
          </p:cNvSpPr>
          <p:nvPr>
            <p:ph idx="1"/>
          </p:nvPr>
        </p:nvSpPr>
        <p:spPr>
          <a:xfrm>
            <a:off x="5578416" y="2286000"/>
            <a:ext cx="6484187" cy="3810001"/>
          </a:xfrm>
        </p:spPr>
        <p:txBody>
          <a:bodyPr vert="horz" lIns="91440" tIns="45720" rIns="91440" bIns="45720" rtlCol="0" anchor="t">
            <a:normAutofit/>
          </a:bodyPr>
          <a:lstStyle/>
          <a:p>
            <a:pPr algn="just">
              <a:lnSpc>
                <a:spcPct val="150000"/>
              </a:lnSpc>
              <a:buFont typeface="Wingdings" panose="020B0604020202020204" pitchFamily="34" charset="0"/>
              <a:buChar char="Ø"/>
            </a:pPr>
            <a:r>
              <a:rPr lang="en-US"/>
              <a:t> Join us on </a:t>
            </a:r>
            <a:r>
              <a:rPr lang="en-US" b="1" err="1"/>
              <a:t>Jambord</a:t>
            </a:r>
            <a:r>
              <a:rPr lang="en-US"/>
              <a:t> </a:t>
            </a:r>
            <a:r>
              <a:rPr lang="en-US">
                <a:ea typeface="+mn-lt"/>
                <a:cs typeface="+mn-lt"/>
              </a:rPr>
              <a:t>and write your name next to the picture that </a:t>
            </a:r>
            <a:r>
              <a:rPr lang="en-GB">
                <a:ea typeface="+mn-lt"/>
                <a:cs typeface="+mn-lt"/>
              </a:rPr>
              <a:t>best reflects your current state of mind.</a:t>
            </a:r>
            <a:endParaRPr lang="en-US">
              <a:cs typeface="Calibri" panose="020F0502020204030204"/>
            </a:endParaRPr>
          </a:p>
          <a:p>
            <a:pPr algn="just">
              <a:lnSpc>
                <a:spcPct val="150000"/>
              </a:lnSpc>
              <a:buFont typeface="Wingdings" panose="020B0604020202020204" pitchFamily="34" charset="0"/>
              <a:buChar char="Ø"/>
            </a:pPr>
            <a:r>
              <a:rPr lang="en-GB"/>
              <a:t> Link in the chat box.</a:t>
            </a:r>
            <a:endParaRPr lang="en-GB">
              <a:cs typeface="Calibri"/>
            </a:endParaRPr>
          </a:p>
          <a:p>
            <a:pPr algn="just">
              <a:lnSpc>
                <a:spcPct val="150000"/>
              </a:lnSpc>
              <a:buFont typeface="Wingdings" panose="020B0604020202020204" pitchFamily="34" charset="0"/>
              <a:buChar char="Ø"/>
            </a:pPr>
            <a:r>
              <a:rPr lang="en-GB"/>
              <a:t> Share your option.</a:t>
            </a:r>
            <a:endParaRPr lang="en-GB">
              <a:cs typeface="Calibri"/>
            </a:endParaRPr>
          </a:p>
        </p:txBody>
      </p:sp>
    </p:spTree>
    <p:extLst>
      <p:ext uri="{BB962C8B-B14F-4D97-AF65-F5344CB8AC3E}">
        <p14:creationId xmlns:p14="http://schemas.microsoft.com/office/powerpoint/2010/main" val="205357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CCA9E-0D3B-49FC-A41E-1E959C7819FE}"/>
              </a:ext>
            </a:extLst>
          </p:cNvPr>
          <p:cNvSpPr>
            <a:spLocks noGrp="1"/>
          </p:cNvSpPr>
          <p:nvPr>
            <p:ph type="title"/>
          </p:nvPr>
        </p:nvSpPr>
        <p:spPr>
          <a:xfrm>
            <a:off x="1028140" y="220381"/>
            <a:ext cx="8140715" cy="857929"/>
          </a:xfrm>
        </p:spPr>
        <p:txBody>
          <a:bodyPr anchor="b">
            <a:normAutofit/>
          </a:bodyPr>
          <a:lstStyle/>
          <a:p>
            <a:r>
              <a:rPr lang="en-US" b="1"/>
              <a:t>2. Describe yourself in one word</a:t>
            </a:r>
            <a:endParaRPr lang="en-US" b="1">
              <a:cs typeface="Calibri Light"/>
            </a:endParaRPr>
          </a:p>
        </p:txBody>
      </p:sp>
      <p:sp>
        <p:nvSpPr>
          <p:cNvPr id="29"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A6C26F0-CC89-476C-886F-3440390D59A1}"/>
              </a:ext>
            </a:extLst>
          </p:cNvPr>
          <p:cNvSpPr>
            <a:spLocks noGrp="1"/>
          </p:cNvSpPr>
          <p:nvPr>
            <p:ph idx="1"/>
          </p:nvPr>
        </p:nvSpPr>
        <p:spPr>
          <a:xfrm>
            <a:off x="294897" y="1709716"/>
            <a:ext cx="6471445" cy="3088871"/>
          </a:xfrm>
        </p:spPr>
        <p:txBody>
          <a:bodyPr vert="horz" lIns="91440" tIns="45720" rIns="91440" bIns="45720" rtlCol="0" anchor="t">
            <a:noAutofit/>
          </a:bodyPr>
          <a:lstStyle/>
          <a:p>
            <a:pPr algn="just">
              <a:buFont typeface="Wingdings" panose="020B0604020202020204" pitchFamily="34" charset="0"/>
              <a:buChar char="Ø"/>
            </a:pPr>
            <a:r>
              <a:rPr lang="en-US"/>
              <a:t> </a:t>
            </a:r>
            <a:r>
              <a:rPr lang="en-US">
                <a:ea typeface="+mn-lt"/>
                <a:cs typeface="+mn-lt"/>
              </a:rPr>
              <a:t>E</a:t>
            </a:r>
            <a:r>
              <a:rPr lang="en-GB">
                <a:ea typeface="+mn-lt"/>
                <a:cs typeface="+mn-lt"/>
              </a:rPr>
              <a:t>ach of you is going to say his / her name preceded by an adjective that describes him / her that starts with the first letter of his / her name. </a:t>
            </a:r>
            <a:endParaRPr lang="en-US">
              <a:cs typeface="Calibri"/>
            </a:endParaRPr>
          </a:p>
          <a:p>
            <a:pPr algn="just">
              <a:buFont typeface="Wingdings" panose="020B0604020202020204" pitchFamily="34" charset="0"/>
              <a:buChar char="Ø"/>
            </a:pPr>
            <a:r>
              <a:rPr lang="en-GB">
                <a:ea typeface="+mn-lt"/>
                <a:cs typeface="+mn-lt"/>
              </a:rPr>
              <a:t>We`ll take turns in alphabetical order.</a:t>
            </a:r>
          </a:p>
          <a:p>
            <a:pPr algn="just">
              <a:buFont typeface="Wingdings" panose="020B0604020202020204" pitchFamily="34" charset="0"/>
              <a:buChar char="Ø"/>
            </a:pPr>
            <a:r>
              <a:rPr lang="en-GB">
                <a:ea typeface="+mn-lt"/>
                <a:cs typeface="+mn-lt"/>
              </a:rPr>
              <a:t>For example, I might say </a:t>
            </a:r>
            <a:r>
              <a:rPr lang="en-GB" b="1">
                <a:ea typeface="+mn-lt"/>
                <a:cs typeface="+mn-lt"/>
              </a:rPr>
              <a:t>a</a:t>
            </a:r>
            <a:r>
              <a:rPr lang="en-GB">
                <a:ea typeface="+mn-lt"/>
                <a:cs typeface="+mn-lt"/>
              </a:rPr>
              <a:t>ttentive </a:t>
            </a:r>
            <a:r>
              <a:rPr lang="en-GB" b="1">
                <a:ea typeface="+mn-lt"/>
                <a:cs typeface="+mn-lt"/>
              </a:rPr>
              <a:t>A</a:t>
            </a:r>
            <a:r>
              <a:rPr lang="en-GB">
                <a:ea typeface="+mn-lt"/>
                <a:cs typeface="+mn-lt"/>
              </a:rPr>
              <a:t>nca</a:t>
            </a:r>
          </a:p>
        </p:txBody>
      </p:sp>
      <p:sp>
        <p:nvSpPr>
          <p:cNvPr id="33"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5" descr="Text, whiteboard&#10;&#10;Description automatically generated">
            <a:extLst>
              <a:ext uri="{FF2B5EF4-FFF2-40B4-BE49-F238E27FC236}">
                <a16:creationId xmlns:a16="http://schemas.microsoft.com/office/drawing/2014/main" id="{33542D10-93AA-4574-8DE2-77756467FC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73841" y="2679279"/>
            <a:ext cx="3092893" cy="1889701"/>
          </a:xfrm>
          <a:prstGeom prst="rect">
            <a:avLst/>
          </a:prstGeom>
        </p:spPr>
      </p:pic>
    </p:spTree>
    <p:extLst>
      <p:ext uri="{BB962C8B-B14F-4D97-AF65-F5344CB8AC3E}">
        <p14:creationId xmlns:p14="http://schemas.microsoft.com/office/powerpoint/2010/main" val="181654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indoor, birthday, decorated, chocolate&#10;&#10;Description automatically generated">
            <a:extLst>
              <a:ext uri="{FF2B5EF4-FFF2-40B4-BE49-F238E27FC236}">
                <a16:creationId xmlns:a16="http://schemas.microsoft.com/office/drawing/2014/main" id="{FB14F41E-D878-48EE-980F-AB336DB3D8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567" r="25338" b="-1"/>
          <a:stretch/>
        </p:blipFill>
        <p:spPr>
          <a:xfrm>
            <a:off x="-90085" y="300545"/>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sp>
        <p:nvSpPr>
          <p:cNvPr id="2" name="Title 1">
            <a:extLst>
              <a:ext uri="{FF2B5EF4-FFF2-40B4-BE49-F238E27FC236}">
                <a16:creationId xmlns:a16="http://schemas.microsoft.com/office/drawing/2014/main" id="{1D6830F1-8EB9-4580-9214-CB883D1A61A0}"/>
              </a:ext>
            </a:extLst>
          </p:cNvPr>
          <p:cNvSpPr>
            <a:spLocks noGrp="1"/>
          </p:cNvSpPr>
          <p:nvPr>
            <p:ph type="title"/>
          </p:nvPr>
        </p:nvSpPr>
        <p:spPr>
          <a:xfrm>
            <a:off x="4572000" y="186895"/>
            <a:ext cx="5334000" cy="1524010"/>
          </a:xfrm>
        </p:spPr>
        <p:txBody>
          <a:bodyPr anchor="t">
            <a:normAutofit/>
          </a:bodyPr>
          <a:lstStyle/>
          <a:p>
            <a:r>
              <a:rPr lang="en-US" sz="3200" b="1"/>
              <a:t>3. ID Numbers</a:t>
            </a:r>
            <a:endParaRPr lang="en-US" sz="3200" b="1">
              <a:cs typeface="Calibri Light"/>
            </a:endParaRPr>
          </a:p>
        </p:txBody>
      </p:sp>
      <p:sp>
        <p:nvSpPr>
          <p:cNvPr id="3" name="Content Placeholder 2">
            <a:extLst>
              <a:ext uri="{FF2B5EF4-FFF2-40B4-BE49-F238E27FC236}">
                <a16:creationId xmlns:a16="http://schemas.microsoft.com/office/drawing/2014/main" id="{6E86A281-148D-44E9-8CBE-AA739881116F}"/>
              </a:ext>
            </a:extLst>
          </p:cNvPr>
          <p:cNvSpPr>
            <a:spLocks noGrp="1"/>
          </p:cNvSpPr>
          <p:nvPr>
            <p:ph idx="1"/>
          </p:nvPr>
        </p:nvSpPr>
        <p:spPr>
          <a:xfrm>
            <a:off x="4198190" y="1063924"/>
            <a:ext cx="7993810" cy="4054416"/>
          </a:xfrm>
        </p:spPr>
        <p:txBody>
          <a:bodyPr vert="horz" lIns="91440" tIns="45720" rIns="91440" bIns="45720" rtlCol="0" anchor="t">
            <a:noAutofit/>
          </a:bodyPr>
          <a:lstStyle/>
          <a:p>
            <a:pPr algn="just">
              <a:lnSpc>
                <a:spcPct val="115000"/>
              </a:lnSpc>
            </a:pPr>
            <a:r>
              <a:rPr lang="en-US" sz="2600"/>
              <a:t> Please write your first name, in big letters</a:t>
            </a:r>
            <a:r>
              <a:rPr lang="en-US" sz="2600">
                <a:ea typeface="+mn-lt"/>
                <a:cs typeface="+mn-lt"/>
              </a:rPr>
              <a:t>, in the top half of a piece of paper. There`s no problem if you don`t have a piece of paper, you`ll just put everything in the chat.</a:t>
            </a:r>
            <a:endParaRPr lang="en-US" sz="2600">
              <a:solidFill>
                <a:srgbClr val="FFFFFF">
                  <a:alpha val="70000"/>
                </a:srgbClr>
              </a:solidFill>
              <a:ea typeface="+mn-lt"/>
              <a:cs typeface="+mn-lt"/>
            </a:endParaRPr>
          </a:p>
          <a:p>
            <a:pPr algn="just">
              <a:lnSpc>
                <a:spcPct val="115000"/>
              </a:lnSpc>
            </a:pPr>
            <a:r>
              <a:rPr lang="en-US" sz="2600">
                <a:ea typeface="+mn-lt"/>
                <a:cs typeface="+mn-lt"/>
              </a:rPr>
              <a:t>Then, directly below, write a series of numbers and letters which provide a set of cryptic clues which represent an interesting personal insight, an ‘id number’ so to speak. </a:t>
            </a:r>
            <a:r>
              <a:rPr lang="en-US" sz="2600" b="1" i="1">
                <a:ea typeface="+mn-lt"/>
                <a:cs typeface="+mn-lt"/>
              </a:rPr>
              <a:t>(2 minutes)</a:t>
            </a:r>
            <a:endParaRPr lang="en-US" sz="2600" b="1" i="1">
              <a:solidFill>
                <a:srgbClr val="FFFFFF">
                  <a:alpha val="70000"/>
                </a:srgbClr>
              </a:solidFill>
              <a:cs typeface="Calibri"/>
            </a:endParaRPr>
          </a:p>
          <a:p>
            <a:pPr algn="just">
              <a:lnSpc>
                <a:spcPct val="115000"/>
              </a:lnSpc>
            </a:pPr>
            <a:r>
              <a:rPr lang="en-US" sz="2600">
                <a:ea typeface="+mn-lt"/>
                <a:cs typeface="+mn-lt"/>
              </a:rPr>
              <a:t>For example, I could write the following:</a:t>
            </a:r>
            <a:endParaRPr lang="en-US" sz="2600">
              <a:solidFill>
                <a:srgbClr val="FFFFFF">
                  <a:alpha val="70000"/>
                </a:srgbClr>
              </a:solidFill>
              <a:cs typeface="Calibri"/>
            </a:endParaRPr>
          </a:p>
          <a:p>
            <a:pPr marL="0" indent="0">
              <a:lnSpc>
                <a:spcPct val="115000"/>
              </a:lnSpc>
              <a:buNone/>
            </a:pPr>
            <a:r>
              <a:rPr lang="en-US" sz="2600" b="1">
                <a:ea typeface="+mn-lt"/>
                <a:cs typeface="+mn-lt"/>
              </a:rPr>
              <a:t>          ANCA</a:t>
            </a:r>
            <a:br>
              <a:rPr lang="en-US" sz="2600" b="1">
                <a:ea typeface="+mn-lt"/>
                <a:cs typeface="+mn-lt"/>
              </a:rPr>
            </a:br>
            <a:r>
              <a:rPr lang="en-US" sz="2600" b="1">
                <a:ea typeface="+mn-lt"/>
                <a:cs typeface="+mn-lt"/>
              </a:rPr>
              <a:t>          1988-5Y-1S-1C-7M</a:t>
            </a:r>
            <a:endParaRPr lang="en-US" sz="2600" b="1">
              <a:solidFill>
                <a:srgbClr val="FFFFFF">
                  <a:alpha val="70000"/>
                </a:srgbClr>
              </a:solidFill>
              <a:cs typeface="Calibri"/>
            </a:endParaRPr>
          </a:p>
          <a:p>
            <a:pPr marL="0" indent="0" algn="just">
              <a:lnSpc>
                <a:spcPct val="115000"/>
              </a:lnSpc>
              <a:buNone/>
            </a:pPr>
            <a:endParaRPr lang="en-US" sz="2600">
              <a:solidFill>
                <a:srgbClr val="FFFFFF">
                  <a:alpha val="70000"/>
                </a:srgbClr>
              </a:solidFill>
              <a:cs typeface="Calibri"/>
            </a:endParaRPr>
          </a:p>
          <a:p>
            <a:pPr algn="just">
              <a:lnSpc>
                <a:spcPct val="115000"/>
              </a:lnSpc>
              <a:buFont typeface="Wingdings" panose="020B0604020202020204" pitchFamily="34" charset="0"/>
              <a:buChar char="ü"/>
            </a:pPr>
            <a:endParaRPr lang="en-US" sz="2600">
              <a:solidFill>
                <a:srgbClr val="FFFFFF">
                  <a:alpha val="70000"/>
                </a:srgbClr>
              </a:solidFill>
              <a:cs typeface="Calibri"/>
            </a:endParaRPr>
          </a:p>
        </p:txBody>
      </p:sp>
    </p:spTree>
    <p:extLst>
      <p:ext uri="{BB962C8B-B14F-4D97-AF65-F5344CB8AC3E}">
        <p14:creationId xmlns:p14="http://schemas.microsoft.com/office/powerpoint/2010/main" val="303640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indoor, birthday, decorated, chocolate&#10;&#10;Description automatically generated">
            <a:extLst>
              <a:ext uri="{FF2B5EF4-FFF2-40B4-BE49-F238E27FC236}">
                <a16:creationId xmlns:a16="http://schemas.microsoft.com/office/drawing/2014/main" id="{FB14F41E-D878-48EE-980F-AB336DB3D8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567" r="25338" b="-1"/>
          <a:stretch/>
        </p:blipFill>
        <p:spPr>
          <a:xfrm>
            <a:off x="-90085" y="300545"/>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sp>
        <p:nvSpPr>
          <p:cNvPr id="3" name="Content Placeholder 2">
            <a:extLst>
              <a:ext uri="{FF2B5EF4-FFF2-40B4-BE49-F238E27FC236}">
                <a16:creationId xmlns:a16="http://schemas.microsoft.com/office/drawing/2014/main" id="{6E86A281-148D-44E9-8CBE-AA739881116F}"/>
              </a:ext>
            </a:extLst>
          </p:cNvPr>
          <p:cNvSpPr>
            <a:spLocks noGrp="1"/>
          </p:cNvSpPr>
          <p:nvPr>
            <p:ph idx="1"/>
          </p:nvPr>
        </p:nvSpPr>
        <p:spPr>
          <a:xfrm>
            <a:off x="4356342" y="1825923"/>
            <a:ext cx="7476225" cy="1408983"/>
          </a:xfrm>
        </p:spPr>
        <p:txBody>
          <a:bodyPr vert="horz" lIns="91440" tIns="45720" rIns="91440" bIns="45720" rtlCol="0" anchor="t">
            <a:noAutofit/>
          </a:bodyPr>
          <a:lstStyle/>
          <a:p>
            <a:pPr algn="just">
              <a:lnSpc>
                <a:spcPct val="115000"/>
              </a:lnSpc>
            </a:pPr>
            <a:r>
              <a:rPr lang="en-US" sz="3000"/>
              <a:t>Share your ID Number with us.</a:t>
            </a:r>
            <a:endParaRPr lang="en-US" sz="3000">
              <a:cs typeface="Calibri"/>
            </a:endParaRPr>
          </a:p>
          <a:p>
            <a:pPr marL="0" indent="0" algn="just">
              <a:lnSpc>
                <a:spcPct val="114999"/>
              </a:lnSpc>
              <a:buNone/>
            </a:pPr>
            <a:endParaRPr lang="en-US" sz="3000">
              <a:cs typeface="Calibri"/>
            </a:endParaRPr>
          </a:p>
          <a:p>
            <a:pPr algn="just">
              <a:lnSpc>
                <a:spcPct val="115000"/>
              </a:lnSpc>
            </a:pPr>
            <a:r>
              <a:rPr lang="en-US" sz="3000"/>
              <a:t>Can we guess what the numbers represent?</a:t>
            </a:r>
            <a:endParaRPr lang="en-US" sz="3000">
              <a:cs typeface="Calibri"/>
            </a:endParaRPr>
          </a:p>
          <a:p>
            <a:pPr marL="0" indent="0" algn="just">
              <a:lnSpc>
                <a:spcPct val="115000"/>
              </a:lnSpc>
              <a:buNone/>
            </a:pPr>
            <a:endParaRPr lang="en-US" sz="3000">
              <a:cs typeface="Calibri"/>
            </a:endParaRPr>
          </a:p>
        </p:txBody>
      </p:sp>
      <p:sp>
        <p:nvSpPr>
          <p:cNvPr id="5" name="Title 1">
            <a:extLst>
              <a:ext uri="{FF2B5EF4-FFF2-40B4-BE49-F238E27FC236}">
                <a16:creationId xmlns:a16="http://schemas.microsoft.com/office/drawing/2014/main" id="{1796A6CA-30DF-422B-ADC2-B68BB85A1955}"/>
              </a:ext>
            </a:extLst>
          </p:cNvPr>
          <p:cNvSpPr txBox="1">
            <a:spLocks/>
          </p:cNvSpPr>
          <p:nvPr/>
        </p:nvSpPr>
        <p:spPr>
          <a:xfrm>
            <a:off x="4428226" y="301914"/>
            <a:ext cx="5334000" cy="15240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3. ID Numbers</a:t>
            </a:r>
            <a:endParaRPr lang="en-US" sz="3200" b="1">
              <a:cs typeface="Calibri Light"/>
            </a:endParaRPr>
          </a:p>
        </p:txBody>
      </p:sp>
    </p:spTree>
    <p:extLst>
      <p:ext uri="{BB962C8B-B14F-4D97-AF65-F5344CB8AC3E}">
        <p14:creationId xmlns:p14="http://schemas.microsoft.com/office/powerpoint/2010/main" val="74569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F5A1910-9CFC-439B-8868-C9ECC1F2CF34}"/>
              </a:ext>
            </a:extLst>
          </p:cNvPr>
          <p:cNvGraphicFramePr>
            <a:graphicFrameLocks noGrp="1"/>
          </p:cNvGraphicFramePr>
          <p:nvPr>
            <p:ph idx="1"/>
            <p:extLst>
              <p:ext uri="{D42A27DB-BD31-4B8C-83A1-F6EECF244321}">
                <p14:modId xmlns:p14="http://schemas.microsoft.com/office/powerpoint/2010/main" val="2310274970"/>
              </p:ext>
            </p:extLst>
          </p:nvPr>
        </p:nvGraphicFramePr>
        <p:xfrm>
          <a:off x="148088" y="1811248"/>
          <a:ext cx="11895824" cy="4696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8" descr="A picture containing calendar&#10;&#10;Description automatically generated">
            <a:extLst>
              <a:ext uri="{FF2B5EF4-FFF2-40B4-BE49-F238E27FC236}">
                <a16:creationId xmlns:a16="http://schemas.microsoft.com/office/drawing/2014/main" id="{21585598-F099-46A6-8E9C-3BAFC17F072E}"/>
              </a:ext>
            </a:extLst>
          </p:cNvPr>
          <p:cNvPicPr>
            <a:picLocks noChangeAspect="1"/>
          </p:cNvPicPr>
          <p:nvPr/>
        </p:nvPicPr>
        <p:blipFill>
          <a:blip r:embed="rId7"/>
          <a:stretch>
            <a:fillRect/>
          </a:stretch>
        </p:blipFill>
        <p:spPr>
          <a:xfrm>
            <a:off x="7231926" y="245606"/>
            <a:ext cx="4341733" cy="2341130"/>
          </a:xfrm>
          <a:prstGeom prst="rect">
            <a:avLst/>
          </a:prstGeom>
        </p:spPr>
      </p:pic>
      <p:sp>
        <p:nvSpPr>
          <p:cNvPr id="113" name="Title 1">
            <a:extLst>
              <a:ext uri="{FF2B5EF4-FFF2-40B4-BE49-F238E27FC236}">
                <a16:creationId xmlns:a16="http://schemas.microsoft.com/office/drawing/2014/main" id="{E966A8E9-DD02-4533-B5F9-CBF8E1D4903D}"/>
              </a:ext>
            </a:extLst>
          </p:cNvPr>
          <p:cNvSpPr txBox="1">
            <a:spLocks/>
          </p:cNvSpPr>
          <p:nvPr/>
        </p:nvSpPr>
        <p:spPr>
          <a:xfrm>
            <a:off x="665672" y="844542"/>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a:cs typeface="Calibri Light"/>
              </a:rPr>
              <a:t>4. Common ground</a:t>
            </a:r>
            <a:endParaRPr lang="en-US" sz="5200" b="1"/>
          </a:p>
        </p:txBody>
      </p:sp>
    </p:spTree>
    <p:extLst>
      <p:ext uri="{BB962C8B-B14F-4D97-AF65-F5344CB8AC3E}">
        <p14:creationId xmlns:p14="http://schemas.microsoft.com/office/powerpoint/2010/main" val="244299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3A215C-F2B1-47D4-9056-6975B43B23A2}"/>
              </a:ext>
            </a:extLst>
          </p:cNvPr>
          <p:cNvSpPr>
            <a:spLocks noGrp="1"/>
          </p:cNvSpPr>
          <p:nvPr>
            <p:ph type="title"/>
          </p:nvPr>
        </p:nvSpPr>
        <p:spPr>
          <a:xfrm>
            <a:off x="680049" y="844542"/>
            <a:ext cx="10515600" cy="1133693"/>
          </a:xfrm>
        </p:spPr>
        <p:txBody>
          <a:bodyPr>
            <a:normAutofit/>
          </a:bodyPr>
          <a:lstStyle/>
          <a:p>
            <a:r>
              <a:rPr lang="en-US" sz="5200" b="1">
                <a:cs typeface="Calibri Light"/>
              </a:rPr>
              <a:t>4. Common ground</a:t>
            </a:r>
            <a:endParaRPr lang="en-US" sz="5200" b="1"/>
          </a:p>
        </p:txBody>
      </p:sp>
      <p:graphicFrame>
        <p:nvGraphicFramePr>
          <p:cNvPr id="7" name="Content Placeholder 2">
            <a:extLst>
              <a:ext uri="{FF2B5EF4-FFF2-40B4-BE49-F238E27FC236}">
                <a16:creationId xmlns:a16="http://schemas.microsoft.com/office/drawing/2014/main" id="{B342CBC9-7E0C-4620-8BE6-655AAF397C69}"/>
              </a:ext>
            </a:extLst>
          </p:cNvPr>
          <p:cNvGraphicFramePr>
            <a:graphicFrameLocks noGrp="1"/>
          </p:cNvGraphicFramePr>
          <p:nvPr>
            <p:ph idx="1"/>
            <p:extLst>
              <p:ext uri="{D42A27DB-BD31-4B8C-83A1-F6EECF244321}">
                <p14:modId xmlns:p14="http://schemas.microsoft.com/office/powerpoint/2010/main" val="2760694456"/>
              </p:ext>
            </p:extLst>
          </p:nvPr>
        </p:nvGraphicFramePr>
        <p:xfrm>
          <a:off x="838200" y="1868757"/>
          <a:ext cx="1111944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 name="Picture 18" descr="A picture containing calendar&#10;&#10;Description automatically generated">
            <a:extLst>
              <a:ext uri="{FF2B5EF4-FFF2-40B4-BE49-F238E27FC236}">
                <a16:creationId xmlns:a16="http://schemas.microsoft.com/office/drawing/2014/main" id="{DD43945D-2335-4675-A467-3386024074D7}"/>
              </a:ext>
            </a:extLst>
          </p:cNvPr>
          <p:cNvPicPr>
            <a:picLocks noChangeAspect="1"/>
          </p:cNvPicPr>
          <p:nvPr/>
        </p:nvPicPr>
        <p:blipFill>
          <a:blip r:embed="rId7"/>
          <a:stretch>
            <a:fillRect/>
          </a:stretch>
        </p:blipFill>
        <p:spPr>
          <a:xfrm>
            <a:off x="7231926" y="245606"/>
            <a:ext cx="4341733" cy="2341130"/>
          </a:xfrm>
          <a:prstGeom prst="rect">
            <a:avLst/>
          </a:prstGeom>
        </p:spPr>
      </p:pic>
      <p:pic>
        <p:nvPicPr>
          <p:cNvPr id="73" name="Picture 73" descr="Trophy Win Prize · Free image on Pixabay">
            <a:extLst>
              <a:ext uri="{FF2B5EF4-FFF2-40B4-BE49-F238E27FC236}">
                <a16:creationId xmlns:a16="http://schemas.microsoft.com/office/drawing/2014/main" id="{28894700-B4E3-4C67-A76E-42B33A7E52CD}"/>
              </a:ext>
            </a:extLst>
          </p:cNvPr>
          <p:cNvPicPr>
            <a:picLocks noChangeAspect="1"/>
          </p:cNvPicPr>
          <p:nvPr/>
        </p:nvPicPr>
        <p:blipFill>
          <a:blip r:embed="rId8"/>
          <a:stretch>
            <a:fillRect/>
          </a:stretch>
        </p:blipFill>
        <p:spPr>
          <a:xfrm>
            <a:off x="8764438" y="4842346"/>
            <a:ext cx="1492369" cy="1457760"/>
          </a:xfrm>
          <a:prstGeom prst="rect">
            <a:avLst/>
          </a:prstGeom>
        </p:spPr>
      </p:pic>
    </p:spTree>
    <p:extLst>
      <p:ext uri="{BB962C8B-B14F-4D97-AF65-F5344CB8AC3E}">
        <p14:creationId xmlns:p14="http://schemas.microsoft.com/office/powerpoint/2010/main" val="79078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62AD2FF-2628-4D5B-B21C-9C81CB757EC1}"/>
              </a:ext>
            </a:extLst>
          </p:cNvPr>
          <p:cNvSpPr>
            <a:spLocks noGrp="1"/>
          </p:cNvSpPr>
          <p:nvPr/>
        </p:nvSpPr>
        <p:spPr>
          <a:xfrm>
            <a:off x="533878" y="118272"/>
            <a:ext cx="5130795" cy="1461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a:t>5. Dilemmas</a:t>
            </a:r>
            <a:r>
              <a:rPr lang="en-US" sz="4000" kern="1200">
                <a:latin typeface="+mj-lt"/>
                <a:ea typeface="+mj-ea"/>
                <a:cs typeface="+mj-cs"/>
              </a:rPr>
              <a:t> </a:t>
            </a:r>
          </a:p>
        </p:txBody>
      </p:sp>
      <p:sp>
        <p:nvSpPr>
          <p:cNvPr id="4" name="Content Placeholder 2">
            <a:extLst>
              <a:ext uri="{FF2B5EF4-FFF2-40B4-BE49-F238E27FC236}">
                <a16:creationId xmlns:a16="http://schemas.microsoft.com/office/drawing/2014/main" id="{DE718092-2A40-4475-8C5D-F6AF4DD9B4E8}"/>
              </a:ext>
            </a:extLst>
          </p:cNvPr>
          <p:cNvSpPr>
            <a:spLocks noGrp="1"/>
          </p:cNvSpPr>
          <p:nvPr/>
        </p:nvSpPr>
        <p:spPr>
          <a:xfrm>
            <a:off x="303842" y="2254588"/>
            <a:ext cx="6075550" cy="35362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t>    I will ask a few questions, there are no right or wrong answers. If you like the first option best please raise one hand and if you like the second option best please raise both hands.</a:t>
            </a:r>
            <a:endParaRPr lang="en-US">
              <a:cs typeface="Calibri"/>
            </a:endParaRPr>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a:extLst>
              <a:ext uri="{FF2B5EF4-FFF2-40B4-BE49-F238E27FC236}">
                <a16:creationId xmlns:a16="http://schemas.microsoft.com/office/drawing/2014/main" id="{F5FFF603-D921-4A05-8560-EA86F32B7563}"/>
              </a:ext>
            </a:extLst>
          </p:cNvPr>
          <p:cNvPicPr>
            <a:picLocks noChangeAspect="1"/>
          </p:cNvPicPr>
          <p:nvPr/>
        </p:nvPicPr>
        <p:blipFill>
          <a:blip r:embed="rId2"/>
          <a:stretch>
            <a:fillRect/>
          </a:stretch>
        </p:blipFill>
        <p:spPr>
          <a:xfrm>
            <a:off x="7535330" y="2643368"/>
            <a:ext cx="3217333" cy="2141537"/>
          </a:xfrm>
          <a:prstGeom prst="rect">
            <a:avLst/>
          </a:prstGeom>
        </p:spPr>
      </p:pic>
    </p:spTree>
    <p:extLst>
      <p:ext uri="{BB962C8B-B14F-4D97-AF65-F5344CB8AC3E}">
        <p14:creationId xmlns:p14="http://schemas.microsoft.com/office/powerpoint/2010/main" val="275366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883" y="2102603"/>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5CBC9A5-2EC2-43B3-BE31-8C21041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9505" cy="2553552"/>
          </a:xfrm>
          <a:custGeom>
            <a:avLst/>
            <a:gdLst>
              <a:gd name="connsiteX0" fmla="*/ 0 w 3219505"/>
              <a:gd name="connsiteY0" fmla="*/ 0 h 2553552"/>
              <a:gd name="connsiteX1" fmla="*/ 3168418 w 3219505"/>
              <a:gd name="connsiteY1" fmla="*/ 0 h 2553552"/>
              <a:gd name="connsiteX2" fmla="*/ 3176885 w 3219505"/>
              <a:gd name="connsiteY2" fmla="*/ 32928 h 2553552"/>
              <a:gd name="connsiteX3" fmla="*/ 3219505 w 3219505"/>
              <a:gd name="connsiteY3" fmla="*/ 455715 h 2553552"/>
              <a:gd name="connsiteX4" fmla="*/ 1121668 w 3219505"/>
              <a:gd name="connsiteY4" fmla="*/ 2553552 h 2553552"/>
              <a:gd name="connsiteX5" fmla="*/ 121715 w 3219505"/>
              <a:gd name="connsiteY5" fmla="*/ 2300354 h 2553552"/>
              <a:gd name="connsiteX6" fmla="*/ 0 w 3219505"/>
              <a:gd name="connsiteY6" fmla="*/ 2226411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505" h="2553552">
                <a:moveTo>
                  <a:pt x="0" y="0"/>
                </a:moveTo>
                <a:lnTo>
                  <a:pt x="3168418" y="0"/>
                </a:lnTo>
                <a:lnTo>
                  <a:pt x="3176885" y="32928"/>
                </a:lnTo>
                <a:cubicBezTo>
                  <a:pt x="3204830" y="169492"/>
                  <a:pt x="3219505" y="310890"/>
                  <a:pt x="3219505" y="455715"/>
                </a:cubicBezTo>
                <a:cubicBezTo>
                  <a:pt x="3219505" y="1614318"/>
                  <a:pt x="2280271" y="2553552"/>
                  <a:pt x="1121668" y="2553552"/>
                </a:cubicBezTo>
                <a:cubicBezTo>
                  <a:pt x="759605" y="2553552"/>
                  <a:pt x="418964" y="2461830"/>
                  <a:pt x="121715" y="2300354"/>
                </a:cubicBezTo>
                <a:lnTo>
                  <a:pt x="0" y="2226411"/>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nature, ocean floor&#10;&#10;Description automatically generated">
            <a:extLst>
              <a:ext uri="{FF2B5EF4-FFF2-40B4-BE49-F238E27FC236}">
                <a16:creationId xmlns:a16="http://schemas.microsoft.com/office/drawing/2014/main" id="{634965B1-131D-4DB6-A5BA-5A36DF315769}"/>
              </a:ext>
            </a:extLst>
          </p:cNvPr>
          <p:cNvPicPr>
            <a:picLocks noChangeAspect="1"/>
          </p:cNvPicPr>
          <p:nvPr/>
        </p:nvPicPr>
        <p:blipFill rotWithShape="1">
          <a:blip r:embed="rId2"/>
          <a:srcRect l="21410" r="23362" b="-2"/>
          <a:stretch/>
        </p:blipFill>
        <p:spPr>
          <a:xfrm>
            <a:off x="395063" y="136525"/>
            <a:ext cx="1715044" cy="1935439"/>
          </a:xfrm>
          <a:prstGeom prst="rect">
            <a:avLst/>
          </a:prstGeom>
        </p:spPr>
      </p:pic>
      <p:sp>
        <p:nvSpPr>
          <p:cNvPr id="102" name="Oval 101">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433" y="118885"/>
            <a:ext cx="2501404" cy="2501404"/>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269" y="2905060"/>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6" name="Oval 105">
            <a:extLst>
              <a:ext uri="{FF2B5EF4-FFF2-40B4-BE49-F238E27FC236}">
                <a16:creationId xmlns:a16="http://schemas.microsoft.com/office/drawing/2014/main" id="{5EF6BFFD-743B-47E9-AC55-ACA07581F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5236" y="2756813"/>
            <a:ext cx="2339616" cy="2339616"/>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065" y="554476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CB309686-F94E-4FD8-B4A6-52D656DEA83F}"/>
              </a:ext>
            </a:extLst>
          </p:cNvPr>
          <p:cNvSpPr>
            <a:spLocks noGrp="1"/>
          </p:cNvSpPr>
          <p:nvPr>
            <p:ph idx="1"/>
          </p:nvPr>
        </p:nvSpPr>
        <p:spPr>
          <a:xfrm>
            <a:off x="6278566" y="1538705"/>
            <a:ext cx="5308068" cy="2913872"/>
          </a:xfrm>
        </p:spPr>
        <p:txBody>
          <a:bodyPr vert="horz" lIns="91440" tIns="45720" rIns="91440" bIns="45720" rtlCol="0" anchor="t">
            <a:normAutofit/>
          </a:bodyPr>
          <a:lstStyle/>
          <a:p>
            <a:pPr marL="0" indent="0">
              <a:lnSpc>
                <a:spcPct val="150000"/>
              </a:lnSpc>
              <a:buNone/>
            </a:pPr>
            <a:r>
              <a:rPr lang="en-US" b="1">
                <a:solidFill>
                  <a:schemeClr val="tx1">
                    <a:alpha val="80000"/>
                  </a:schemeClr>
                </a:solidFill>
                <a:ea typeface="+mn-lt"/>
                <a:cs typeface="+mn-lt"/>
              </a:rPr>
              <a:t>Would you rather live in the ocean or on the moon? </a:t>
            </a:r>
            <a:endParaRPr lang="en-US" b="1">
              <a:solidFill>
                <a:srgbClr val="000000">
                  <a:alpha val="80000"/>
                </a:srgbClr>
              </a:solidFill>
              <a:cs typeface="Calibri" panose="020F0502020204030204"/>
            </a:endParaRPr>
          </a:p>
          <a:p>
            <a:pPr marL="0" indent="0">
              <a:lnSpc>
                <a:spcPct val="150000"/>
              </a:lnSpc>
              <a:buNone/>
            </a:pPr>
            <a:endParaRPr lang="en-US" b="1">
              <a:solidFill>
                <a:srgbClr val="000000">
                  <a:alpha val="80000"/>
                </a:srgbClr>
              </a:solidFill>
              <a:cs typeface="Calibri" panose="020F0502020204030204"/>
            </a:endParaRPr>
          </a:p>
        </p:txBody>
      </p:sp>
      <p:pic>
        <p:nvPicPr>
          <p:cNvPr id="6" name="Picture 6" descr="A picture containing nature, night sky&#10;&#10;Description automatically generated">
            <a:extLst>
              <a:ext uri="{FF2B5EF4-FFF2-40B4-BE49-F238E27FC236}">
                <a16:creationId xmlns:a16="http://schemas.microsoft.com/office/drawing/2014/main" id="{3488BF85-DF9B-4195-8BEF-73021F624885}"/>
              </a:ext>
            </a:extLst>
          </p:cNvPr>
          <p:cNvPicPr>
            <a:picLocks noChangeAspect="1"/>
          </p:cNvPicPr>
          <p:nvPr/>
        </p:nvPicPr>
        <p:blipFill rotWithShape="1">
          <a:blip r:embed="rId3"/>
          <a:srcRect l="56688" r="2" b="2"/>
          <a:stretch/>
        </p:blipFill>
        <p:spPr>
          <a:xfrm>
            <a:off x="624177" y="3659227"/>
            <a:ext cx="2282608" cy="2961232"/>
          </a:xfrm>
          <a:prstGeom prst="rect">
            <a:avLst/>
          </a:prstGeom>
        </p:spPr>
      </p:pic>
      <p:pic>
        <p:nvPicPr>
          <p:cNvPr id="5" name="Picture 5" descr="Icon&#10;&#10;Description automatically generated">
            <a:extLst>
              <a:ext uri="{FF2B5EF4-FFF2-40B4-BE49-F238E27FC236}">
                <a16:creationId xmlns:a16="http://schemas.microsoft.com/office/drawing/2014/main" id="{E04B1051-42EC-4A8A-9B71-4856A7896E5B}"/>
              </a:ext>
            </a:extLst>
          </p:cNvPr>
          <p:cNvPicPr>
            <a:picLocks noChangeAspect="1"/>
          </p:cNvPicPr>
          <p:nvPr/>
        </p:nvPicPr>
        <p:blipFill rotWithShape="1">
          <a:blip r:embed="rId4"/>
          <a:srcRect l="7335" r="15584" b="2"/>
          <a:stretch/>
        </p:blipFill>
        <p:spPr>
          <a:xfrm>
            <a:off x="4042935" y="560231"/>
            <a:ext cx="1111462" cy="1441912"/>
          </a:xfrm>
          <a:prstGeom prst="rect">
            <a:avLst/>
          </a:prstGeom>
        </p:spPr>
      </p:pic>
      <p:cxnSp>
        <p:nvCxnSpPr>
          <p:cNvPr id="112" name="Straight Connector 1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4" descr="Icon&#10;&#10;Description automatically generated">
            <a:extLst>
              <a:ext uri="{FF2B5EF4-FFF2-40B4-BE49-F238E27FC236}">
                <a16:creationId xmlns:a16="http://schemas.microsoft.com/office/drawing/2014/main" id="{C231B636-826D-41A4-BD8C-F80DB2F452BB}"/>
              </a:ext>
            </a:extLst>
          </p:cNvPr>
          <p:cNvPicPr>
            <a:picLocks noChangeAspect="1"/>
          </p:cNvPicPr>
          <p:nvPr/>
        </p:nvPicPr>
        <p:blipFill rotWithShape="1">
          <a:blip r:embed="rId5"/>
          <a:srcRect l="5740" r="5650" b="2"/>
          <a:stretch/>
        </p:blipFill>
        <p:spPr>
          <a:xfrm>
            <a:off x="4691484" y="3157945"/>
            <a:ext cx="1366058" cy="1541622"/>
          </a:xfrm>
          <a:prstGeom prst="rect">
            <a:avLst/>
          </a:prstGeom>
        </p:spPr>
      </p:pic>
      <p:sp>
        <p:nvSpPr>
          <p:cNvPr id="8" name="TextBox 7">
            <a:extLst>
              <a:ext uri="{FF2B5EF4-FFF2-40B4-BE49-F238E27FC236}">
                <a16:creationId xmlns:a16="http://schemas.microsoft.com/office/drawing/2014/main" id="{EFF3FBD1-8A0D-4AAD-9CA4-C8834FEC1501}"/>
              </a:ext>
            </a:extLst>
          </p:cNvPr>
          <p:cNvSpPr txBox="1"/>
          <p:nvPr/>
        </p:nvSpPr>
        <p:spPr>
          <a:xfrm>
            <a:off x="6277155" y="5213229"/>
            <a:ext cx="50004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Can you tell me why?</a:t>
            </a:r>
            <a:endParaRPr lang="en-US" sz="2800" b="1">
              <a:cs typeface="Calibri"/>
            </a:endParaRPr>
          </a:p>
        </p:txBody>
      </p:sp>
    </p:spTree>
    <p:extLst>
      <p:ext uri="{BB962C8B-B14F-4D97-AF65-F5344CB8AC3E}">
        <p14:creationId xmlns:p14="http://schemas.microsoft.com/office/powerpoint/2010/main" val="1414075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306EC0984FBE4ABB166718542698F8" ma:contentTypeVersion="6" ma:contentTypeDescription="Create a new document." ma:contentTypeScope="" ma:versionID="d221fdd4ab15b5b66e0a7bcbfc7c3de3">
  <xsd:schema xmlns:xsd="http://www.w3.org/2001/XMLSchema" xmlns:xs="http://www.w3.org/2001/XMLSchema" xmlns:p="http://schemas.microsoft.com/office/2006/metadata/properties" xmlns:ns2="047ab32d-1fbe-4b65-bb03-9c76008b6308" targetNamespace="http://schemas.microsoft.com/office/2006/metadata/properties" ma:root="true" ma:fieldsID="a8eee322c1bfa65f3bfaf1abf08a0287" ns2:_="">
    <xsd:import namespace="047ab32d-1fbe-4b65-bb03-9c76008b6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ab32d-1fbe-4b65-bb03-9c76008b6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F0882-8542-4F8E-8B07-BF39BB1CCB6F}">
  <ds:schemaRefs>
    <ds:schemaRef ds:uri="047ab32d-1fbe-4b65-bb03-9c76008b6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C0B704-C198-4008-A57F-D4FDE09DAB6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8FD823-6C2C-45E4-8155-D24BD0FC10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Workshop: Integration games and activities</vt:lpstr>
      <vt:lpstr>1. How are you feeling today?</vt:lpstr>
      <vt:lpstr>2. Describe yourself in one word</vt:lpstr>
      <vt:lpstr>3. ID Numbers</vt:lpstr>
      <vt:lpstr>PowerPoint Presentation</vt:lpstr>
      <vt:lpstr>PowerPoint Presentation</vt:lpstr>
      <vt:lpstr>4. Common 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2021-10-10T03:35:37Z</dcterms:created>
  <dcterms:modified xsi:type="dcterms:W3CDTF">2021-10-27T06:35:10Z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0x010100A9306EC0984FBE4ABB166718542698F8</vt:lpwstr>
  </property>
</Properties>
</file>