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8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3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7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19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127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5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8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0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2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3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1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37" r:id="rId6"/>
    <p:sldLayoutId id="2147483833" r:id="rId7"/>
    <p:sldLayoutId id="2147483834" r:id="rId8"/>
    <p:sldLayoutId id="2147483835" r:id="rId9"/>
    <p:sldLayoutId id="2147483836" r:id="rId10"/>
    <p:sldLayoutId id="2147483838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9EB54D17-3792-403D-9127-495845021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51A01047-632B-4F57-9CDB-AA680D5BB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798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n abstract burst of blue and pink">
            <a:extLst>
              <a:ext uri="{FF2B5EF4-FFF2-40B4-BE49-F238E27FC236}">
                <a16:creationId xmlns:a16="http://schemas.microsoft.com/office/drawing/2014/main" id="{EAE0148A-4B72-2C5E-3E8F-2843EECD56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" r="1" b="1"/>
          <a:stretch/>
        </p:blipFill>
        <p:spPr>
          <a:xfrm>
            <a:off x="20" y="-5798"/>
            <a:ext cx="12191980" cy="6863798"/>
          </a:xfrm>
          <a:prstGeom prst="rect">
            <a:avLst/>
          </a:prstGeom>
        </p:spPr>
      </p:pic>
      <p:sp>
        <p:nvSpPr>
          <p:cNvPr id="118" name="Rectangle 117">
            <a:extLst>
              <a:ext uri="{FF2B5EF4-FFF2-40B4-BE49-F238E27FC236}">
                <a16:creationId xmlns:a16="http://schemas.microsoft.com/office/drawing/2014/main" id="{EA7FD6EC-4D99-4AB0-9AC8-CFBD9D47C1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901" y="723900"/>
            <a:ext cx="10744199" cy="5398604"/>
          </a:xfrm>
          <a:prstGeom prst="rect">
            <a:avLst/>
          </a:pr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C06E51ED-9565-1B47-DE88-426FABEDD9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7829" y="1074057"/>
            <a:ext cx="8476343" cy="103307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cap="none"/>
              <a:t>Letters of Intent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B6E5B61E-1A56-F630-D3FD-92C22C81E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1812" y="2594389"/>
            <a:ext cx="6508377" cy="244770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Written by</a:t>
            </a:r>
          </a:p>
          <a:p>
            <a:pPr>
              <a:lnSpc>
                <a:spcPct val="110000"/>
              </a:lnSpc>
            </a:pPr>
            <a:r>
              <a:rPr lang="en-US" dirty="0" err="1"/>
              <a:t>Jonava</a:t>
            </a:r>
            <a:r>
              <a:rPr lang="en-US" dirty="0"/>
              <a:t> </a:t>
            </a:r>
            <a:r>
              <a:rPr lang="en-US" dirty="0" err="1"/>
              <a:t>Jeronimas</a:t>
            </a:r>
            <a:r>
              <a:rPr lang="en-US" dirty="0"/>
              <a:t> </a:t>
            </a:r>
            <a:r>
              <a:rPr lang="en-US" dirty="0" err="1"/>
              <a:t>Ralys</a:t>
            </a:r>
            <a:r>
              <a:rPr lang="en-US" dirty="0"/>
              <a:t> students</a:t>
            </a:r>
          </a:p>
          <a:p>
            <a:pPr>
              <a:lnSpc>
                <a:spcPct val="110000"/>
              </a:lnSpc>
            </a:pPr>
            <a:r>
              <a:rPr lang="en-US" dirty="0"/>
              <a:t>April- May, 2022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D5ADB088-C125-457F-9C61-DFE21DCEF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5357309"/>
            <a:ext cx="867485" cy="115439"/>
            <a:chOff x="8910933" y="1861308"/>
            <a:chExt cx="867485" cy="115439"/>
          </a:xfrm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6DE177E3-7A50-4A27-B466-79375BA19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6F53D207-3550-41FA-BBC0-A5220E734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6EF5A581-4EC8-4E1B-BF64-8A1FE8530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AF70C0EA-F97B-AA6F-0949-E26E6FB600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8775" y="4118323"/>
            <a:ext cx="1625412" cy="162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769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D3B3C7E-BC2D-4436-8B03-AC421FA66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9B5D0C1-066E-4C02-A6B8-59FAE4A19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905C695-F54E-4EF8-8AEF-811D460E7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5CD2A3-2099-476E-9A85-55DC735FA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902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433721A6-ADF9-C192-8A63-0D2B3DC3A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461" y="1230924"/>
            <a:ext cx="7335079" cy="196947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sz="4000" kern="1200" cap="all" spc="39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92979E8-2E86-433E-A7E4-5F102E45A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3889173"/>
            <a:ext cx="867485" cy="115439"/>
            <a:chOff x="8910933" y="1861308"/>
            <a:chExt cx="867485" cy="11543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DDEF0D5-EF9F-43D4-BF40-27A3121E0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1438B34-2B34-4614-B3B4-D09927150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C691BDB-93D3-4721-903C-45DD9590F1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796410FB-1452-7ABD-A0B8-1808D0801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541" y="521459"/>
            <a:ext cx="7495997" cy="594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33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D3B3C7E-BC2D-4436-8B03-AC421FA66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9B5D0C1-066E-4C02-A6B8-59FAE4A19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905C695-F54E-4EF8-8AEF-811D460E7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5CD2A3-2099-476E-9A85-55DC735FA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902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48B143D5-8984-52D9-424F-E6472F314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461" y="1230924"/>
            <a:ext cx="7335079" cy="196947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sz="4000" kern="1200" cap="all" spc="39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92979E8-2E86-433E-A7E4-5F102E45A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3889173"/>
            <a:ext cx="867485" cy="115439"/>
            <a:chOff x="8910933" y="1861308"/>
            <a:chExt cx="867485" cy="11543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DDEF0D5-EF9F-43D4-BF40-27A3121E0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1438B34-2B34-4614-B3B4-D09927150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C691BDB-93D3-4721-903C-45DD9590F1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aveikslėlis 6">
            <a:extLst>
              <a:ext uri="{FF2B5EF4-FFF2-40B4-BE49-F238E27FC236}">
                <a16:creationId xmlns:a16="http://schemas.microsoft.com/office/drawing/2014/main" id="{B18E1ACD-4009-5D97-13AB-D7C0625B4E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127" y="466725"/>
            <a:ext cx="7150798" cy="595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214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D3B3C7E-BC2D-4436-8B03-AC421FA66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9B5D0C1-066E-4C02-A6B8-59FAE4A19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905C695-F54E-4EF8-8AEF-811D460E7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5CD2A3-2099-476E-9A85-55DC735FA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4705" y="15902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9F53EAA0-CC8C-BFDF-F944-C0E3F564C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2270" y="1188720"/>
            <a:ext cx="7512147" cy="195540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sz="2800" kern="1200" cap="all" spc="39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92979E8-2E86-433E-A7E4-5F102E45A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1463"/>
            <a:ext cx="867485" cy="115439"/>
            <a:chOff x="8910933" y="1861308"/>
            <a:chExt cx="867485" cy="11543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DDEF0D5-EF9F-43D4-BF40-27A3121E0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1438B34-2B34-4614-B3B4-D09927150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C691BDB-93D3-4721-903C-45DD9590F1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82E3BF6C-39E7-1628-A452-00A80FC64D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825" y="718566"/>
            <a:ext cx="6734175" cy="563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30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D3B3C7E-BC2D-4436-8B03-AC421FA66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9B5D0C1-066E-4C02-A6B8-59FAE4A19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905C695-F54E-4EF8-8AEF-811D460E7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5CD2A3-2099-476E-9A85-55DC735FA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902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A4DD91FD-E96C-9B89-6E77-872765EEB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461" y="1230924"/>
            <a:ext cx="7335079" cy="196947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sz="4000" kern="1200" cap="all" spc="39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92979E8-2E86-433E-A7E4-5F102E45A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3889173"/>
            <a:ext cx="867485" cy="115439"/>
            <a:chOff x="8910933" y="1861308"/>
            <a:chExt cx="867485" cy="11543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DDEF0D5-EF9F-43D4-BF40-27A3121E0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1438B34-2B34-4614-B3B4-D09927150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C691BDB-93D3-4721-903C-45DD9590F1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733F2E31-D5CC-5916-3FBB-15D4F4EB4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135" y="552451"/>
            <a:ext cx="7638765" cy="593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870192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GC1">
      <a:dk1>
        <a:sysClr val="windowText" lastClr="000000"/>
      </a:dk1>
      <a:lt1>
        <a:sysClr val="window" lastClr="FFFFFF"/>
      </a:lt1>
      <a:dk2>
        <a:srgbClr val="2C2830"/>
      </a:dk2>
      <a:lt2>
        <a:srgbClr val="E0DCE1"/>
      </a:lt2>
      <a:accent1>
        <a:srgbClr val="908193"/>
      </a:accent1>
      <a:accent2>
        <a:srgbClr val="A08889"/>
      </a:accent2>
      <a:accent3>
        <a:srgbClr val="B48C7E"/>
      </a:accent3>
      <a:accent4>
        <a:srgbClr val="809C9B"/>
      </a:accent4>
      <a:accent5>
        <a:srgbClr val="899F91"/>
      </a:accent5>
      <a:accent6>
        <a:srgbClr val="728274"/>
      </a:accent6>
      <a:hlink>
        <a:srgbClr val="837585"/>
      </a:hlink>
      <a:folHlink>
        <a:srgbClr val="677E83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</Words>
  <Application>Microsoft Office PowerPoint</Application>
  <PresentationFormat>Plačiaekranė</PresentationFormat>
  <Paragraphs>4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8" baseType="lpstr">
      <vt:lpstr>Arial</vt:lpstr>
      <vt:lpstr>Bembo</vt:lpstr>
      <vt:lpstr>AdornVTI</vt:lpstr>
      <vt:lpstr>Letters of Intent</vt:lpstr>
      <vt:lpstr>„PowerPoint“ pateiktis</vt:lpstr>
      <vt:lpstr>„PowerPoint“ pateiktis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Letters of Intent</dc:title>
  <dc:creator>RITA LAMOKOVSKIENĖ</dc:creator>
  <cp:lastModifiedBy>RITA LAMOKOVSKIENĖ</cp:lastModifiedBy>
  <cp:revision>1</cp:revision>
  <dcterms:created xsi:type="dcterms:W3CDTF">2022-05-31T11:17:17Z</dcterms:created>
  <dcterms:modified xsi:type="dcterms:W3CDTF">2022-05-31T11:41:10Z</dcterms:modified>
</cp:coreProperties>
</file>