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6" r:id="rId9"/>
    <p:sldId id="268" r:id="rId10"/>
    <p:sldId id="269" r:id="rId11"/>
    <p:sldId id="263" r:id="rId12"/>
    <p:sldId id="261" r:id="rId13"/>
    <p:sldId id="270" r:id="rId14"/>
    <p:sldId id="267" r:id="rId15"/>
    <p:sldId id="264" r:id="rId16"/>
    <p:sldId id="260" r:id="rId17"/>
    <p:sldId id="262" r:id="rId18"/>
    <p:sldId id="265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70FBC-33E8-44B4-9663-633625918967}" v="1" dt="2021-10-08T16:59:50.659"/>
    <p1510:client id="{0CF25AE5-B3A7-4BE2-AF1C-C5A20B76BF9A}" v="16" dt="2021-10-11T06:05:00.706"/>
    <p1510:client id="{A2A5806C-9AB2-478B-9A70-6244F75D5D91}" v="26" dt="2021-10-31T17:49:06.454"/>
    <p1510:client id="{C81510D2-667B-4ED1-AF96-67F9A0AE2418}" v="33" dt="2021-10-26T17:38:58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8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ulia Perju" userId="S::iperju@moisil.ro::8c3048e3-3072-4065-a8f5-dbfe51753d52" providerId="AD" clId="Web-{C81510D2-667B-4ED1-AF96-67F9A0AE2418}"/>
    <pc:docChg chg="modSld">
      <pc:chgData name="Iulia Perju" userId="S::iperju@moisil.ro::8c3048e3-3072-4065-a8f5-dbfe51753d52" providerId="AD" clId="Web-{C81510D2-667B-4ED1-AF96-67F9A0AE2418}" dt="2021-10-26T17:38:58.589" v="34" actId="20577"/>
      <pc:docMkLst>
        <pc:docMk/>
      </pc:docMkLst>
      <pc:sldChg chg="modSp">
        <pc:chgData name="Iulia Perju" userId="S::iperju@moisil.ro::8c3048e3-3072-4065-a8f5-dbfe51753d52" providerId="AD" clId="Web-{C81510D2-667B-4ED1-AF96-67F9A0AE2418}" dt="2021-10-26T17:38:58.589" v="34" actId="20577"/>
        <pc:sldMkLst>
          <pc:docMk/>
          <pc:sldMk cId="114319561" sldId="269"/>
        </pc:sldMkLst>
        <pc:spChg chg="mod">
          <ac:chgData name="Iulia Perju" userId="S::iperju@moisil.ro::8c3048e3-3072-4065-a8f5-dbfe51753d52" providerId="AD" clId="Web-{C81510D2-667B-4ED1-AF96-67F9A0AE2418}" dt="2021-10-26T17:38:58.589" v="34" actId="20577"/>
          <ac:spMkLst>
            <pc:docMk/>
            <pc:sldMk cId="114319561" sldId="269"/>
            <ac:spMk id="3" creationId="{08EABF66-A9D0-4BE5-AD5E-2777DFD2E872}"/>
          </ac:spMkLst>
        </pc:spChg>
      </pc:sldChg>
    </pc:docChg>
  </pc:docChgLst>
  <pc:docChgLst>
    <pc:chgData name="Iulia Perju" userId="S::iperju@moisil.ro::8c3048e3-3072-4065-a8f5-dbfe51753d52" providerId="AD" clId="Web-{0CF25AE5-B3A7-4BE2-AF1C-C5A20B76BF9A}"/>
    <pc:docChg chg="modSld sldOrd">
      <pc:chgData name="Iulia Perju" userId="S::iperju@moisil.ro::8c3048e3-3072-4065-a8f5-dbfe51753d52" providerId="AD" clId="Web-{0CF25AE5-B3A7-4BE2-AF1C-C5A20B76BF9A}" dt="2021-10-11T06:05:00.706" v="15"/>
      <pc:docMkLst>
        <pc:docMk/>
      </pc:docMkLst>
      <pc:sldChg chg="ord">
        <pc:chgData name="Iulia Perju" userId="S::iperju@moisil.ro::8c3048e3-3072-4065-a8f5-dbfe51753d52" providerId="AD" clId="Web-{0CF25AE5-B3A7-4BE2-AF1C-C5A20B76BF9A}" dt="2021-10-11T06:03:44.705" v="14"/>
        <pc:sldMkLst>
          <pc:docMk/>
          <pc:sldMk cId="599667783" sldId="263"/>
        </pc:sldMkLst>
      </pc:sldChg>
      <pc:sldChg chg="modSp">
        <pc:chgData name="Iulia Perju" userId="S::iperju@moisil.ro::8c3048e3-3072-4065-a8f5-dbfe51753d52" providerId="AD" clId="Web-{0CF25AE5-B3A7-4BE2-AF1C-C5A20B76BF9A}" dt="2021-10-11T05:59:00.278" v="12" actId="20577"/>
        <pc:sldMkLst>
          <pc:docMk/>
          <pc:sldMk cId="2611221506" sldId="266"/>
        </pc:sldMkLst>
        <pc:spChg chg="mod">
          <ac:chgData name="Iulia Perju" userId="S::iperju@moisil.ro::8c3048e3-3072-4065-a8f5-dbfe51753d52" providerId="AD" clId="Web-{0CF25AE5-B3A7-4BE2-AF1C-C5A20B76BF9A}" dt="2021-10-11T05:59:00.278" v="12" actId="20577"/>
          <ac:spMkLst>
            <pc:docMk/>
            <pc:sldMk cId="2611221506" sldId="266"/>
            <ac:spMk id="3" creationId="{77620946-1DDE-4529-8304-DDB1C77C64E5}"/>
          </ac:spMkLst>
        </pc:spChg>
      </pc:sldChg>
      <pc:sldChg chg="ord">
        <pc:chgData name="Iulia Perju" userId="S::iperju@moisil.ro::8c3048e3-3072-4065-a8f5-dbfe51753d52" providerId="AD" clId="Web-{0CF25AE5-B3A7-4BE2-AF1C-C5A20B76BF9A}" dt="2021-10-11T06:05:00.706" v="15"/>
        <pc:sldMkLst>
          <pc:docMk/>
          <pc:sldMk cId="3728597315" sldId="267"/>
        </pc:sldMkLst>
      </pc:sldChg>
    </pc:docChg>
  </pc:docChgLst>
  <pc:docChgLst>
    <pc:chgData name="Iulia Perju" userId="S::iperju@moisil.ro::8c3048e3-3072-4065-a8f5-dbfe51753d52" providerId="AD" clId="Web-{02C70FBC-33E8-44B4-9663-633625918967}"/>
    <pc:docChg chg="modSld">
      <pc:chgData name="Iulia Perju" userId="S::iperju@moisil.ro::8c3048e3-3072-4065-a8f5-dbfe51753d52" providerId="AD" clId="Web-{02C70FBC-33E8-44B4-9663-633625918967}" dt="2021-10-08T16:59:50.659" v="0"/>
      <pc:docMkLst>
        <pc:docMk/>
      </pc:docMkLst>
      <pc:sldChg chg="addSp">
        <pc:chgData name="Iulia Perju" userId="S::iperju@moisil.ro::8c3048e3-3072-4065-a8f5-dbfe51753d52" providerId="AD" clId="Web-{02C70FBC-33E8-44B4-9663-633625918967}" dt="2021-10-08T16:59:50.659" v="0"/>
        <pc:sldMkLst>
          <pc:docMk/>
          <pc:sldMk cId="984348676" sldId="256"/>
        </pc:sldMkLst>
        <pc:spChg chg="add">
          <ac:chgData name="Iulia Perju" userId="S::iperju@moisil.ro::8c3048e3-3072-4065-a8f5-dbfe51753d52" providerId="AD" clId="Web-{02C70FBC-33E8-44B4-9663-633625918967}" dt="2021-10-08T16:59:50.659" v="0"/>
          <ac:spMkLst>
            <pc:docMk/>
            <pc:sldMk cId="984348676" sldId="256"/>
            <ac:spMk id="4" creationId="{85237B67-8746-4E53-9C40-899C5539B223}"/>
          </ac:spMkLst>
        </pc:spChg>
      </pc:sldChg>
    </pc:docChg>
  </pc:docChgLst>
  <pc:docChgLst>
    <pc:chgData name="Iulia Perju" userId="S::iperju@moisil.ro::8c3048e3-3072-4065-a8f5-dbfe51753d52" providerId="AD" clId="Web-{A2A5806C-9AB2-478B-9A70-6244F75D5D91}"/>
    <pc:docChg chg="modSld">
      <pc:chgData name="Iulia Perju" userId="S::iperju@moisil.ro::8c3048e3-3072-4065-a8f5-dbfe51753d52" providerId="AD" clId="Web-{A2A5806C-9AB2-478B-9A70-6244F75D5D91}" dt="2021-10-31T17:49:01.048" v="25" actId="20577"/>
      <pc:docMkLst>
        <pc:docMk/>
      </pc:docMkLst>
      <pc:sldChg chg="modSp">
        <pc:chgData name="Iulia Perju" userId="S::iperju@moisil.ro::8c3048e3-3072-4065-a8f5-dbfe51753d52" providerId="AD" clId="Web-{A2A5806C-9AB2-478B-9A70-6244F75D5D91}" dt="2021-10-31T17:47:41.452" v="21" actId="20577"/>
        <pc:sldMkLst>
          <pc:docMk/>
          <pc:sldMk cId="1799208774" sldId="257"/>
        </pc:sldMkLst>
        <pc:spChg chg="mod">
          <ac:chgData name="Iulia Perju" userId="S::iperju@moisil.ro::8c3048e3-3072-4065-a8f5-dbfe51753d52" providerId="AD" clId="Web-{A2A5806C-9AB2-478B-9A70-6244F75D5D91}" dt="2021-10-31T17:47:41.452" v="21" actId="20577"/>
          <ac:spMkLst>
            <pc:docMk/>
            <pc:sldMk cId="1799208774" sldId="257"/>
            <ac:spMk id="3" creationId="{19171816-4D1A-49CA-A2F4-7325750E1381}"/>
          </ac:spMkLst>
        </pc:spChg>
      </pc:sldChg>
      <pc:sldChg chg="modSp">
        <pc:chgData name="Iulia Perju" userId="S::iperju@moisil.ro::8c3048e3-3072-4065-a8f5-dbfe51753d52" providerId="AD" clId="Web-{A2A5806C-9AB2-478B-9A70-6244F75D5D91}" dt="2021-10-31T17:49:01.048" v="25" actId="20577"/>
        <pc:sldMkLst>
          <pc:docMk/>
          <pc:sldMk cId="3606082705" sldId="260"/>
        </pc:sldMkLst>
        <pc:spChg chg="mod">
          <ac:chgData name="Iulia Perju" userId="S::iperju@moisil.ro::8c3048e3-3072-4065-a8f5-dbfe51753d52" providerId="AD" clId="Web-{A2A5806C-9AB2-478B-9A70-6244F75D5D91}" dt="2021-10-31T17:49:01.048" v="25" actId="20577"/>
          <ac:spMkLst>
            <pc:docMk/>
            <pc:sldMk cId="3606082705" sldId="260"/>
            <ac:spMk id="3" creationId="{844503C5-1707-4CEB-B81D-3A1316A96736}"/>
          </ac:spMkLst>
        </pc:spChg>
      </pc:sldChg>
      <pc:sldChg chg="modSp">
        <pc:chgData name="Iulia Perju" userId="S::iperju@moisil.ro::8c3048e3-3072-4065-a8f5-dbfe51753d52" providerId="AD" clId="Web-{A2A5806C-9AB2-478B-9A70-6244F75D5D91}" dt="2021-10-31T17:47:36.983" v="20" actId="20577"/>
        <pc:sldMkLst>
          <pc:docMk/>
          <pc:sldMk cId="599667783" sldId="263"/>
        </pc:sldMkLst>
        <pc:spChg chg="mod">
          <ac:chgData name="Iulia Perju" userId="S::iperju@moisil.ro::8c3048e3-3072-4065-a8f5-dbfe51753d52" providerId="AD" clId="Web-{A2A5806C-9AB2-478B-9A70-6244F75D5D91}" dt="2021-10-31T17:47:36.983" v="20" actId="20577"/>
          <ac:spMkLst>
            <pc:docMk/>
            <pc:sldMk cId="599667783" sldId="263"/>
            <ac:spMk id="3" creationId="{1FAD7F58-587C-410F-BDFF-3C28FAF2A90D}"/>
          </ac:spMkLst>
        </pc:spChg>
      </pc:sldChg>
      <pc:sldChg chg="modSp">
        <pc:chgData name="Iulia Perju" userId="S::iperju@moisil.ro::8c3048e3-3072-4065-a8f5-dbfe51753d52" providerId="AD" clId="Web-{A2A5806C-9AB2-478B-9A70-6244F75D5D91}" dt="2021-10-31T17:48:18.422" v="24" actId="20577"/>
        <pc:sldMkLst>
          <pc:docMk/>
          <pc:sldMk cId="1872968404" sldId="264"/>
        </pc:sldMkLst>
        <pc:spChg chg="mod">
          <ac:chgData name="Iulia Perju" userId="S::iperju@moisil.ro::8c3048e3-3072-4065-a8f5-dbfe51753d52" providerId="AD" clId="Web-{A2A5806C-9AB2-478B-9A70-6244F75D5D91}" dt="2021-10-31T17:48:18.422" v="24" actId="20577"/>
          <ac:spMkLst>
            <pc:docMk/>
            <pc:sldMk cId="1872968404" sldId="264"/>
            <ac:spMk id="3" creationId="{A3F58C5B-31D0-4B7A-B1DF-C282D4E69D08}"/>
          </ac:spMkLst>
        </pc:spChg>
      </pc:sldChg>
      <pc:sldChg chg="modSp">
        <pc:chgData name="Iulia Perju" userId="S::iperju@moisil.ro::8c3048e3-3072-4065-a8f5-dbfe51753d52" providerId="AD" clId="Web-{A2A5806C-9AB2-478B-9A70-6244F75D5D91}" dt="2021-10-31T17:48:08.375" v="23" actId="20577"/>
        <pc:sldMkLst>
          <pc:docMk/>
          <pc:sldMk cId="3728597315" sldId="267"/>
        </pc:sldMkLst>
        <pc:spChg chg="mod">
          <ac:chgData name="Iulia Perju" userId="S::iperju@moisil.ro::8c3048e3-3072-4065-a8f5-dbfe51753d52" providerId="AD" clId="Web-{A2A5806C-9AB2-478B-9A70-6244F75D5D91}" dt="2021-10-31T17:48:08.375" v="23" actId="20577"/>
          <ac:spMkLst>
            <pc:docMk/>
            <pc:sldMk cId="3728597315" sldId="267"/>
            <ac:spMk id="3" creationId="{61CF5E4F-90F9-4D05-A4B5-B9CBB89A44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86A0DC6-6501-4967-A89C-185EB9AD3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977031E1-FCE7-4DCF-9732-E1F5B8720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BF2F5A9-856F-42B9-9AB7-883B03D6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0639680-0246-41DF-A3C9-6FC1E017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BB651D4-EAED-4031-89A1-773AE734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C50E3A7-FE5F-422D-92EF-AE5A583F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43CD02A-E5A4-487F-9090-3C9E7B855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1A6C8D1-6193-4273-9F1F-49E72B4A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60FB150-597F-462F-B60E-EB9D96F8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F9126B1-25AA-4539-8B06-CC555989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2E34F254-F642-4DC0-AF77-CDF2FFB44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2C700B57-7A0F-429C-B31A-B5F298990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4699B9C-9FA4-4E19-A884-4A029720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AA08E9F-2DD8-4E87-8FEA-D9B00FA7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D0B5D43-6A7A-4AD5-8EB9-5EC85C56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5267439-0523-48A2-99C5-40E3787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0CE0B1D-639D-4CD8-A93D-7FD2CCC7B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C23408D-127C-478D-A949-32B237CA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572573-421D-4BB8-A16C-52FFDB37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1CA7FCA-28DE-49BB-AF6C-63FCECAB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8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67CC427-4A6A-46D3-BF62-4383BB35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838BFDD-5665-4D3E-98EE-248E753CE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0EC3D64-A942-4B5B-A948-C570628B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61AB55A-F526-47AF-9130-B4256FB2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EF43862-CCE3-406F-BA65-24231644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31A7834-BB3F-4F9D-BB01-BB7F9D66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9CD7E3F-2BF2-42CA-8101-0BBC1718E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A373551B-386E-4F0C-88F4-CB4E848D8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46F8E08-EA60-4CA1-A149-18B0997E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4785946-56E6-4114-A7A7-A9B146CD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0B3F9A8-B223-43CC-A894-553C2EB3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F23FD7-E92E-4EC8-A5FD-9E956F59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7962FD6-BB8D-49CB-B97F-F049BDD97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56B998A-5DE8-4234-8889-8AC4ED11A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58770916-EC13-4142-AA1E-7EFB8D359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754FE1C-5308-4A96-8549-DA0482615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FCF168D-F352-4664-AF9E-97F0C9AC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21089921-F059-4778-AD51-8C264FDA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98E76472-E2CB-43C1-AF1F-38617173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2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3885D0-0B81-4F1D-9258-04A92D04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70F03957-8748-4B2E-BB5E-C350ED1A4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86B4B34-C666-4AE0-BC25-AE578098D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4CD4441-79BA-4EC1-9D47-2BDFF71B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7948E16D-BA1D-4742-98E3-004D16CD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B31F1729-5829-4C99-AC5F-317A67C2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81B33FB-EDB0-4821-A16E-1D0FB030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1B7DCCE-22C0-48B6-9E1B-C75579E8F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AE8598F-695C-4054-ABCE-143820E85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1180339-D227-4EA1-B2BA-F6FEC3621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9F3614A7-8614-49BC-B40F-DED2023B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B0E5A0E-5453-4296-8048-E2DEF24F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1B34E35-B4C6-4BE2-BAF6-708B1F8A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2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49F734C-1AA3-4593-92DF-A94E15AE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CC063A4E-673F-41A6-B562-AFEFA944D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E6C984E7-924E-4F52-AA47-2CB0140C2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BED81D7-E33E-478D-B957-83835192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DD264F6-8BB0-4120-AD50-1068B044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95CEC5E-B3E4-4AFA-A087-1E2E496D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8A0AC31E-AA25-4D27-9073-B9BB22539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C99613C-1B25-4820-9D38-353319EDB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A73AB21-A41A-4798-8AA4-63FD4AAC0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1D6F-E4DD-4FE9-9598-393E24352982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850F82D-9F7B-496F-B074-690DC8572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CB6E5A3-B44B-4D08-A91C-B6FD3130C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0610-BDDD-4FBC-BEF3-AD3E64F5F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08430E28-170E-4C65-B953-144DC306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923108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Route? Via a Movie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E30AB714-CF3B-4573-B861-0D59E6998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1402574"/>
          </a:xfrm>
        </p:spPr>
        <p:txBody>
          <a:bodyPr anchor="ctr">
            <a:normAutofit/>
          </a:bodyPr>
          <a:lstStyle/>
          <a:p>
            <a:endParaRPr lang="en-US" sz="500" dirty="0">
              <a:solidFill>
                <a:schemeClr val="tx2"/>
              </a:solidFill>
            </a:endParaRPr>
          </a:p>
          <a:p>
            <a:endParaRPr lang="en-US" sz="500" dirty="0">
              <a:solidFill>
                <a:schemeClr val="tx2"/>
              </a:solidFill>
            </a:endParaRPr>
          </a:p>
          <a:p>
            <a:pPr algn="r"/>
            <a:r>
              <a:rPr lang="en-US" sz="2800" b="1" dirty="0">
                <a:solidFill>
                  <a:schemeClr val="tx2"/>
                </a:solidFill>
              </a:rPr>
              <a:t>Invitation by Teacher Iulia Perju</a:t>
            </a:r>
          </a:p>
          <a:p>
            <a:pPr algn="r"/>
            <a:r>
              <a:rPr lang="en-US" sz="2000" dirty="0">
                <a:solidFill>
                  <a:srgbClr val="0070C0"/>
                </a:solidFill>
              </a:rPr>
              <a:t>12</a:t>
            </a:r>
            <a:r>
              <a:rPr lang="en-US" sz="2000" baseline="30000" dirty="0">
                <a:solidFill>
                  <a:srgbClr val="0070C0"/>
                </a:solidFill>
              </a:rPr>
              <a:t>th</a:t>
            </a:r>
            <a:r>
              <a:rPr lang="en-US" sz="2000" dirty="0">
                <a:solidFill>
                  <a:srgbClr val="0070C0"/>
                </a:solidFill>
              </a:rPr>
              <a:t> October 2021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C5F60358-783F-482C-9162-D308F1DE8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90" y="320231"/>
            <a:ext cx="2836567" cy="283656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434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80547D8-D48C-444D-A861-13140B55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remember ? …. 3 scenes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69CA873-7CD2-4CDD-932F-8E8D9F7D6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Make a list of 3 scenes that you liked best in the first part of the movie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3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88AF867-F2C8-4B8B-B0C4-AFE20690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your expectations HAVE BEEN: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1CF5E4F-90F9-4D05-A4B5-B9CBB89A4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FULFILLED                             </a:t>
            </a:r>
            <a:r>
              <a:rPr lang="en-US" b="1" dirty="0">
                <a:solidFill>
                  <a:srgbClr val="7030A0"/>
                </a:solidFill>
              </a:rPr>
              <a:t>DIFFERENT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-</a:t>
            </a:r>
          </a:p>
          <a:p>
            <a:pPr marL="0" indent="0">
              <a:buNone/>
            </a:pPr>
            <a:r>
              <a:rPr lang="en-US" dirty="0"/>
              <a:t>    -</a:t>
            </a:r>
          </a:p>
          <a:p>
            <a:pPr marL="0" indent="0">
              <a:buNone/>
            </a:pPr>
            <a:r>
              <a:rPr lang="en-US" dirty="0"/>
              <a:t>    -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  <a:sym typeface="Wingdings" panose="05000000000000000000" pitchFamily="2" charset="2"/>
              </a:rPr>
              <a:t>Let's discuss it together!</a:t>
            </a:r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9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A50BB8A-C6C8-4997-807E-371DA022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you answer?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3F58C5B-31D0-4B7A-B1DF-C282D4E6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sz="3300" b="1" dirty="0">
                <a:solidFill>
                  <a:srgbClr val="7030A0"/>
                </a:solidFill>
              </a:rPr>
              <a:t>What was the connection(s( between the two men: Walter and Sean?........ Do you think both men were aware of it/ them?</a:t>
            </a:r>
          </a:p>
          <a:p>
            <a:pPr>
              <a:buFontTx/>
              <a:buChar char="-"/>
            </a:pPr>
            <a:endParaRPr lang="en-US" sz="3300" dirty="0"/>
          </a:p>
          <a:p>
            <a:pPr>
              <a:buFontTx/>
              <a:buChar char="-"/>
            </a:pPr>
            <a:r>
              <a:rPr lang="en-US" sz="3300" b="1" dirty="0">
                <a:solidFill>
                  <a:srgbClr val="00B050"/>
                </a:solidFill>
              </a:rPr>
              <a:t>Did you have trouble discerning between Walter’s reality and his “zoning out”?    Why/why not?     What about Walter?</a:t>
            </a:r>
          </a:p>
          <a:p>
            <a:pPr>
              <a:buFontTx/>
              <a:buChar char="-"/>
            </a:pPr>
            <a:endParaRPr lang="en-US" sz="3300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Do you think Walter would have felt the end of the movie in the same way  if he hadn’t experienced the previous adventures?</a:t>
            </a:r>
          </a:p>
          <a:p>
            <a:pPr>
              <a:buFontTx/>
              <a:buChar char="-"/>
            </a:pPr>
            <a:endParaRPr lang="en-US" sz="3300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sz="3300" b="1" dirty="0">
                <a:solidFill>
                  <a:srgbClr val="00B0F0"/>
                </a:solidFill>
              </a:rPr>
              <a:t>Do you know any “GHOST CATS”?</a:t>
            </a:r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b="1" dirty="0">
                <a:sym typeface="Wingdings" panose="05000000000000000000" pitchFamily="2" charset="2"/>
              </a:rPr>
              <a:t>Let's discuss it together!</a:t>
            </a:r>
            <a:endParaRPr lang="en-US" dirty="0"/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6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504171B-02AD-456C-A4D6-2EF1E39C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Remember your ratings? What about Water?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44503C5-1707-4CEB-B81D-3A1316A96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Divide into 3 columns which of the necessary “items” for being happy, the main character, Walter Mitty: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HAD</a:t>
            </a:r>
            <a:r>
              <a:rPr lang="en-US" dirty="0"/>
              <a:t>                                 </a:t>
            </a:r>
            <a:r>
              <a:rPr lang="en-US" dirty="0">
                <a:solidFill>
                  <a:srgbClr val="C00000"/>
                </a:solidFill>
              </a:rPr>
              <a:t>LACKED </a:t>
            </a:r>
            <a:r>
              <a:rPr lang="en-US" dirty="0"/>
              <a:t>                       </a:t>
            </a:r>
            <a:r>
              <a:rPr lang="en-US" b="1" dirty="0">
                <a:solidFill>
                  <a:srgbClr val="7030A0"/>
                </a:solidFill>
              </a:rPr>
              <a:t>DISCOVERED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latin typeface="Calibri"/>
                <a:ea typeface="Calibri" panose="020F0502020204030204" pitchFamily="34" charset="0"/>
                <a:cs typeface="Arial"/>
              </a:rPr>
              <a:t>10 minutes, this activity and the </a:t>
            </a:r>
            <a:r>
              <a:rPr lang="en-US" b="1" dirty="0">
                <a:latin typeface="Calibri"/>
                <a:ea typeface="Calibri" panose="020F0502020204030204" pitchFamily="34" charset="0"/>
                <a:cs typeface="Arial"/>
              </a:rPr>
              <a:t>ones</a:t>
            </a:r>
            <a:r>
              <a:rPr lang="en-US" sz="2800" b="1" dirty="0">
                <a:latin typeface="Calibri"/>
                <a:ea typeface="Calibri" panose="020F0502020204030204" pitchFamily="34" charset="0"/>
                <a:cs typeface="Arial"/>
              </a:rPr>
              <a:t> on the next 2 slides!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8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31FEA0-09EF-42C3-A0C4-30A6EA078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intended Message(s) of the movie 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DC1037C-3372-4621-976D-5A920AA3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Nowadays “worth” is only financial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 has a way to guide each of us to the fulfilment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yourself and everything will work out</a:t>
            </a:r>
          </a:p>
          <a:p>
            <a:pPr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People are the same everywhere</a:t>
            </a:r>
          </a:p>
          <a:p>
            <a:pPr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“Beautiful things don’t ask for attention”</a:t>
            </a:r>
          </a:p>
          <a:p>
            <a:pPr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“Look inside!”</a:t>
            </a:r>
          </a:p>
          <a:p>
            <a:pPr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Pay attention to your words</a:t>
            </a:r>
          </a:p>
          <a:p>
            <a:pPr>
              <a:lnSpc>
                <a:spcPct val="107000"/>
              </a:lnSpc>
              <a:spcBef>
                <a:spcPts val="0"/>
              </a:spcBef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Seize the moment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- …………………………………………..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6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B6B0AF1-BDB5-4886-AE42-CA680E87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of movies for “feeling Happy” while and after?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5201EE4-8D2E-49AF-BFF7-7F07DAC0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--</a:t>
            </a:r>
          </a:p>
          <a:p>
            <a:r>
              <a:rPr lang="en-US" dirty="0"/>
              <a:t>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68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F9287FE-4FCE-49EE-A237-AEBDE115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Happy and Bring Happiness!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F33E5DC-B21C-4331-B70D-D3F41C885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600" b="1" dirty="0"/>
          </a:p>
          <a:p>
            <a:r>
              <a:rPr lang="en-US" sz="3900" b="1" dirty="0">
                <a:solidFill>
                  <a:srgbClr val="00B050"/>
                </a:solidFill>
              </a:rPr>
              <a:t>Through Art,</a:t>
            </a:r>
          </a:p>
          <a:p>
            <a:r>
              <a:rPr lang="en-US" sz="3900" b="1" dirty="0">
                <a:solidFill>
                  <a:srgbClr val="7030A0"/>
                </a:solidFill>
              </a:rPr>
              <a:t>Through Experiences,</a:t>
            </a:r>
          </a:p>
          <a:p>
            <a:r>
              <a:rPr lang="en-US" sz="3900" b="1" dirty="0">
                <a:solidFill>
                  <a:srgbClr val="C00000"/>
                </a:solidFill>
              </a:rPr>
              <a:t>Through Feelings and Emotions,</a:t>
            </a:r>
          </a:p>
          <a:p>
            <a:r>
              <a:rPr lang="en-US" sz="3900" b="1" dirty="0">
                <a:solidFill>
                  <a:srgbClr val="FFC000"/>
                </a:solidFill>
              </a:rPr>
              <a:t>Through Knowledge and Good Thoughts,</a:t>
            </a:r>
          </a:p>
          <a:p>
            <a:r>
              <a:rPr lang="en-US" sz="3900" b="1" dirty="0">
                <a:solidFill>
                  <a:srgbClr val="0070C0"/>
                </a:solidFill>
              </a:rPr>
              <a:t>Through Yourself!</a:t>
            </a:r>
          </a:p>
          <a:p>
            <a:endParaRPr lang="en-US" sz="36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en-US" sz="3600" b="1" i="1" dirty="0"/>
              <a:t>…… Tomorrow, a new experience </a:t>
            </a:r>
            <a:r>
              <a:rPr lang="en-US" sz="3600" b="1" dirty="0">
                <a:sym typeface="Wingdings" panose="05000000000000000000" pitchFamily="2" charset="2"/>
              </a:rPr>
              <a:t>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5076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2E39A43-7ACA-4C67-AF9D-CD3EE07C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for Thought… and Talking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9171816-4D1A-49CA-A2F4-7325750E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Do you think happiness is just an accidental state of mind or it needs effort to  be achieved?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Can you say that you have found new ways to be happy since you were young?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cs typeface="Calibri"/>
              </a:rPr>
              <a:t>Let's discuss it together!</a:t>
            </a:r>
          </a:p>
        </p:txBody>
      </p:sp>
    </p:spTree>
    <p:extLst>
      <p:ext uri="{BB962C8B-B14F-4D97-AF65-F5344CB8AC3E}">
        <p14:creationId xmlns:p14="http://schemas.microsoft.com/office/powerpoint/2010/main" val="179920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81248F8-309D-4113-A736-AB1223C2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work on </a:t>
            </a:r>
            <a:r>
              <a:rPr lang="en-US" b="1" i="1" dirty="0"/>
              <a:t>groups</a:t>
            </a:r>
            <a:r>
              <a:rPr lang="en-US" b="1" dirty="0"/>
              <a:t>! </a:t>
            </a:r>
            <a:br>
              <a:rPr lang="en-US" b="1" dirty="0"/>
            </a:br>
            <a:r>
              <a:rPr lang="en-US" b="1" dirty="0"/>
              <a:t>Pick your partners and pick a name!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216D524-8E80-44EF-AD76-1B459A270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BLISS                                                           CHEER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                          JOLLITY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                                                        EXHILARATION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DELIGHT                                    MERRY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          GLEE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                                                         FELICITY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HURRAY                                  EUPHORIA                                    JOY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0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841B650-B687-430D-8B05-269E9A5A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Rate the degree of Importance for Happiness! From 10 to 1. Use them all… and even more!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DBE3C8B-BAF8-4FC7-87F9-00017E73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80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You may use the same number of point for more than one item, of course.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HUMOUR                THE OTHERS’ UNDERSTANDING                HAPPY MEMORIES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FRIENDS                PATIENCE             SKILLS                 A JOB                    EMPATHY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COURAGE             COMMUNICATION SKILLS                     FAMILY       HOBBIES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IMAGINATION              STATUS                   HONESTY                              OPTIMISM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SUPPORT             SELF CONFIDENCE             LIFE EXPERIENCE          PERSEVERANCE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APPRECIATION                SPONTANEITY                 FEAR OF THE OTHERS JUDGEMENT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KNOWLEDGE                      INTERLOCUTORS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7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9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minutes, this activity and the one on the next slide!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7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BCD47F-6350-4183-A43A-B35AA62B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in a Name/Title?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7620946-1DDE-4529-8304-DDB1C77C6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    </a:t>
            </a:r>
            <a:r>
              <a:rPr lang="en-US" sz="4400" b="1" dirty="0">
                <a:solidFill>
                  <a:srgbClr val="C00000"/>
                </a:solidFill>
              </a:rPr>
              <a:t>“THE SECRET LIFE OF WALTER MITTY”</a:t>
            </a:r>
          </a:p>
          <a:p>
            <a:pPr marL="0" indent="0">
              <a:buNone/>
            </a:pPr>
            <a:endParaRPr lang="en-US" sz="4000" b="1" dirty="0">
              <a:solidFill>
                <a:srgbClr val="0070C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4000" b="1" dirty="0">
                <a:cs typeface="Calibri" panose="020F0502020204030204"/>
              </a:rPr>
              <a:t>What do you expect?                                            </a:t>
            </a:r>
            <a:r>
              <a:rPr lang="en-US" sz="3600" b="1" dirty="0">
                <a:cs typeface="Calibri" panose="020F0502020204030204"/>
              </a:rPr>
              <a:t>Think of the characters, plot, messages…</a:t>
            </a:r>
          </a:p>
        </p:txBody>
      </p:sp>
    </p:spTree>
    <p:extLst>
      <p:ext uri="{BB962C8B-B14F-4D97-AF65-F5344CB8AC3E}">
        <p14:creationId xmlns:p14="http://schemas.microsoft.com/office/powerpoint/2010/main" val="261122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DB68273-5769-4828-9550-843F1C74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think the movie Ends?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A2A3B70-B1ED-4369-8BA9-E1588F2F1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minutes, this activity and the one on the next slide!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6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B3D1D9-9F63-45F4-BE96-6A30876E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 You think?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8EABF66-A9D0-4BE5-AD5E-2777DFD2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/>
          </a:p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 Is Happiness different for each of us?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r>
              <a:rPr lang="en-US" sz="3600" b="1" dirty="0">
                <a:solidFill>
                  <a:srgbClr val="00B0F0"/>
                </a:solidFill>
              </a:rPr>
              <a:t>You’d rather be Joyful and Having fun every day instead of feeling Happy only once in a while?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Happiness --should be cultivated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                      --can be learned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                      --needs to be received from somebody else</a:t>
            </a:r>
            <a:endParaRPr lang="en-US" sz="3600" b="1" dirty="0">
              <a:solidFill>
                <a:srgbClr val="7030A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                      --must be shared with someone else</a:t>
            </a:r>
            <a:endParaRPr lang="en-US" sz="3600" b="1" dirty="0">
              <a:solidFill>
                <a:srgbClr val="7030A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31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2F2C491-BE5D-4044-8199-6E98D29D1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agree?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AD7F58-587C-410F-BDFF-3C28FAF2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i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i="1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6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“Everybody is ordinary </a:t>
            </a:r>
          </a:p>
          <a:p>
            <a:pPr marL="0" indent="0">
              <a:buNone/>
            </a:pPr>
            <a:r>
              <a:rPr lang="en-US" sz="3600" i="1" dirty="0"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Arial"/>
              </a:rPr>
              <a:t>until they realize they are extraordinary”</a:t>
            </a:r>
          </a:p>
          <a:p>
            <a:pPr marL="0" indent="0">
              <a:buNone/>
            </a:pPr>
            <a:endParaRPr lang="en-US" sz="3600" i="1" dirty="0">
              <a:highlight>
                <a:srgbClr val="FFFF00"/>
              </a:highlight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i="1" dirty="0">
              <a:highlight>
                <a:srgbClr val="FFFF00"/>
              </a:highlight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  <a:sym typeface="Wingdings" panose="05000000000000000000" pitchFamily="2" charset="2"/>
              </a:rPr>
              <a:t>Let's discuss it together!</a:t>
            </a:r>
            <a:endParaRPr lang="en-US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966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AD75C1-5130-4783-8340-AFE66E19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people seek Art for feeling Happy?.... What about the Movies?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EBBBE40-2613-4719-875E-5FFCA460C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Maybe:</a:t>
            </a:r>
          </a:p>
          <a:p>
            <a:r>
              <a:rPr lang="en-US" dirty="0"/>
              <a:t>Escape</a:t>
            </a:r>
          </a:p>
          <a:p>
            <a:r>
              <a:rPr lang="en-US" dirty="0"/>
              <a:t>Learn</a:t>
            </a:r>
          </a:p>
          <a:p>
            <a:r>
              <a:rPr lang="en-US" dirty="0"/>
              <a:t>Feel</a:t>
            </a:r>
          </a:p>
          <a:p>
            <a:r>
              <a:rPr lang="en-US" dirty="0"/>
              <a:t>……</a:t>
            </a:r>
          </a:p>
          <a:p>
            <a:r>
              <a:rPr lang="en-US" dirty="0"/>
              <a:t>…………..</a:t>
            </a:r>
          </a:p>
          <a:p>
            <a:r>
              <a:rPr lang="en-US" dirty="0"/>
              <a:t>……………………?</a:t>
            </a:r>
          </a:p>
          <a:p>
            <a:pPr marL="0" indent="0">
              <a:buNone/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minutes, this activity and the one on the next slide!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28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06EC0984FBE4ABB166718542698F8" ma:contentTypeVersion="6" ma:contentTypeDescription="Create a new document." ma:contentTypeScope="" ma:versionID="d221fdd4ab15b5b66e0a7bcbfc7c3de3">
  <xsd:schema xmlns:xsd="http://www.w3.org/2001/XMLSchema" xmlns:xs="http://www.w3.org/2001/XMLSchema" xmlns:p="http://schemas.microsoft.com/office/2006/metadata/properties" xmlns:ns2="047ab32d-1fbe-4b65-bb03-9c76008b6308" targetNamespace="http://schemas.microsoft.com/office/2006/metadata/properties" ma:root="true" ma:fieldsID="a8eee322c1bfa65f3bfaf1abf08a0287" ns2:_="">
    <xsd:import namespace="047ab32d-1fbe-4b65-bb03-9c76008b6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b32d-1fbe-4b65-bb03-9c76008b6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15A1D9-E172-4017-BC67-1C49DA8898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b32d-1fbe-4b65-bb03-9c76008b6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8171D0-ACD3-4423-AD35-B0C65468E7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D681ED-E638-4D5B-A5D4-1DB7CBA36A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647</Words>
  <Application>Microsoft Office PowerPoint</Application>
  <PresentationFormat>Widescreen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Temă Office</vt:lpstr>
      <vt:lpstr>Route? Via a Movie</vt:lpstr>
      <vt:lpstr>Food for Thought… and Talking</vt:lpstr>
      <vt:lpstr>Let’s work on groups!  Pick your partners and pick a name!</vt:lpstr>
      <vt:lpstr>Rate the degree of Importance for Happiness! From 10 to 1. Use them all… and even more!</vt:lpstr>
      <vt:lpstr>What’s in a Name/Title?</vt:lpstr>
      <vt:lpstr>How do you think the movie Ends?</vt:lpstr>
      <vt:lpstr>What do You think?</vt:lpstr>
      <vt:lpstr>Do you agree?</vt:lpstr>
      <vt:lpstr>Do people seek Art for feeling Happy?.... What about the Movies?</vt:lpstr>
      <vt:lpstr>Do you remember ? …. 3 scenes</vt:lpstr>
      <vt:lpstr>Which of your expectations HAVE BEEN:</vt:lpstr>
      <vt:lpstr>Can you answer?</vt:lpstr>
      <vt:lpstr>Remember your ratings? What about Water?</vt:lpstr>
      <vt:lpstr>The intended Message(s) of the movie ?</vt:lpstr>
      <vt:lpstr>Recommendations of movies for “feeling Happy” while and after?</vt:lpstr>
      <vt:lpstr>Be Happy and Bring Happiness!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DESTINATION: HAPPINESS! Route? Via a Movie</dc:title>
  <dc:creator>Iulia Perju</dc:creator>
  <cp:lastModifiedBy>Iulia Perju</cp:lastModifiedBy>
  <cp:revision>56</cp:revision>
  <dcterms:created xsi:type="dcterms:W3CDTF">2021-10-08T14:40:20Z</dcterms:created>
  <dcterms:modified xsi:type="dcterms:W3CDTF">2021-10-31T17:49:11Z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0x010100A9306EC0984FBE4ABB166718542698F8</vt:lpwstr>
  </property>
</Properties>
</file>