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271E7C5-5933-4D22-97D8-B5FB40A36C51}" type="datetimeFigureOut">
              <a:rPr lang="lt-LT" smtClean="0"/>
              <a:t>2021-06-21</a:t>
            </a:fld>
            <a:endParaRPr lang="lt-L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lt-L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A1408FC-D15F-4E98-8235-535A92A60AB3}" type="slidenum">
              <a:rPr lang="lt-LT" smtClean="0"/>
              <a:t>‹#›</a:t>
            </a:fld>
            <a:endParaRPr lang="lt-LT"/>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69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71E7C5-5933-4D22-97D8-B5FB40A36C51}" type="datetimeFigureOut">
              <a:rPr lang="lt-LT" smtClean="0"/>
              <a:t>2021-06-21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17126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71E7C5-5933-4D22-97D8-B5FB40A36C51}" type="datetimeFigureOut">
              <a:rPr lang="lt-LT" smtClean="0"/>
              <a:t>2021-06-21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146934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71E7C5-5933-4D22-97D8-B5FB40A36C51}" type="datetimeFigureOut">
              <a:rPr lang="lt-LT" smtClean="0"/>
              <a:t>2021-06-21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161834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71E7C5-5933-4D22-97D8-B5FB40A36C51}" type="datetimeFigureOut">
              <a:rPr lang="lt-LT" smtClean="0"/>
              <a:t>2021-06-21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1408FC-D15F-4E98-8235-535A92A60AB3}" type="slidenum">
              <a:rPr lang="lt-LT" smtClean="0"/>
              <a:t>‹#›</a:t>
            </a:fld>
            <a:endParaRPr lang="lt-LT"/>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3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71E7C5-5933-4D22-97D8-B5FB40A36C51}" type="datetimeFigureOut">
              <a:rPr lang="lt-LT" smtClean="0"/>
              <a:t>2021-06-21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401597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71E7C5-5933-4D22-97D8-B5FB40A36C51}" type="datetimeFigureOut">
              <a:rPr lang="lt-LT" smtClean="0"/>
              <a:t>2021-06-21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276671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71E7C5-5933-4D22-97D8-B5FB40A36C51}" type="datetimeFigureOut">
              <a:rPr lang="lt-LT" smtClean="0"/>
              <a:t>2021-06-21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174722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1E7C5-5933-4D22-97D8-B5FB40A36C51}" type="datetimeFigureOut">
              <a:rPr lang="lt-LT" smtClean="0"/>
              <a:t>2021-06-21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113831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271E7C5-5933-4D22-97D8-B5FB40A36C51}" type="datetimeFigureOut">
              <a:rPr lang="lt-LT" smtClean="0"/>
              <a:t>2021-06-21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86129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271E7C5-5933-4D22-97D8-B5FB40A36C51}" type="datetimeFigureOut">
              <a:rPr lang="lt-LT" smtClean="0"/>
              <a:t>2021-06-21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A1408FC-D15F-4E98-8235-535A92A60AB3}" type="slidenum">
              <a:rPr lang="lt-LT" smtClean="0"/>
              <a:t>‹#›</a:t>
            </a:fld>
            <a:endParaRPr lang="lt-LT"/>
          </a:p>
        </p:txBody>
      </p:sp>
    </p:spTree>
    <p:extLst>
      <p:ext uri="{BB962C8B-B14F-4D97-AF65-F5344CB8AC3E}">
        <p14:creationId xmlns:p14="http://schemas.microsoft.com/office/powerpoint/2010/main" val="61676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271E7C5-5933-4D22-97D8-B5FB40A36C51}" type="datetimeFigureOut">
              <a:rPr lang="lt-LT" smtClean="0"/>
              <a:t>2021-06-21</a:t>
            </a:fld>
            <a:endParaRPr lang="lt-L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lt-L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A1408FC-D15F-4E98-8235-535A92A60AB3}" type="slidenum">
              <a:rPr lang="lt-LT" smtClean="0"/>
              <a:t>‹#›</a:t>
            </a:fld>
            <a:endParaRPr lang="lt-LT"/>
          </a:p>
        </p:txBody>
      </p:sp>
    </p:spTree>
    <p:extLst>
      <p:ext uri="{BB962C8B-B14F-4D97-AF65-F5344CB8AC3E}">
        <p14:creationId xmlns:p14="http://schemas.microsoft.com/office/powerpoint/2010/main" val="3309819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09LaDAlTr_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5"/>
            <a:ext cx="9966960" cy="3075671"/>
          </a:xfrm>
        </p:spPr>
        <p:txBody>
          <a:bodyPr/>
          <a:lstStyle/>
          <a:p>
            <a:r>
              <a:rPr lang="lt-LT" dirty="0" smtClean="0"/>
              <a:t>Climate change</a:t>
            </a:r>
            <a:endParaRPr lang="lt-LT" dirty="0"/>
          </a:p>
        </p:txBody>
      </p:sp>
      <p:sp>
        <p:nvSpPr>
          <p:cNvPr id="3" name="Subtitle 2"/>
          <p:cNvSpPr>
            <a:spLocks noGrp="1"/>
          </p:cNvSpPr>
          <p:nvPr>
            <p:ph type="subTitle" idx="1"/>
          </p:nvPr>
        </p:nvSpPr>
        <p:spPr>
          <a:xfrm>
            <a:off x="1709530" y="4441371"/>
            <a:ext cx="8767860" cy="1789612"/>
          </a:xfrm>
        </p:spPr>
        <p:txBody>
          <a:bodyPr/>
          <a:lstStyle/>
          <a:p>
            <a:r>
              <a:rPr lang="lt-LT" dirty="0" smtClean="0"/>
              <a:t>Jonava Jeronimas Ralys gymnasium</a:t>
            </a:r>
          </a:p>
          <a:p>
            <a:r>
              <a:rPr lang="lt-LT" dirty="0" smtClean="0"/>
              <a:t>Presented by Erikas </a:t>
            </a:r>
            <a:r>
              <a:rPr lang="lt-LT" dirty="0" smtClean="0"/>
              <a:t>Markūnas </a:t>
            </a:r>
            <a:endParaRPr lang="lt-LT" dirty="0" smtClean="0"/>
          </a:p>
          <a:p>
            <a:r>
              <a:rPr lang="lt-LT" dirty="0" smtClean="0"/>
              <a:t>2021-06-13</a:t>
            </a:r>
            <a:endParaRPr lang="lt-LT"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3843" y="363582"/>
            <a:ext cx="2379617" cy="23796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3527" y="363582"/>
            <a:ext cx="2921715" cy="2360746"/>
          </a:xfrm>
          <a:prstGeom prst="rect">
            <a:avLst/>
          </a:prstGeom>
        </p:spPr>
      </p:pic>
    </p:spTree>
    <p:extLst>
      <p:ext uri="{BB962C8B-B14F-4D97-AF65-F5344CB8AC3E}">
        <p14:creationId xmlns:p14="http://schemas.microsoft.com/office/powerpoint/2010/main" val="1290564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Content</a:t>
            </a:r>
            <a:endParaRPr lang="lt-LT" dirty="0"/>
          </a:p>
        </p:txBody>
      </p:sp>
      <p:sp>
        <p:nvSpPr>
          <p:cNvPr id="3" name="Content Placeholder 2"/>
          <p:cNvSpPr>
            <a:spLocks noGrp="1"/>
          </p:cNvSpPr>
          <p:nvPr>
            <p:ph idx="1"/>
          </p:nvPr>
        </p:nvSpPr>
        <p:spPr/>
        <p:txBody>
          <a:bodyPr/>
          <a:lstStyle/>
          <a:p>
            <a:r>
              <a:rPr lang="lt-LT" dirty="0">
                <a:hlinkClick r:id="rId2" action="ppaction://hlinksldjump"/>
              </a:rPr>
              <a:t>Climate </a:t>
            </a:r>
            <a:r>
              <a:rPr lang="lt-LT" dirty="0" smtClean="0">
                <a:hlinkClick r:id="rId2" action="ppaction://hlinksldjump"/>
              </a:rPr>
              <a:t>change </a:t>
            </a:r>
            <a:r>
              <a:rPr lang="lt-LT" dirty="0" smtClean="0">
                <a:hlinkClick r:id="rId2" action="ppaction://hlinksldjump"/>
              </a:rPr>
              <a:t>explanation</a:t>
            </a:r>
            <a:endParaRPr lang="lt-LT" dirty="0" smtClean="0"/>
          </a:p>
          <a:p>
            <a:r>
              <a:rPr lang="lt-LT" dirty="0">
                <a:hlinkClick r:id="rId3" action="ppaction://hlinksldjump"/>
              </a:rPr>
              <a:t>Effects on our </a:t>
            </a:r>
            <a:r>
              <a:rPr lang="lt-LT" dirty="0" smtClean="0">
                <a:hlinkClick r:id="rId3" action="ppaction://hlinksldjump"/>
              </a:rPr>
              <a:t>planet</a:t>
            </a:r>
            <a:endParaRPr lang="lt-LT" dirty="0" smtClean="0"/>
          </a:p>
          <a:p>
            <a:r>
              <a:rPr lang="lt-LT" u="sng" dirty="0">
                <a:solidFill>
                  <a:schemeClr val="accent3"/>
                </a:solidFill>
              </a:rPr>
              <a:t>Example of </a:t>
            </a:r>
            <a:r>
              <a:rPr lang="lt-LT" u="sng" dirty="0" smtClean="0">
                <a:solidFill>
                  <a:schemeClr val="accent3"/>
                </a:solidFill>
              </a:rPr>
              <a:t>climate change</a:t>
            </a:r>
            <a:endParaRPr lang="lt-LT" u="sng" dirty="0" smtClean="0">
              <a:solidFill>
                <a:schemeClr val="accent3"/>
              </a:solidFill>
            </a:endParaRPr>
          </a:p>
          <a:p>
            <a:r>
              <a:rPr lang="lt-LT" u="sng" dirty="0">
                <a:solidFill>
                  <a:schemeClr val="accent3"/>
                </a:solidFill>
              </a:rPr>
              <a:t>Strategies to fight back against </a:t>
            </a:r>
            <a:r>
              <a:rPr lang="lt-LT" u="sng" dirty="0" smtClean="0">
                <a:solidFill>
                  <a:schemeClr val="accent3"/>
                </a:solidFill>
              </a:rPr>
              <a:t>climate change</a:t>
            </a:r>
            <a:endParaRPr lang="lt-LT" u="sng" dirty="0" smtClean="0">
              <a:solidFill>
                <a:schemeClr val="accent3"/>
              </a:solidFill>
            </a:endParaRPr>
          </a:p>
          <a:p>
            <a:r>
              <a:rPr lang="lt-LT" u="sng" dirty="0" smtClean="0">
                <a:solidFill>
                  <a:schemeClr val="accent3"/>
                </a:solidFill>
              </a:rPr>
              <a:t>A video </a:t>
            </a:r>
            <a:r>
              <a:rPr lang="lt-LT" u="sng" dirty="0">
                <a:solidFill>
                  <a:schemeClr val="accent3"/>
                </a:solidFill>
              </a:rPr>
              <a:t>of </a:t>
            </a:r>
            <a:r>
              <a:rPr lang="lt-LT" u="sng" dirty="0" smtClean="0">
                <a:solidFill>
                  <a:schemeClr val="accent3"/>
                </a:solidFill>
              </a:rPr>
              <a:t>climate change</a:t>
            </a:r>
            <a:endParaRPr lang="lt-LT" u="sng" dirty="0" smtClean="0">
              <a:solidFill>
                <a:schemeClr val="accent3"/>
              </a:solidFill>
            </a:endParaRPr>
          </a:p>
          <a:p>
            <a:r>
              <a:rPr lang="lt-LT" dirty="0" smtClean="0">
                <a:hlinkClick r:id="rId4" action="ppaction://hlinksldjump"/>
              </a:rPr>
              <a:t>Photos</a:t>
            </a:r>
            <a:endParaRPr lang="lt-LT" dirty="0"/>
          </a:p>
        </p:txBody>
      </p:sp>
    </p:spTree>
    <p:extLst>
      <p:ext uri="{BB962C8B-B14F-4D97-AF65-F5344CB8AC3E}">
        <p14:creationId xmlns:p14="http://schemas.microsoft.com/office/powerpoint/2010/main" val="898202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Climate </a:t>
            </a:r>
            <a:r>
              <a:rPr lang="lt-LT" dirty="0" smtClean="0"/>
              <a:t>change </a:t>
            </a:r>
            <a:r>
              <a:rPr lang="lt-LT" dirty="0" smtClean="0"/>
              <a:t>explanation</a:t>
            </a:r>
            <a:endParaRPr lang="lt-LT" dirty="0"/>
          </a:p>
        </p:txBody>
      </p:sp>
      <p:sp>
        <p:nvSpPr>
          <p:cNvPr id="3" name="Content Placeholder 2"/>
          <p:cNvSpPr>
            <a:spLocks noGrp="1"/>
          </p:cNvSpPr>
          <p:nvPr>
            <p:ph idx="1"/>
          </p:nvPr>
        </p:nvSpPr>
        <p:spPr/>
        <p:txBody>
          <a:bodyPr>
            <a:normAutofit/>
          </a:bodyPr>
          <a:lstStyle/>
          <a:p>
            <a:r>
              <a:rPr lang="en-US" sz="2800" dirty="0"/>
              <a:t>Climate change includes both global warming driven by human-induced emissions of greenhouse gases and the resulting large-scale shifts in weather patterns</a:t>
            </a:r>
            <a:r>
              <a:rPr lang="en-US" sz="2800" dirty="0" smtClean="0"/>
              <a:t>.</a:t>
            </a:r>
            <a:endParaRPr lang="lt-LT" sz="2800" dirty="0" smtClean="0"/>
          </a:p>
          <a:p>
            <a:r>
              <a:rPr lang="en-US" sz="2800" dirty="0" smtClean="0"/>
              <a:t> </a:t>
            </a:r>
            <a:r>
              <a:rPr lang="en-US" sz="2800" dirty="0"/>
              <a:t>Though there have been previous periods of climatic change, since the mid-20th century humans have had an unprecedented impact on Earth's climate system and caused change on a global scale</a:t>
            </a:r>
            <a:r>
              <a:rPr lang="en-US" sz="2800" dirty="0" smtClean="0"/>
              <a:t>.</a:t>
            </a:r>
            <a:endParaRPr lang="lt-LT" sz="2800" dirty="0"/>
          </a:p>
        </p:txBody>
      </p:sp>
    </p:spTree>
    <p:extLst>
      <p:ext uri="{BB962C8B-B14F-4D97-AF65-F5344CB8AC3E}">
        <p14:creationId xmlns:p14="http://schemas.microsoft.com/office/powerpoint/2010/main" val="827787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Effects on our planet</a:t>
            </a:r>
            <a:endParaRPr lang="lt-LT" dirty="0"/>
          </a:p>
        </p:txBody>
      </p:sp>
      <p:sp>
        <p:nvSpPr>
          <p:cNvPr id="3" name="Content Placeholder 2"/>
          <p:cNvSpPr>
            <a:spLocks noGrp="1"/>
          </p:cNvSpPr>
          <p:nvPr>
            <p:ph idx="1"/>
          </p:nvPr>
        </p:nvSpPr>
        <p:spPr/>
        <p:txBody>
          <a:bodyPr/>
          <a:lstStyle/>
          <a:p>
            <a:r>
              <a:rPr lang="en-US" sz="2800" dirty="0"/>
              <a:t>Global climate change has already had observable effects on the environment. Glaciers have shrunk, ice on rivers and lakes is breaking up earlier, plant and animal ranges have shifted and trees are flowering sooner.</a:t>
            </a:r>
          </a:p>
          <a:p>
            <a:r>
              <a:rPr lang="en-US" sz="2800" dirty="0"/>
              <a:t>Effects that scientists had predicted in the past would result from global climate change are now occurring: loss of sea ice, accelerated sea level rise and longer, more intense heat waves.</a:t>
            </a:r>
          </a:p>
          <a:p>
            <a:endParaRPr lang="lt-LT" dirty="0"/>
          </a:p>
        </p:txBody>
      </p:sp>
    </p:spTree>
    <p:extLst>
      <p:ext uri="{BB962C8B-B14F-4D97-AF65-F5344CB8AC3E}">
        <p14:creationId xmlns:p14="http://schemas.microsoft.com/office/powerpoint/2010/main" val="1882059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Example of Climate </a:t>
            </a:r>
            <a:r>
              <a:rPr lang="lt-LT" dirty="0" smtClean="0"/>
              <a:t>change</a:t>
            </a:r>
            <a:endParaRPr lang="lt-LT" dirty="0"/>
          </a:p>
        </p:txBody>
      </p:sp>
      <p:sp>
        <p:nvSpPr>
          <p:cNvPr id="3" name="Content Placeholder 2"/>
          <p:cNvSpPr>
            <a:spLocks noGrp="1"/>
          </p:cNvSpPr>
          <p:nvPr>
            <p:ph idx="1"/>
          </p:nvPr>
        </p:nvSpPr>
        <p:spPr/>
        <p:txBody>
          <a:bodyPr>
            <a:normAutofit/>
          </a:bodyPr>
          <a:lstStyle/>
          <a:p>
            <a:r>
              <a:rPr lang="en-US" sz="2800" dirty="0"/>
              <a:t>These include warming temperatures and changes in precipitation, as well as the effects of Earth's warming, such as: Rising sea levels. Shrinking mountain glaciers. Ice melting at a faster rate than usual in Greenland, Antarctica and the Arctic.</a:t>
            </a:r>
            <a:endParaRPr lang="lt-LT" sz="2800" dirty="0"/>
          </a:p>
        </p:txBody>
      </p:sp>
    </p:spTree>
    <p:extLst>
      <p:ext uri="{BB962C8B-B14F-4D97-AF65-F5344CB8AC3E}">
        <p14:creationId xmlns:p14="http://schemas.microsoft.com/office/powerpoint/2010/main" val="2963528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Strategies to fight back against Climate </a:t>
            </a:r>
            <a:r>
              <a:rPr lang="lt-LT" dirty="0" smtClean="0"/>
              <a:t>change</a:t>
            </a:r>
            <a:endParaRPr lang="lt-LT" dirty="0"/>
          </a:p>
        </p:txBody>
      </p:sp>
      <p:sp>
        <p:nvSpPr>
          <p:cNvPr id="3" name="Content Placeholder 2"/>
          <p:cNvSpPr>
            <a:spLocks noGrp="1"/>
          </p:cNvSpPr>
          <p:nvPr>
            <p:ph idx="1"/>
          </p:nvPr>
        </p:nvSpPr>
        <p:spPr/>
        <p:txBody>
          <a:bodyPr/>
          <a:lstStyle/>
          <a:p>
            <a:r>
              <a:rPr lang="en-US" sz="2800" dirty="0"/>
              <a:t>Learn more about your carbon emissions. There is much more you can do to reduce your household carbon emissions. </a:t>
            </a:r>
          </a:p>
          <a:p>
            <a:r>
              <a:rPr lang="en-US" sz="2800" dirty="0"/>
              <a:t>Commute by carpooling or using mass transit. </a:t>
            </a:r>
          </a:p>
          <a:p>
            <a:r>
              <a:rPr lang="en-US" sz="2800" dirty="0"/>
              <a:t>Plan and combine trips. </a:t>
            </a:r>
          </a:p>
          <a:p>
            <a:r>
              <a:rPr lang="en-US" sz="2800" dirty="0"/>
              <a:t>Drive more efficiently. </a:t>
            </a:r>
          </a:p>
          <a:p>
            <a:r>
              <a:rPr lang="en-US" sz="2800" dirty="0"/>
              <a:t>Switch to “green power.”</a:t>
            </a:r>
          </a:p>
          <a:p>
            <a:endParaRPr lang="lt-LT" dirty="0"/>
          </a:p>
        </p:txBody>
      </p:sp>
    </p:spTree>
    <p:extLst>
      <p:ext uri="{BB962C8B-B14F-4D97-AF65-F5344CB8AC3E}">
        <p14:creationId xmlns:p14="http://schemas.microsoft.com/office/powerpoint/2010/main" val="1066108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Video of Climate </a:t>
            </a:r>
            <a:r>
              <a:rPr lang="lt-LT" dirty="0" smtClean="0"/>
              <a:t>change</a:t>
            </a:r>
            <a:endParaRPr lang="lt-LT" dirty="0"/>
          </a:p>
        </p:txBody>
      </p:sp>
      <p:sp>
        <p:nvSpPr>
          <p:cNvPr id="3" name="Content Placeholder 2"/>
          <p:cNvSpPr>
            <a:spLocks noGrp="1"/>
          </p:cNvSpPr>
          <p:nvPr>
            <p:ph idx="1"/>
          </p:nvPr>
        </p:nvSpPr>
        <p:spPr/>
        <p:txBody>
          <a:bodyPr/>
          <a:lstStyle/>
          <a:p>
            <a:r>
              <a:rPr lang="lt-LT" dirty="0">
                <a:hlinkClick r:id="rId2"/>
              </a:rPr>
              <a:t>https://www.youtube.com/watch?v=09LaDAlTr_k</a:t>
            </a:r>
            <a:endParaRPr lang="lt-LT" dirty="0"/>
          </a:p>
        </p:txBody>
      </p:sp>
    </p:spTree>
    <p:extLst>
      <p:ext uri="{BB962C8B-B14F-4D97-AF65-F5344CB8AC3E}">
        <p14:creationId xmlns:p14="http://schemas.microsoft.com/office/powerpoint/2010/main" val="3051277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Photos which </a:t>
            </a:r>
            <a:r>
              <a:rPr lang="lt-LT" dirty="0" smtClean="0"/>
              <a:t>prove </a:t>
            </a:r>
            <a:r>
              <a:rPr lang="lt-LT" dirty="0" smtClean="0"/>
              <a:t>that climate is changing </a:t>
            </a:r>
            <a:endParaRPr lang="lt-LT"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2717" y="2851178"/>
            <a:ext cx="3831832" cy="247833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4844" y="2840279"/>
            <a:ext cx="3831832" cy="247833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6971" y="2840279"/>
            <a:ext cx="3831833" cy="2456537"/>
          </a:xfrm>
          <a:prstGeom prst="rect">
            <a:avLst/>
          </a:prstGeom>
        </p:spPr>
      </p:pic>
      <p:sp>
        <p:nvSpPr>
          <p:cNvPr id="7" name="TextBox 6"/>
          <p:cNvSpPr txBox="1"/>
          <p:nvPr/>
        </p:nvSpPr>
        <p:spPr>
          <a:xfrm>
            <a:off x="9147659" y="2342144"/>
            <a:ext cx="1870861" cy="677108"/>
          </a:xfrm>
          <a:prstGeom prst="rect">
            <a:avLst/>
          </a:prstGeom>
          <a:noFill/>
        </p:spPr>
        <p:txBody>
          <a:bodyPr wrap="square" rtlCol="0">
            <a:spAutoFit/>
          </a:bodyPr>
          <a:lstStyle/>
          <a:p>
            <a:r>
              <a:rPr lang="lt-LT" sz="2000" b="1" dirty="0"/>
              <a:t>Beach erosion</a:t>
            </a:r>
          </a:p>
          <a:p>
            <a:endParaRPr lang="lt-LT" dirty="0"/>
          </a:p>
        </p:txBody>
      </p:sp>
      <p:sp>
        <p:nvSpPr>
          <p:cNvPr id="8" name="TextBox 7"/>
          <p:cNvSpPr txBox="1"/>
          <p:nvPr/>
        </p:nvSpPr>
        <p:spPr>
          <a:xfrm>
            <a:off x="5041056" y="2342143"/>
            <a:ext cx="2001428" cy="677108"/>
          </a:xfrm>
          <a:prstGeom prst="rect">
            <a:avLst/>
          </a:prstGeom>
          <a:noFill/>
        </p:spPr>
        <p:txBody>
          <a:bodyPr wrap="square" rtlCol="0">
            <a:spAutoFit/>
          </a:bodyPr>
          <a:lstStyle/>
          <a:p>
            <a:r>
              <a:rPr lang="lt-LT" sz="2000" b="1" dirty="0"/>
              <a:t>Flooded villages</a:t>
            </a:r>
          </a:p>
          <a:p>
            <a:endParaRPr lang="lt-LT" dirty="0"/>
          </a:p>
        </p:txBody>
      </p:sp>
      <p:sp>
        <p:nvSpPr>
          <p:cNvPr id="9" name="TextBox 8"/>
          <p:cNvSpPr txBox="1"/>
          <p:nvPr/>
        </p:nvSpPr>
        <p:spPr>
          <a:xfrm>
            <a:off x="1143001" y="2342146"/>
            <a:ext cx="2151560" cy="707886"/>
          </a:xfrm>
          <a:prstGeom prst="rect">
            <a:avLst/>
          </a:prstGeom>
          <a:noFill/>
        </p:spPr>
        <p:txBody>
          <a:bodyPr wrap="square" rtlCol="0">
            <a:spAutoFit/>
          </a:bodyPr>
          <a:lstStyle/>
          <a:p>
            <a:r>
              <a:rPr lang="lt-LT" sz="2000" b="1" dirty="0"/>
              <a:t>Very green water</a:t>
            </a:r>
          </a:p>
          <a:p>
            <a:endParaRPr lang="lt-LT" sz="2000" dirty="0"/>
          </a:p>
        </p:txBody>
      </p:sp>
    </p:spTree>
    <p:extLst>
      <p:ext uri="{BB962C8B-B14F-4D97-AF65-F5344CB8AC3E}">
        <p14:creationId xmlns:p14="http://schemas.microsoft.com/office/powerpoint/2010/main" val="3089933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547" y="240632"/>
            <a:ext cx="11758864" cy="6384757"/>
          </a:xfrm>
          <a:prstGeom prst="rect">
            <a:avLst/>
          </a:prstGeom>
        </p:spPr>
      </p:pic>
    </p:spTree>
    <p:extLst>
      <p:ext uri="{BB962C8B-B14F-4D97-AF65-F5344CB8AC3E}">
        <p14:creationId xmlns:p14="http://schemas.microsoft.com/office/powerpoint/2010/main" val="1856520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40</TotalTime>
  <Words>194</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Corbel</vt:lpstr>
      <vt:lpstr>Basis</vt:lpstr>
      <vt:lpstr>Climate change</vt:lpstr>
      <vt:lpstr>Content</vt:lpstr>
      <vt:lpstr>Climate change explanation</vt:lpstr>
      <vt:lpstr>Effects on our planet</vt:lpstr>
      <vt:lpstr>Example of Climate change</vt:lpstr>
      <vt:lpstr>Strategies to fight back against Climate change</vt:lpstr>
      <vt:lpstr>Video of Climate change</vt:lpstr>
      <vt:lpstr>Photos which prove that climate is changing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Rytis</dc:creator>
  <cp:lastModifiedBy>Gaiziunai vilties25</cp:lastModifiedBy>
  <cp:revision>6</cp:revision>
  <dcterms:created xsi:type="dcterms:W3CDTF">2021-06-13T16:39:23Z</dcterms:created>
  <dcterms:modified xsi:type="dcterms:W3CDTF">2021-06-21T17:47:18Z</dcterms:modified>
</cp:coreProperties>
</file>