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Baloo 2" panose="020B0604020202020204" charset="-70"/>
      <p:regular r:id="rId11"/>
      <p:bold r:id="rId12"/>
    </p:embeddedFont>
    <p:embeddedFont>
      <p:font typeface="Roboto" panose="020B0604020202020204" charset="0"/>
      <p:regular r:id="rId13"/>
      <p:bold r:id="rId14"/>
      <p:italic r:id="rId15"/>
      <p:boldItalic r:id="rId16"/>
    </p:embeddedFont>
    <p:embeddedFont>
      <p:font typeface="Open Sans" panose="020B0604020202020204" charset="0"/>
      <p:regular r:id="rId17"/>
      <p:bold r:id="rId18"/>
      <p:italic r:id="rId19"/>
      <p:boldItalic r:id="rId20"/>
    </p:embeddedFont>
    <p:embeddedFont>
      <p:font typeface="Pangolin" panose="020B0604020202020204" charset="-7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1cee06f2d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1cee06f2d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1cee06f2d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1cee06f2d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
          <p:cNvSpPr/>
          <p:nvPr/>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flipH="1">
            <a:off x="4419293" y="10313"/>
            <a:ext cx="4725535" cy="29431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flipH="1">
            <a:off x="4547056" y="-30325"/>
            <a:ext cx="4624894" cy="287858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 name="Google Shape;13;p2"/>
          <p:cNvGrpSpPr/>
          <p:nvPr/>
        </p:nvGrpSpPr>
        <p:grpSpPr>
          <a:xfrm rot="10800000" flipH="1">
            <a:off x="11" y="1666968"/>
            <a:ext cx="10175022" cy="3480512"/>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 name="Google Shape;16;p2"/>
          <p:cNvSpPr txBox="1">
            <a:spLocks noGrp="1"/>
          </p:cNvSpPr>
          <p:nvPr>
            <p:ph type="ctrTitle"/>
          </p:nvPr>
        </p:nvSpPr>
        <p:spPr>
          <a:xfrm>
            <a:off x="619050" y="2590575"/>
            <a:ext cx="3657600" cy="142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619050" y="3889425"/>
            <a:ext cx="3657600" cy="567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Font typeface="Pangolin"/>
              <a:buNone/>
              <a:defRPr sz="2400">
                <a:latin typeface="Pangolin"/>
                <a:ea typeface="Pangolin"/>
                <a:cs typeface="Pangolin"/>
                <a:sym typeface="Pangolin"/>
              </a:defRPr>
            </a:lvl1pPr>
            <a:lvl2pPr lvl="1" algn="l">
              <a:lnSpc>
                <a:spcPct val="100000"/>
              </a:lnSpc>
              <a:spcBef>
                <a:spcPts val="0"/>
              </a:spcBef>
              <a:spcAft>
                <a:spcPts val="0"/>
              </a:spcAft>
              <a:buSzPts val="2800"/>
              <a:buFont typeface="Pangolin"/>
              <a:buNone/>
              <a:defRPr sz="2800">
                <a:latin typeface="Pangolin"/>
                <a:ea typeface="Pangolin"/>
                <a:cs typeface="Pangolin"/>
                <a:sym typeface="Pangolin"/>
              </a:defRPr>
            </a:lvl2pPr>
            <a:lvl3pPr lvl="2" algn="l">
              <a:lnSpc>
                <a:spcPct val="100000"/>
              </a:lnSpc>
              <a:spcBef>
                <a:spcPts val="0"/>
              </a:spcBef>
              <a:spcAft>
                <a:spcPts val="0"/>
              </a:spcAft>
              <a:buSzPts val="2800"/>
              <a:buFont typeface="Pangolin"/>
              <a:buNone/>
              <a:defRPr sz="2800">
                <a:latin typeface="Pangolin"/>
                <a:ea typeface="Pangolin"/>
                <a:cs typeface="Pangolin"/>
                <a:sym typeface="Pangolin"/>
              </a:defRPr>
            </a:lvl3pPr>
            <a:lvl4pPr lvl="3" algn="l">
              <a:lnSpc>
                <a:spcPct val="100000"/>
              </a:lnSpc>
              <a:spcBef>
                <a:spcPts val="0"/>
              </a:spcBef>
              <a:spcAft>
                <a:spcPts val="0"/>
              </a:spcAft>
              <a:buSzPts val="2800"/>
              <a:buFont typeface="Pangolin"/>
              <a:buNone/>
              <a:defRPr sz="2800">
                <a:latin typeface="Pangolin"/>
                <a:ea typeface="Pangolin"/>
                <a:cs typeface="Pangolin"/>
                <a:sym typeface="Pangolin"/>
              </a:defRPr>
            </a:lvl4pPr>
            <a:lvl5pPr lvl="4" algn="l">
              <a:lnSpc>
                <a:spcPct val="100000"/>
              </a:lnSpc>
              <a:spcBef>
                <a:spcPts val="0"/>
              </a:spcBef>
              <a:spcAft>
                <a:spcPts val="0"/>
              </a:spcAft>
              <a:buSzPts val="2800"/>
              <a:buFont typeface="Pangolin"/>
              <a:buNone/>
              <a:defRPr sz="2800">
                <a:latin typeface="Pangolin"/>
                <a:ea typeface="Pangolin"/>
                <a:cs typeface="Pangolin"/>
                <a:sym typeface="Pangolin"/>
              </a:defRPr>
            </a:lvl5pPr>
            <a:lvl6pPr lvl="5" algn="l">
              <a:lnSpc>
                <a:spcPct val="100000"/>
              </a:lnSpc>
              <a:spcBef>
                <a:spcPts val="0"/>
              </a:spcBef>
              <a:spcAft>
                <a:spcPts val="0"/>
              </a:spcAft>
              <a:buSzPts val="2800"/>
              <a:buFont typeface="Pangolin"/>
              <a:buNone/>
              <a:defRPr sz="2800">
                <a:latin typeface="Pangolin"/>
                <a:ea typeface="Pangolin"/>
                <a:cs typeface="Pangolin"/>
                <a:sym typeface="Pangolin"/>
              </a:defRPr>
            </a:lvl6pPr>
            <a:lvl7pPr lvl="6" algn="l">
              <a:lnSpc>
                <a:spcPct val="100000"/>
              </a:lnSpc>
              <a:spcBef>
                <a:spcPts val="0"/>
              </a:spcBef>
              <a:spcAft>
                <a:spcPts val="0"/>
              </a:spcAft>
              <a:buSzPts val="2800"/>
              <a:buFont typeface="Pangolin"/>
              <a:buNone/>
              <a:defRPr sz="2800">
                <a:latin typeface="Pangolin"/>
                <a:ea typeface="Pangolin"/>
                <a:cs typeface="Pangolin"/>
                <a:sym typeface="Pangolin"/>
              </a:defRPr>
            </a:lvl7pPr>
            <a:lvl8pPr lvl="7" algn="l">
              <a:lnSpc>
                <a:spcPct val="100000"/>
              </a:lnSpc>
              <a:spcBef>
                <a:spcPts val="0"/>
              </a:spcBef>
              <a:spcAft>
                <a:spcPts val="0"/>
              </a:spcAft>
              <a:buSzPts val="2800"/>
              <a:buFont typeface="Pangolin"/>
              <a:buNone/>
              <a:defRPr sz="2800">
                <a:latin typeface="Pangolin"/>
                <a:ea typeface="Pangolin"/>
                <a:cs typeface="Pangolin"/>
                <a:sym typeface="Pangolin"/>
              </a:defRPr>
            </a:lvl8pPr>
            <a:lvl9pPr lvl="8" algn="l">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
        <p:cNvGrpSpPr/>
        <p:nvPr/>
      </p:nvGrpSpPr>
      <p:grpSpPr>
        <a:xfrm>
          <a:off x="0" y="0"/>
          <a:ext cx="0" cy="0"/>
          <a:chOff x="0" y="0"/>
          <a:chExt cx="0" cy="0"/>
        </a:xfrm>
      </p:grpSpPr>
      <p:grpSp>
        <p:nvGrpSpPr>
          <p:cNvPr id="92" name="Google Shape;92;p11"/>
          <p:cNvGrpSpPr/>
          <p:nvPr/>
        </p:nvGrpSpPr>
        <p:grpSpPr>
          <a:xfrm flipH="1">
            <a:off x="2222281" y="-105"/>
            <a:ext cx="6921666" cy="3144780"/>
            <a:chOff x="1367050" y="3059225"/>
            <a:chExt cx="1407100" cy="848450"/>
          </a:xfrm>
        </p:grpSpPr>
        <p:sp>
          <p:nvSpPr>
            <p:cNvPr id="93" name="Google Shape;93;p11"/>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1"/>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 name="Google Shape;95;p11"/>
          <p:cNvSpPr/>
          <p:nvPr/>
        </p:nvSpPr>
        <p:spPr>
          <a:xfrm flipH="1">
            <a:off x="37" y="4099275"/>
            <a:ext cx="2044566" cy="104428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1"/>
          <p:cNvSpPr txBox="1">
            <a:spLocks noGrp="1"/>
          </p:cNvSpPr>
          <p:nvPr>
            <p:ph type="title"/>
          </p:nvPr>
        </p:nvSpPr>
        <p:spPr>
          <a:xfrm>
            <a:off x="5814700" y="448056"/>
            <a:ext cx="2560200" cy="1920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2">
  <p:cSld name="CUSTOM_2_1">
    <p:spTree>
      <p:nvGrpSpPr>
        <p:cNvPr id="1" name="Shape 97"/>
        <p:cNvGrpSpPr/>
        <p:nvPr/>
      </p:nvGrpSpPr>
      <p:grpSpPr>
        <a:xfrm>
          <a:off x="0" y="0"/>
          <a:ext cx="0" cy="0"/>
          <a:chOff x="0" y="0"/>
          <a:chExt cx="0" cy="0"/>
        </a:xfrm>
      </p:grpSpPr>
      <p:grpSp>
        <p:nvGrpSpPr>
          <p:cNvPr id="98" name="Google Shape;98;p12"/>
          <p:cNvGrpSpPr/>
          <p:nvPr/>
        </p:nvGrpSpPr>
        <p:grpSpPr>
          <a:xfrm>
            <a:off x="3908852" y="-6500"/>
            <a:ext cx="5238124" cy="5156400"/>
            <a:chOff x="4003316" y="-6500"/>
            <a:chExt cx="5143484" cy="5156400"/>
          </a:xfrm>
        </p:grpSpPr>
        <p:sp>
          <p:nvSpPr>
            <p:cNvPr id="99" name="Google Shape;99;p12"/>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2"/>
            <p:cNvSpPr/>
            <p:nvPr/>
          </p:nvSpPr>
          <p:spPr>
            <a:xfrm rot="-5400000">
              <a:off x="4820950" y="824050"/>
              <a:ext cx="5156400" cy="3495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1" name="Google Shape;101;p12"/>
          <p:cNvSpPr/>
          <p:nvPr/>
        </p:nvSpPr>
        <p:spPr>
          <a:xfrm rot="10800000">
            <a:off x="-28247" y="-38940"/>
            <a:ext cx="2734828" cy="1457120"/>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2"/>
          <p:cNvSpPr txBox="1">
            <a:spLocks noGrp="1"/>
          </p:cNvSpPr>
          <p:nvPr>
            <p:ph type="title"/>
          </p:nvPr>
        </p:nvSpPr>
        <p:spPr>
          <a:xfrm>
            <a:off x="713100" y="1298229"/>
            <a:ext cx="2807100" cy="1920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p12"/>
          <p:cNvSpPr txBox="1">
            <a:spLocks noGrp="1"/>
          </p:cNvSpPr>
          <p:nvPr>
            <p:ph type="subTitle" idx="1"/>
          </p:nvPr>
        </p:nvSpPr>
        <p:spPr>
          <a:xfrm>
            <a:off x="713100" y="3218572"/>
            <a:ext cx="2807100" cy="685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104"/>
        <p:cNvGrpSpPr/>
        <p:nvPr/>
      </p:nvGrpSpPr>
      <p:grpSpPr>
        <a:xfrm>
          <a:off x="0" y="0"/>
          <a:ext cx="0" cy="0"/>
          <a:chOff x="0" y="0"/>
          <a:chExt cx="0" cy="0"/>
        </a:xfrm>
      </p:grpSpPr>
      <p:sp>
        <p:nvSpPr>
          <p:cNvPr id="105" name="Google Shape;105;p13"/>
          <p:cNvSpPr/>
          <p:nvPr/>
        </p:nvSpPr>
        <p:spPr>
          <a:xfrm flipH="1">
            <a:off x="-32" y="0"/>
            <a:ext cx="930058" cy="514347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3"/>
          <p:cNvSpPr/>
          <p:nvPr/>
        </p:nvSpPr>
        <p:spPr>
          <a:xfrm rot="10800000" flipH="1">
            <a:off x="8216068" y="0"/>
            <a:ext cx="930058" cy="514347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3"/>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8" name="Google Shape;108;p13"/>
          <p:cNvSpPr txBox="1">
            <a:spLocks noGrp="1"/>
          </p:cNvSpPr>
          <p:nvPr>
            <p:ph type="subTitle" idx="1"/>
          </p:nvPr>
        </p:nvSpPr>
        <p:spPr>
          <a:xfrm>
            <a:off x="1722975" y="1280775"/>
            <a:ext cx="2286000" cy="34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1800"/>
              <a:buNone/>
              <a:defRPr sz="1800" b="1"/>
            </a:lvl4pPr>
            <a:lvl5pPr lvl="4" algn="l">
              <a:lnSpc>
                <a:spcPct val="100000"/>
              </a:lnSpc>
              <a:spcBef>
                <a:spcPts val="0"/>
              </a:spcBef>
              <a:spcAft>
                <a:spcPts val="0"/>
              </a:spcAft>
              <a:buSzPts val="1800"/>
              <a:buNone/>
              <a:defRPr sz="1800" b="1"/>
            </a:lvl5pPr>
            <a:lvl6pPr lvl="5" algn="l">
              <a:lnSpc>
                <a:spcPct val="100000"/>
              </a:lnSpc>
              <a:spcBef>
                <a:spcPts val="0"/>
              </a:spcBef>
              <a:spcAft>
                <a:spcPts val="0"/>
              </a:spcAft>
              <a:buSzPts val="1800"/>
              <a:buNone/>
              <a:defRPr sz="1800" b="1"/>
            </a:lvl6pPr>
            <a:lvl7pPr lvl="6" algn="l">
              <a:lnSpc>
                <a:spcPct val="100000"/>
              </a:lnSpc>
              <a:spcBef>
                <a:spcPts val="0"/>
              </a:spcBef>
              <a:spcAft>
                <a:spcPts val="0"/>
              </a:spcAft>
              <a:buSzPts val="1800"/>
              <a:buNone/>
              <a:defRPr sz="1800" b="1"/>
            </a:lvl7pPr>
            <a:lvl8pPr lvl="7" algn="l">
              <a:lnSpc>
                <a:spcPct val="100000"/>
              </a:lnSpc>
              <a:spcBef>
                <a:spcPts val="0"/>
              </a:spcBef>
              <a:spcAft>
                <a:spcPts val="0"/>
              </a:spcAft>
              <a:buSzPts val="1800"/>
              <a:buNone/>
              <a:defRPr sz="1800" b="1"/>
            </a:lvl8pPr>
            <a:lvl9pPr lvl="8" algn="l">
              <a:lnSpc>
                <a:spcPct val="100000"/>
              </a:lnSpc>
              <a:spcBef>
                <a:spcPts val="0"/>
              </a:spcBef>
              <a:spcAft>
                <a:spcPts val="0"/>
              </a:spcAft>
              <a:buSzPts val="1800"/>
              <a:buNone/>
              <a:defRPr sz="1800" b="1"/>
            </a:lvl9pPr>
          </a:lstStyle>
          <a:p>
            <a:endParaRPr/>
          </a:p>
        </p:txBody>
      </p:sp>
      <p:sp>
        <p:nvSpPr>
          <p:cNvPr id="109" name="Google Shape;109;p13"/>
          <p:cNvSpPr txBox="1">
            <a:spLocks noGrp="1"/>
          </p:cNvSpPr>
          <p:nvPr>
            <p:ph type="subTitle" idx="2"/>
          </p:nvPr>
        </p:nvSpPr>
        <p:spPr>
          <a:xfrm>
            <a:off x="1722975" y="1639154"/>
            <a:ext cx="2286000" cy="70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10" name="Google Shape;110;p13"/>
          <p:cNvSpPr txBox="1">
            <a:spLocks noGrp="1"/>
          </p:cNvSpPr>
          <p:nvPr>
            <p:ph type="subTitle" idx="3"/>
          </p:nvPr>
        </p:nvSpPr>
        <p:spPr>
          <a:xfrm>
            <a:off x="5135025" y="1280775"/>
            <a:ext cx="2286000" cy="34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1800"/>
              <a:buNone/>
              <a:defRPr sz="1800" b="1"/>
            </a:lvl4pPr>
            <a:lvl5pPr lvl="4" algn="l">
              <a:lnSpc>
                <a:spcPct val="100000"/>
              </a:lnSpc>
              <a:spcBef>
                <a:spcPts val="0"/>
              </a:spcBef>
              <a:spcAft>
                <a:spcPts val="0"/>
              </a:spcAft>
              <a:buSzPts val="1800"/>
              <a:buNone/>
              <a:defRPr sz="1800" b="1"/>
            </a:lvl5pPr>
            <a:lvl6pPr lvl="5" algn="l">
              <a:lnSpc>
                <a:spcPct val="100000"/>
              </a:lnSpc>
              <a:spcBef>
                <a:spcPts val="0"/>
              </a:spcBef>
              <a:spcAft>
                <a:spcPts val="0"/>
              </a:spcAft>
              <a:buSzPts val="1800"/>
              <a:buNone/>
              <a:defRPr sz="1800" b="1"/>
            </a:lvl6pPr>
            <a:lvl7pPr lvl="6" algn="l">
              <a:lnSpc>
                <a:spcPct val="100000"/>
              </a:lnSpc>
              <a:spcBef>
                <a:spcPts val="0"/>
              </a:spcBef>
              <a:spcAft>
                <a:spcPts val="0"/>
              </a:spcAft>
              <a:buSzPts val="1800"/>
              <a:buNone/>
              <a:defRPr sz="1800" b="1"/>
            </a:lvl7pPr>
            <a:lvl8pPr lvl="7" algn="l">
              <a:lnSpc>
                <a:spcPct val="100000"/>
              </a:lnSpc>
              <a:spcBef>
                <a:spcPts val="0"/>
              </a:spcBef>
              <a:spcAft>
                <a:spcPts val="0"/>
              </a:spcAft>
              <a:buSzPts val="1800"/>
              <a:buNone/>
              <a:defRPr sz="1800" b="1"/>
            </a:lvl8pPr>
            <a:lvl9pPr lvl="8" algn="l">
              <a:lnSpc>
                <a:spcPct val="100000"/>
              </a:lnSpc>
              <a:spcBef>
                <a:spcPts val="0"/>
              </a:spcBef>
              <a:spcAft>
                <a:spcPts val="0"/>
              </a:spcAft>
              <a:buSzPts val="1800"/>
              <a:buNone/>
              <a:defRPr sz="1800" b="1"/>
            </a:lvl9pPr>
          </a:lstStyle>
          <a:p>
            <a:endParaRPr/>
          </a:p>
        </p:txBody>
      </p:sp>
      <p:sp>
        <p:nvSpPr>
          <p:cNvPr id="111" name="Google Shape;111;p13"/>
          <p:cNvSpPr txBox="1">
            <a:spLocks noGrp="1"/>
          </p:cNvSpPr>
          <p:nvPr>
            <p:ph type="subTitle" idx="4"/>
          </p:nvPr>
        </p:nvSpPr>
        <p:spPr>
          <a:xfrm>
            <a:off x="5135025" y="1639154"/>
            <a:ext cx="2286000" cy="70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12" name="Google Shape;112;p13"/>
          <p:cNvSpPr txBox="1">
            <a:spLocks noGrp="1"/>
          </p:cNvSpPr>
          <p:nvPr>
            <p:ph type="subTitle" idx="5"/>
          </p:nvPr>
        </p:nvSpPr>
        <p:spPr>
          <a:xfrm>
            <a:off x="1722975" y="3158775"/>
            <a:ext cx="2286000" cy="34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1800"/>
              <a:buNone/>
              <a:defRPr sz="1800" b="1"/>
            </a:lvl4pPr>
            <a:lvl5pPr lvl="4" algn="l">
              <a:lnSpc>
                <a:spcPct val="100000"/>
              </a:lnSpc>
              <a:spcBef>
                <a:spcPts val="0"/>
              </a:spcBef>
              <a:spcAft>
                <a:spcPts val="0"/>
              </a:spcAft>
              <a:buSzPts val="1800"/>
              <a:buNone/>
              <a:defRPr sz="1800" b="1"/>
            </a:lvl5pPr>
            <a:lvl6pPr lvl="5" algn="l">
              <a:lnSpc>
                <a:spcPct val="100000"/>
              </a:lnSpc>
              <a:spcBef>
                <a:spcPts val="0"/>
              </a:spcBef>
              <a:spcAft>
                <a:spcPts val="0"/>
              </a:spcAft>
              <a:buSzPts val="1800"/>
              <a:buNone/>
              <a:defRPr sz="1800" b="1"/>
            </a:lvl6pPr>
            <a:lvl7pPr lvl="6" algn="l">
              <a:lnSpc>
                <a:spcPct val="100000"/>
              </a:lnSpc>
              <a:spcBef>
                <a:spcPts val="0"/>
              </a:spcBef>
              <a:spcAft>
                <a:spcPts val="0"/>
              </a:spcAft>
              <a:buSzPts val="1800"/>
              <a:buNone/>
              <a:defRPr sz="1800" b="1"/>
            </a:lvl7pPr>
            <a:lvl8pPr lvl="7" algn="l">
              <a:lnSpc>
                <a:spcPct val="100000"/>
              </a:lnSpc>
              <a:spcBef>
                <a:spcPts val="0"/>
              </a:spcBef>
              <a:spcAft>
                <a:spcPts val="0"/>
              </a:spcAft>
              <a:buSzPts val="1800"/>
              <a:buNone/>
              <a:defRPr sz="1800" b="1"/>
            </a:lvl8pPr>
            <a:lvl9pPr lvl="8" algn="l">
              <a:lnSpc>
                <a:spcPct val="100000"/>
              </a:lnSpc>
              <a:spcBef>
                <a:spcPts val="0"/>
              </a:spcBef>
              <a:spcAft>
                <a:spcPts val="0"/>
              </a:spcAft>
              <a:buSzPts val="1800"/>
              <a:buNone/>
              <a:defRPr sz="1800" b="1"/>
            </a:lvl9pPr>
          </a:lstStyle>
          <a:p>
            <a:endParaRPr/>
          </a:p>
        </p:txBody>
      </p:sp>
      <p:sp>
        <p:nvSpPr>
          <p:cNvPr id="113" name="Google Shape;113;p13"/>
          <p:cNvSpPr txBox="1">
            <a:spLocks noGrp="1"/>
          </p:cNvSpPr>
          <p:nvPr>
            <p:ph type="subTitle" idx="6"/>
          </p:nvPr>
        </p:nvSpPr>
        <p:spPr>
          <a:xfrm>
            <a:off x="1722975" y="3517154"/>
            <a:ext cx="2286000" cy="70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14" name="Google Shape;114;p13"/>
          <p:cNvSpPr txBox="1">
            <a:spLocks noGrp="1"/>
          </p:cNvSpPr>
          <p:nvPr>
            <p:ph type="subTitle" idx="7"/>
          </p:nvPr>
        </p:nvSpPr>
        <p:spPr>
          <a:xfrm>
            <a:off x="5135025" y="3158775"/>
            <a:ext cx="2286000" cy="34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1800"/>
              <a:buNone/>
              <a:defRPr sz="1800" b="1"/>
            </a:lvl4pPr>
            <a:lvl5pPr lvl="4" algn="l">
              <a:lnSpc>
                <a:spcPct val="100000"/>
              </a:lnSpc>
              <a:spcBef>
                <a:spcPts val="0"/>
              </a:spcBef>
              <a:spcAft>
                <a:spcPts val="0"/>
              </a:spcAft>
              <a:buSzPts val="1800"/>
              <a:buNone/>
              <a:defRPr sz="1800" b="1"/>
            </a:lvl5pPr>
            <a:lvl6pPr lvl="5" algn="l">
              <a:lnSpc>
                <a:spcPct val="100000"/>
              </a:lnSpc>
              <a:spcBef>
                <a:spcPts val="0"/>
              </a:spcBef>
              <a:spcAft>
                <a:spcPts val="0"/>
              </a:spcAft>
              <a:buSzPts val="1800"/>
              <a:buNone/>
              <a:defRPr sz="1800" b="1"/>
            </a:lvl6pPr>
            <a:lvl7pPr lvl="6" algn="l">
              <a:lnSpc>
                <a:spcPct val="100000"/>
              </a:lnSpc>
              <a:spcBef>
                <a:spcPts val="0"/>
              </a:spcBef>
              <a:spcAft>
                <a:spcPts val="0"/>
              </a:spcAft>
              <a:buSzPts val="1800"/>
              <a:buNone/>
              <a:defRPr sz="1800" b="1"/>
            </a:lvl7pPr>
            <a:lvl8pPr lvl="7" algn="l">
              <a:lnSpc>
                <a:spcPct val="100000"/>
              </a:lnSpc>
              <a:spcBef>
                <a:spcPts val="0"/>
              </a:spcBef>
              <a:spcAft>
                <a:spcPts val="0"/>
              </a:spcAft>
              <a:buSzPts val="1800"/>
              <a:buNone/>
              <a:defRPr sz="1800" b="1"/>
            </a:lvl8pPr>
            <a:lvl9pPr lvl="8" algn="l">
              <a:lnSpc>
                <a:spcPct val="100000"/>
              </a:lnSpc>
              <a:spcBef>
                <a:spcPts val="0"/>
              </a:spcBef>
              <a:spcAft>
                <a:spcPts val="0"/>
              </a:spcAft>
              <a:buSzPts val="1800"/>
              <a:buNone/>
              <a:defRPr sz="1800" b="1"/>
            </a:lvl9pPr>
          </a:lstStyle>
          <a:p>
            <a:endParaRPr/>
          </a:p>
        </p:txBody>
      </p:sp>
      <p:sp>
        <p:nvSpPr>
          <p:cNvPr id="115" name="Google Shape;115;p13"/>
          <p:cNvSpPr txBox="1">
            <a:spLocks noGrp="1"/>
          </p:cNvSpPr>
          <p:nvPr>
            <p:ph type="subTitle" idx="8"/>
          </p:nvPr>
        </p:nvSpPr>
        <p:spPr>
          <a:xfrm>
            <a:off x="5135025" y="3517154"/>
            <a:ext cx="2286000" cy="704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116"/>
        <p:cNvGrpSpPr/>
        <p:nvPr/>
      </p:nvGrpSpPr>
      <p:grpSpPr>
        <a:xfrm>
          <a:off x="0" y="0"/>
          <a:ext cx="0" cy="0"/>
          <a:chOff x="0" y="0"/>
          <a:chExt cx="0" cy="0"/>
        </a:xfrm>
      </p:grpSpPr>
      <p:sp>
        <p:nvSpPr>
          <p:cNvPr id="117" name="Google Shape;117;p14"/>
          <p:cNvSpPr/>
          <p:nvPr/>
        </p:nvSpPr>
        <p:spPr>
          <a:xfrm rot="-5400000">
            <a:off x="3374330" y="-774600"/>
            <a:ext cx="2398120" cy="9251780"/>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4"/>
          <p:cNvSpPr/>
          <p:nvPr/>
        </p:nvSpPr>
        <p:spPr>
          <a:xfrm rot="-5400000">
            <a:off x="3374368" y="-628988"/>
            <a:ext cx="2398120" cy="9146855"/>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4"/>
          <p:cNvSpPr/>
          <p:nvPr/>
        </p:nvSpPr>
        <p:spPr>
          <a:xfrm rot="-5400000">
            <a:off x="4141099" y="-4140994"/>
            <a:ext cx="858319" cy="9140317"/>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4"/>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 name="Google Shape;121;p14"/>
          <p:cNvSpPr txBox="1">
            <a:spLocks noGrp="1"/>
          </p:cNvSpPr>
          <p:nvPr>
            <p:ph type="subTitle" idx="1"/>
          </p:nvPr>
        </p:nvSpPr>
        <p:spPr>
          <a:xfrm>
            <a:off x="713100" y="1879916"/>
            <a:ext cx="2432400" cy="34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122" name="Google Shape;122;p14"/>
          <p:cNvSpPr txBox="1">
            <a:spLocks noGrp="1"/>
          </p:cNvSpPr>
          <p:nvPr>
            <p:ph type="subTitle" idx="2"/>
          </p:nvPr>
        </p:nvSpPr>
        <p:spPr>
          <a:xfrm>
            <a:off x="713100" y="2135158"/>
            <a:ext cx="2432400" cy="64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23" name="Google Shape;123;p14"/>
          <p:cNvSpPr txBox="1">
            <a:spLocks noGrp="1"/>
          </p:cNvSpPr>
          <p:nvPr>
            <p:ph type="subTitle" idx="3"/>
          </p:nvPr>
        </p:nvSpPr>
        <p:spPr>
          <a:xfrm>
            <a:off x="3355800" y="1879916"/>
            <a:ext cx="2432400" cy="34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124" name="Google Shape;124;p14"/>
          <p:cNvSpPr txBox="1">
            <a:spLocks noGrp="1"/>
          </p:cNvSpPr>
          <p:nvPr>
            <p:ph type="subTitle" idx="4"/>
          </p:nvPr>
        </p:nvSpPr>
        <p:spPr>
          <a:xfrm>
            <a:off x="3355800" y="2135158"/>
            <a:ext cx="2432400" cy="64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25" name="Google Shape;125;p14"/>
          <p:cNvSpPr txBox="1">
            <a:spLocks noGrp="1"/>
          </p:cNvSpPr>
          <p:nvPr>
            <p:ph type="subTitle" idx="5"/>
          </p:nvPr>
        </p:nvSpPr>
        <p:spPr>
          <a:xfrm>
            <a:off x="5998500" y="1879916"/>
            <a:ext cx="2432400" cy="34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126" name="Google Shape;126;p14"/>
          <p:cNvSpPr txBox="1">
            <a:spLocks noGrp="1"/>
          </p:cNvSpPr>
          <p:nvPr>
            <p:ph type="subTitle" idx="6"/>
          </p:nvPr>
        </p:nvSpPr>
        <p:spPr>
          <a:xfrm>
            <a:off x="5998500" y="2135158"/>
            <a:ext cx="2432400" cy="64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27" name="Google Shape;127;p14"/>
          <p:cNvSpPr txBox="1">
            <a:spLocks noGrp="1"/>
          </p:cNvSpPr>
          <p:nvPr>
            <p:ph type="subTitle" idx="7"/>
          </p:nvPr>
        </p:nvSpPr>
        <p:spPr>
          <a:xfrm>
            <a:off x="713100" y="3728816"/>
            <a:ext cx="2432400" cy="34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128" name="Google Shape;128;p14"/>
          <p:cNvSpPr txBox="1">
            <a:spLocks noGrp="1"/>
          </p:cNvSpPr>
          <p:nvPr>
            <p:ph type="subTitle" idx="8"/>
          </p:nvPr>
        </p:nvSpPr>
        <p:spPr>
          <a:xfrm>
            <a:off x="713100" y="3984058"/>
            <a:ext cx="2432400" cy="64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29" name="Google Shape;129;p14"/>
          <p:cNvSpPr txBox="1">
            <a:spLocks noGrp="1"/>
          </p:cNvSpPr>
          <p:nvPr>
            <p:ph type="subTitle" idx="9"/>
          </p:nvPr>
        </p:nvSpPr>
        <p:spPr>
          <a:xfrm>
            <a:off x="3355800" y="3728816"/>
            <a:ext cx="2432400" cy="34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130" name="Google Shape;130;p14"/>
          <p:cNvSpPr txBox="1">
            <a:spLocks noGrp="1"/>
          </p:cNvSpPr>
          <p:nvPr>
            <p:ph type="subTitle" idx="13"/>
          </p:nvPr>
        </p:nvSpPr>
        <p:spPr>
          <a:xfrm>
            <a:off x="3355800" y="3984058"/>
            <a:ext cx="2432400" cy="64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1" name="Google Shape;131;p14"/>
          <p:cNvSpPr txBox="1">
            <a:spLocks noGrp="1"/>
          </p:cNvSpPr>
          <p:nvPr>
            <p:ph type="subTitle" idx="14"/>
          </p:nvPr>
        </p:nvSpPr>
        <p:spPr>
          <a:xfrm>
            <a:off x="5998500" y="3728816"/>
            <a:ext cx="2432400" cy="347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132" name="Google Shape;132;p14"/>
          <p:cNvSpPr txBox="1">
            <a:spLocks noGrp="1"/>
          </p:cNvSpPr>
          <p:nvPr>
            <p:ph type="subTitle" idx="15"/>
          </p:nvPr>
        </p:nvSpPr>
        <p:spPr>
          <a:xfrm>
            <a:off x="5998500" y="3984058"/>
            <a:ext cx="2432400" cy="64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2">
  <p:cSld name="CUSTOM_5">
    <p:spTree>
      <p:nvGrpSpPr>
        <p:cNvPr id="1" name="Shape 133"/>
        <p:cNvGrpSpPr/>
        <p:nvPr/>
      </p:nvGrpSpPr>
      <p:grpSpPr>
        <a:xfrm>
          <a:off x="0" y="0"/>
          <a:ext cx="0" cy="0"/>
          <a:chOff x="0" y="0"/>
          <a:chExt cx="0" cy="0"/>
        </a:xfrm>
      </p:grpSpPr>
      <p:sp>
        <p:nvSpPr>
          <p:cNvPr id="134" name="Google Shape;134;p15"/>
          <p:cNvSpPr/>
          <p:nvPr/>
        </p:nvSpPr>
        <p:spPr>
          <a:xfrm flipH="1">
            <a:off x="6295635" y="1"/>
            <a:ext cx="2848365" cy="2345846"/>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5"/>
          <p:cNvSpPr txBox="1">
            <a:spLocks noGrp="1"/>
          </p:cNvSpPr>
          <p:nvPr>
            <p:ph type="title"/>
          </p:nvPr>
        </p:nvSpPr>
        <p:spPr>
          <a:xfrm>
            <a:off x="3840625" y="445025"/>
            <a:ext cx="45903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6" name="Google Shape;136;p15"/>
          <p:cNvSpPr txBox="1">
            <a:spLocks noGrp="1"/>
          </p:cNvSpPr>
          <p:nvPr>
            <p:ph type="subTitle" idx="1"/>
          </p:nvPr>
        </p:nvSpPr>
        <p:spPr>
          <a:xfrm>
            <a:off x="3266013" y="1403968"/>
            <a:ext cx="1856100" cy="34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137" name="Google Shape;137;p15"/>
          <p:cNvSpPr txBox="1">
            <a:spLocks noGrp="1"/>
          </p:cNvSpPr>
          <p:nvPr>
            <p:ph type="subTitle" idx="2"/>
          </p:nvPr>
        </p:nvSpPr>
        <p:spPr>
          <a:xfrm>
            <a:off x="3266013" y="1766592"/>
            <a:ext cx="1856100" cy="9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38" name="Google Shape;138;p15"/>
          <p:cNvSpPr txBox="1">
            <a:spLocks noGrp="1"/>
          </p:cNvSpPr>
          <p:nvPr>
            <p:ph type="subTitle" idx="3"/>
          </p:nvPr>
        </p:nvSpPr>
        <p:spPr>
          <a:xfrm>
            <a:off x="5720888" y="1403968"/>
            <a:ext cx="1856100" cy="34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139" name="Google Shape;139;p15"/>
          <p:cNvSpPr txBox="1">
            <a:spLocks noGrp="1"/>
          </p:cNvSpPr>
          <p:nvPr>
            <p:ph type="subTitle" idx="4"/>
          </p:nvPr>
        </p:nvSpPr>
        <p:spPr>
          <a:xfrm>
            <a:off x="5720888" y="1766592"/>
            <a:ext cx="1856100" cy="9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40" name="Google Shape;140;p15"/>
          <p:cNvSpPr txBox="1">
            <a:spLocks noGrp="1"/>
          </p:cNvSpPr>
          <p:nvPr>
            <p:ph type="subTitle" idx="5"/>
          </p:nvPr>
        </p:nvSpPr>
        <p:spPr>
          <a:xfrm>
            <a:off x="3980275" y="3221243"/>
            <a:ext cx="1856100" cy="34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141" name="Google Shape;141;p15"/>
          <p:cNvSpPr txBox="1">
            <a:spLocks noGrp="1"/>
          </p:cNvSpPr>
          <p:nvPr>
            <p:ph type="subTitle" idx="6"/>
          </p:nvPr>
        </p:nvSpPr>
        <p:spPr>
          <a:xfrm>
            <a:off x="3980275" y="3579667"/>
            <a:ext cx="1856100" cy="9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42" name="Google Shape;142;p15"/>
          <p:cNvSpPr txBox="1">
            <a:spLocks noGrp="1"/>
          </p:cNvSpPr>
          <p:nvPr>
            <p:ph type="subTitle" idx="7"/>
          </p:nvPr>
        </p:nvSpPr>
        <p:spPr>
          <a:xfrm>
            <a:off x="6435150" y="3221243"/>
            <a:ext cx="1856100" cy="34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143" name="Google Shape;143;p15"/>
          <p:cNvSpPr txBox="1">
            <a:spLocks noGrp="1"/>
          </p:cNvSpPr>
          <p:nvPr>
            <p:ph type="subTitle" idx="8"/>
          </p:nvPr>
        </p:nvSpPr>
        <p:spPr>
          <a:xfrm>
            <a:off x="6435150" y="3579667"/>
            <a:ext cx="1856100" cy="969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2">
  <p:cSld name="CUSTOM_6">
    <p:spTree>
      <p:nvGrpSpPr>
        <p:cNvPr id="1" name="Shape 144"/>
        <p:cNvGrpSpPr/>
        <p:nvPr/>
      </p:nvGrpSpPr>
      <p:grpSpPr>
        <a:xfrm>
          <a:off x="0" y="0"/>
          <a:ext cx="0" cy="0"/>
          <a:chOff x="0" y="0"/>
          <a:chExt cx="0" cy="0"/>
        </a:xfrm>
      </p:grpSpPr>
      <p:grpSp>
        <p:nvGrpSpPr>
          <p:cNvPr id="145" name="Google Shape;145;p16"/>
          <p:cNvGrpSpPr/>
          <p:nvPr/>
        </p:nvGrpSpPr>
        <p:grpSpPr>
          <a:xfrm>
            <a:off x="-197" y="-6500"/>
            <a:ext cx="5192917" cy="5156400"/>
            <a:chOff x="-202" y="-6500"/>
            <a:chExt cx="5558678" cy="5156400"/>
          </a:xfrm>
        </p:grpSpPr>
        <p:sp>
          <p:nvSpPr>
            <p:cNvPr id="146" name="Google Shape;146;p16"/>
            <p:cNvSpPr/>
            <p:nvPr/>
          </p:nvSpPr>
          <p:spPr>
            <a:xfrm rot="5400000" flipH="1">
              <a:off x="-235852" y="229150"/>
              <a:ext cx="5156400" cy="468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6"/>
            <p:cNvSpPr/>
            <p:nvPr/>
          </p:nvSpPr>
          <p:spPr>
            <a:xfrm flipH="1">
              <a:off x="4628418" y="0"/>
              <a:ext cx="930058" cy="514347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8" name="Google Shape;148;p16"/>
          <p:cNvSpPr txBox="1">
            <a:spLocks noGrp="1"/>
          </p:cNvSpPr>
          <p:nvPr>
            <p:ph type="title"/>
          </p:nvPr>
        </p:nvSpPr>
        <p:spPr>
          <a:xfrm>
            <a:off x="812436" y="1457588"/>
            <a:ext cx="7497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49" name="Google Shape;149;p16"/>
          <p:cNvSpPr txBox="1">
            <a:spLocks noGrp="1"/>
          </p:cNvSpPr>
          <p:nvPr>
            <p:ph type="subTitle" idx="1"/>
          </p:nvPr>
        </p:nvSpPr>
        <p:spPr>
          <a:xfrm>
            <a:off x="2015675" y="1224516"/>
            <a:ext cx="2423100" cy="448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1800"/>
              <a:buNone/>
              <a:defRPr sz="1800" b="1"/>
            </a:lvl4pPr>
            <a:lvl5pPr lvl="4" algn="l">
              <a:lnSpc>
                <a:spcPct val="100000"/>
              </a:lnSpc>
              <a:spcBef>
                <a:spcPts val="0"/>
              </a:spcBef>
              <a:spcAft>
                <a:spcPts val="0"/>
              </a:spcAft>
              <a:buSzPts val="1800"/>
              <a:buNone/>
              <a:defRPr sz="1800" b="1"/>
            </a:lvl5pPr>
            <a:lvl6pPr lvl="5" algn="l">
              <a:lnSpc>
                <a:spcPct val="100000"/>
              </a:lnSpc>
              <a:spcBef>
                <a:spcPts val="0"/>
              </a:spcBef>
              <a:spcAft>
                <a:spcPts val="0"/>
              </a:spcAft>
              <a:buSzPts val="1800"/>
              <a:buNone/>
              <a:defRPr sz="1800" b="1"/>
            </a:lvl6pPr>
            <a:lvl7pPr lvl="6" algn="l">
              <a:lnSpc>
                <a:spcPct val="100000"/>
              </a:lnSpc>
              <a:spcBef>
                <a:spcPts val="0"/>
              </a:spcBef>
              <a:spcAft>
                <a:spcPts val="0"/>
              </a:spcAft>
              <a:buSzPts val="1800"/>
              <a:buNone/>
              <a:defRPr sz="1800" b="1"/>
            </a:lvl7pPr>
            <a:lvl8pPr lvl="7" algn="l">
              <a:lnSpc>
                <a:spcPct val="100000"/>
              </a:lnSpc>
              <a:spcBef>
                <a:spcPts val="0"/>
              </a:spcBef>
              <a:spcAft>
                <a:spcPts val="0"/>
              </a:spcAft>
              <a:buSzPts val="1800"/>
              <a:buNone/>
              <a:defRPr sz="1800" b="1"/>
            </a:lvl8pPr>
            <a:lvl9pPr lvl="8" algn="l">
              <a:lnSpc>
                <a:spcPct val="100000"/>
              </a:lnSpc>
              <a:spcBef>
                <a:spcPts val="0"/>
              </a:spcBef>
              <a:spcAft>
                <a:spcPts val="0"/>
              </a:spcAft>
              <a:buSzPts val="1800"/>
              <a:buNone/>
              <a:defRPr sz="1800" b="1"/>
            </a:lvl9pPr>
          </a:lstStyle>
          <a:p>
            <a:endParaRPr/>
          </a:p>
        </p:txBody>
      </p:sp>
      <p:sp>
        <p:nvSpPr>
          <p:cNvPr id="150" name="Google Shape;150;p16"/>
          <p:cNvSpPr txBox="1">
            <a:spLocks noGrp="1"/>
          </p:cNvSpPr>
          <p:nvPr>
            <p:ph type="subTitle" idx="2"/>
          </p:nvPr>
        </p:nvSpPr>
        <p:spPr>
          <a:xfrm>
            <a:off x="2015675" y="1578840"/>
            <a:ext cx="2423100" cy="713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51" name="Google Shape;151;p16"/>
          <p:cNvSpPr txBox="1">
            <a:spLocks noGrp="1"/>
          </p:cNvSpPr>
          <p:nvPr>
            <p:ph type="title" idx="3"/>
          </p:nvPr>
        </p:nvSpPr>
        <p:spPr>
          <a:xfrm>
            <a:off x="812436" y="2621763"/>
            <a:ext cx="7497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52" name="Google Shape;152;p16"/>
          <p:cNvSpPr txBox="1">
            <a:spLocks noGrp="1"/>
          </p:cNvSpPr>
          <p:nvPr>
            <p:ph type="subTitle" idx="4"/>
          </p:nvPr>
        </p:nvSpPr>
        <p:spPr>
          <a:xfrm>
            <a:off x="2015675" y="2390928"/>
            <a:ext cx="2423100" cy="448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1800"/>
              <a:buNone/>
              <a:defRPr sz="1800" b="1"/>
            </a:lvl4pPr>
            <a:lvl5pPr lvl="4" algn="l">
              <a:lnSpc>
                <a:spcPct val="100000"/>
              </a:lnSpc>
              <a:spcBef>
                <a:spcPts val="0"/>
              </a:spcBef>
              <a:spcAft>
                <a:spcPts val="0"/>
              </a:spcAft>
              <a:buSzPts val="1800"/>
              <a:buNone/>
              <a:defRPr sz="1800" b="1"/>
            </a:lvl5pPr>
            <a:lvl6pPr lvl="5" algn="l">
              <a:lnSpc>
                <a:spcPct val="100000"/>
              </a:lnSpc>
              <a:spcBef>
                <a:spcPts val="0"/>
              </a:spcBef>
              <a:spcAft>
                <a:spcPts val="0"/>
              </a:spcAft>
              <a:buSzPts val="1800"/>
              <a:buNone/>
              <a:defRPr sz="1800" b="1"/>
            </a:lvl6pPr>
            <a:lvl7pPr lvl="6" algn="l">
              <a:lnSpc>
                <a:spcPct val="100000"/>
              </a:lnSpc>
              <a:spcBef>
                <a:spcPts val="0"/>
              </a:spcBef>
              <a:spcAft>
                <a:spcPts val="0"/>
              </a:spcAft>
              <a:buSzPts val="1800"/>
              <a:buNone/>
              <a:defRPr sz="1800" b="1"/>
            </a:lvl7pPr>
            <a:lvl8pPr lvl="7" algn="l">
              <a:lnSpc>
                <a:spcPct val="100000"/>
              </a:lnSpc>
              <a:spcBef>
                <a:spcPts val="0"/>
              </a:spcBef>
              <a:spcAft>
                <a:spcPts val="0"/>
              </a:spcAft>
              <a:buSzPts val="1800"/>
              <a:buNone/>
              <a:defRPr sz="1800" b="1"/>
            </a:lvl8pPr>
            <a:lvl9pPr lvl="8" algn="l">
              <a:lnSpc>
                <a:spcPct val="100000"/>
              </a:lnSpc>
              <a:spcBef>
                <a:spcPts val="0"/>
              </a:spcBef>
              <a:spcAft>
                <a:spcPts val="0"/>
              </a:spcAft>
              <a:buSzPts val="1800"/>
              <a:buNone/>
              <a:defRPr sz="1800" b="1"/>
            </a:lvl9pPr>
          </a:lstStyle>
          <a:p>
            <a:endParaRPr/>
          </a:p>
        </p:txBody>
      </p:sp>
      <p:sp>
        <p:nvSpPr>
          <p:cNvPr id="153" name="Google Shape;153;p16"/>
          <p:cNvSpPr txBox="1">
            <a:spLocks noGrp="1"/>
          </p:cNvSpPr>
          <p:nvPr>
            <p:ph type="subTitle" idx="5"/>
          </p:nvPr>
        </p:nvSpPr>
        <p:spPr>
          <a:xfrm>
            <a:off x="2015675" y="2745252"/>
            <a:ext cx="2423100" cy="713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54" name="Google Shape;154;p16"/>
          <p:cNvSpPr txBox="1">
            <a:spLocks noGrp="1"/>
          </p:cNvSpPr>
          <p:nvPr>
            <p:ph type="title" idx="6"/>
          </p:nvPr>
        </p:nvSpPr>
        <p:spPr>
          <a:xfrm>
            <a:off x="812436" y="3785938"/>
            <a:ext cx="7497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55" name="Google Shape;155;p16"/>
          <p:cNvSpPr txBox="1">
            <a:spLocks noGrp="1"/>
          </p:cNvSpPr>
          <p:nvPr>
            <p:ph type="subTitle" idx="7"/>
          </p:nvPr>
        </p:nvSpPr>
        <p:spPr>
          <a:xfrm>
            <a:off x="2015675" y="3555103"/>
            <a:ext cx="2423100" cy="448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1800"/>
              <a:buNone/>
              <a:defRPr sz="1800" b="1"/>
            </a:lvl4pPr>
            <a:lvl5pPr lvl="4" algn="l">
              <a:lnSpc>
                <a:spcPct val="100000"/>
              </a:lnSpc>
              <a:spcBef>
                <a:spcPts val="0"/>
              </a:spcBef>
              <a:spcAft>
                <a:spcPts val="0"/>
              </a:spcAft>
              <a:buSzPts val="1800"/>
              <a:buNone/>
              <a:defRPr sz="1800" b="1"/>
            </a:lvl5pPr>
            <a:lvl6pPr lvl="5" algn="l">
              <a:lnSpc>
                <a:spcPct val="100000"/>
              </a:lnSpc>
              <a:spcBef>
                <a:spcPts val="0"/>
              </a:spcBef>
              <a:spcAft>
                <a:spcPts val="0"/>
              </a:spcAft>
              <a:buSzPts val="1800"/>
              <a:buNone/>
              <a:defRPr sz="1800" b="1"/>
            </a:lvl6pPr>
            <a:lvl7pPr lvl="6" algn="l">
              <a:lnSpc>
                <a:spcPct val="100000"/>
              </a:lnSpc>
              <a:spcBef>
                <a:spcPts val="0"/>
              </a:spcBef>
              <a:spcAft>
                <a:spcPts val="0"/>
              </a:spcAft>
              <a:buSzPts val="1800"/>
              <a:buNone/>
              <a:defRPr sz="1800" b="1"/>
            </a:lvl7pPr>
            <a:lvl8pPr lvl="7" algn="l">
              <a:lnSpc>
                <a:spcPct val="100000"/>
              </a:lnSpc>
              <a:spcBef>
                <a:spcPts val="0"/>
              </a:spcBef>
              <a:spcAft>
                <a:spcPts val="0"/>
              </a:spcAft>
              <a:buSzPts val="1800"/>
              <a:buNone/>
              <a:defRPr sz="1800" b="1"/>
            </a:lvl8pPr>
            <a:lvl9pPr lvl="8" algn="l">
              <a:lnSpc>
                <a:spcPct val="100000"/>
              </a:lnSpc>
              <a:spcBef>
                <a:spcPts val="0"/>
              </a:spcBef>
              <a:spcAft>
                <a:spcPts val="0"/>
              </a:spcAft>
              <a:buSzPts val="1800"/>
              <a:buNone/>
              <a:defRPr sz="1800" b="1"/>
            </a:lvl9pPr>
          </a:lstStyle>
          <a:p>
            <a:endParaRPr/>
          </a:p>
        </p:txBody>
      </p:sp>
      <p:sp>
        <p:nvSpPr>
          <p:cNvPr id="156" name="Google Shape;156;p16"/>
          <p:cNvSpPr txBox="1">
            <a:spLocks noGrp="1"/>
          </p:cNvSpPr>
          <p:nvPr>
            <p:ph type="subTitle" idx="8"/>
          </p:nvPr>
        </p:nvSpPr>
        <p:spPr>
          <a:xfrm>
            <a:off x="2015675" y="3909427"/>
            <a:ext cx="2423100" cy="713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57" name="Google Shape;157;p16"/>
          <p:cNvSpPr txBox="1">
            <a:spLocks noGrp="1"/>
          </p:cNvSpPr>
          <p:nvPr>
            <p:ph type="title" idx="9"/>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8"/>
        <p:cNvGrpSpPr/>
        <p:nvPr/>
      </p:nvGrpSpPr>
      <p:grpSpPr>
        <a:xfrm>
          <a:off x="0" y="0"/>
          <a:ext cx="0" cy="0"/>
          <a:chOff x="0" y="0"/>
          <a:chExt cx="0" cy="0"/>
        </a:xfrm>
      </p:grpSpPr>
      <p:sp>
        <p:nvSpPr>
          <p:cNvPr id="159" name="Google Shape;159;p17"/>
          <p:cNvSpPr/>
          <p:nvPr/>
        </p:nvSpPr>
        <p:spPr>
          <a:xfrm rot="10800000">
            <a:off x="4212134" y="2071547"/>
            <a:ext cx="4931512" cy="307147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7"/>
          <p:cNvSpPr/>
          <p:nvPr/>
        </p:nvSpPr>
        <p:spPr>
          <a:xfrm>
            <a:off x="11" y="-7050"/>
            <a:ext cx="4768588" cy="2356541"/>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7"/>
          <p:cNvSpPr/>
          <p:nvPr/>
        </p:nvSpPr>
        <p:spPr>
          <a:xfrm rot="10800000">
            <a:off x="4345570" y="2181385"/>
            <a:ext cx="4826380" cy="30040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7"/>
          <p:cNvSpPr txBox="1">
            <a:spLocks noGrp="1"/>
          </p:cNvSpPr>
          <p:nvPr>
            <p:ph type="title"/>
          </p:nvPr>
        </p:nvSpPr>
        <p:spPr>
          <a:xfrm>
            <a:off x="2125950" y="1116275"/>
            <a:ext cx="4892100" cy="2478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3"/>
        <p:cNvGrpSpPr/>
        <p:nvPr/>
      </p:nvGrpSpPr>
      <p:grpSpPr>
        <a:xfrm>
          <a:off x="0" y="0"/>
          <a:ext cx="0" cy="0"/>
          <a:chOff x="0" y="0"/>
          <a:chExt cx="0" cy="0"/>
        </a:xfrm>
      </p:grpSpPr>
      <p:sp>
        <p:nvSpPr>
          <p:cNvPr id="164" name="Google Shape;164;p18"/>
          <p:cNvSpPr/>
          <p:nvPr/>
        </p:nvSpPr>
        <p:spPr>
          <a:xfrm rot="5400000">
            <a:off x="3040209" y="-2879854"/>
            <a:ext cx="3066412" cy="9225819"/>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8"/>
          <p:cNvSpPr/>
          <p:nvPr/>
        </p:nvSpPr>
        <p:spPr>
          <a:xfrm rot="5400000">
            <a:off x="3040216" y="-3040221"/>
            <a:ext cx="3066412" cy="9146855"/>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8"/>
          <p:cNvSpPr txBox="1">
            <a:spLocks noGrp="1"/>
          </p:cNvSpPr>
          <p:nvPr>
            <p:ph type="title" hasCustomPrompt="1"/>
          </p:nvPr>
        </p:nvSpPr>
        <p:spPr>
          <a:xfrm>
            <a:off x="713100" y="1063088"/>
            <a:ext cx="7717500" cy="1234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7" name="Google Shape;167;p18"/>
          <p:cNvSpPr txBox="1">
            <a:spLocks noGrp="1"/>
          </p:cNvSpPr>
          <p:nvPr>
            <p:ph type="subTitle" idx="1"/>
          </p:nvPr>
        </p:nvSpPr>
        <p:spPr>
          <a:xfrm>
            <a:off x="1608925" y="3442800"/>
            <a:ext cx="5925300" cy="1161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vice mockup">
  <p:cSld name="CUSTOM_7">
    <p:spTree>
      <p:nvGrpSpPr>
        <p:cNvPr id="1" name="Shape 168"/>
        <p:cNvGrpSpPr/>
        <p:nvPr/>
      </p:nvGrpSpPr>
      <p:grpSpPr>
        <a:xfrm>
          <a:off x="0" y="0"/>
          <a:ext cx="0" cy="0"/>
          <a:chOff x="0" y="0"/>
          <a:chExt cx="0" cy="0"/>
        </a:xfrm>
      </p:grpSpPr>
      <p:sp>
        <p:nvSpPr>
          <p:cNvPr id="169" name="Google Shape;169;p19"/>
          <p:cNvSpPr/>
          <p:nvPr/>
        </p:nvSpPr>
        <p:spPr>
          <a:xfrm rot="10800000">
            <a:off x="7" y="-23"/>
            <a:ext cx="5896493" cy="310448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9"/>
          <p:cNvSpPr txBox="1">
            <a:spLocks noGrp="1"/>
          </p:cNvSpPr>
          <p:nvPr>
            <p:ph type="title"/>
          </p:nvPr>
        </p:nvSpPr>
        <p:spPr>
          <a:xfrm>
            <a:off x="5623700" y="1337225"/>
            <a:ext cx="2807100" cy="1005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1" name="Google Shape;171;p19"/>
          <p:cNvSpPr txBox="1">
            <a:spLocks noGrp="1"/>
          </p:cNvSpPr>
          <p:nvPr>
            <p:ph type="subTitle" idx="1"/>
          </p:nvPr>
        </p:nvSpPr>
        <p:spPr>
          <a:xfrm>
            <a:off x="5623700" y="2379745"/>
            <a:ext cx="2807100" cy="1216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72" name="Google Shape;172;p19"/>
          <p:cNvSpPr/>
          <p:nvPr/>
        </p:nvSpPr>
        <p:spPr>
          <a:xfrm rot="10800000">
            <a:off x="6576606" y="3556043"/>
            <a:ext cx="2580534" cy="160719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9"/>
          <p:cNvSpPr/>
          <p:nvPr/>
        </p:nvSpPr>
        <p:spPr>
          <a:xfrm rot="10800000">
            <a:off x="6646432" y="3613517"/>
            <a:ext cx="2525518" cy="157190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 you">
  <p:cSld name="CUSTOM_8">
    <p:spTree>
      <p:nvGrpSpPr>
        <p:cNvPr id="1" name="Shape 174"/>
        <p:cNvGrpSpPr/>
        <p:nvPr/>
      </p:nvGrpSpPr>
      <p:grpSpPr>
        <a:xfrm>
          <a:off x="0" y="0"/>
          <a:ext cx="0" cy="0"/>
          <a:chOff x="0" y="0"/>
          <a:chExt cx="0" cy="0"/>
        </a:xfrm>
      </p:grpSpPr>
      <p:sp>
        <p:nvSpPr>
          <p:cNvPr id="175" name="Google Shape;175;p20"/>
          <p:cNvSpPr/>
          <p:nvPr/>
        </p:nvSpPr>
        <p:spPr>
          <a:xfrm rot="10800000">
            <a:off x="3704250" y="-8"/>
            <a:ext cx="5439749" cy="5143484"/>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0"/>
          <p:cNvSpPr/>
          <p:nvPr/>
        </p:nvSpPr>
        <p:spPr>
          <a:xfrm rot="10800000">
            <a:off x="3908869" y="-28223"/>
            <a:ext cx="5291581" cy="5199948"/>
          </a:xfrm>
          <a:custGeom>
            <a:avLst/>
            <a:gdLst/>
            <a:ahLst/>
            <a:cxnLst/>
            <a:rect l="l" t="t" r="r" b="b"/>
            <a:pathLst>
              <a:path w="42364" h="43268" extrusionOk="0">
                <a:moveTo>
                  <a:pt x="1" y="0"/>
                </a:moveTo>
                <a:lnTo>
                  <a:pt x="1" y="43267"/>
                </a:lnTo>
                <a:lnTo>
                  <a:pt x="42363" y="43267"/>
                </a:lnTo>
                <a:cubicBezTo>
                  <a:pt x="42363" y="43267"/>
                  <a:pt x="42268" y="37779"/>
                  <a:pt x="39006" y="33992"/>
                </a:cubicBezTo>
                <a:cubicBezTo>
                  <a:pt x="35767" y="30218"/>
                  <a:pt x="39351" y="28789"/>
                  <a:pt x="39875" y="23705"/>
                </a:cubicBezTo>
                <a:cubicBezTo>
                  <a:pt x="40375" y="18633"/>
                  <a:pt x="36958" y="18336"/>
                  <a:pt x="34470" y="14049"/>
                </a:cubicBezTo>
                <a:cubicBezTo>
                  <a:pt x="31981" y="9775"/>
                  <a:pt x="34041" y="0"/>
                  <a:pt x="3404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0"/>
          <p:cNvSpPr txBox="1">
            <a:spLocks noGrp="1"/>
          </p:cNvSpPr>
          <p:nvPr>
            <p:ph type="title"/>
          </p:nvPr>
        </p:nvSpPr>
        <p:spPr>
          <a:xfrm>
            <a:off x="5431875" y="445025"/>
            <a:ext cx="2999100" cy="1106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8" name="Google Shape;178;p20"/>
          <p:cNvSpPr txBox="1"/>
          <p:nvPr/>
        </p:nvSpPr>
        <p:spPr>
          <a:xfrm>
            <a:off x="5431275" y="3605850"/>
            <a:ext cx="3093000" cy="67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100"/>
              <a:buFont typeface="Arial"/>
              <a:buNone/>
            </a:pPr>
            <a:r>
              <a:rPr lang="en" sz="1100" b="0" i="0" u="none" strike="noStrike" cap="none">
                <a:solidFill>
                  <a:schemeClr val="dk1"/>
                </a:solidFill>
                <a:latin typeface="Baloo 2"/>
                <a:ea typeface="Baloo 2"/>
                <a:cs typeface="Baloo 2"/>
                <a:sym typeface="Baloo 2"/>
              </a:rPr>
              <a:t>CREDITS: This presentation template was created by </a:t>
            </a:r>
            <a:r>
              <a:rPr lang="en" sz="1100" b="0" i="0" u="none" strike="noStrike" cap="none">
                <a:solidFill>
                  <a:schemeClr val="hlink"/>
                </a:solidFill>
                <a:uFill>
                  <a:noFill/>
                </a:uFill>
                <a:latin typeface="Baloo 2"/>
                <a:ea typeface="Baloo 2"/>
                <a:cs typeface="Baloo 2"/>
                <a:sym typeface="Baloo 2"/>
                <a:hlinkClick r:id="rId2"/>
              </a:rPr>
              <a:t>Slidesgo</a:t>
            </a:r>
            <a:r>
              <a:rPr lang="en" sz="1100" b="0" i="0" u="none" strike="noStrike" cap="none">
                <a:solidFill>
                  <a:schemeClr val="dk1"/>
                </a:solidFill>
                <a:latin typeface="Baloo 2"/>
                <a:ea typeface="Baloo 2"/>
                <a:cs typeface="Baloo 2"/>
                <a:sym typeface="Baloo 2"/>
              </a:rPr>
              <a:t>, including icons by </a:t>
            </a:r>
            <a:r>
              <a:rPr lang="en" sz="1100" b="0" i="0" u="none" strike="noStrike" cap="none">
                <a:solidFill>
                  <a:schemeClr val="hlink"/>
                </a:solidFill>
                <a:uFill>
                  <a:noFill/>
                </a:uFill>
                <a:latin typeface="Baloo 2"/>
                <a:ea typeface="Baloo 2"/>
                <a:cs typeface="Baloo 2"/>
                <a:sym typeface="Baloo 2"/>
                <a:hlinkClick r:id="rId3"/>
              </a:rPr>
              <a:t>Flaticon</a:t>
            </a:r>
            <a:r>
              <a:rPr lang="en" sz="1100" b="0" i="0" u="none" strike="noStrike" cap="none">
                <a:solidFill>
                  <a:schemeClr val="dk1"/>
                </a:solidFill>
                <a:latin typeface="Baloo 2"/>
                <a:ea typeface="Baloo 2"/>
                <a:cs typeface="Baloo 2"/>
                <a:sym typeface="Baloo 2"/>
              </a:rPr>
              <a:t>, and infographics &amp; images by </a:t>
            </a:r>
            <a:r>
              <a:rPr lang="en" sz="1100" b="0" i="0" u="none" strike="noStrike" cap="none">
                <a:solidFill>
                  <a:schemeClr val="hlink"/>
                </a:solidFill>
                <a:uFill>
                  <a:noFill/>
                </a:uFill>
                <a:latin typeface="Baloo 2"/>
                <a:ea typeface="Baloo 2"/>
                <a:cs typeface="Baloo 2"/>
                <a:sym typeface="Baloo 2"/>
                <a:hlinkClick r:id="rId4"/>
              </a:rPr>
              <a:t>Freepik</a:t>
            </a:r>
            <a:r>
              <a:rPr lang="en" sz="1100" b="0" i="0" u="none" strike="noStrike" cap="none">
                <a:solidFill>
                  <a:schemeClr val="dk1"/>
                </a:solidFill>
                <a:latin typeface="Baloo 2"/>
                <a:ea typeface="Baloo 2"/>
                <a:cs typeface="Baloo 2"/>
                <a:sym typeface="Baloo 2"/>
              </a:rPr>
              <a:t>.</a:t>
            </a:r>
            <a:endParaRPr sz="1100" b="0" i="0" u="none" strike="noStrike" cap="none">
              <a:solidFill>
                <a:schemeClr val="dk1"/>
              </a:solidFill>
              <a:latin typeface="Baloo 2"/>
              <a:ea typeface="Baloo 2"/>
              <a:cs typeface="Baloo 2"/>
              <a:sym typeface="Baloo 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3"/>
          <p:cNvSpPr/>
          <p:nvPr/>
        </p:nvSpPr>
        <p:spPr>
          <a:xfrm rot="10800000">
            <a:off x="7543794" y="4385848"/>
            <a:ext cx="1600206" cy="776702"/>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
          <p:cNvSpPr/>
          <p:nvPr/>
        </p:nvSpPr>
        <p:spPr>
          <a:xfrm rot="10800000">
            <a:off x="7" y="5"/>
            <a:ext cx="2478918" cy="800095"/>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
          <p:cNvSpPr/>
          <p:nvPr/>
        </p:nvSpPr>
        <p:spPr>
          <a:xfrm rot="10800000">
            <a:off x="-19040" y="-38088"/>
            <a:ext cx="2421765" cy="736563"/>
          </a:xfrm>
          <a:custGeom>
            <a:avLst/>
            <a:gdLst/>
            <a:ahLst/>
            <a:cxnLst/>
            <a:rect l="l" t="t" r="r" b="b"/>
            <a:pathLst>
              <a:path w="36002" h="11620" extrusionOk="0">
                <a:moveTo>
                  <a:pt x="36002" y="0"/>
                </a:moveTo>
                <a:cubicBezTo>
                  <a:pt x="34719" y="223"/>
                  <a:pt x="33463" y="865"/>
                  <a:pt x="32375" y="1632"/>
                </a:cubicBezTo>
                <a:cubicBezTo>
                  <a:pt x="30729" y="2818"/>
                  <a:pt x="29334" y="4338"/>
                  <a:pt x="27688" y="5538"/>
                </a:cubicBezTo>
                <a:cubicBezTo>
                  <a:pt x="25164" y="7393"/>
                  <a:pt x="22039" y="8439"/>
                  <a:pt x="18887" y="8467"/>
                </a:cubicBezTo>
                <a:cubicBezTo>
                  <a:pt x="18805" y="8468"/>
                  <a:pt x="18723" y="8469"/>
                  <a:pt x="18641" y="8469"/>
                </a:cubicBezTo>
                <a:cubicBezTo>
                  <a:pt x="16159" y="8469"/>
                  <a:pt x="13715" y="7869"/>
                  <a:pt x="11271" y="7504"/>
                </a:cubicBezTo>
                <a:cubicBezTo>
                  <a:pt x="10215" y="7354"/>
                  <a:pt x="9136" y="7249"/>
                  <a:pt x="8065" y="7249"/>
                </a:cubicBezTo>
                <a:cubicBezTo>
                  <a:pt x="6561" y="7249"/>
                  <a:pt x="5074" y="7456"/>
                  <a:pt x="3697" y="8035"/>
                </a:cubicBezTo>
                <a:cubicBezTo>
                  <a:pt x="2079" y="8718"/>
                  <a:pt x="670" y="10043"/>
                  <a:pt x="0" y="11619"/>
                </a:cubicBezTo>
                <a:lnTo>
                  <a:pt x="36002" y="11619"/>
                </a:lnTo>
                <a:lnTo>
                  <a:pt x="36002" y="0"/>
                </a:ln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3"/>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3"/>
          <p:cNvSpPr txBox="1">
            <a:spLocks noGrp="1"/>
          </p:cNvSpPr>
          <p:nvPr>
            <p:ph type="body" idx="1"/>
          </p:nvPr>
        </p:nvSpPr>
        <p:spPr>
          <a:xfrm>
            <a:off x="713100" y="1017725"/>
            <a:ext cx="7717800" cy="3416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434343"/>
              </a:buClr>
              <a:buSzPts val="1200"/>
              <a:buAutoNum type="arabicPeriod"/>
              <a:defRPr sz="1200"/>
            </a:lvl1pPr>
            <a:lvl2pPr marL="914400" lvl="1" indent="-304800" algn="l">
              <a:lnSpc>
                <a:spcPct val="100000"/>
              </a:lnSpc>
              <a:spcBef>
                <a:spcPts val="0"/>
              </a:spcBef>
              <a:spcAft>
                <a:spcPts val="0"/>
              </a:spcAft>
              <a:buClr>
                <a:srgbClr val="434343"/>
              </a:buClr>
              <a:buSzPts val="1200"/>
              <a:buFont typeface="Roboto Condensed Light"/>
              <a:buAutoNum type="alphaLcPeriod"/>
              <a:defRPr/>
            </a:lvl2pPr>
            <a:lvl3pPr marL="1371600" lvl="2" indent="-304800" algn="l">
              <a:lnSpc>
                <a:spcPct val="100000"/>
              </a:lnSpc>
              <a:spcBef>
                <a:spcPts val="0"/>
              </a:spcBef>
              <a:spcAft>
                <a:spcPts val="0"/>
              </a:spcAft>
              <a:buClr>
                <a:srgbClr val="434343"/>
              </a:buClr>
              <a:buSzPts val="1200"/>
              <a:buFont typeface="Roboto Condensed Light"/>
              <a:buAutoNum type="romanLcPeriod"/>
              <a:defRPr/>
            </a:lvl3pPr>
            <a:lvl4pPr marL="1828800" lvl="3" indent="-304800" algn="l">
              <a:lnSpc>
                <a:spcPct val="100000"/>
              </a:lnSpc>
              <a:spcBef>
                <a:spcPts val="0"/>
              </a:spcBef>
              <a:spcAft>
                <a:spcPts val="0"/>
              </a:spcAft>
              <a:buClr>
                <a:srgbClr val="434343"/>
              </a:buClr>
              <a:buSzPts val="1200"/>
              <a:buFont typeface="Roboto Condensed Light"/>
              <a:buAutoNum type="arabicPeriod"/>
              <a:defRPr/>
            </a:lvl4pPr>
            <a:lvl5pPr marL="2286000" lvl="4" indent="-304800" algn="l">
              <a:lnSpc>
                <a:spcPct val="100000"/>
              </a:lnSpc>
              <a:spcBef>
                <a:spcPts val="0"/>
              </a:spcBef>
              <a:spcAft>
                <a:spcPts val="0"/>
              </a:spcAft>
              <a:buClr>
                <a:srgbClr val="434343"/>
              </a:buClr>
              <a:buSzPts val="1200"/>
              <a:buFont typeface="Roboto Condensed Light"/>
              <a:buAutoNum type="alphaLcPeriod"/>
              <a:defRPr/>
            </a:lvl5pPr>
            <a:lvl6pPr marL="2743200" lvl="5" indent="-304800" algn="l">
              <a:lnSpc>
                <a:spcPct val="100000"/>
              </a:lnSpc>
              <a:spcBef>
                <a:spcPts val="0"/>
              </a:spcBef>
              <a:spcAft>
                <a:spcPts val="0"/>
              </a:spcAft>
              <a:buClr>
                <a:srgbClr val="434343"/>
              </a:buClr>
              <a:buSzPts val="1200"/>
              <a:buFont typeface="Roboto Condensed Light"/>
              <a:buAutoNum type="romanLcPeriod"/>
              <a:defRPr/>
            </a:lvl6pPr>
            <a:lvl7pPr marL="3200400" lvl="6" indent="-304800" algn="l">
              <a:lnSpc>
                <a:spcPct val="100000"/>
              </a:lnSpc>
              <a:spcBef>
                <a:spcPts val="0"/>
              </a:spcBef>
              <a:spcAft>
                <a:spcPts val="0"/>
              </a:spcAft>
              <a:buClr>
                <a:srgbClr val="434343"/>
              </a:buClr>
              <a:buSzPts val="1200"/>
              <a:buFont typeface="Roboto Condensed Light"/>
              <a:buAutoNum type="arabicPeriod"/>
              <a:defRPr/>
            </a:lvl7pPr>
            <a:lvl8pPr marL="3657600" lvl="7" indent="-304800" algn="l">
              <a:lnSpc>
                <a:spcPct val="100000"/>
              </a:lnSpc>
              <a:spcBef>
                <a:spcPts val="0"/>
              </a:spcBef>
              <a:spcAft>
                <a:spcPts val="0"/>
              </a:spcAft>
              <a:buClr>
                <a:srgbClr val="434343"/>
              </a:buClr>
              <a:buSzPts val="1200"/>
              <a:buFont typeface="Roboto Condensed Light"/>
              <a:buAutoNum type="alphaLcPeriod"/>
              <a:defRPr/>
            </a:lvl8pPr>
            <a:lvl9pPr marL="4114800" lvl="8" indent="-304800" algn="l">
              <a:lnSpc>
                <a:spcPct val="100000"/>
              </a:lnSpc>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grpSp>
        <p:nvGrpSpPr>
          <p:cNvPr id="180" name="Google Shape;180;p21"/>
          <p:cNvGrpSpPr/>
          <p:nvPr/>
        </p:nvGrpSpPr>
        <p:grpSpPr>
          <a:xfrm rot="10800000">
            <a:off x="-5" y="-6500"/>
            <a:ext cx="4915194" cy="5156400"/>
            <a:chOff x="4003316" y="-6500"/>
            <a:chExt cx="4826388" cy="5156400"/>
          </a:xfrm>
        </p:grpSpPr>
        <p:sp>
          <p:nvSpPr>
            <p:cNvPr id="181" name="Google Shape;181;p21"/>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1"/>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3" name="Google Shape;183;p21"/>
          <p:cNvSpPr txBox="1">
            <a:spLocks noGrp="1"/>
          </p:cNvSpPr>
          <p:nvPr>
            <p:ph type="title"/>
          </p:nvPr>
        </p:nvSpPr>
        <p:spPr>
          <a:xfrm>
            <a:off x="713100" y="1233175"/>
            <a:ext cx="31500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84" name="Google Shape;184;p21"/>
          <p:cNvSpPr txBox="1">
            <a:spLocks noGrp="1"/>
          </p:cNvSpPr>
          <p:nvPr>
            <p:ph type="subTitle" idx="1"/>
          </p:nvPr>
        </p:nvSpPr>
        <p:spPr>
          <a:xfrm>
            <a:off x="713100" y="2803075"/>
            <a:ext cx="31500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5" name="Google Shape;185;p21"/>
          <p:cNvSpPr txBox="1">
            <a:spLocks noGrp="1"/>
          </p:cNvSpPr>
          <p:nvPr>
            <p:ph type="body" idx="2"/>
          </p:nvPr>
        </p:nvSpPr>
        <p:spPr>
          <a:xfrm>
            <a:off x="4939500" y="724075"/>
            <a:ext cx="3491400" cy="3695100"/>
          </a:xfrm>
          <a:prstGeom prst="rect">
            <a:avLst/>
          </a:prstGeom>
          <a:noFill/>
          <a:ln>
            <a:noFill/>
          </a:ln>
        </p:spPr>
        <p:txBody>
          <a:bodyPr spcFirstLastPara="1" wrap="square" lIns="91425" tIns="91425" rIns="91425" bIns="91425" anchor="ctr"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186" name="Google Shape;186;p21"/>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8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4"/>
          <p:cNvSpPr/>
          <p:nvPr/>
        </p:nvSpPr>
        <p:spPr>
          <a:xfrm>
            <a:off x="-83050" y="1228675"/>
            <a:ext cx="9309944" cy="3209964"/>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 name="Google Shape;26;p4"/>
          <p:cNvGrpSpPr/>
          <p:nvPr/>
        </p:nvGrpSpPr>
        <p:grpSpPr>
          <a:xfrm>
            <a:off x="-25" y="1390650"/>
            <a:ext cx="9144000" cy="3752700"/>
            <a:chOff x="-25" y="1390650"/>
            <a:chExt cx="9144000" cy="3752700"/>
          </a:xfrm>
        </p:grpSpPr>
        <p:sp>
          <p:nvSpPr>
            <p:cNvPr id="27" name="Google Shape;27;p4"/>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 name="Google Shape;29;p4"/>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4"/>
          <p:cNvSpPr txBox="1">
            <a:spLocks noGrp="1"/>
          </p:cNvSpPr>
          <p:nvPr>
            <p:ph type="title" idx="2"/>
          </p:nvPr>
        </p:nvSpPr>
        <p:spPr>
          <a:xfrm>
            <a:off x="1220324" y="1840488"/>
            <a:ext cx="7497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1" name="Google Shape;31;p4"/>
          <p:cNvSpPr txBox="1">
            <a:spLocks noGrp="1"/>
          </p:cNvSpPr>
          <p:nvPr>
            <p:ph type="subTitle" idx="1"/>
          </p:nvPr>
        </p:nvSpPr>
        <p:spPr>
          <a:xfrm>
            <a:off x="713100" y="3043200"/>
            <a:ext cx="1819800" cy="44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32" name="Google Shape;32;p4"/>
          <p:cNvSpPr txBox="1">
            <a:spLocks noGrp="1"/>
          </p:cNvSpPr>
          <p:nvPr>
            <p:ph type="subTitle" idx="3"/>
          </p:nvPr>
        </p:nvSpPr>
        <p:spPr>
          <a:xfrm>
            <a:off x="713100" y="3390942"/>
            <a:ext cx="1819800" cy="9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3" name="Google Shape;33;p4"/>
          <p:cNvSpPr txBox="1">
            <a:spLocks noGrp="1"/>
          </p:cNvSpPr>
          <p:nvPr>
            <p:ph type="title" idx="4"/>
          </p:nvPr>
        </p:nvSpPr>
        <p:spPr>
          <a:xfrm>
            <a:off x="3185736" y="1840488"/>
            <a:ext cx="7497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4" name="Google Shape;34;p4"/>
          <p:cNvSpPr txBox="1">
            <a:spLocks noGrp="1"/>
          </p:cNvSpPr>
          <p:nvPr>
            <p:ph type="subTitle" idx="5"/>
          </p:nvPr>
        </p:nvSpPr>
        <p:spPr>
          <a:xfrm>
            <a:off x="2678513" y="3043200"/>
            <a:ext cx="1819800" cy="44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35" name="Google Shape;35;p4"/>
          <p:cNvSpPr txBox="1">
            <a:spLocks noGrp="1"/>
          </p:cNvSpPr>
          <p:nvPr>
            <p:ph type="subTitle" idx="6"/>
          </p:nvPr>
        </p:nvSpPr>
        <p:spPr>
          <a:xfrm>
            <a:off x="2678513" y="3390942"/>
            <a:ext cx="1819800" cy="9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6" name="Google Shape;36;p4"/>
          <p:cNvSpPr txBox="1">
            <a:spLocks noGrp="1"/>
          </p:cNvSpPr>
          <p:nvPr>
            <p:ph type="title" idx="7"/>
          </p:nvPr>
        </p:nvSpPr>
        <p:spPr>
          <a:xfrm>
            <a:off x="5151149" y="1840488"/>
            <a:ext cx="7497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7" name="Google Shape;37;p4"/>
          <p:cNvSpPr txBox="1">
            <a:spLocks noGrp="1"/>
          </p:cNvSpPr>
          <p:nvPr>
            <p:ph type="subTitle" idx="8"/>
          </p:nvPr>
        </p:nvSpPr>
        <p:spPr>
          <a:xfrm>
            <a:off x="4643925" y="3043200"/>
            <a:ext cx="1819800" cy="44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38" name="Google Shape;38;p4"/>
          <p:cNvSpPr txBox="1">
            <a:spLocks noGrp="1"/>
          </p:cNvSpPr>
          <p:nvPr>
            <p:ph type="subTitle" idx="9"/>
          </p:nvPr>
        </p:nvSpPr>
        <p:spPr>
          <a:xfrm>
            <a:off x="4643925" y="3390942"/>
            <a:ext cx="1819800" cy="9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39" name="Google Shape;39;p4"/>
          <p:cNvSpPr txBox="1">
            <a:spLocks noGrp="1"/>
          </p:cNvSpPr>
          <p:nvPr>
            <p:ph type="title" idx="13"/>
          </p:nvPr>
        </p:nvSpPr>
        <p:spPr>
          <a:xfrm>
            <a:off x="7116549" y="1840488"/>
            <a:ext cx="7497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40" name="Google Shape;40;p4"/>
          <p:cNvSpPr txBox="1">
            <a:spLocks noGrp="1"/>
          </p:cNvSpPr>
          <p:nvPr>
            <p:ph type="subTitle" idx="14"/>
          </p:nvPr>
        </p:nvSpPr>
        <p:spPr>
          <a:xfrm>
            <a:off x="6609325" y="3043200"/>
            <a:ext cx="1819800" cy="44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41" name="Google Shape;41;p4"/>
          <p:cNvSpPr txBox="1">
            <a:spLocks noGrp="1"/>
          </p:cNvSpPr>
          <p:nvPr>
            <p:ph type="subTitle" idx="15"/>
          </p:nvPr>
        </p:nvSpPr>
        <p:spPr>
          <a:xfrm>
            <a:off x="6609325" y="3390942"/>
            <a:ext cx="1819800" cy="9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5"/>
          <p:cNvSpPr/>
          <p:nvPr/>
        </p:nvSpPr>
        <p:spPr>
          <a:xfrm>
            <a:off x="6981825" y="3445550"/>
            <a:ext cx="2162216" cy="169797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5"/>
          <p:cNvSpPr/>
          <p:nvPr/>
        </p:nvSpPr>
        <p:spPr>
          <a:xfrm flipH="1">
            <a:off x="-44" y="0"/>
            <a:ext cx="1762171" cy="5143530"/>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5"/>
          <p:cNvSpPr txBox="1">
            <a:spLocks noGrp="1"/>
          </p:cNvSpPr>
          <p:nvPr>
            <p:ph type="title"/>
          </p:nvPr>
        </p:nvSpPr>
        <p:spPr>
          <a:xfrm>
            <a:off x="4952288" y="1422475"/>
            <a:ext cx="3026700" cy="55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5"/>
          <p:cNvSpPr txBox="1">
            <a:spLocks noGrp="1"/>
          </p:cNvSpPr>
          <p:nvPr>
            <p:ph type="subTitle" idx="1"/>
          </p:nvPr>
        </p:nvSpPr>
        <p:spPr>
          <a:xfrm>
            <a:off x="4952288" y="1980125"/>
            <a:ext cx="3026700" cy="1737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7"/>
        <p:cNvGrpSpPr/>
        <p:nvPr/>
      </p:nvGrpSpPr>
      <p:grpSpPr>
        <a:xfrm>
          <a:off x="0" y="0"/>
          <a:ext cx="0" cy="0"/>
          <a:chOff x="0" y="0"/>
          <a:chExt cx="0" cy="0"/>
        </a:xfrm>
      </p:grpSpPr>
      <p:sp>
        <p:nvSpPr>
          <p:cNvPr id="48" name="Google Shape;48;p6"/>
          <p:cNvSpPr/>
          <p:nvPr/>
        </p:nvSpPr>
        <p:spPr>
          <a:xfrm rot="10800000">
            <a:off x="5576635" y="2928208"/>
            <a:ext cx="3574798" cy="2226476"/>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6"/>
          <p:cNvSpPr/>
          <p:nvPr/>
        </p:nvSpPr>
        <p:spPr>
          <a:xfrm rot="10800000">
            <a:off x="5673296" y="3007816"/>
            <a:ext cx="3498653" cy="217760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6"/>
          <p:cNvSpPr/>
          <p:nvPr/>
        </p:nvSpPr>
        <p:spPr>
          <a:xfrm>
            <a:off x="314827" y="202077"/>
            <a:ext cx="2726143" cy="2726143"/>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6"/>
          <p:cNvSpPr txBox="1">
            <a:spLocks noGrp="1"/>
          </p:cNvSpPr>
          <p:nvPr>
            <p:ph type="title"/>
          </p:nvPr>
        </p:nvSpPr>
        <p:spPr>
          <a:xfrm>
            <a:off x="3428550" y="3810350"/>
            <a:ext cx="2286000" cy="448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2" name="Google Shape;52;p6"/>
          <p:cNvSpPr txBox="1">
            <a:spLocks noGrp="1"/>
          </p:cNvSpPr>
          <p:nvPr>
            <p:ph type="subTitle" idx="1"/>
          </p:nvPr>
        </p:nvSpPr>
        <p:spPr>
          <a:xfrm>
            <a:off x="2124450" y="1476175"/>
            <a:ext cx="4892100" cy="1984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Pangolin"/>
              <a:buNone/>
              <a:defRPr sz="2800">
                <a:latin typeface="Pangolin"/>
                <a:ea typeface="Pangolin"/>
                <a:cs typeface="Pangolin"/>
                <a:sym typeface="Pangoli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grpSp>
        <p:nvGrpSpPr>
          <p:cNvPr id="54" name="Google Shape;54;p7"/>
          <p:cNvGrpSpPr/>
          <p:nvPr/>
        </p:nvGrpSpPr>
        <p:grpSpPr>
          <a:xfrm>
            <a:off x="-25" y="2473468"/>
            <a:ext cx="9144000" cy="2669671"/>
            <a:chOff x="-25" y="1390650"/>
            <a:chExt cx="9144000" cy="3752700"/>
          </a:xfrm>
        </p:grpSpPr>
        <p:sp>
          <p:nvSpPr>
            <p:cNvPr id="55" name="Google Shape;55;p7"/>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7"/>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 name="Google Shape;57;p7"/>
          <p:cNvSpPr txBox="1">
            <a:spLocks noGrp="1"/>
          </p:cNvSpPr>
          <p:nvPr>
            <p:ph type="title"/>
          </p:nvPr>
        </p:nvSpPr>
        <p:spPr>
          <a:xfrm>
            <a:off x="1885200" y="3258300"/>
            <a:ext cx="5376600" cy="61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58" name="Google Shape;58;p7"/>
          <p:cNvSpPr txBox="1">
            <a:spLocks noGrp="1"/>
          </p:cNvSpPr>
          <p:nvPr>
            <p:ph type="subTitle" idx="1"/>
          </p:nvPr>
        </p:nvSpPr>
        <p:spPr>
          <a:xfrm>
            <a:off x="1885200" y="3836918"/>
            <a:ext cx="5376600" cy="72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59" name="Google Shape;59;p7"/>
          <p:cNvSpPr txBox="1">
            <a:spLocks noGrp="1"/>
          </p:cNvSpPr>
          <p:nvPr>
            <p:ph type="title" idx="2"/>
          </p:nvPr>
        </p:nvSpPr>
        <p:spPr>
          <a:xfrm>
            <a:off x="1824819" y="533375"/>
            <a:ext cx="7497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grpSp>
        <p:nvGrpSpPr>
          <p:cNvPr id="61" name="Google Shape;61;p8"/>
          <p:cNvGrpSpPr/>
          <p:nvPr/>
        </p:nvGrpSpPr>
        <p:grpSpPr>
          <a:xfrm>
            <a:off x="-25" y="1390650"/>
            <a:ext cx="9144000" cy="3752700"/>
            <a:chOff x="-25" y="1390650"/>
            <a:chExt cx="9144000" cy="3752700"/>
          </a:xfrm>
        </p:grpSpPr>
        <p:sp>
          <p:nvSpPr>
            <p:cNvPr id="62" name="Google Shape;62;p8"/>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8"/>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 name="Google Shape;64;p8"/>
          <p:cNvSpPr/>
          <p:nvPr/>
        </p:nvSpPr>
        <p:spPr>
          <a:xfrm rot="-688733">
            <a:off x="5453358" y="4569571"/>
            <a:ext cx="3692609" cy="351392"/>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8"/>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6" name="Google Shape;66;p8"/>
          <p:cNvSpPr txBox="1">
            <a:spLocks noGrp="1"/>
          </p:cNvSpPr>
          <p:nvPr>
            <p:ph type="subTitle" idx="1"/>
          </p:nvPr>
        </p:nvSpPr>
        <p:spPr>
          <a:xfrm>
            <a:off x="1049732" y="1833761"/>
            <a:ext cx="2808000" cy="44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67" name="Google Shape;67;p8"/>
          <p:cNvSpPr txBox="1">
            <a:spLocks noGrp="1"/>
          </p:cNvSpPr>
          <p:nvPr>
            <p:ph type="subTitle" idx="2"/>
          </p:nvPr>
        </p:nvSpPr>
        <p:spPr>
          <a:xfrm>
            <a:off x="1050613" y="2184217"/>
            <a:ext cx="2807100" cy="120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68" name="Google Shape;68;p8"/>
          <p:cNvSpPr txBox="1">
            <a:spLocks noGrp="1"/>
          </p:cNvSpPr>
          <p:nvPr>
            <p:ph type="subTitle" idx="3"/>
          </p:nvPr>
        </p:nvSpPr>
        <p:spPr>
          <a:xfrm>
            <a:off x="5286225" y="1833761"/>
            <a:ext cx="2808000" cy="44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ctr">
              <a:lnSpc>
                <a:spcPct val="100000"/>
              </a:lnSpc>
              <a:spcBef>
                <a:spcPts val="0"/>
              </a:spcBef>
              <a:spcAft>
                <a:spcPts val="0"/>
              </a:spcAft>
              <a:buSzPts val="1800"/>
              <a:buNone/>
              <a:defRPr sz="1800" b="1"/>
            </a:lvl2pPr>
            <a:lvl3pPr lvl="2" algn="ctr">
              <a:lnSpc>
                <a:spcPct val="100000"/>
              </a:lnSpc>
              <a:spcBef>
                <a:spcPts val="0"/>
              </a:spcBef>
              <a:spcAft>
                <a:spcPts val="0"/>
              </a:spcAft>
              <a:buSzPts val="1800"/>
              <a:buNone/>
              <a:defRPr sz="1800" b="1"/>
            </a:lvl3pPr>
            <a:lvl4pPr lvl="3" algn="ctr">
              <a:lnSpc>
                <a:spcPct val="100000"/>
              </a:lnSpc>
              <a:spcBef>
                <a:spcPts val="0"/>
              </a:spcBef>
              <a:spcAft>
                <a:spcPts val="0"/>
              </a:spcAft>
              <a:buSzPts val="1800"/>
              <a:buNone/>
              <a:defRPr sz="1800" b="1"/>
            </a:lvl4pPr>
            <a:lvl5pPr lvl="4" algn="ctr">
              <a:lnSpc>
                <a:spcPct val="100000"/>
              </a:lnSpc>
              <a:spcBef>
                <a:spcPts val="0"/>
              </a:spcBef>
              <a:spcAft>
                <a:spcPts val="0"/>
              </a:spcAft>
              <a:buSzPts val="1800"/>
              <a:buNone/>
              <a:defRPr sz="1800" b="1"/>
            </a:lvl5pPr>
            <a:lvl6pPr lvl="5" algn="ctr">
              <a:lnSpc>
                <a:spcPct val="100000"/>
              </a:lnSpc>
              <a:spcBef>
                <a:spcPts val="0"/>
              </a:spcBef>
              <a:spcAft>
                <a:spcPts val="0"/>
              </a:spcAft>
              <a:buSzPts val="1800"/>
              <a:buNone/>
              <a:defRPr sz="1800" b="1"/>
            </a:lvl6pPr>
            <a:lvl7pPr lvl="6" algn="ctr">
              <a:lnSpc>
                <a:spcPct val="100000"/>
              </a:lnSpc>
              <a:spcBef>
                <a:spcPts val="0"/>
              </a:spcBef>
              <a:spcAft>
                <a:spcPts val="0"/>
              </a:spcAft>
              <a:buSzPts val="1800"/>
              <a:buNone/>
              <a:defRPr sz="1800" b="1"/>
            </a:lvl7pPr>
            <a:lvl8pPr lvl="7" algn="ctr">
              <a:lnSpc>
                <a:spcPct val="100000"/>
              </a:lnSpc>
              <a:spcBef>
                <a:spcPts val="0"/>
              </a:spcBef>
              <a:spcAft>
                <a:spcPts val="0"/>
              </a:spcAft>
              <a:buSzPts val="1800"/>
              <a:buNone/>
              <a:defRPr sz="1800" b="1"/>
            </a:lvl8pPr>
            <a:lvl9pPr lvl="8" algn="ctr">
              <a:lnSpc>
                <a:spcPct val="100000"/>
              </a:lnSpc>
              <a:spcBef>
                <a:spcPts val="0"/>
              </a:spcBef>
              <a:spcAft>
                <a:spcPts val="0"/>
              </a:spcAft>
              <a:buSzPts val="1800"/>
              <a:buNone/>
              <a:defRPr sz="1800" b="1"/>
            </a:lvl9pPr>
          </a:lstStyle>
          <a:p>
            <a:endParaRPr/>
          </a:p>
        </p:txBody>
      </p:sp>
      <p:sp>
        <p:nvSpPr>
          <p:cNvPr id="69" name="Google Shape;69;p8"/>
          <p:cNvSpPr txBox="1">
            <a:spLocks noGrp="1"/>
          </p:cNvSpPr>
          <p:nvPr>
            <p:ph type="subTitle" idx="4"/>
          </p:nvPr>
        </p:nvSpPr>
        <p:spPr>
          <a:xfrm>
            <a:off x="5287125" y="2184217"/>
            <a:ext cx="2807100" cy="120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70"/>
        <p:cNvGrpSpPr/>
        <p:nvPr/>
      </p:nvGrpSpPr>
      <p:grpSpPr>
        <a:xfrm>
          <a:off x="0" y="0"/>
          <a:ext cx="0" cy="0"/>
          <a:chOff x="0" y="0"/>
          <a:chExt cx="0" cy="0"/>
        </a:xfrm>
      </p:grpSpPr>
      <p:sp>
        <p:nvSpPr>
          <p:cNvPr id="71" name="Google Shape;71;p9"/>
          <p:cNvSpPr/>
          <p:nvPr/>
        </p:nvSpPr>
        <p:spPr>
          <a:xfrm rot="-5400000">
            <a:off x="1738995" y="1962780"/>
            <a:ext cx="5239300" cy="1217889"/>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 name="Google Shape;72;p9"/>
          <p:cNvGrpSpPr/>
          <p:nvPr/>
        </p:nvGrpSpPr>
        <p:grpSpPr>
          <a:xfrm rot="-5400000">
            <a:off x="3960910" y="-36012"/>
            <a:ext cx="5156302" cy="5215522"/>
            <a:chOff x="-25" y="1390650"/>
            <a:chExt cx="9144000" cy="13501222"/>
          </a:xfrm>
        </p:grpSpPr>
        <p:sp>
          <p:nvSpPr>
            <p:cNvPr id="73" name="Google Shape;73;p9"/>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9"/>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 name="Google Shape;75;p9"/>
          <p:cNvSpPr/>
          <p:nvPr/>
        </p:nvSpPr>
        <p:spPr>
          <a:xfrm rot="10800000" flipH="1">
            <a:off x="-5682" y="2928208"/>
            <a:ext cx="3574798" cy="2226476"/>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9"/>
          <p:cNvSpPr/>
          <p:nvPr/>
        </p:nvSpPr>
        <p:spPr>
          <a:xfrm rot="10800000" flipH="1">
            <a:off x="-65525" y="3156502"/>
            <a:ext cx="3394032" cy="205252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9"/>
          <p:cNvSpPr txBox="1">
            <a:spLocks noGrp="1"/>
          </p:cNvSpPr>
          <p:nvPr>
            <p:ph type="title"/>
          </p:nvPr>
        </p:nvSpPr>
        <p:spPr>
          <a:xfrm>
            <a:off x="713100" y="445025"/>
            <a:ext cx="2907900" cy="103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8" name="Google Shape;78;p9"/>
          <p:cNvSpPr txBox="1">
            <a:spLocks noGrp="1"/>
          </p:cNvSpPr>
          <p:nvPr>
            <p:ph type="title" idx="2"/>
          </p:nvPr>
        </p:nvSpPr>
        <p:spPr>
          <a:xfrm>
            <a:off x="4804686" y="787313"/>
            <a:ext cx="7497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79" name="Google Shape;79;p9"/>
          <p:cNvSpPr txBox="1">
            <a:spLocks noGrp="1"/>
          </p:cNvSpPr>
          <p:nvPr>
            <p:ph type="subTitle" idx="1"/>
          </p:nvPr>
        </p:nvSpPr>
        <p:spPr>
          <a:xfrm>
            <a:off x="6007925" y="539375"/>
            <a:ext cx="2423100" cy="448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1800"/>
              <a:buNone/>
              <a:defRPr sz="1800" b="1"/>
            </a:lvl4pPr>
            <a:lvl5pPr lvl="4" algn="l">
              <a:lnSpc>
                <a:spcPct val="100000"/>
              </a:lnSpc>
              <a:spcBef>
                <a:spcPts val="0"/>
              </a:spcBef>
              <a:spcAft>
                <a:spcPts val="0"/>
              </a:spcAft>
              <a:buSzPts val="1800"/>
              <a:buNone/>
              <a:defRPr sz="1800" b="1"/>
            </a:lvl5pPr>
            <a:lvl6pPr lvl="5" algn="l">
              <a:lnSpc>
                <a:spcPct val="100000"/>
              </a:lnSpc>
              <a:spcBef>
                <a:spcPts val="0"/>
              </a:spcBef>
              <a:spcAft>
                <a:spcPts val="0"/>
              </a:spcAft>
              <a:buSzPts val="1800"/>
              <a:buNone/>
              <a:defRPr sz="1800" b="1"/>
            </a:lvl6pPr>
            <a:lvl7pPr lvl="6" algn="l">
              <a:lnSpc>
                <a:spcPct val="100000"/>
              </a:lnSpc>
              <a:spcBef>
                <a:spcPts val="0"/>
              </a:spcBef>
              <a:spcAft>
                <a:spcPts val="0"/>
              </a:spcAft>
              <a:buSzPts val="1800"/>
              <a:buNone/>
              <a:defRPr sz="1800" b="1"/>
            </a:lvl7pPr>
            <a:lvl8pPr lvl="7" algn="l">
              <a:lnSpc>
                <a:spcPct val="100000"/>
              </a:lnSpc>
              <a:spcBef>
                <a:spcPts val="0"/>
              </a:spcBef>
              <a:spcAft>
                <a:spcPts val="0"/>
              </a:spcAft>
              <a:buSzPts val="1800"/>
              <a:buNone/>
              <a:defRPr sz="1800" b="1"/>
            </a:lvl8pPr>
            <a:lvl9pPr lvl="8" algn="l">
              <a:lnSpc>
                <a:spcPct val="100000"/>
              </a:lnSpc>
              <a:spcBef>
                <a:spcPts val="0"/>
              </a:spcBef>
              <a:spcAft>
                <a:spcPts val="0"/>
              </a:spcAft>
              <a:buSzPts val="1800"/>
              <a:buNone/>
              <a:defRPr sz="1800" b="1"/>
            </a:lvl9pPr>
          </a:lstStyle>
          <a:p>
            <a:endParaRPr/>
          </a:p>
        </p:txBody>
      </p:sp>
      <p:sp>
        <p:nvSpPr>
          <p:cNvPr id="80" name="Google Shape;80;p9"/>
          <p:cNvSpPr txBox="1">
            <a:spLocks noGrp="1"/>
          </p:cNvSpPr>
          <p:nvPr>
            <p:ph type="subTitle" idx="3"/>
          </p:nvPr>
        </p:nvSpPr>
        <p:spPr>
          <a:xfrm>
            <a:off x="6007925" y="893699"/>
            <a:ext cx="2423100" cy="713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81" name="Google Shape;81;p9"/>
          <p:cNvSpPr txBox="1">
            <a:spLocks noGrp="1"/>
          </p:cNvSpPr>
          <p:nvPr>
            <p:ph type="title" idx="4"/>
          </p:nvPr>
        </p:nvSpPr>
        <p:spPr>
          <a:xfrm>
            <a:off x="4804686" y="2285975"/>
            <a:ext cx="7497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82" name="Google Shape;82;p9"/>
          <p:cNvSpPr txBox="1">
            <a:spLocks noGrp="1"/>
          </p:cNvSpPr>
          <p:nvPr>
            <p:ph type="subTitle" idx="5"/>
          </p:nvPr>
        </p:nvSpPr>
        <p:spPr>
          <a:xfrm>
            <a:off x="6007925" y="2038038"/>
            <a:ext cx="2423100" cy="448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1800"/>
              <a:buNone/>
              <a:defRPr sz="1800" b="1"/>
            </a:lvl4pPr>
            <a:lvl5pPr lvl="4" algn="l">
              <a:lnSpc>
                <a:spcPct val="100000"/>
              </a:lnSpc>
              <a:spcBef>
                <a:spcPts val="0"/>
              </a:spcBef>
              <a:spcAft>
                <a:spcPts val="0"/>
              </a:spcAft>
              <a:buSzPts val="1800"/>
              <a:buNone/>
              <a:defRPr sz="1800" b="1"/>
            </a:lvl5pPr>
            <a:lvl6pPr lvl="5" algn="l">
              <a:lnSpc>
                <a:spcPct val="100000"/>
              </a:lnSpc>
              <a:spcBef>
                <a:spcPts val="0"/>
              </a:spcBef>
              <a:spcAft>
                <a:spcPts val="0"/>
              </a:spcAft>
              <a:buSzPts val="1800"/>
              <a:buNone/>
              <a:defRPr sz="1800" b="1"/>
            </a:lvl6pPr>
            <a:lvl7pPr lvl="6" algn="l">
              <a:lnSpc>
                <a:spcPct val="100000"/>
              </a:lnSpc>
              <a:spcBef>
                <a:spcPts val="0"/>
              </a:spcBef>
              <a:spcAft>
                <a:spcPts val="0"/>
              </a:spcAft>
              <a:buSzPts val="1800"/>
              <a:buNone/>
              <a:defRPr sz="1800" b="1"/>
            </a:lvl7pPr>
            <a:lvl8pPr lvl="7" algn="l">
              <a:lnSpc>
                <a:spcPct val="100000"/>
              </a:lnSpc>
              <a:spcBef>
                <a:spcPts val="0"/>
              </a:spcBef>
              <a:spcAft>
                <a:spcPts val="0"/>
              </a:spcAft>
              <a:buSzPts val="1800"/>
              <a:buNone/>
              <a:defRPr sz="1800" b="1"/>
            </a:lvl8pPr>
            <a:lvl9pPr lvl="8" algn="l">
              <a:lnSpc>
                <a:spcPct val="100000"/>
              </a:lnSpc>
              <a:spcBef>
                <a:spcPts val="0"/>
              </a:spcBef>
              <a:spcAft>
                <a:spcPts val="0"/>
              </a:spcAft>
              <a:buSzPts val="1800"/>
              <a:buNone/>
              <a:defRPr sz="1800" b="1"/>
            </a:lvl9pPr>
          </a:lstStyle>
          <a:p>
            <a:endParaRPr/>
          </a:p>
        </p:txBody>
      </p:sp>
      <p:sp>
        <p:nvSpPr>
          <p:cNvPr id="83" name="Google Shape;83;p9"/>
          <p:cNvSpPr txBox="1">
            <a:spLocks noGrp="1"/>
          </p:cNvSpPr>
          <p:nvPr>
            <p:ph type="subTitle" idx="6"/>
          </p:nvPr>
        </p:nvSpPr>
        <p:spPr>
          <a:xfrm>
            <a:off x="6007925" y="2392361"/>
            <a:ext cx="2423100" cy="713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84" name="Google Shape;84;p9"/>
          <p:cNvSpPr txBox="1">
            <a:spLocks noGrp="1"/>
          </p:cNvSpPr>
          <p:nvPr>
            <p:ph type="title" idx="7"/>
          </p:nvPr>
        </p:nvSpPr>
        <p:spPr>
          <a:xfrm>
            <a:off x="4804686" y="3782350"/>
            <a:ext cx="7497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85" name="Google Shape;85;p9"/>
          <p:cNvSpPr txBox="1">
            <a:spLocks noGrp="1"/>
          </p:cNvSpPr>
          <p:nvPr>
            <p:ph type="subTitle" idx="8"/>
          </p:nvPr>
        </p:nvSpPr>
        <p:spPr>
          <a:xfrm>
            <a:off x="6007925" y="3534413"/>
            <a:ext cx="2423100" cy="448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Pangolin"/>
              <a:buNone/>
              <a:defRPr sz="1800" b="1">
                <a:latin typeface="Pangolin"/>
                <a:ea typeface="Pangolin"/>
                <a:cs typeface="Pangolin"/>
                <a:sym typeface="Pangolin"/>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1800"/>
              <a:buNone/>
              <a:defRPr sz="1800" b="1"/>
            </a:lvl4pPr>
            <a:lvl5pPr lvl="4" algn="l">
              <a:lnSpc>
                <a:spcPct val="100000"/>
              </a:lnSpc>
              <a:spcBef>
                <a:spcPts val="0"/>
              </a:spcBef>
              <a:spcAft>
                <a:spcPts val="0"/>
              </a:spcAft>
              <a:buSzPts val="1800"/>
              <a:buNone/>
              <a:defRPr sz="1800" b="1"/>
            </a:lvl5pPr>
            <a:lvl6pPr lvl="5" algn="l">
              <a:lnSpc>
                <a:spcPct val="100000"/>
              </a:lnSpc>
              <a:spcBef>
                <a:spcPts val="0"/>
              </a:spcBef>
              <a:spcAft>
                <a:spcPts val="0"/>
              </a:spcAft>
              <a:buSzPts val="1800"/>
              <a:buNone/>
              <a:defRPr sz="1800" b="1"/>
            </a:lvl6pPr>
            <a:lvl7pPr lvl="6" algn="l">
              <a:lnSpc>
                <a:spcPct val="100000"/>
              </a:lnSpc>
              <a:spcBef>
                <a:spcPts val="0"/>
              </a:spcBef>
              <a:spcAft>
                <a:spcPts val="0"/>
              </a:spcAft>
              <a:buSzPts val="1800"/>
              <a:buNone/>
              <a:defRPr sz="1800" b="1"/>
            </a:lvl7pPr>
            <a:lvl8pPr lvl="7" algn="l">
              <a:lnSpc>
                <a:spcPct val="100000"/>
              </a:lnSpc>
              <a:spcBef>
                <a:spcPts val="0"/>
              </a:spcBef>
              <a:spcAft>
                <a:spcPts val="0"/>
              </a:spcAft>
              <a:buSzPts val="1800"/>
              <a:buNone/>
              <a:defRPr sz="1800" b="1"/>
            </a:lvl8pPr>
            <a:lvl9pPr lvl="8" algn="l">
              <a:lnSpc>
                <a:spcPct val="100000"/>
              </a:lnSpc>
              <a:spcBef>
                <a:spcPts val="0"/>
              </a:spcBef>
              <a:spcAft>
                <a:spcPts val="0"/>
              </a:spcAft>
              <a:buSzPts val="1800"/>
              <a:buNone/>
              <a:defRPr sz="1800" b="1"/>
            </a:lvl9pPr>
          </a:lstStyle>
          <a:p>
            <a:endParaRPr/>
          </a:p>
        </p:txBody>
      </p:sp>
      <p:sp>
        <p:nvSpPr>
          <p:cNvPr id="86" name="Google Shape;86;p9"/>
          <p:cNvSpPr txBox="1">
            <a:spLocks noGrp="1"/>
          </p:cNvSpPr>
          <p:nvPr>
            <p:ph type="subTitle" idx="9"/>
          </p:nvPr>
        </p:nvSpPr>
        <p:spPr>
          <a:xfrm>
            <a:off x="6007925" y="3888736"/>
            <a:ext cx="2423100" cy="713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10"/>
          <p:cNvSpPr/>
          <p:nvPr/>
        </p:nvSpPr>
        <p:spPr>
          <a:xfrm flipH="1">
            <a:off x="-41" y="4264970"/>
            <a:ext cx="1668641" cy="87852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0"/>
          <p:cNvSpPr/>
          <p:nvPr/>
        </p:nvSpPr>
        <p:spPr>
          <a:xfrm flipH="1">
            <a:off x="7226297" y="4"/>
            <a:ext cx="1917691" cy="119437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0"/>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1pPr>
            <a:lvl2pPr marR="0" lvl="1"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2pPr>
            <a:lvl3pPr marR="0" lvl="2"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3pPr>
            <a:lvl4pPr marR="0" lvl="3"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4pPr>
            <a:lvl5pPr marR="0" lvl="4"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5pPr>
            <a:lvl6pPr marR="0" lvl="5"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6pPr>
            <a:lvl7pPr marR="0" lvl="6"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7pPr>
            <a:lvl8pPr marR="0" lvl="7"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8pPr>
            <a:lvl9pPr marR="0" lvl="8"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chemeClr val="dk1"/>
              </a:buClr>
              <a:buSzPts val="1600"/>
              <a:buFont typeface="Baloo 2"/>
              <a:buChar char="●"/>
              <a:defRPr sz="1600" b="0" i="0" u="none" strike="noStrike" cap="none">
                <a:solidFill>
                  <a:schemeClr val="dk1"/>
                </a:solidFill>
                <a:latin typeface="Baloo 2"/>
                <a:ea typeface="Baloo 2"/>
                <a:cs typeface="Baloo 2"/>
                <a:sym typeface="Baloo 2"/>
              </a:defRPr>
            </a:lvl1pPr>
            <a:lvl2pPr marL="914400" marR="0" lvl="1" indent="-330200" algn="l" rtl="0">
              <a:lnSpc>
                <a:spcPct val="100000"/>
              </a:lnSpc>
              <a:spcBef>
                <a:spcPts val="0"/>
              </a:spcBef>
              <a:spcAft>
                <a:spcPts val="0"/>
              </a:spcAft>
              <a:buClr>
                <a:schemeClr val="dk1"/>
              </a:buClr>
              <a:buSzPts val="1600"/>
              <a:buFont typeface="Baloo 2"/>
              <a:buChar char="○"/>
              <a:defRPr sz="1600" b="0" i="0" u="none" strike="noStrike" cap="none">
                <a:solidFill>
                  <a:schemeClr val="dk1"/>
                </a:solidFill>
                <a:latin typeface="Baloo 2"/>
                <a:ea typeface="Baloo 2"/>
                <a:cs typeface="Baloo 2"/>
                <a:sym typeface="Baloo 2"/>
              </a:defRPr>
            </a:lvl2pPr>
            <a:lvl3pPr marL="1371600" marR="0" lvl="2" indent="-330200" algn="l" rtl="0">
              <a:lnSpc>
                <a:spcPct val="100000"/>
              </a:lnSpc>
              <a:spcBef>
                <a:spcPts val="0"/>
              </a:spcBef>
              <a:spcAft>
                <a:spcPts val="0"/>
              </a:spcAft>
              <a:buClr>
                <a:schemeClr val="dk1"/>
              </a:buClr>
              <a:buSzPts val="1600"/>
              <a:buFont typeface="Baloo 2"/>
              <a:buChar char="■"/>
              <a:defRPr sz="1600" b="0" i="0" u="none" strike="noStrike" cap="none">
                <a:solidFill>
                  <a:schemeClr val="dk1"/>
                </a:solidFill>
                <a:latin typeface="Baloo 2"/>
                <a:ea typeface="Baloo 2"/>
                <a:cs typeface="Baloo 2"/>
                <a:sym typeface="Baloo 2"/>
              </a:defRPr>
            </a:lvl3pPr>
            <a:lvl4pPr marL="1828800" marR="0" lvl="3" indent="-330200" algn="l" rtl="0">
              <a:lnSpc>
                <a:spcPct val="100000"/>
              </a:lnSpc>
              <a:spcBef>
                <a:spcPts val="0"/>
              </a:spcBef>
              <a:spcAft>
                <a:spcPts val="0"/>
              </a:spcAft>
              <a:buClr>
                <a:schemeClr val="dk1"/>
              </a:buClr>
              <a:buSzPts val="1600"/>
              <a:buFont typeface="Baloo 2"/>
              <a:buChar char="●"/>
              <a:defRPr sz="1600" b="0" i="0" u="none" strike="noStrike" cap="none">
                <a:solidFill>
                  <a:schemeClr val="dk1"/>
                </a:solidFill>
                <a:latin typeface="Baloo 2"/>
                <a:ea typeface="Baloo 2"/>
                <a:cs typeface="Baloo 2"/>
                <a:sym typeface="Baloo 2"/>
              </a:defRPr>
            </a:lvl4pPr>
            <a:lvl5pPr marL="2286000" marR="0" lvl="4" indent="-330200" algn="l" rtl="0">
              <a:lnSpc>
                <a:spcPct val="100000"/>
              </a:lnSpc>
              <a:spcBef>
                <a:spcPts val="0"/>
              </a:spcBef>
              <a:spcAft>
                <a:spcPts val="0"/>
              </a:spcAft>
              <a:buClr>
                <a:schemeClr val="dk1"/>
              </a:buClr>
              <a:buSzPts val="1600"/>
              <a:buFont typeface="Baloo 2"/>
              <a:buChar char="○"/>
              <a:defRPr sz="1600" b="0" i="0" u="none" strike="noStrike" cap="none">
                <a:solidFill>
                  <a:schemeClr val="dk1"/>
                </a:solidFill>
                <a:latin typeface="Baloo 2"/>
                <a:ea typeface="Baloo 2"/>
                <a:cs typeface="Baloo 2"/>
                <a:sym typeface="Baloo 2"/>
              </a:defRPr>
            </a:lvl5pPr>
            <a:lvl6pPr marL="2743200" marR="0" lvl="5" indent="-330200" algn="l" rtl="0">
              <a:lnSpc>
                <a:spcPct val="100000"/>
              </a:lnSpc>
              <a:spcBef>
                <a:spcPts val="0"/>
              </a:spcBef>
              <a:spcAft>
                <a:spcPts val="0"/>
              </a:spcAft>
              <a:buClr>
                <a:schemeClr val="dk1"/>
              </a:buClr>
              <a:buSzPts val="1600"/>
              <a:buFont typeface="Baloo 2"/>
              <a:buChar char="■"/>
              <a:defRPr sz="1600" b="0" i="0" u="none" strike="noStrike" cap="none">
                <a:solidFill>
                  <a:schemeClr val="dk1"/>
                </a:solidFill>
                <a:latin typeface="Baloo 2"/>
                <a:ea typeface="Baloo 2"/>
                <a:cs typeface="Baloo 2"/>
                <a:sym typeface="Baloo 2"/>
              </a:defRPr>
            </a:lvl6pPr>
            <a:lvl7pPr marL="3200400" marR="0" lvl="6" indent="-330200" algn="l" rtl="0">
              <a:lnSpc>
                <a:spcPct val="100000"/>
              </a:lnSpc>
              <a:spcBef>
                <a:spcPts val="0"/>
              </a:spcBef>
              <a:spcAft>
                <a:spcPts val="0"/>
              </a:spcAft>
              <a:buClr>
                <a:schemeClr val="dk1"/>
              </a:buClr>
              <a:buSzPts val="1600"/>
              <a:buFont typeface="Baloo 2"/>
              <a:buChar char="●"/>
              <a:defRPr sz="1600" b="0" i="0" u="none" strike="noStrike" cap="none">
                <a:solidFill>
                  <a:schemeClr val="dk1"/>
                </a:solidFill>
                <a:latin typeface="Baloo 2"/>
                <a:ea typeface="Baloo 2"/>
                <a:cs typeface="Baloo 2"/>
                <a:sym typeface="Baloo 2"/>
              </a:defRPr>
            </a:lvl7pPr>
            <a:lvl8pPr marL="3657600" marR="0" lvl="7" indent="-330200" algn="l" rtl="0">
              <a:lnSpc>
                <a:spcPct val="100000"/>
              </a:lnSpc>
              <a:spcBef>
                <a:spcPts val="0"/>
              </a:spcBef>
              <a:spcAft>
                <a:spcPts val="0"/>
              </a:spcAft>
              <a:buClr>
                <a:schemeClr val="dk1"/>
              </a:buClr>
              <a:buSzPts val="1600"/>
              <a:buFont typeface="Baloo 2"/>
              <a:buChar char="○"/>
              <a:defRPr sz="1600" b="0" i="0" u="none" strike="noStrike" cap="none">
                <a:solidFill>
                  <a:schemeClr val="dk1"/>
                </a:solidFill>
                <a:latin typeface="Baloo 2"/>
                <a:ea typeface="Baloo 2"/>
                <a:cs typeface="Baloo 2"/>
                <a:sym typeface="Baloo 2"/>
              </a:defRPr>
            </a:lvl8pPr>
            <a:lvl9pPr marL="4114800" marR="0" lvl="8" indent="-330200" algn="l" rtl="0">
              <a:lnSpc>
                <a:spcPct val="100000"/>
              </a:lnSpc>
              <a:spcBef>
                <a:spcPts val="0"/>
              </a:spcBef>
              <a:spcAft>
                <a:spcPts val="0"/>
              </a:spcAft>
              <a:buClr>
                <a:schemeClr val="dk1"/>
              </a:buClr>
              <a:buSzPts val="1600"/>
              <a:buFont typeface="Baloo 2"/>
              <a:buChar char="■"/>
              <a:defRPr sz="1600" b="0" i="0" u="none" strike="noStrike" cap="none">
                <a:solidFill>
                  <a:schemeClr val="dk1"/>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publicspeakingsuccess.net/fun-facts-and-statistics-on-public-speaking/"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abcnews.go.com/Politics/washingtons-highest-lowest-speaking-fees/story?id=24551590"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franticallyspeaking.com/the-history-and-evolution-of-public-speaking/"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andrewstapleton.com.au/fear-of-public-speaking-fac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p:nvPr/>
        </p:nvSpPr>
        <p:spPr>
          <a:xfrm>
            <a:off x="4863600" y="444145"/>
            <a:ext cx="3168688" cy="316868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3"/>
          <p:cNvSpPr txBox="1">
            <a:spLocks noGrp="1"/>
          </p:cNvSpPr>
          <p:nvPr>
            <p:ph type="subTitle" idx="1"/>
          </p:nvPr>
        </p:nvSpPr>
        <p:spPr>
          <a:xfrm>
            <a:off x="430625" y="3819958"/>
            <a:ext cx="3657600" cy="112215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n" sz="1300" dirty="0" smtClean="0"/>
              <a:t>Luka </a:t>
            </a:r>
            <a:r>
              <a:rPr lang="en" sz="1300" dirty="0"/>
              <a:t>Lenčiauskaitė </a:t>
            </a:r>
            <a:r>
              <a:rPr lang="en" sz="1300" dirty="0" smtClean="0"/>
              <a:t>IIId</a:t>
            </a:r>
            <a:endParaRPr lang="lt-LT" sz="1300" dirty="0" smtClean="0"/>
          </a:p>
          <a:p>
            <a:pPr marL="0" lvl="0" indent="0" algn="l" rtl="0">
              <a:lnSpc>
                <a:spcPct val="100000"/>
              </a:lnSpc>
              <a:spcBef>
                <a:spcPts val="0"/>
              </a:spcBef>
              <a:spcAft>
                <a:spcPts val="0"/>
              </a:spcAft>
              <a:buSzPts val="2400"/>
              <a:buNone/>
            </a:pPr>
            <a:r>
              <a:rPr lang="lt-LT" sz="1300" dirty="0" smtClean="0"/>
              <a:t>Jonava Jeronimas Ralys gymnasium</a:t>
            </a:r>
            <a:endParaRPr sz="1300" dirty="0"/>
          </a:p>
        </p:txBody>
      </p:sp>
      <p:sp>
        <p:nvSpPr>
          <p:cNvPr id="194" name="Google Shape;194;p23"/>
          <p:cNvSpPr txBox="1">
            <a:spLocks noGrp="1"/>
          </p:cNvSpPr>
          <p:nvPr>
            <p:ph type="ctrTitle"/>
          </p:nvPr>
        </p:nvSpPr>
        <p:spPr>
          <a:xfrm>
            <a:off x="619050" y="2590575"/>
            <a:ext cx="3657600" cy="142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
              <a:t>Public Speaking</a:t>
            </a:r>
            <a:endParaRPr/>
          </a:p>
        </p:txBody>
      </p:sp>
      <p:sp>
        <p:nvSpPr>
          <p:cNvPr id="195" name="Google Shape;195;p23"/>
          <p:cNvSpPr/>
          <p:nvPr/>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3"/>
          <p:cNvSpPr/>
          <p:nvPr/>
        </p:nvSpPr>
        <p:spPr>
          <a:xfrm>
            <a:off x="2128675" y="4522600"/>
            <a:ext cx="1353833" cy="117673"/>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7" name="Google Shape;197;p23"/>
          <p:cNvGrpSpPr/>
          <p:nvPr/>
        </p:nvGrpSpPr>
        <p:grpSpPr>
          <a:xfrm rot="870046">
            <a:off x="3799330" y="1222586"/>
            <a:ext cx="501149" cy="1012800"/>
            <a:chOff x="656025" y="2751350"/>
            <a:chExt cx="311375" cy="629275"/>
          </a:xfrm>
        </p:grpSpPr>
        <p:sp>
          <p:nvSpPr>
            <p:cNvPr id="198" name="Google Shape;198;p23"/>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3"/>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3"/>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3"/>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3"/>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3"/>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3"/>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3"/>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3"/>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3"/>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8" name="Google Shape;208;p23"/>
          <p:cNvGrpSpPr/>
          <p:nvPr/>
        </p:nvGrpSpPr>
        <p:grpSpPr>
          <a:xfrm rot="-668250">
            <a:off x="4957115" y="4019944"/>
            <a:ext cx="849903" cy="571578"/>
            <a:chOff x="6429375" y="2405775"/>
            <a:chExt cx="528050" cy="355125"/>
          </a:xfrm>
        </p:grpSpPr>
        <p:sp>
          <p:nvSpPr>
            <p:cNvPr id="209" name="Google Shape;209;p23"/>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3"/>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3"/>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3"/>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3"/>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3"/>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3"/>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 name="Google Shape;216;p23"/>
          <p:cNvSpPr/>
          <p:nvPr/>
        </p:nvSpPr>
        <p:spPr>
          <a:xfrm rot="1722646">
            <a:off x="6676143" y="828501"/>
            <a:ext cx="431902" cy="41521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7" name="Google Shape;217;p23"/>
          <p:cNvGrpSpPr/>
          <p:nvPr/>
        </p:nvGrpSpPr>
        <p:grpSpPr>
          <a:xfrm>
            <a:off x="5466890" y="1361140"/>
            <a:ext cx="2219111" cy="1592274"/>
            <a:chOff x="4582100" y="3095150"/>
            <a:chExt cx="581650" cy="417350"/>
          </a:xfrm>
        </p:grpSpPr>
        <p:sp>
          <p:nvSpPr>
            <p:cNvPr id="218" name="Google Shape;218;p23"/>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3"/>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3"/>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3"/>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3"/>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3"/>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3"/>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3"/>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3"/>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3"/>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3"/>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3"/>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3"/>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3"/>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3"/>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3"/>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3"/>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3"/>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3"/>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3"/>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3"/>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3"/>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3"/>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3"/>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2" name="Google Shape;242;p23"/>
          <p:cNvGrpSpPr/>
          <p:nvPr/>
        </p:nvGrpSpPr>
        <p:grpSpPr>
          <a:xfrm>
            <a:off x="5504053" y="702645"/>
            <a:ext cx="514295" cy="474382"/>
            <a:chOff x="712875" y="2205450"/>
            <a:chExt cx="233675" cy="215550"/>
          </a:xfrm>
        </p:grpSpPr>
        <p:sp>
          <p:nvSpPr>
            <p:cNvPr id="243" name="Google Shape;243;p23"/>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3"/>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3"/>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3"/>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3"/>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8" name="Google Shape;248;p23"/>
          <p:cNvGrpSpPr/>
          <p:nvPr/>
        </p:nvGrpSpPr>
        <p:grpSpPr>
          <a:xfrm>
            <a:off x="4727552" y="999211"/>
            <a:ext cx="739324" cy="681878"/>
            <a:chOff x="751275" y="1814050"/>
            <a:chExt cx="233675" cy="215525"/>
          </a:xfrm>
        </p:grpSpPr>
        <p:sp>
          <p:nvSpPr>
            <p:cNvPr id="249" name="Google Shape;249;p23"/>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3"/>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3"/>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3"/>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3"/>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4" name="Google Shape;254;p23"/>
          <p:cNvGrpSpPr/>
          <p:nvPr/>
        </p:nvGrpSpPr>
        <p:grpSpPr>
          <a:xfrm>
            <a:off x="7383624" y="181394"/>
            <a:ext cx="1577997" cy="1327923"/>
            <a:chOff x="6075750" y="3009125"/>
            <a:chExt cx="550400" cy="463175"/>
          </a:xfrm>
        </p:grpSpPr>
        <p:sp>
          <p:nvSpPr>
            <p:cNvPr id="255" name="Google Shape;255;p23"/>
            <p:cNvSpPr/>
            <p:nvPr/>
          </p:nvSpPr>
          <p:spPr>
            <a:xfrm>
              <a:off x="6076650" y="3020750"/>
              <a:ext cx="538175" cy="433700"/>
            </a:xfrm>
            <a:custGeom>
              <a:avLst/>
              <a:gdLst/>
              <a:ahLst/>
              <a:cxnLst/>
              <a:rect l="l" t="t" r="r" b="b"/>
              <a:pathLst>
                <a:path w="21527" h="17348" extrusionOk="0">
                  <a:moveTo>
                    <a:pt x="7572" y="17347"/>
                  </a:moveTo>
                  <a:cubicBezTo>
                    <a:pt x="7858" y="16657"/>
                    <a:pt x="8108" y="16097"/>
                    <a:pt x="8311" y="15538"/>
                  </a:cubicBezTo>
                  <a:cubicBezTo>
                    <a:pt x="8430" y="15204"/>
                    <a:pt x="8465" y="14847"/>
                    <a:pt x="8513" y="14514"/>
                  </a:cubicBezTo>
                  <a:cubicBezTo>
                    <a:pt x="8573" y="14014"/>
                    <a:pt x="8489" y="13883"/>
                    <a:pt x="7989" y="13752"/>
                  </a:cubicBezTo>
                  <a:cubicBezTo>
                    <a:pt x="7358" y="13573"/>
                    <a:pt x="6703" y="13418"/>
                    <a:pt x="6072" y="13228"/>
                  </a:cubicBezTo>
                  <a:cubicBezTo>
                    <a:pt x="5167" y="12942"/>
                    <a:pt x="4239" y="12680"/>
                    <a:pt x="3370" y="12299"/>
                  </a:cubicBezTo>
                  <a:cubicBezTo>
                    <a:pt x="2036" y="11752"/>
                    <a:pt x="1048" y="10775"/>
                    <a:pt x="714" y="9358"/>
                  </a:cubicBezTo>
                  <a:cubicBezTo>
                    <a:pt x="0" y="6287"/>
                    <a:pt x="988" y="3334"/>
                    <a:pt x="3727" y="1441"/>
                  </a:cubicBezTo>
                  <a:cubicBezTo>
                    <a:pt x="4703" y="774"/>
                    <a:pt x="5775" y="393"/>
                    <a:pt x="6977" y="274"/>
                  </a:cubicBezTo>
                  <a:cubicBezTo>
                    <a:pt x="9632" y="0"/>
                    <a:pt x="12252" y="274"/>
                    <a:pt x="14871" y="619"/>
                  </a:cubicBezTo>
                  <a:cubicBezTo>
                    <a:pt x="16014" y="774"/>
                    <a:pt x="17133" y="1012"/>
                    <a:pt x="18252" y="1369"/>
                  </a:cubicBezTo>
                  <a:cubicBezTo>
                    <a:pt x="19514" y="1762"/>
                    <a:pt x="20396" y="2524"/>
                    <a:pt x="20812" y="3810"/>
                  </a:cubicBezTo>
                  <a:cubicBezTo>
                    <a:pt x="21527" y="5929"/>
                    <a:pt x="21467" y="8049"/>
                    <a:pt x="20610" y="10097"/>
                  </a:cubicBezTo>
                  <a:cubicBezTo>
                    <a:pt x="20217" y="11085"/>
                    <a:pt x="19562" y="11942"/>
                    <a:pt x="18574" y="12525"/>
                  </a:cubicBezTo>
                  <a:cubicBezTo>
                    <a:pt x="16645" y="13668"/>
                    <a:pt x="14585" y="14288"/>
                    <a:pt x="12323" y="14109"/>
                  </a:cubicBezTo>
                  <a:cubicBezTo>
                    <a:pt x="12037" y="14085"/>
                    <a:pt x="11835" y="14133"/>
                    <a:pt x="11668" y="14383"/>
                  </a:cubicBezTo>
                  <a:cubicBezTo>
                    <a:pt x="11490" y="14669"/>
                    <a:pt x="11359" y="14978"/>
                    <a:pt x="11132" y="15216"/>
                  </a:cubicBezTo>
                  <a:cubicBezTo>
                    <a:pt x="10359" y="16133"/>
                    <a:pt x="9394" y="16800"/>
                    <a:pt x="8287" y="17240"/>
                  </a:cubicBezTo>
                  <a:cubicBezTo>
                    <a:pt x="8108" y="17324"/>
                    <a:pt x="7906" y="17312"/>
                    <a:pt x="7572" y="17347"/>
                  </a:cubicBezTo>
                  <a:close/>
                  <a:moveTo>
                    <a:pt x="10299" y="3298"/>
                  </a:moveTo>
                  <a:cubicBezTo>
                    <a:pt x="10287" y="3465"/>
                    <a:pt x="10251" y="3655"/>
                    <a:pt x="10239" y="3858"/>
                  </a:cubicBezTo>
                  <a:cubicBezTo>
                    <a:pt x="10132" y="4751"/>
                    <a:pt x="10049" y="5644"/>
                    <a:pt x="9942" y="6537"/>
                  </a:cubicBezTo>
                  <a:cubicBezTo>
                    <a:pt x="9882" y="7049"/>
                    <a:pt x="9811" y="7572"/>
                    <a:pt x="9763" y="8096"/>
                  </a:cubicBezTo>
                  <a:cubicBezTo>
                    <a:pt x="9739" y="8382"/>
                    <a:pt x="9870" y="8537"/>
                    <a:pt x="10168" y="8561"/>
                  </a:cubicBezTo>
                  <a:cubicBezTo>
                    <a:pt x="10573" y="8573"/>
                    <a:pt x="10990" y="8596"/>
                    <a:pt x="11382" y="8561"/>
                  </a:cubicBezTo>
                  <a:cubicBezTo>
                    <a:pt x="11918" y="8501"/>
                    <a:pt x="12264" y="8156"/>
                    <a:pt x="12430" y="7644"/>
                  </a:cubicBezTo>
                  <a:cubicBezTo>
                    <a:pt x="12621" y="7037"/>
                    <a:pt x="12514" y="6775"/>
                    <a:pt x="12025" y="6370"/>
                  </a:cubicBezTo>
                  <a:cubicBezTo>
                    <a:pt x="11918" y="6298"/>
                    <a:pt x="11835" y="6203"/>
                    <a:pt x="11763" y="6156"/>
                  </a:cubicBezTo>
                  <a:cubicBezTo>
                    <a:pt x="12025" y="5775"/>
                    <a:pt x="12323" y="5465"/>
                    <a:pt x="12490" y="5084"/>
                  </a:cubicBezTo>
                  <a:cubicBezTo>
                    <a:pt x="12656" y="4679"/>
                    <a:pt x="12633" y="4239"/>
                    <a:pt x="12371" y="3858"/>
                  </a:cubicBezTo>
                  <a:cubicBezTo>
                    <a:pt x="11894" y="3227"/>
                    <a:pt x="10990" y="2977"/>
                    <a:pt x="10299" y="3298"/>
                  </a:cubicBezTo>
                  <a:close/>
                  <a:moveTo>
                    <a:pt x="7418" y="6560"/>
                  </a:moveTo>
                  <a:cubicBezTo>
                    <a:pt x="7787" y="7096"/>
                    <a:pt x="7549" y="7715"/>
                    <a:pt x="7870" y="8215"/>
                  </a:cubicBezTo>
                  <a:cubicBezTo>
                    <a:pt x="8204" y="7942"/>
                    <a:pt x="8204" y="7942"/>
                    <a:pt x="8156" y="7680"/>
                  </a:cubicBezTo>
                  <a:cubicBezTo>
                    <a:pt x="8096" y="7346"/>
                    <a:pt x="8049" y="7025"/>
                    <a:pt x="7977" y="6691"/>
                  </a:cubicBezTo>
                  <a:cubicBezTo>
                    <a:pt x="7811" y="5917"/>
                    <a:pt x="7668" y="5132"/>
                    <a:pt x="7477" y="4358"/>
                  </a:cubicBezTo>
                  <a:cubicBezTo>
                    <a:pt x="7406" y="4108"/>
                    <a:pt x="7275" y="3881"/>
                    <a:pt x="7180" y="3643"/>
                  </a:cubicBezTo>
                  <a:cubicBezTo>
                    <a:pt x="7132" y="3631"/>
                    <a:pt x="7072" y="3608"/>
                    <a:pt x="7025" y="3584"/>
                  </a:cubicBezTo>
                  <a:cubicBezTo>
                    <a:pt x="6977" y="3655"/>
                    <a:pt x="6941" y="3715"/>
                    <a:pt x="6906" y="3786"/>
                  </a:cubicBezTo>
                  <a:cubicBezTo>
                    <a:pt x="6287" y="5167"/>
                    <a:pt x="5656" y="6513"/>
                    <a:pt x="5036" y="7882"/>
                  </a:cubicBezTo>
                  <a:cubicBezTo>
                    <a:pt x="5001" y="7953"/>
                    <a:pt x="5072" y="8072"/>
                    <a:pt x="5096" y="8168"/>
                  </a:cubicBezTo>
                  <a:cubicBezTo>
                    <a:pt x="5298" y="8001"/>
                    <a:pt x="5394" y="7822"/>
                    <a:pt x="5477" y="7632"/>
                  </a:cubicBezTo>
                  <a:cubicBezTo>
                    <a:pt x="5608" y="7334"/>
                    <a:pt x="5727" y="7001"/>
                    <a:pt x="5882" y="6727"/>
                  </a:cubicBezTo>
                  <a:cubicBezTo>
                    <a:pt x="5941" y="6608"/>
                    <a:pt x="6108" y="6489"/>
                    <a:pt x="6239" y="6489"/>
                  </a:cubicBezTo>
                  <a:cubicBezTo>
                    <a:pt x="6644" y="6501"/>
                    <a:pt x="7061" y="6548"/>
                    <a:pt x="7418" y="6560"/>
                  </a:cubicBezTo>
                  <a:close/>
                  <a:moveTo>
                    <a:pt x="16562" y="8120"/>
                  </a:moveTo>
                  <a:cubicBezTo>
                    <a:pt x="16431" y="8144"/>
                    <a:pt x="16324" y="8144"/>
                    <a:pt x="16240" y="8168"/>
                  </a:cubicBezTo>
                  <a:cubicBezTo>
                    <a:pt x="15871" y="8299"/>
                    <a:pt x="15514" y="8251"/>
                    <a:pt x="15133" y="8168"/>
                  </a:cubicBezTo>
                  <a:cubicBezTo>
                    <a:pt x="14121" y="7930"/>
                    <a:pt x="13657" y="6941"/>
                    <a:pt x="14121" y="6025"/>
                  </a:cubicBezTo>
                  <a:cubicBezTo>
                    <a:pt x="14538" y="5179"/>
                    <a:pt x="15181" y="4632"/>
                    <a:pt x="16169" y="4548"/>
                  </a:cubicBezTo>
                  <a:cubicBezTo>
                    <a:pt x="16347" y="4536"/>
                    <a:pt x="16526" y="4536"/>
                    <a:pt x="16502" y="4251"/>
                  </a:cubicBezTo>
                  <a:cubicBezTo>
                    <a:pt x="16169" y="4048"/>
                    <a:pt x="15824" y="4179"/>
                    <a:pt x="15514" y="4298"/>
                  </a:cubicBezTo>
                  <a:cubicBezTo>
                    <a:pt x="14597" y="4608"/>
                    <a:pt x="13978" y="5263"/>
                    <a:pt x="13645" y="6144"/>
                  </a:cubicBezTo>
                  <a:cubicBezTo>
                    <a:pt x="13287" y="7060"/>
                    <a:pt x="13526" y="7870"/>
                    <a:pt x="14359" y="8406"/>
                  </a:cubicBezTo>
                  <a:cubicBezTo>
                    <a:pt x="14942" y="8775"/>
                    <a:pt x="15609" y="8834"/>
                    <a:pt x="16288" y="8715"/>
                  </a:cubicBezTo>
                  <a:cubicBezTo>
                    <a:pt x="16550" y="8644"/>
                    <a:pt x="16681" y="8477"/>
                    <a:pt x="16562" y="812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3"/>
            <p:cNvSpPr/>
            <p:nvPr/>
          </p:nvSpPr>
          <p:spPr>
            <a:xfrm>
              <a:off x="6332025" y="3176125"/>
              <a:ext cx="50025" cy="49125"/>
            </a:xfrm>
            <a:custGeom>
              <a:avLst/>
              <a:gdLst/>
              <a:ahLst/>
              <a:cxnLst/>
              <a:rect l="l" t="t" r="r" b="b"/>
              <a:pathLst>
                <a:path w="2001" h="1965" extrusionOk="0">
                  <a:moveTo>
                    <a:pt x="1" y="1762"/>
                  </a:moveTo>
                  <a:cubicBezTo>
                    <a:pt x="24" y="1226"/>
                    <a:pt x="72" y="679"/>
                    <a:pt x="96" y="107"/>
                  </a:cubicBezTo>
                  <a:cubicBezTo>
                    <a:pt x="691" y="0"/>
                    <a:pt x="1132" y="226"/>
                    <a:pt x="1548" y="476"/>
                  </a:cubicBezTo>
                  <a:cubicBezTo>
                    <a:pt x="1787" y="631"/>
                    <a:pt x="2001" y="834"/>
                    <a:pt x="1918" y="1143"/>
                  </a:cubicBezTo>
                  <a:cubicBezTo>
                    <a:pt x="1822" y="1441"/>
                    <a:pt x="1668" y="1738"/>
                    <a:pt x="1322" y="1822"/>
                  </a:cubicBezTo>
                  <a:cubicBezTo>
                    <a:pt x="906" y="1929"/>
                    <a:pt x="489" y="1965"/>
                    <a:pt x="1" y="176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3"/>
            <p:cNvSpPr/>
            <p:nvPr/>
          </p:nvSpPr>
          <p:spPr>
            <a:xfrm>
              <a:off x="6337100" y="3105875"/>
              <a:ext cx="45850" cy="61625"/>
            </a:xfrm>
            <a:custGeom>
              <a:avLst/>
              <a:gdLst/>
              <a:ahLst/>
              <a:cxnLst/>
              <a:rect l="l" t="t" r="r" b="b"/>
              <a:pathLst>
                <a:path w="1834" h="2465" extrusionOk="0">
                  <a:moveTo>
                    <a:pt x="131" y="1167"/>
                  </a:moveTo>
                  <a:cubicBezTo>
                    <a:pt x="167" y="905"/>
                    <a:pt x="179" y="655"/>
                    <a:pt x="226" y="405"/>
                  </a:cubicBezTo>
                  <a:cubicBezTo>
                    <a:pt x="262" y="131"/>
                    <a:pt x="476" y="0"/>
                    <a:pt x="679" y="131"/>
                  </a:cubicBezTo>
                  <a:cubicBezTo>
                    <a:pt x="1000" y="310"/>
                    <a:pt x="1322" y="524"/>
                    <a:pt x="1548" y="786"/>
                  </a:cubicBezTo>
                  <a:cubicBezTo>
                    <a:pt x="1834" y="1131"/>
                    <a:pt x="1726" y="1655"/>
                    <a:pt x="1381" y="1953"/>
                  </a:cubicBezTo>
                  <a:cubicBezTo>
                    <a:pt x="1238" y="2072"/>
                    <a:pt x="1060" y="2167"/>
                    <a:pt x="881" y="2227"/>
                  </a:cubicBezTo>
                  <a:cubicBezTo>
                    <a:pt x="179" y="2465"/>
                    <a:pt x="0" y="2310"/>
                    <a:pt x="72" y="1560"/>
                  </a:cubicBezTo>
                  <a:cubicBezTo>
                    <a:pt x="95" y="1429"/>
                    <a:pt x="107" y="1298"/>
                    <a:pt x="131" y="116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3"/>
            <p:cNvSpPr/>
            <p:nvPr/>
          </p:nvSpPr>
          <p:spPr>
            <a:xfrm>
              <a:off x="6234100" y="3131775"/>
              <a:ext cx="27100" cy="42275"/>
            </a:xfrm>
            <a:custGeom>
              <a:avLst/>
              <a:gdLst/>
              <a:ahLst/>
              <a:cxnLst/>
              <a:rect l="l" t="t" r="r" b="b"/>
              <a:pathLst>
                <a:path w="1084" h="1691" extrusionOk="0">
                  <a:moveTo>
                    <a:pt x="1084" y="1584"/>
                  </a:moveTo>
                  <a:cubicBezTo>
                    <a:pt x="667" y="1679"/>
                    <a:pt x="322" y="1691"/>
                    <a:pt x="1" y="1476"/>
                  </a:cubicBezTo>
                  <a:cubicBezTo>
                    <a:pt x="60" y="929"/>
                    <a:pt x="358" y="512"/>
                    <a:pt x="703" y="0"/>
                  </a:cubicBezTo>
                  <a:cubicBezTo>
                    <a:pt x="965" y="524"/>
                    <a:pt x="1024" y="1036"/>
                    <a:pt x="1084" y="158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3"/>
            <p:cNvSpPr/>
            <p:nvPr/>
          </p:nvSpPr>
          <p:spPr>
            <a:xfrm>
              <a:off x="6075750" y="3009125"/>
              <a:ext cx="550400" cy="463175"/>
            </a:xfrm>
            <a:custGeom>
              <a:avLst/>
              <a:gdLst/>
              <a:ahLst/>
              <a:cxnLst/>
              <a:rect l="l" t="t" r="r" b="b"/>
              <a:pathLst>
                <a:path w="22016" h="18527" extrusionOk="0">
                  <a:moveTo>
                    <a:pt x="21515" y="4323"/>
                  </a:moveTo>
                  <a:cubicBezTo>
                    <a:pt x="21229" y="3394"/>
                    <a:pt x="20801" y="2382"/>
                    <a:pt x="19777" y="1846"/>
                  </a:cubicBezTo>
                  <a:cubicBezTo>
                    <a:pt x="19146" y="1525"/>
                    <a:pt x="18407" y="1168"/>
                    <a:pt x="17610" y="1001"/>
                  </a:cubicBezTo>
                  <a:cubicBezTo>
                    <a:pt x="16241" y="715"/>
                    <a:pt x="14443" y="370"/>
                    <a:pt x="12633" y="191"/>
                  </a:cubicBezTo>
                  <a:cubicBezTo>
                    <a:pt x="11657" y="108"/>
                    <a:pt x="10514" y="1"/>
                    <a:pt x="9359" y="1"/>
                  </a:cubicBezTo>
                  <a:cubicBezTo>
                    <a:pt x="8561" y="1"/>
                    <a:pt x="7847" y="48"/>
                    <a:pt x="7168" y="132"/>
                  </a:cubicBezTo>
                  <a:cubicBezTo>
                    <a:pt x="5811" y="310"/>
                    <a:pt x="4811" y="632"/>
                    <a:pt x="3906" y="1168"/>
                  </a:cubicBezTo>
                  <a:cubicBezTo>
                    <a:pt x="1810" y="2430"/>
                    <a:pt x="572" y="4216"/>
                    <a:pt x="119" y="6621"/>
                  </a:cubicBezTo>
                  <a:cubicBezTo>
                    <a:pt x="0" y="7311"/>
                    <a:pt x="60" y="7978"/>
                    <a:pt x="108" y="8633"/>
                  </a:cubicBezTo>
                  <a:cubicBezTo>
                    <a:pt x="143" y="8907"/>
                    <a:pt x="155" y="9180"/>
                    <a:pt x="167" y="9466"/>
                  </a:cubicBezTo>
                  <a:cubicBezTo>
                    <a:pt x="203" y="10252"/>
                    <a:pt x="608" y="10871"/>
                    <a:pt x="1001" y="11443"/>
                  </a:cubicBezTo>
                  <a:cubicBezTo>
                    <a:pt x="1143" y="11657"/>
                    <a:pt x="1286" y="11859"/>
                    <a:pt x="1405" y="12086"/>
                  </a:cubicBezTo>
                  <a:cubicBezTo>
                    <a:pt x="1441" y="12145"/>
                    <a:pt x="1489" y="12193"/>
                    <a:pt x="1536" y="12217"/>
                  </a:cubicBezTo>
                  <a:lnTo>
                    <a:pt x="1572" y="12252"/>
                  </a:lnTo>
                  <a:cubicBezTo>
                    <a:pt x="2489" y="12990"/>
                    <a:pt x="3608" y="13550"/>
                    <a:pt x="5084" y="13943"/>
                  </a:cubicBezTo>
                  <a:cubicBezTo>
                    <a:pt x="5918" y="14181"/>
                    <a:pt x="6775" y="14455"/>
                    <a:pt x="7644" y="14741"/>
                  </a:cubicBezTo>
                  <a:cubicBezTo>
                    <a:pt x="8061" y="14872"/>
                    <a:pt x="8061" y="14872"/>
                    <a:pt x="7966" y="15348"/>
                  </a:cubicBezTo>
                  <a:cubicBezTo>
                    <a:pt x="7787" y="16265"/>
                    <a:pt x="7335" y="17074"/>
                    <a:pt x="6918" y="17741"/>
                  </a:cubicBezTo>
                  <a:cubicBezTo>
                    <a:pt x="6823" y="17872"/>
                    <a:pt x="6763" y="18110"/>
                    <a:pt x="6823" y="18289"/>
                  </a:cubicBezTo>
                  <a:cubicBezTo>
                    <a:pt x="6882" y="18455"/>
                    <a:pt x="7156" y="18527"/>
                    <a:pt x="7287" y="18527"/>
                  </a:cubicBezTo>
                  <a:lnTo>
                    <a:pt x="7335" y="18527"/>
                  </a:lnTo>
                  <a:cubicBezTo>
                    <a:pt x="7406" y="18527"/>
                    <a:pt x="7478" y="18515"/>
                    <a:pt x="7549" y="18515"/>
                  </a:cubicBezTo>
                  <a:cubicBezTo>
                    <a:pt x="7870" y="18491"/>
                    <a:pt x="8192" y="18467"/>
                    <a:pt x="8478" y="18336"/>
                  </a:cubicBezTo>
                  <a:cubicBezTo>
                    <a:pt x="9692" y="17753"/>
                    <a:pt x="11061" y="16979"/>
                    <a:pt x="11930" y="15586"/>
                  </a:cubicBezTo>
                  <a:cubicBezTo>
                    <a:pt x="12073" y="15348"/>
                    <a:pt x="12240" y="15253"/>
                    <a:pt x="12514" y="15253"/>
                  </a:cubicBezTo>
                  <a:lnTo>
                    <a:pt x="12657" y="15253"/>
                  </a:lnTo>
                  <a:lnTo>
                    <a:pt x="13026" y="15253"/>
                  </a:lnTo>
                  <a:cubicBezTo>
                    <a:pt x="13419" y="15253"/>
                    <a:pt x="13859" y="15241"/>
                    <a:pt x="14300" y="15169"/>
                  </a:cubicBezTo>
                  <a:cubicBezTo>
                    <a:pt x="15550" y="14943"/>
                    <a:pt x="17003" y="14598"/>
                    <a:pt x="18324" y="13848"/>
                  </a:cubicBezTo>
                  <a:lnTo>
                    <a:pt x="18384" y="13812"/>
                  </a:lnTo>
                  <a:cubicBezTo>
                    <a:pt x="19015" y="13455"/>
                    <a:pt x="19658" y="13086"/>
                    <a:pt x="20134" y="12467"/>
                  </a:cubicBezTo>
                  <a:cubicBezTo>
                    <a:pt x="21158" y="11145"/>
                    <a:pt x="21717" y="9788"/>
                    <a:pt x="21801" y="8478"/>
                  </a:cubicBezTo>
                  <a:cubicBezTo>
                    <a:pt x="22015" y="6966"/>
                    <a:pt x="21920" y="5609"/>
                    <a:pt x="21515" y="4323"/>
                  </a:cubicBezTo>
                  <a:close/>
                  <a:moveTo>
                    <a:pt x="11573" y="14764"/>
                  </a:moveTo>
                  <a:cubicBezTo>
                    <a:pt x="11526" y="14860"/>
                    <a:pt x="11466" y="14931"/>
                    <a:pt x="11418" y="15014"/>
                  </a:cubicBezTo>
                  <a:cubicBezTo>
                    <a:pt x="11299" y="15229"/>
                    <a:pt x="11204" y="15419"/>
                    <a:pt x="11049" y="15586"/>
                  </a:cubicBezTo>
                  <a:cubicBezTo>
                    <a:pt x="10311" y="16443"/>
                    <a:pt x="9371" y="17122"/>
                    <a:pt x="8263" y="17562"/>
                  </a:cubicBezTo>
                  <a:cubicBezTo>
                    <a:pt x="8168" y="17610"/>
                    <a:pt x="8049" y="17610"/>
                    <a:pt x="7894" y="17622"/>
                  </a:cubicBezTo>
                  <a:lnTo>
                    <a:pt x="7835" y="17622"/>
                  </a:lnTo>
                  <a:cubicBezTo>
                    <a:pt x="7894" y="17491"/>
                    <a:pt x="7942" y="17372"/>
                    <a:pt x="8001" y="17229"/>
                  </a:cubicBezTo>
                  <a:cubicBezTo>
                    <a:pt x="8180" y="16789"/>
                    <a:pt x="8335" y="16419"/>
                    <a:pt x="8478" y="16015"/>
                  </a:cubicBezTo>
                  <a:cubicBezTo>
                    <a:pt x="8585" y="15717"/>
                    <a:pt x="8632" y="15407"/>
                    <a:pt x="8704" y="14955"/>
                  </a:cubicBezTo>
                  <a:cubicBezTo>
                    <a:pt x="8763" y="14395"/>
                    <a:pt x="8621" y="14193"/>
                    <a:pt x="8073" y="14038"/>
                  </a:cubicBezTo>
                  <a:lnTo>
                    <a:pt x="7227" y="13812"/>
                  </a:lnTo>
                  <a:cubicBezTo>
                    <a:pt x="6870" y="13717"/>
                    <a:pt x="6513" y="13633"/>
                    <a:pt x="6156" y="13514"/>
                  </a:cubicBezTo>
                  <a:lnTo>
                    <a:pt x="5715" y="13383"/>
                  </a:lnTo>
                  <a:cubicBezTo>
                    <a:pt x="4965" y="13145"/>
                    <a:pt x="4191" y="12907"/>
                    <a:pt x="3441" y="12586"/>
                  </a:cubicBezTo>
                  <a:cubicBezTo>
                    <a:pt x="2060" y="12014"/>
                    <a:pt x="1179" y="11026"/>
                    <a:pt x="870" y="9752"/>
                  </a:cubicBezTo>
                  <a:cubicBezTo>
                    <a:pt x="119" y="6609"/>
                    <a:pt x="1215" y="3775"/>
                    <a:pt x="3810" y="1989"/>
                  </a:cubicBezTo>
                  <a:cubicBezTo>
                    <a:pt x="4739" y="1358"/>
                    <a:pt x="5775" y="977"/>
                    <a:pt x="7013" y="846"/>
                  </a:cubicBezTo>
                  <a:cubicBezTo>
                    <a:pt x="7739" y="775"/>
                    <a:pt x="8490" y="727"/>
                    <a:pt x="9275" y="727"/>
                  </a:cubicBezTo>
                  <a:cubicBezTo>
                    <a:pt x="11180" y="727"/>
                    <a:pt x="13073" y="953"/>
                    <a:pt x="14859" y="1191"/>
                  </a:cubicBezTo>
                  <a:cubicBezTo>
                    <a:pt x="16062" y="1358"/>
                    <a:pt x="17145" y="1596"/>
                    <a:pt x="18205" y="1918"/>
                  </a:cubicBezTo>
                  <a:cubicBezTo>
                    <a:pt x="19503" y="2334"/>
                    <a:pt x="20277" y="3084"/>
                    <a:pt x="20682" y="4251"/>
                  </a:cubicBezTo>
                  <a:cubicBezTo>
                    <a:pt x="21372" y="6359"/>
                    <a:pt x="21313" y="8442"/>
                    <a:pt x="20503" y="10442"/>
                  </a:cubicBezTo>
                  <a:cubicBezTo>
                    <a:pt x="20086" y="11478"/>
                    <a:pt x="19408" y="12264"/>
                    <a:pt x="18515" y="12800"/>
                  </a:cubicBezTo>
                  <a:cubicBezTo>
                    <a:pt x="16705" y="13871"/>
                    <a:pt x="14931" y="14395"/>
                    <a:pt x="13097" y="14395"/>
                  </a:cubicBezTo>
                  <a:cubicBezTo>
                    <a:pt x="12847" y="14395"/>
                    <a:pt x="12597" y="14372"/>
                    <a:pt x="12347" y="14360"/>
                  </a:cubicBezTo>
                  <a:lnTo>
                    <a:pt x="12228" y="14360"/>
                  </a:lnTo>
                  <a:cubicBezTo>
                    <a:pt x="11930" y="14407"/>
                    <a:pt x="11716" y="14526"/>
                    <a:pt x="11573" y="1476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3"/>
            <p:cNvSpPr/>
            <p:nvPr/>
          </p:nvSpPr>
          <p:spPr>
            <a:xfrm>
              <a:off x="6315950" y="3095450"/>
              <a:ext cx="81000" cy="143200"/>
            </a:xfrm>
            <a:custGeom>
              <a:avLst/>
              <a:gdLst/>
              <a:ahLst/>
              <a:cxnLst/>
              <a:rect l="l" t="t" r="r" b="b"/>
              <a:pathLst>
                <a:path w="3240" h="5728" extrusionOk="0">
                  <a:moveTo>
                    <a:pt x="2549" y="3263"/>
                  </a:moveTo>
                  <a:lnTo>
                    <a:pt x="2382" y="3132"/>
                  </a:lnTo>
                  <a:cubicBezTo>
                    <a:pt x="2442" y="3049"/>
                    <a:pt x="2501" y="2977"/>
                    <a:pt x="2549" y="2906"/>
                  </a:cubicBezTo>
                  <a:cubicBezTo>
                    <a:pt x="2739" y="2644"/>
                    <a:pt x="2918" y="2417"/>
                    <a:pt x="3037" y="2132"/>
                  </a:cubicBezTo>
                  <a:cubicBezTo>
                    <a:pt x="3239" y="1655"/>
                    <a:pt x="3180" y="1144"/>
                    <a:pt x="2882" y="751"/>
                  </a:cubicBezTo>
                  <a:cubicBezTo>
                    <a:pt x="2549" y="286"/>
                    <a:pt x="1965" y="1"/>
                    <a:pt x="1382" y="1"/>
                  </a:cubicBezTo>
                  <a:cubicBezTo>
                    <a:pt x="1132" y="1"/>
                    <a:pt x="882" y="60"/>
                    <a:pt x="656" y="167"/>
                  </a:cubicBezTo>
                  <a:lnTo>
                    <a:pt x="584" y="191"/>
                  </a:lnTo>
                  <a:lnTo>
                    <a:pt x="548" y="465"/>
                  </a:lnTo>
                  <a:lnTo>
                    <a:pt x="501" y="822"/>
                  </a:lnTo>
                  <a:lnTo>
                    <a:pt x="382" y="1894"/>
                  </a:lnTo>
                  <a:lnTo>
                    <a:pt x="203" y="3501"/>
                  </a:lnTo>
                  <a:cubicBezTo>
                    <a:pt x="191" y="3691"/>
                    <a:pt x="167" y="3870"/>
                    <a:pt x="144" y="4061"/>
                  </a:cubicBezTo>
                  <a:cubicBezTo>
                    <a:pt x="96" y="4394"/>
                    <a:pt x="72" y="4727"/>
                    <a:pt x="25" y="5073"/>
                  </a:cubicBezTo>
                  <a:cubicBezTo>
                    <a:pt x="1" y="5311"/>
                    <a:pt x="84" y="5442"/>
                    <a:pt x="144" y="5525"/>
                  </a:cubicBezTo>
                  <a:cubicBezTo>
                    <a:pt x="215" y="5596"/>
                    <a:pt x="334" y="5680"/>
                    <a:pt x="584" y="5704"/>
                  </a:cubicBezTo>
                  <a:cubicBezTo>
                    <a:pt x="667" y="5704"/>
                    <a:pt x="763" y="5704"/>
                    <a:pt x="858" y="5716"/>
                  </a:cubicBezTo>
                  <a:cubicBezTo>
                    <a:pt x="1025" y="5716"/>
                    <a:pt x="1179" y="5727"/>
                    <a:pt x="1334" y="5727"/>
                  </a:cubicBezTo>
                  <a:cubicBezTo>
                    <a:pt x="1537" y="5727"/>
                    <a:pt x="1680" y="5716"/>
                    <a:pt x="1834" y="5704"/>
                  </a:cubicBezTo>
                  <a:cubicBezTo>
                    <a:pt x="2394" y="5644"/>
                    <a:pt x="2811" y="5287"/>
                    <a:pt x="2989" y="4692"/>
                  </a:cubicBezTo>
                  <a:cubicBezTo>
                    <a:pt x="3204" y="4049"/>
                    <a:pt x="3096" y="3703"/>
                    <a:pt x="2549" y="3263"/>
                  </a:cubicBezTo>
                  <a:close/>
                  <a:moveTo>
                    <a:pt x="2287" y="1310"/>
                  </a:moveTo>
                  <a:cubicBezTo>
                    <a:pt x="2513" y="1584"/>
                    <a:pt x="2442" y="2013"/>
                    <a:pt x="2144" y="2263"/>
                  </a:cubicBezTo>
                  <a:cubicBezTo>
                    <a:pt x="2025" y="2370"/>
                    <a:pt x="1858" y="2453"/>
                    <a:pt x="1680" y="2513"/>
                  </a:cubicBezTo>
                  <a:cubicBezTo>
                    <a:pt x="1501" y="2572"/>
                    <a:pt x="1370" y="2608"/>
                    <a:pt x="1263" y="2608"/>
                  </a:cubicBezTo>
                  <a:cubicBezTo>
                    <a:pt x="1179" y="2608"/>
                    <a:pt x="1144" y="2572"/>
                    <a:pt x="1120" y="2560"/>
                  </a:cubicBezTo>
                  <a:cubicBezTo>
                    <a:pt x="1060" y="2489"/>
                    <a:pt x="1037" y="2310"/>
                    <a:pt x="1072" y="2013"/>
                  </a:cubicBezTo>
                  <a:cubicBezTo>
                    <a:pt x="1084" y="1917"/>
                    <a:pt x="1084" y="1834"/>
                    <a:pt x="1096" y="1763"/>
                  </a:cubicBezTo>
                  <a:lnTo>
                    <a:pt x="1120" y="1763"/>
                  </a:lnTo>
                  <a:lnTo>
                    <a:pt x="1132" y="1608"/>
                  </a:lnTo>
                  <a:cubicBezTo>
                    <a:pt x="1144" y="1536"/>
                    <a:pt x="1144" y="1465"/>
                    <a:pt x="1156" y="1382"/>
                  </a:cubicBezTo>
                  <a:cubicBezTo>
                    <a:pt x="1179" y="1227"/>
                    <a:pt x="1203" y="1048"/>
                    <a:pt x="1239" y="870"/>
                  </a:cubicBezTo>
                  <a:cubicBezTo>
                    <a:pt x="1251" y="774"/>
                    <a:pt x="1299" y="667"/>
                    <a:pt x="1394" y="667"/>
                  </a:cubicBezTo>
                  <a:cubicBezTo>
                    <a:pt x="1429" y="667"/>
                    <a:pt x="1453" y="691"/>
                    <a:pt x="1489" y="703"/>
                  </a:cubicBezTo>
                  <a:cubicBezTo>
                    <a:pt x="1715" y="822"/>
                    <a:pt x="2072" y="1024"/>
                    <a:pt x="2287" y="1310"/>
                  </a:cubicBezTo>
                  <a:close/>
                  <a:moveTo>
                    <a:pt x="894" y="3453"/>
                  </a:moveTo>
                  <a:cubicBezTo>
                    <a:pt x="953" y="3453"/>
                    <a:pt x="1001" y="3441"/>
                    <a:pt x="1037" y="3441"/>
                  </a:cubicBezTo>
                  <a:cubicBezTo>
                    <a:pt x="1453" y="3441"/>
                    <a:pt x="1787" y="3620"/>
                    <a:pt x="2108" y="3811"/>
                  </a:cubicBezTo>
                  <a:cubicBezTo>
                    <a:pt x="2453" y="4025"/>
                    <a:pt x="2453" y="4180"/>
                    <a:pt x="2406" y="4299"/>
                  </a:cubicBezTo>
                  <a:cubicBezTo>
                    <a:pt x="2311" y="4644"/>
                    <a:pt x="2156" y="4823"/>
                    <a:pt x="1930" y="4870"/>
                  </a:cubicBezTo>
                  <a:cubicBezTo>
                    <a:pt x="1751" y="4906"/>
                    <a:pt x="1560" y="4954"/>
                    <a:pt x="1334" y="4954"/>
                  </a:cubicBezTo>
                  <a:cubicBezTo>
                    <a:pt x="1144" y="4954"/>
                    <a:pt x="965" y="4930"/>
                    <a:pt x="787" y="484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3"/>
            <p:cNvSpPr/>
            <p:nvPr/>
          </p:nvSpPr>
          <p:spPr>
            <a:xfrm>
              <a:off x="6197775" y="3106750"/>
              <a:ext cx="87250" cy="125350"/>
            </a:xfrm>
            <a:custGeom>
              <a:avLst/>
              <a:gdLst/>
              <a:ahLst/>
              <a:cxnLst/>
              <a:rect l="l" t="t" r="r" b="b"/>
              <a:pathLst>
                <a:path w="3490" h="5014" extrusionOk="0">
                  <a:moveTo>
                    <a:pt x="3263" y="3239"/>
                  </a:moveTo>
                  <a:lnTo>
                    <a:pt x="3192" y="2858"/>
                  </a:lnTo>
                  <a:cubicBezTo>
                    <a:pt x="3061" y="2216"/>
                    <a:pt x="2930" y="1561"/>
                    <a:pt x="2775" y="906"/>
                  </a:cubicBezTo>
                  <a:cubicBezTo>
                    <a:pt x="2727" y="715"/>
                    <a:pt x="2644" y="549"/>
                    <a:pt x="2573" y="382"/>
                  </a:cubicBezTo>
                  <a:cubicBezTo>
                    <a:pt x="2537" y="311"/>
                    <a:pt x="2489" y="239"/>
                    <a:pt x="2466" y="180"/>
                  </a:cubicBezTo>
                  <a:lnTo>
                    <a:pt x="2430" y="120"/>
                  </a:lnTo>
                  <a:lnTo>
                    <a:pt x="2370" y="96"/>
                  </a:lnTo>
                  <a:cubicBezTo>
                    <a:pt x="2335" y="84"/>
                    <a:pt x="2263" y="72"/>
                    <a:pt x="2227" y="37"/>
                  </a:cubicBezTo>
                  <a:lnTo>
                    <a:pt x="2108" y="1"/>
                  </a:lnTo>
                  <a:lnTo>
                    <a:pt x="2049" y="96"/>
                  </a:lnTo>
                  <a:cubicBezTo>
                    <a:pt x="2037" y="120"/>
                    <a:pt x="2013" y="144"/>
                    <a:pt x="2013" y="156"/>
                  </a:cubicBezTo>
                  <a:cubicBezTo>
                    <a:pt x="1989" y="203"/>
                    <a:pt x="1954" y="263"/>
                    <a:pt x="1930" y="322"/>
                  </a:cubicBezTo>
                  <a:lnTo>
                    <a:pt x="1715" y="775"/>
                  </a:lnTo>
                  <a:cubicBezTo>
                    <a:pt x="1168" y="1965"/>
                    <a:pt x="596" y="3192"/>
                    <a:pt x="49" y="4418"/>
                  </a:cubicBezTo>
                  <a:cubicBezTo>
                    <a:pt x="1" y="4525"/>
                    <a:pt x="49" y="4621"/>
                    <a:pt x="84" y="4716"/>
                  </a:cubicBezTo>
                  <a:cubicBezTo>
                    <a:pt x="96" y="4740"/>
                    <a:pt x="96" y="4775"/>
                    <a:pt x="108" y="4787"/>
                  </a:cubicBezTo>
                  <a:lnTo>
                    <a:pt x="168" y="5013"/>
                  </a:lnTo>
                  <a:lnTo>
                    <a:pt x="346" y="4859"/>
                  </a:lnTo>
                  <a:cubicBezTo>
                    <a:pt x="584" y="4680"/>
                    <a:pt x="692" y="4478"/>
                    <a:pt x="763" y="4287"/>
                  </a:cubicBezTo>
                  <a:lnTo>
                    <a:pt x="906" y="3966"/>
                  </a:lnTo>
                  <a:cubicBezTo>
                    <a:pt x="989" y="3763"/>
                    <a:pt x="1061" y="3573"/>
                    <a:pt x="1168" y="3394"/>
                  </a:cubicBezTo>
                  <a:cubicBezTo>
                    <a:pt x="1215" y="3311"/>
                    <a:pt x="1334" y="3228"/>
                    <a:pt x="1394" y="3228"/>
                  </a:cubicBezTo>
                  <a:lnTo>
                    <a:pt x="1537" y="3228"/>
                  </a:lnTo>
                  <a:cubicBezTo>
                    <a:pt x="1775" y="3228"/>
                    <a:pt x="2013" y="3239"/>
                    <a:pt x="2251" y="3251"/>
                  </a:cubicBezTo>
                  <a:cubicBezTo>
                    <a:pt x="2335" y="3251"/>
                    <a:pt x="2406" y="3275"/>
                    <a:pt x="2477" y="3275"/>
                  </a:cubicBezTo>
                  <a:cubicBezTo>
                    <a:pt x="2608" y="3489"/>
                    <a:pt x="2644" y="3751"/>
                    <a:pt x="2656" y="4013"/>
                  </a:cubicBezTo>
                  <a:cubicBezTo>
                    <a:pt x="2692" y="4299"/>
                    <a:pt x="2716" y="4597"/>
                    <a:pt x="2894" y="4883"/>
                  </a:cubicBezTo>
                  <a:lnTo>
                    <a:pt x="2978" y="5013"/>
                  </a:lnTo>
                  <a:lnTo>
                    <a:pt x="3120" y="4894"/>
                  </a:lnTo>
                  <a:cubicBezTo>
                    <a:pt x="3430" y="4621"/>
                    <a:pt x="3489" y="4585"/>
                    <a:pt x="3430" y="4240"/>
                  </a:cubicBezTo>
                  <a:cubicBezTo>
                    <a:pt x="3406" y="3906"/>
                    <a:pt x="3347" y="3585"/>
                    <a:pt x="3263" y="3239"/>
                  </a:cubicBezTo>
                  <a:close/>
                  <a:moveTo>
                    <a:pt x="2370" y="2466"/>
                  </a:moveTo>
                  <a:cubicBezTo>
                    <a:pt x="2239" y="2501"/>
                    <a:pt x="2132" y="2501"/>
                    <a:pt x="2037" y="2501"/>
                  </a:cubicBezTo>
                  <a:cubicBezTo>
                    <a:pt x="1870" y="2501"/>
                    <a:pt x="1739" y="2466"/>
                    <a:pt x="1596" y="2394"/>
                  </a:cubicBezTo>
                  <a:cubicBezTo>
                    <a:pt x="1656" y="2001"/>
                    <a:pt x="1858" y="1680"/>
                    <a:pt x="2108" y="1287"/>
                  </a:cubicBezTo>
                  <a:cubicBezTo>
                    <a:pt x="2275" y="1680"/>
                    <a:pt x="2335" y="2049"/>
                    <a:pt x="2370" y="246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3"/>
            <p:cNvSpPr/>
            <p:nvPr/>
          </p:nvSpPr>
          <p:spPr>
            <a:xfrm>
              <a:off x="6404950" y="3120750"/>
              <a:ext cx="91400" cy="122375"/>
            </a:xfrm>
            <a:custGeom>
              <a:avLst/>
              <a:gdLst/>
              <a:ahLst/>
              <a:cxnLst/>
              <a:rect l="l" t="t" r="r" b="b"/>
              <a:pathLst>
                <a:path w="3656" h="4895" extrusionOk="0">
                  <a:moveTo>
                    <a:pt x="1156" y="4513"/>
                  </a:moveTo>
                  <a:cubicBezTo>
                    <a:pt x="1560" y="4763"/>
                    <a:pt x="2025" y="4894"/>
                    <a:pt x="2537" y="4894"/>
                  </a:cubicBezTo>
                  <a:cubicBezTo>
                    <a:pt x="2751" y="4894"/>
                    <a:pt x="2953" y="4882"/>
                    <a:pt x="3180" y="4834"/>
                  </a:cubicBezTo>
                  <a:cubicBezTo>
                    <a:pt x="3358" y="4811"/>
                    <a:pt x="3489" y="4739"/>
                    <a:pt x="3573" y="4596"/>
                  </a:cubicBezTo>
                  <a:cubicBezTo>
                    <a:pt x="3656" y="4465"/>
                    <a:pt x="3656" y="4287"/>
                    <a:pt x="3584" y="4061"/>
                  </a:cubicBezTo>
                  <a:lnTo>
                    <a:pt x="3537" y="3942"/>
                  </a:lnTo>
                  <a:lnTo>
                    <a:pt x="3418" y="3965"/>
                  </a:lnTo>
                  <a:cubicBezTo>
                    <a:pt x="3370" y="3965"/>
                    <a:pt x="3334" y="3977"/>
                    <a:pt x="3299" y="3977"/>
                  </a:cubicBezTo>
                  <a:cubicBezTo>
                    <a:pt x="3227" y="3977"/>
                    <a:pt x="3132" y="3989"/>
                    <a:pt x="3061" y="4025"/>
                  </a:cubicBezTo>
                  <a:cubicBezTo>
                    <a:pt x="2930" y="4061"/>
                    <a:pt x="2799" y="4096"/>
                    <a:pt x="2632" y="4096"/>
                  </a:cubicBezTo>
                  <a:cubicBezTo>
                    <a:pt x="2418" y="4096"/>
                    <a:pt x="2227" y="4049"/>
                    <a:pt x="2049" y="4001"/>
                  </a:cubicBezTo>
                  <a:cubicBezTo>
                    <a:pt x="1596" y="3906"/>
                    <a:pt x="1263" y="3632"/>
                    <a:pt x="1096" y="3275"/>
                  </a:cubicBezTo>
                  <a:cubicBezTo>
                    <a:pt x="917" y="2906"/>
                    <a:pt x="929" y="2489"/>
                    <a:pt x="1144" y="2084"/>
                  </a:cubicBezTo>
                  <a:cubicBezTo>
                    <a:pt x="1572" y="1227"/>
                    <a:pt x="2191" y="763"/>
                    <a:pt x="3073" y="703"/>
                  </a:cubicBezTo>
                  <a:cubicBezTo>
                    <a:pt x="3239" y="691"/>
                    <a:pt x="3561" y="655"/>
                    <a:pt x="3549" y="251"/>
                  </a:cubicBezTo>
                  <a:lnTo>
                    <a:pt x="3549" y="179"/>
                  </a:lnTo>
                  <a:lnTo>
                    <a:pt x="3477" y="132"/>
                  </a:lnTo>
                  <a:cubicBezTo>
                    <a:pt x="3323" y="48"/>
                    <a:pt x="3180" y="1"/>
                    <a:pt x="3013" y="1"/>
                  </a:cubicBezTo>
                  <a:cubicBezTo>
                    <a:pt x="2787" y="1"/>
                    <a:pt x="2596" y="72"/>
                    <a:pt x="2394" y="155"/>
                  </a:cubicBezTo>
                  <a:lnTo>
                    <a:pt x="2346" y="167"/>
                  </a:lnTo>
                  <a:cubicBezTo>
                    <a:pt x="1418" y="489"/>
                    <a:pt x="751" y="1144"/>
                    <a:pt x="394" y="2096"/>
                  </a:cubicBezTo>
                  <a:cubicBezTo>
                    <a:pt x="1" y="3084"/>
                    <a:pt x="263" y="3942"/>
                    <a:pt x="1156" y="451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 name="Google Shape;263;p23"/>
          <p:cNvGrpSpPr/>
          <p:nvPr/>
        </p:nvGrpSpPr>
        <p:grpSpPr>
          <a:xfrm rot="1093143">
            <a:off x="7684861" y="3602545"/>
            <a:ext cx="975516" cy="936649"/>
            <a:chOff x="3885600" y="2960625"/>
            <a:chExt cx="470600" cy="451850"/>
          </a:xfrm>
        </p:grpSpPr>
        <p:sp>
          <p:nvSpPr>
            <p:cNvPr id="264" name="Google Shape;264;p23"/>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3"/>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3"/>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3"/>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3"/>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9" name="Google Shape;269;p23"/>
          <p:cNvSpPr/>
          <p:nvPr/>
        </p:nvSpPr>
        <p:spPr>
          <a:xfrm rot="-1177723">
            <a:off x="3327008" y="583119"/>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3"/>
          <p:cNvSpPr/>
          <p:nvPr/>
        </p:nvSpPr>
        <p:spPr>
          <a:xfrm rot="-1140824">
            <a:off x="6115190" y="3276706"/>
            <a:ext cx="431893" cy="415208"/>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25" y="62491"/>
            <a:ext cx="1565728" cy="15657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grpSp>
        <p:nvGrpSpPr>
          <p:cNvPr id="275" name="Google Shape;275;p24"/>
          <p:cNvGrpSpPr/>
          <p:nvPr/>
        </p:nvGrpSpPr>
        <p:grpSpPr>
          <a:xfrm>
            <a:off x="875145" y="2151661"/>
            <a:ext cx="3308124" cy="2405472"/>
            <a:chOff x="1697811" y="826361"/>
            <a:chExt cx="6139800" cy="3378472"/>
          </a:xfrm>
        </p:grpSpPr>
        <p:sp>
          <p:nvSpPr>
            <p:cNvPr id="276" name="Google Shape;276;p24"/>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4"/>
            <p:cNvSpPr/>
            <p:nvPr/>
          </p:nvSpPr>
          <p:spPr>
            <a:xfrm rot="-129246">
              <a:off x="1750729" y="938728"/>
              <a:ext cx="6033964" cy="2933667"/>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highlight>
                    <a:srgbClr val="FFFFFF"/>
                  </a:highlight>
                </a:rPr>
                <a:t>The study of public speaking began </a:t>
              </a:r>
              <a:r>
                <a:rPr lang="en" sz="1200" b="1">
                  <a:solidFill>
                    <a:schemeClr val="dk1"/>
                  </a:solidFill>
                  <a:highlight>
                    <a:srgbClr val="FFFFFF"/>
                  </a:highlight>
                </a:rPr>
                <a:t>about 2,500 years ago</a:t>
              </a:r>
              <a:r>
                <a:rPr lang="en" sz="1200">
                  <a:solidFill>
                    <a:schemeClr val="dk1"/>
                  </a:solidFill>
                  <a:highlight>
                    <a:srgbClr val="FFFFFF"/>
                  </a:highlight>
                </a:rPr>
                <a:t> in ancient Athens. Men were required to give speeches as part of their civic duties, which included speaking in legislative assembly and at court (sometimes to defend themselves as there were no lawyers for the average Athenian). </a:t>
              </a:r>
              <a:endParaRPr sz="1200" b="0" i="0" u="none" strike="noStrike" cap="none">
                <a:solidFill>
                  <a:schemeClr val="dk1"/>
                </a:solidFill>
                <a:latin typeface="Arial"/>
                <a:ea typeface="Arial"/>
                <a:cs typeface="Arial"/>
                <a:sym typeface="Arial"/>
              </a:endParaRPr>
            </a:p>
          </p:txBody>
        </p:sp>
      </p:grpSp>
      <p:sp>
        <p:nvSpPr>
          <p:cNvPr id="278" name="Google Shape;278;p24"/>
          <p:cNvSpPr/>
          <p:nvPr/>
        </p:nvSpPr>
        <p:spPr>
          <a:xfrm>
            <a:off x="3206175" y="1235000"/>
            <a:ext cx="867284" cy="86728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4"/>
          <p:cNvSpPr/>
          <p:nvPr/>
        </p:nvSpPr>
        <p:spPr>
          <a:xfrm>
            <a:off x="5994925" y="3217025"/>
            <a:ext cx="867284" cy="86728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0" name="Google Shape;280;p24"/>
          <p:cNvGrpSpPr/>
          <p:nvPr/>
        </p:nvGrpSpPr>
        <p:grpSpPr>
          <a:xfrm>
            <a:off x="3396896" y="1444544"/>
            <a:ext cx="485880" cy="448193"/>
            <a:chOff x="712875" y="2205450"/>
            <a:chExt cx="233675" cy="215550"/>
          </a:xfrm>
        </p:grpSpPr>
        <p:sp>
          <p:nvSpPr>
            <p:cNvPr id="281" name="Google Shape;281;p24"/>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4"/>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4"/>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24"/>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24"/>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6" name="Google Shape;286;p24"/>
          <p:cNvGrpSpPr/>
          <p:nvPr/>
        </p:nvGrpSpPr>
        <p:grpSpPr>
          <a:xfrm>
            <a:off x="6185618" y="3426587"/>
            <a:ext cx="485880" cy="448141"/>
            <a:chOff x="751275" y="1814050"/>
            <a:chExt cx="233675" cy="215525"/>
          </a:xfrm>
        </p:grpSpPr>
        <p:sp>
          <p:nvSpPr>
            <p:cNvPr id="287" name="Google Shape;287;p24"/>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4"/>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4"/>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4"/>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4"/>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2" name="Google Shape;292;p24"/>
          <p:cNvSpPr/>
          <p:nvPr/>
        </p:nvSpPr>
        <p:spPr>
          <a:xfrm rot="2006702">
            <a:off x="2392655" y="4199707"/>
            <a:ext cx="588826" cy="56609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4"/>
          <p:cNvSpPr/>
          <p:nvPr/>
        </p:nvSpPr>
        <p:spPr>
          <a:xfrm>
            <a:off x="7759221" y="1195205"/>
            <a:ext cx="466831" cy="44879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4" name="Google Shape;294;p24"/>
          <p:cNvPicPr preferRelativeResize="0"/>
          <p:nvPr/>
        </p:nvPicPr>
        <p:blipFill>
          <a:blip r:embed="rId3">
            <a:alphaModFix/>
          </a:blip>
          <a:stretch>
            <a:fillRect/>
          </a:stretch>
        </p:blipFill>
        <p:spPr>
          <a:xfrm>
            <a:off x="4466211" y="671775"/>
            <a:ext cx="3057475" cy="1926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5"/>
          <p:cNvSpPr txBox="1">
            <a:spLocks noGrp="1"/>
          </p:cNvSpPr>
          <p:nvPr>
            <p:ph type="title"/>
          </p:nvPr>
        </p:nvSpPr>
        <p:spPr>
          <a:xfrm>
            <a:off x="4829175" y="398650"/>
            <a:ext cx="2907900" cy="103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600" b="0">
                <a:highlight>
                  <a:srgbClr val="FFFFFF"/>
                </a:highlight>
                <a:latin typeface="Roboto"/>
                <a:ea typeface="Roboto"/>
                <a:cs typeface="Roboto"/>
                <a:sym typeface="Roboto"/>
              </a:rPr>
              <a:t>People are more afraid of </a:t>
            </a:r>
            <a:r>
              <a:rPr lang="en" sz="1600" b="0">
                <a:highlight>
                  <a:srgbClr val="FFFFFF"/>
                </a:highlight>
                <a:uFill>
                  <a:noFill/>
                </a:uFill>
                <a:latin typeface="Roboto"/>
                <a:ea typeface="Roboto"/>
                <a:cs typeface="Roboto"/>
                <a:sym typeface="Roboto"/>
                <a:hlinkClick r:id="rId3"/>
              </a:rPr>
              <a:t>public speaking</a:t>
            </a:r>
            <a:r>
              <a:rPr lang="en" sz="1600" b="0">
                <a:highlight>
                  <a:srgbClr val="FFFFFF"/>
                </a:highlight>
                <a:latin typeface="Roboto"/>
                <a:ea typeface="Roboto"/>
                <a:cs typeface="Roboto"/>
                <a:sym typeface="Roboto"/>
              </a:rPr>
              <a:t> than death, spiders, heights, and the dark!</a:t>
            </a:r>
            <a:endParaRPr/>
          </a:p>
        </p:txBody>
      </p:sp>
      <p:pic>
        <p:nvPicPr>
          <p:cNvPr id="300" name="Google Shape;300;p25"/>
          <p:cNvPicPr preferRelativeResize="0"/>
          <p:nvPr/>
        </p:nvPicPr>
        <p:blipFill rotWithShape="1">
          <a:blip r:embed="rId4">
            <a:alphaModFix/>
          </a:blip>
          <a:srcRect/>
          <a:stretch/>
        </p:blipFill>
        <p:spPr>
          <a:xfrm>
            <a:off x="592075" y="1193500"/>
            <a:ext cx="2188500" cy="2532900"/>
          </a:xfrm>
          <a:prstGeom prst="roundRect">
            <a:avLst>
              <a:gd name="adj" fmla="val 16667"/>
            </a:avLst>
          </a:prstGeom>
          <a:noFill/>
          <a:ln>
            <a:noFill/>
          </a:ln>
        </p:spPr>
      </p:pic>
      <p:grpSp>
        <p:nvGrpSpPr>
          <p:cNvPr id="301" name="Google Shape;301;p25"/>
          <p:cNvGrpSpPr/>
          <p:nvPr/>
        </p:nvGrpSpPr>
        <p:grpSpPr>
          <a:xfrm>
            <a:off x="1859819" y="482498"/>
            <a:ext cx="1196349" cy="1006757"/>
            <a:chOff x="6075750" y="3009125"/>
            <a:chExt cx="550400" cy="463175"/>
          </a:xfrm>
        </p:grpSpPr>
        <p:sp>
          <p:nvSpPr>
            <p:cNvPr id="302" name="Google Shape;302;p25"/>
            <p:cNvSpPr/>
            <p:nvPr/>
          </p:nvSpPr>
          <p:spPr>
            <a:xfrm>
              <a:off x="6076650" y="3020750"/>
              <a:ext cx="538175" cy="433700"/>
            </a:xfrm>
            <a:custGeom>
              <a:avLst/>
              <a:gdLst/>
              <a:ahLst/>
              <a:cxnLst/>
              <a:rect l="l" t="t" r="r" b="b"/>
              <a:pathLst>
                <a:path w="21527" h="17348" extrusionOk="0">
                  <a:moveTo>
                    <a:pt x="7572" y="17347"/>
                  </a:moveTo>
                  <a:cubicBezTo>
                    <a:pt x="7858" y="16657"/>
                    <a:pt x="8108" y="16097"/>
                    <a:pt x="8311" y="15538"/>
                  </a:cubicBezTo>
                  <a:cubicBezTo>
                    <a:pt x="8430" y="15204"/>
                    <a:pt x="8465" y="14847"/>
                    <a:pt x="8513" y="14514"/>
                  </a:cubicBezTo>
                  <a:cubicBezTo>
                    <a:pt x="8573" y="14014"/>
                    <a:pt x="8489" y="13883"/>
                    <a:pt x="7989" y="13752"/>
                  </a:cubicBezTo>
                  <a:cubicBezTo>
                    <a:pt x="7358" y="13573"/>
                    <a:pt x="6703" y="13418"/>
                    <a:pt x="6072" y="13228"/>
                  </a:cubicBezTo>
                  <a:cubicBezTo>
                    <a:pt x="5167" y="12942"/>
                    <a:pt x="4239" y="12680"/>
                    <a:pt x="3370" y="12299"/>
                  </a:cubicBezTo>
                  <a:cubicBezTo>
                    <a:pt x="2036" y="11752"/>
                    <a:pt x="1048" y="10775"/>
                    <a:pt x="714" y="9358"/>
                  </a:cubicBezTo>
                  <a:cubicBezTo>
                    <a:pt x="0" y="6287"/>
                    <a:pt x="988" y="3334"/>
                    <a:pt x="3727" y="1441"/>
                  </a:cubicBezTo>
                  <a:cubicBezTo>
                    <a:pt x="4703" y="774"/>
                    <a:pt x="5775" y="393"/>
                    <a:pt x="6977" y="274"/>
                  </a:cubicBezTo>
                  <a:cubicBezTo>
                    <a:pt x="9632" y="0"/>
                    <a:pt x="12252" y="274"/>
                    <a:pt x="14871" y="619"/>
                  </a:cubicBezTo>
                  <a:cubicBezTo>
                    <a:pt x="16014" y="774"/>
                    <a:pt x="17133" y="1012"/>
                    <a:pt x="18252" y="1369"/>
                  </a:cubicBezTo>
                  <a:cubicBezTo>
                    <a:pt x="19514" y="1762"/>
                    <a:pt x="20396" y="2524"/>
                    <a:pt x="20812" y="3810"/>
                  </a:cubicBezTo>
                  <a:cubicBezTo>
                    <a:pt x="21527" y="5929"/>
                    <a:pt x="21467" y="8049"/>
                    <a:pt x="20610" y="10097"/>
                  </a:cubicBezTo>
                  <a:cubicBezTo>
                    <a:pt x="20217" y="11085"/>
                    <a:pt x="19562" y="11942"/>
                    <a:pt x="18574" y="12525"/>
                  </a:cubicBezTo>
                  <a:cubicBezTo>
                    <a:pt x="16645" y="13668"/>
                    <a:pt x="14585" y="14288"/>
                    <a:pt x="12323" y="14109"/>
                  </a:cubicBezTo>
                  <a:cubicBezTo>
                    <a:pt x="12037" y="14085"/>
                    <a:pt x="11835" y="14133"/>
                    <a:pt x="11668" y="14383"/>
                  </a:cubicBezTo>
                  <a:cubicBezTo>
                    <a:pt x="11490" y="14669"/>
                    <a:pt x="11359" y="14978"/>
                    <a:pt x="11132" y="15216"/>
                  </a:cubicBezTo>
                  <a:cubicBezTo>
                    <a:pt x="10359" y="16133"/>
                    <a:pt x="9394" y="16800"/>
                    <a:pt x="8287" y="17240"/>
                  </a:cubicBezTo>
                  <a:cubicBezTo>
                    <a:pt x="8108" y="17324"/>
                    <a:pt x="7906" y="17312"/>
                    <a:pt x="7572" y="17347"/>
                  </a:cubicBezTo>
                  <a:close/>
                  <a:moveTo>
                    <a:pt x="10299" y="3298"/>
                  </a:moveTo>
                  <a:cubicBezTo>
                    <a:pt x="10287" y="3465"/>
                    <a:pt x="10251" y="3655"/>
                    <a:pt x="10239" y="3858"/>
                  </a:cubicBezTo>
                  <a:cubicBezTo>
                    <a:pt x="10132" y="4751"/>
                    <a:pt x="10049" y="5644"/>
                    <a:pt x="9942" y="6537"/>
                  </a:cubicBezTo>
                  <a:cubicBezTo>
                    <a:pt x="9882" y="7049"/>
                    <a:pt x="9811" y="7572"/>
                    <a:pt x="9763" y="8096"/>
                  </a:cubicBezTo>
                  <a:cubicBezTo>
                    <a:pt x="9739" y="8382"/>
                    <a:pt x="9870" y="8537"/>
                    <a:pt x="10168" y="8561"/>
                  </a:cubicBezTo>
                  <a:cubicBezTo>
                    <a:pt x="10573" y="8573"/>
                    <a:pt x="10990" y="8596"/>
                    <a:pt x="11382" y="8561"/>
                  </a:cubicBezTo>
                  <a:cubicBezTo>
                    <a:pt x="11918" y="8501"/>
                    <a:pt x="12264" y="8156"/>
                    <a:pt x="12430" y="7644"/>
                  </a:cubicBezTo>
                  <a:cubicBezTo>
                    <a:pt x="12621" y="7037"/>
                    <a:pt x="12514" y="6775"/>
                    <a:pt x="12025" y="6370"/>
                  </a:cubicBezTo>
                  <a:cubicBezTo>
                    <a:pt x="11918" y="6298"/>
                    <a:pt x="11835" y="6203"/>
                    <a:pt x="11763" y="6156"/>
                  </a:cubicBezTo>
                  <a:cubicBezTo>
                    <a:pt x="12025" y="5775"/>
                    <a:pt x="12323" y="5465"/>
                    <a:pt x="12490" y="5084"/>
                  </a:cubicBezTo>
                  <a:cubicBezTo>
                    <a:pt x="12656" y="4679"/>
                    <a:pt x="12633" y="4239"/>
                    <a:pt x="12371" y="3858"/>
                  </a:cubicBezTo>
                  <a:cubicBezTo>
                    <a:pt x="11894" y="3227"/>
                    <a:pt x="10990" y="2977"/>
                    <a:pt x="10299" y="3298"/>
                  </a:cubicBezTo>
                  <a:close/>
                  <a:moveTo>
                    <a:pt x="7418" y="6560"/>
                  </a:moveTo>
                  <a:cubicBezTo>
                    <a:pt x="7787" y="7096"/>
                    <a:pt x="7549" y="7715"/>
                    <a:pt x="7870" y="8215"/>
                  </a:cubicBezTo>
                  <a:cubicBezTo>
                    <a:pt x="8204" y="7942"/>
                    <a:pt x="8204" y="7942"/>
                    <a:pt x="8156" y="7680"/>
                  </a:cubicBezTo>
                  <a:cubicBezTo>
                    <a:pt x="8096" y="7346"/>
                    <a:pt x="8049" y="7025"/>
                    <a:pt x="7977" y="6691"/>
                  </a:cubicBezTo>
                  <a:cubicBezTo>
                    <a:pt x="7811" y="5917"/>
                    <a:pt x="7668" y="5132"/>
                    <a:pt x="7477" y="4358"/>
                  </a:cubicBezTo>
                  <a:cubicBezTo>
                    <a:pt x="7406" y="4108"/>
                    <a:pt x="7275" y="3881"/>
                    <a:pt x="7180" y="3643"/>
                  </a:cubicBezTo>
                  <a:cubicBezTo>
                    <a:pt x="7132" y="3631"/>
                    <a:pt x="7072" y="3608"/>
                    <a:pt x="7025" y="3584"/>
                  </a:cubicBezTo>
                  <a:cubicBezTo>
                    <a:pt x="6977" y="3655"/>
                    <a:pt x="6941" y="3715"/>
                    <a:pt x="6906" y="3786"/>
                  </a:cubicBezTo>
                  <a:cubicBezTo>
                    <a:pt x="6287" y="5167"/>
                    <a:pt x="5656" y="6513"/>
                    <a:pt x="5036" y="7882"/>
                  </a:cubicBezTo>
                  <a:cubicBezTo>
                    <a:pt x="5001" y="7953"/>
                    <a:pt x="5072" y="8072"/>
                    <a:pt x="5096" y="8168"/>
                  </a:cubicBezTo>
                  <a:cubicBezTo>
                    <a:pt x="5298" y="8001"/>
                    <a:pt x="5394" y="7822"/>
                    <a:pt x="5477" y="7632"/>
                  </a:cubicBezTo>
                  <a:cubicBezTo>
                    <a:pt x="5608" y="7334"/>
                    <a:pt x="5727" y="7001"/>
                    <a:pt x="5882" y="6727"/>
                  </a:cubicBezTo>
                  <a:cubicBezTo>
                    <a:pt x="5941" y="6608"/>
                    <a:pt x="6108" y="6489"/>
                    <a:pt x="6239" y="6489"/>
                  </a:cubicBezTo>
                  <a:cubicBezTo>
                    <a:pt x="6644" y="6501"/>
                    <a:pt x="7061" y="6548"/>
                    <a:pt x="7418" y="6560"/>
                  </a:cubicBezTo>
                  <a:close/>
                  <a:moveTo>
                    <a:pt x="16562" y="8120"/>
                  </a:moveTo>
                  <a:cubicBezTo>
                    <a:pt x="16431" y="8144"/>
                    <a:pt x="16324" y="8144"/>
                    <a:pt x="16240" y="8168"/>
                  </a:cubicBezTo>
                  <a:cubicBezTo>
                    <a:pt x="15871" y="8299"/>
                    <a:pt x="15514" y="8251"/>
                    <a:pt x="15133" y="8168"/>
                  </a:cubicBezTo>
                  <a:cubicBezTo>
                    <a:pt x="14121" y="7930"/>
                    <a:pt x="13657" y="6941"/>
                    <a:pt x="14121" y="6025"/>
                  </a:cubicBezTo>
                  <a:cubicBezTo>
                    <a:pt x="14538" y="5179"/>
                    <a:pt x="15181" y="4632"/>
                    <a:pt x="16169" y="4548"/>
                  </a:cubicBezTo>
                  <a:cubicBezTo>
                    <a:pt x="16347" y="4536"/>
                    <a:pt x="16526" y="4536"/>
                    <a:pt x="16502" y="4251"/>
                  </a:cubicBezTo>
                  <a:cubicBezTo>
                    <a:pt x="16169" y="4048"/>
                    <a:pt x="15824" y="4179"/>
                    <a:pt x="15514" y="4298"/>
                  </a:cubicBezTo>
                  <a:cubicBezTo>
                    <a:pt x="14597" y="4608"/>
                    <a:pt x="13978" y="5263"/>
                    <a:pt x="13645" y="6144"/>
                  </a:cubicBezTo>
                  <a:cubicBezTo>
                    <a:pt x="13287" y="7060"/>
                    <a:pt x="13526" y="7870"/>
                    <a:pt x="14359" y="8406"/>
                  </a:cubicBezTo>
                  <a:cubicBezTo>
                    <a:pt x="14942" y="8775"/>
                    <a:pt x="15609" y="8834"/>
                    <a:pt x="16288" y="8715"/>
                  </a:cubicBezTo>
                  <a:cubicBezTo>
                    <a:pt x="16550" y="8644"/>
                    <a:pt x="16681" y="8477"/>
                    <a:pt x="16562" y="812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5"/>
            <p:cNvSpPr/>
            <p:nvPr/>
          </p:nvSpPr>
          <p:spPr>
            <a:xfrm>
              <a:off x="6332025" y="3176125"/>
              <a:ext cx="50025" cy="49125"/>
            </a:xfrm>
            <a:custGeom>
              <a:avLst/>
              <a:gdLst/>
              <a:ahLst/>
              <a:cxnLst/>
              <a:rect l="l" t="t" r="r" b="b"/>
              <a:pathLst>
                <a:path w="2001" h="1965" extrusionOk="0">
                  <a:moveTo>
                    <a:pt x="1" y="1762"/>
                  </a:moveTo>
                  <a:cubicBezTo>
                    <a:pt x="24" y="1226"/>
                    <a:pt x="72" y="679"/>
                    <a:pt x="96" y="107"/>
                  </a:cubicBezTo>
                  <a:cubicBezTo>
                    <a:pt x="691" y="0"/>
                    <a:pt x="1132" y="226"/>
                    <a:pt x="1548" y="476"/>
                  </a:cubicBezTo>
                  <a:cubicBezTo>
                    <a:pt x="1787" y="631"/>
                    <a:pt x="2001" y="834"/>
                    <a:pt x="1918" y="1143"/>
                  </a:cubicBezTo>
                  <a:cubicBezTo>
                    <a:pt x="1822" y="1441"/>
                    <a:pt x="1668" y="1738"/>
                    <a:pt x="1322" y="1822"/>
                  </a:cubicBezTo>
                  <a:cubicBezTo>
                    <a:pt x="906" y="1929"/>
                    <a:pt x="489" y="1965"/>
                    <a:pt x="1" y="176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5"/>
            <p:cNvSpPr/>
            <p:nvPr/>
          </p:nvSpPr>
          <p:spPr>
            <a:xfrm>
              <a:off x="6337100" y="3105875"/>
              <a:ext cx="45850" cy="61625"/>
            </a:xfrm>
            <a:custGeom>
              <a:avLst/>
              <a:gdLst/>
              <a:ahLst/>
              <a:cxnLst/>
              <a:rect l="l" t="t" r="r" b="b"/>
              <a:pathLst>
                <a:path w="1834" h="2465" extrusionOk="0">
                  <a:moveTo>
                    <a:pt x="131" y="1167"/>
                  </a:moveTo>
                  <a:cubicBezTo>
                    <a:pt x="167" y="905"/>
                    <a:pt x="179" y="655"/>
                    <a:pt x="226" y="405"/>
                  </a:cubicBezTo>
                  <a:cubicBezTo>
                    <a:pt x="262" y="131"/>
                    <a:pt x="476" y="0"/>
                    <a:pt x="679" y="131"/>
                  </a:cubicBezTo>
                  <a:cubicBezTo>
                    <a:pt x="1000" y="310"/>
                    <a:pt x="1322" y="524"/>
                    <a:pt x="1548" y="786"/>
                  </a:cubicBezTo>
                  <a:cubicBezTo>
                    <a:pt x="1834" y="1131"/>
                    <a:pt x="1726" y="1655"/>
                    <a:pt x="1381" y="1953"/>
                  </a:cubicBezTo>
                  <a:cubicBezTo>
                    <a:pt x="1238" y="2072"/>
                    <a:pt x="1060" y="2167"/>
                    <a:pt x="881" y="2227"/>
                  </a:cubicBezTo>
                  <a:cubicBezTo>
                    <a:pt x="179" y="2465"/>
                    <a:pt x="0" y="2310"/>
                    <a:pt x="72" y="1560"/>
                  </a:cubicBezTo>
                  <a:cubicBezTo>
                    <a:pt x="95" y="1429"/>
                    <a:pt x="107" y="1298"/>
                    <a:pt x="131" y="1167"/>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25"/>
            <p:cNvSpPr/>
            <p:nvPr/>
          </p:nvSpPr>
          <p:spPr>
            <a:xfrm>
              <a:off x="6234100" y="3131775"/>
              <a:ext cx="27100" cy="42275"/>
            </a:xfrm>
            <a:custGeom>
              <a:avLst/>
              <a:gdLst/>
              <a:ahLst/>
              <a:cxnLst/>
              <a:rect l="l" t="t" r="r" b="b"/>
              <a:pathLst>
                <a:path w="1084" h="1691" extrusionOk="0">
                  <a:moveTo>
                    <a:pt x="1084" y="1584"/>
                  </a:moveTo>
                  <a:cubicBezTo>
                    <a:pt x="667" y="1679"/>
                    <a:pt x="322" y="1691"/>
                    <a:pt x="1" y="1476"/>
                  </a:cubicBezTo>
                  <a:cubicBezTo>
                    <a:pt x="60" y="929"/>
                    <a:pt x="358" y="512"/>
                    <a:pt x="703" y="0"/>
                  </a:cubicBezTo>
                  <a:cubicBezTo>
                    <a:pt x="965" y="524"/>
                    <a:pt x="1024" y="1036"/>
                    <a:pt x="1084" y="1584"/>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5"/>
            <p:cNvSpPr/>
            <p:nvPr/>
          </p:nvSpPr>
          <p:spPr>
            <a:xfrm>
              <a:off x="6075750" y="3009125"/>
              <a:ext cx="550400" cy="463175"/>
            </a:xfrm>
            <a:custGeom>
              <a:avLst/>
              <a:gdLst/>
              <a:ahLst/>
              <a:cxnLst/>
              <a:rect l="l" t="t" r="r" b="b"/>
              <a:pathLst>
                <a:path w="22016" h="18527" extrusionOk="0">
                  <a:moveTo>
                    <a:pt x="21515" y="4323"/>
                  </a:moveTo>
                  <a:cubicBezTo>
                    <a:pt x="21229" y="3394"/>
                    <a:pt x="20801" y="2382"/>
                    <a:pt x="19777" y="1846"/>
                  </a:cubicBezTo>
                  <a:cubicBezTo>
                    <a:pt x="19146" y="1525"/>
                    <a:pt x="18407" y="1168"/>
                    <a:pt x="17610" y="1001"/>
                  </a:cubicBezTo>
                  <a:cubicBezTo>
                    <a:pt x="16241" y="715"/>
                    <a:pt x="14443" y="370"/>
                    <a:pt x="12633" y="191"/>
                  </a:cubicBezTo>
                  <a:cubicBezTo>
                    <a:pt x="11657" y="108"/>
                    <a:pt x="10514" y="1"/>
                    <a:pt x="9359" y="1"/>
                  </a:cubicBezTo>
                  <a:cubicBezTo>
                    <a:pt x="8561" y="1"/>
                    <a:pt x="7847" y="48"/>
                    <a:pt x="7168" y="132"/>
                  </a:cubicBezTo>
                  <a:cubicBezTo>
                    <a:pt x="5811" y="310"/>
                    <a:pt x="4811" y="632"/>
                    <a:pt x="3906" y="1168"/>
                  </a:cubicBezTo>
                  <a:cubicBezTo>
                    <a:pt x="1810" y="2430"/>
                    <a:pt x="572" y="4216"/>
                    <a:pt x="119" y="6621"/>
                  </a:cubicBezTo>
                  <a:cubicBezTo>
                    <a:pt x="0" y="7311"/>
                    <a:pt x="60" y="7978"/>
                    <a:pt x="108" y="8633"/>
                  </a:cubicBezTo>
                  <a:cubicBezTo>
                    <a:pt x="143" y="8907"/>
                    <a:pt x="155" y="9180"/>
                    <a:pt x="167" y="9466"/>
                  </a:cubicBezTo>
                  <a:cubicBezTo>
                    <a:pt x="203" y="10252"/>
                    <a:pt x="608" y="10871"/>
                    <a:pt x="1001" y="11443"/>
                  </a:cubicBezTo>
                  <a:cubicBezTo>
                    <a:pt x="1143" y="11657"/>
                    <a:pt x="1286" y="11859"/>
                    <a:pt x="1405" y="12086"/>
                  </a:cubicBezTo>
                  <a:cubicBezTo>
                    <a:pt x="1441" y="12145"/>
                    <a:pt x="1489" y="12193"/>
                    <a:pt x="1536" y="12217"/>
                  </a:cubicBezTo>
                  <a:lnTo>
                    <a:pt x="1572" y="12252"/>
                  </a:lnTo>
                  <a:cubicBezTo>
                    <a:pt x="2489" y="12990"/>
                    <a:pt x="3608" y="13550"/>
                    <a:pt x="5084" y="13943"/>
                  </a:cubicBezTo>
                  <a:cubicBezTo>
                    <a:pt x="5918" y="14181"/>
                    <a:pt x="6775" y="14455"/>
                    <a:pt x="7644" y="14741"/>
                  </a:cubicBezTo>
                  <a:cubicBezTo>
                    <a:pt x="8061" y="14872"/>
                    <a:pt x="8061" y="14872"/>
                    <a:pt x="7966" y="15348"/>
                  </a:cubicBezTo>
                  <a:cubicBezTo>
                    <a:pt x="7787" y="16265"/>
                    <a:pt x="7335" y="17074"/>
                    <a:pt x="6918" y="17741"/>
                  </a:cubicBezTo>
                  <a:cubicBezTo>
                    <a:pt x="6823" y="17872"/>
                    <a:pt x="6763" y="18110"/>
                    <a:pt x="6823" y="18289"/>
                  </a:cubicBezTo>
                  <a:cubicBezTo>
                    <a:pt x="6882" y="18455"/>
                    <a:pt x="7156" y="18527"/>
                    <a:pt x="7287" y="18527"/>
                  </a:cubicBezTo>
                  <a:lnTo>
                    <a:pt x="7335" y="18527"/>
                  </a:lnTo>
                  <a:cubicBezTo>
                    <a:pt x="7406" y="18527"/>
                    <a:pt x="7478" y="18515"/>
                    <a:pt x="7549" y="18515"/>
                  </a:cubicBezTo>
                  <a:cubicBezTo>
                    <a:pt x="7870" y="18491"/>
                    <a:pt x="8192" y="18467"/>
                    <a:pt x="8478" y="18336"/>
                  </a:cubicBezTo>
                  <a:cubicBezTo>
                    <a:pt x="9692" y="17753"/>
                    <a:pt x="11061" y="16979"/>
                    <a:pt x="11930" y="15586"/>
                  </a:cubicBezTo>
                  <a:cubicBezTo>
                    <a:pt x="12073" y="15348"/>
                    <a:pt x="12240" y="15253"/>
                    <a:pt x="12514" y="15253"/>
                  </a:cubicBezTo>
                  <a:lnTo>
                    <a:pt x="12657" y="15253"/>
                  </a:lnTo>
                  <a:lnTo>
                    <a:pt x="13026" y="15253"/>
                  </a:lnTo>
                  <a:cubicBezTo>
                    <a:pt x="13419" y="15253"/>
                    <a:pt x="13859" y="15241"/>
                    <a:pt x="14300" y="15169"/>
                  </a:cubicBezTo>
                  <a:cubicBezTo>
                    <a:pt x="15550" y="14943"/>
                    <a:pt x="17003" y="14598"/>
                    <a:pt x="18324" y="13848"/>
                  </a:cubicBezTo>
                  <a:lnTo>
                    <a:pt x="18384" y="13812"/>
                  </a:lnTo>
                  <a:cubicBezTo>
                    <a:pt x="19015" y="13455"/>
                    <a:pt x="19658" y="13086"/>
                    <a:pt x="20134" y="12467"/>
                  </a:cubicBezTo>
                  <a:cubicBezTo>
                    <a:pt x="21158" y="11145"/>
                    <a:pt x="21717" y="9788"/>
                    <a:pt x="21801" y="8478"/>
                  </a:cubicBezTo>
                  <a:cubicBezTo>
                    <a:pt x="22015" y="6966"/>
                    <a:pt x="21920" y="5609"/>
                    <a:pt x="21515" y="4323"/>
                  </a:cubicBezTo>
                  <a:close/>
                  <a:moveTo>
                    <a:pt x="11573" y="14764"/>
                  </a:moveTo>
                  <a:cubicBezTo>
                    <a:pt x="11526" y="14860"/>
                    <a:pt x="11466" y="14931"/>
                    <a:pt x="11418" y="15014"/>
                  </a:cubicBezTo>
                  <a:cubicBezTo>
                    <a:pt x="11299" y="15229"/>
                    <a:pt x="11204" y="15419"/>
                    <a:pt x="11049" y="15586"/>
                  </a:cubicBezTo>
                  <a:cubicBezTo>
                    <a:pt x="10311" y="16443"/>
                    <a:pt x="9371" y="17122"/>
                    <a:pt x="8263" y="17562"/>
                  </a:cubicBezTo>
                  <a:cubicBezTo>
                    <a:pt x="8168" y="17610"/>
                    <a:pt x="8049" y="17610"/>
                    <a:pt x="7894" y="17622"/>
                  </a:cubicBezTo>
                  <a:lnTo>
                    <a:pt x="7835" y="17622"/>
                  </a:lnTo>
                  <a:cubicBezTo>
                    <a:pt x="7894" y="17491"/>
                    <a:pt x="7942" y="17372"/>
                    <a:pt x="8001" y="17229"/>
                  </a:cubicBezTo>
                  <a:cubicBezTo>
                    <a:pt x="8180" y="16789"/>
                    <a:pt x="8335" y="16419"/>
                    <a:pt x="8478" y="16015"/>
                  </a:cubicBezTo>
                  <a:cubicBezTo>
                    <a:pt x="8585" y="15717"/>
                    <a:pt x="8632" y="15407"/>
                    <a:pt x="8704" y="14955"/>
                  </a:cubicBezTo>
                  <a:cubicBezTo>
                    <a:pt x="8763" y="14395"/>
                    <a:pt x="8621" y="14193"/>
                    <a:pt x="8073" y="14038"/>
                  </a:cubicBezTo>
                  <a:lnTo>
                    <a:pt x="7227" y="13812"/>
                  </a:lnTo>
                  <a:cubicBezTo>
                    <a:pt x="6870" y="13717"/>
                    <a:pt x="6513" y="13633"/>
                    <a:pt x="6156" y="13514"/>
                  </a:cubicBezTo>
                  <a:lnTo>
                    <a:pt x="5715" y="13383"/>
                  </a:lnTo>
                  <a:cubicBezTo>
                    <a:pt x="4965" y="13145"/>
                    <a:pt x="4191" y="12907"/>
                    <a:pt x="3441" y="12586"/>
                  </a:cubicBezTo>
                  <a:cubicBezTo>
                    <a:pt x="2060" y="12014"/>
                    <a:pt x="1179" y="11026"/>
                    <a:pt x="870" y="9752"/>
                  </a:cubicBezTo>
                  <a:cubicBezTo>
                    <a:pt x="119" y="6609"/>
                    <a:pt x="1215" y="3775"/>
                    <a:pt x="3810" y="1989"/>
                  </a:cubicBezTo>
                  <a:cubicBezTo>
                    <a:pt x="4739" y="1358"/>
                    <a:pt x="5775" y="977"/>
                    <a:pt x="7013" y="846"/>
                  </a:cubicBezTo>
                  <a:cubicBezTo>
                    <a:pt x="7739" y="775"/>
                    <a:pt x="8490" y="727"/>
                    <a:pt x="9275" y="727"/>
                  </a:cubicBezTo>
                  <a:cubicBezTo>
                    <a:pt x="11180" y="727"/>
                    <a:pt x="13073" y="953"/>
                    <a:pt x="14859" y="1191"/>
                  </a:cubicBezTo>
                  <a:cubicBezTo>
                    <a:pt x="16062" y="1358"/>
                    <a:pt x="17145" y="1596"/>
                    <a:pt x="18205" y="1918"/>
                  </a:cubicBezTo>
                  <a:cubicBezTo>
                    <a:pt x="19503" y="2334"/>
                    <a:pt x="20277" y="3084"/>
                    <a:pt x="20682" y="4251"/>
                  </a:cubicBezTo>
                  <a:cubicBezTo>
                    <a:pt x="21372" y="6359"/>
                    <a:pt x="21313" y="8442"/>
                    <a:pt x="20503" y="10442"/>
                  </a:cubicBezTo>
                  <a:cubicBezTo>
                    <a:pt x="20086" y="11478"/>
                    <a:pt x="19408" y="12264"/>
                    <a:pt x="18515" y="12800"/>
                  </a:cubicBezTo>
                  <a:cubicBezTo>
                    <a:pt x="16705" y="13871"/>
                    <a:pt x="14931" y="14395"/>
                    <a:pt x="13097" y="14395"/>
                  </a:cubicBezTo>
                  <a:cubicBezTo>
                    <a:pt x="12847" y="14395"/>
                    <a:pt x="12597" y="14372"/>
                    <a:pt x="12347" y="14360"/>
                  </a:cubicBezTo>
                  <a:lnTo>
                    <a:pt x="12228" y="14360"/>
                  </a:lnTo>
                  <a:cubicBezTo>
                    <a:pt x="11930" y="14407"/>
                    <a:pt x="11716" y="14526"/>
                    <a:pt x="11573" y="1476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5"/>
            <p:cNvSpPr/>
            <p:nvPr/>
          </p:nvSpPr>
          <p:spPr>
            <a:xfrm>
              <a:off x="6315950" y="3095450"/>
              <a:ext cx="81000" cy="143200"/>
            </a:xfrm>
            <a:custGeom>
              <a:avLst/>
              <a:gdLst/>
              <a:ahLst/>
              <a:cxnLst/>
              <a:rect l="l" t="t" r="r" b="b"/>
              <a:pathLst>
                <a:path w="3240" h="5728" extrusionOk="0">
                  <a:moveTo>
                    <a:pt x="2549" y="3263"/>
                  </a:moveTo>
                  <a:lnTo>
                    <a:pt x="2382" y="3132"/>
                  </a:lnTo>
                  <a:cubicBezTo>
                    <a:pt x="2442" y="3049"/>
                    <a:pt x="2501" y="2977"/>
                    <a:pt x="2549" y="2906"/>
                  </a:cubicBezTo>
                  <a:cubicBezTo>
                    <a:pt x="2739" y="2644"/>
                    <a:pt x="2918" y="2417"/>
                    <a:pt x="3037" y="2132"/>
                  </a:cubicBezTo>
                  <a:cubicBezTo>
                    <a:pt x="3239" y="1655"/>
                    <a:pt x="3180" y="1144"/>
                    <a:pt x="2882" y="751"/>
                  </a:cubicBezTo>
                  <a:cubicBezTo>
                    <a:pt x="2549" y="286"/>
                    <a:pt x="1965" y="1"/>
                    <a:pt x="1382" y="1"/>
                  </a:cubicBezTo>
                  <a:cubicBezTo>
                    <a:pt x="1132" y="1"/>
                    <a:pt x="882" y="60"/>
                    <a:pt x="656" y="167"/>
                  </a:cubicBezTo>
                  <a:lnTo>
                    <a:pt x="584" y="191"/>
                  </a:lnTo>
                  <a:lnTo>
                    <a:pt x="548" y="465"/>
                  </a:lnTo>
                  <a:lnTo>
                    <a:pt x="501" y="822"/>
                  </a:lnTo>
                  <a:lnTo>
                    <a:pt x="382" y="1894"/>
                  </a:lnTo>
                  <a:lnTo>
                    <a:pt x="203" y="3501"/>
                  </a:lnTo>
                  <a:cubicBezTo>
                    <a:pt x="191" y="3691"/>
                    <a:pt x="167" y="3870"/>
                    <a:pt x="144" y="4061"/>
                  </a:cubicBezTo>
                  <a:cubicBezTo>
                    <a:pt x="96" y="4394"/>
                    <a:pt x="72" y="4727"/>
                    <a:pt x="25" y="5073"/>
                  </a:cubicBezTo>
                  <a:cubicBezTo>
                    <a:pt x="1" y="5311"/>
                    <a:pt x="84" y="5442"/>
                    <a:pt x="144" y="5525"/>
                  </a:cubicBezTo>
                  <a:cubicBezTo>
                    <a:pt x="215" y="5596"/>
                    <a:pt x="334" y="5680"/>
                    <a:pt x="584" y="5704"/>
                  </a:cubicBezTo>
                  <a:cubicBezTo>
                    <a:pt x="667" y="5704"/>
                    <a:pt x="763" y="5704"/>
                    <a:pt x="858" y="5716"/>
                  </a:cubicBezTo>
                  <a:cubicBezTo>
                    <a:pt x="1025" y="5716"/>
                    <a:pt x="1179" y="5727"/>
                    <a:pt x="1334" y="5727"/>
                  </a:cubicBezTo>
                  <a:cubicBezTo>
                    <a:pt x="1537" y="5727"/>
                    <a:pt x="1680" y="5716"/>
                    <a:pt x="1834" y="5704"/>
                  </a:cubicBezTo>
                  <a:cubicBezTo>
                    <a:pt x="2394" y="5644"/>
                    <a:pt x="2811" y="5287"/>
                    <a:pt x="2989" y="4692"/>
                  </a:cubicBezTo>
                  <a:cubicBezTo>
                    <a:pt x="3204" y="4049"/>
                    <a:pt x="3096" y="3703"/>
                    <a:pt x="2549" y="3263"/>
                  </a:cubicBezTo>
                  <a:close/>
                  <a:moveTo>
                    <a:pt x="2287" y="1310"/>
                  </a:moveTo>
                  <a:cubicBezTo>
                    <a:pt x="2513" y="1584"/>
                    <a:pt x="2442" y="2013"/>
                    <a:pt x="2144" y="2263"/>
                  </a:cubicBezTo>
                  <a:cubicBezTo>
                    <a:pt x="2025" y="2370"/>
                    <a:pt x="1858" y="2453"/>
                    <a:pt x="1680" y="2513"/>
                  </a:cubicBezTo>
                  <a:cubicBezTo>
                    <a:pt x="1501" y="2572"/>
                    <a:pt x="1370" y="2608"/>
                    <a:pt x="1263" y="2608"/>
                  </a:cubicBezTo>
                  <a:cubicBezTo>
                    <a:pt x="1179" y="2608"/>
                    <a:pt x="1144" y="2572"/>
                    <a:pt x="1120" y="2560"/>
                  </a:cubicBezTo>
                  <a:cubicBezTo>
                    <a:pt x="1060" y="2489"/>
                    <a:pt x="1037" y="2310"/>
                    <a:pt x="1072" y="2013"/>
                  </a:cubicBezTo>
                  <a:cubicBezTo>
                    <a:pt x="1084" y="1917"/>
                    <a:pt x="1084" y="1834"/>
                    <a:pt x="1096" y="1763"/>
                  </a:cubicBezTo>
                  <a:lnTo>
                    <a:pt x="1120" y="1763"/>
                  </a:lnTo>
                  <a:lnTo>
                    <a:pt x="1132" y="1608"/>
                  </a:lnTo>
                  <a:cubicBezTo>
                    <a:pt x="1144" y="1536"/>
                    <a:pt x="1144" y="1465"/>
                    <a:pt x="1156" y="1382"/>
                  </a:cubicBezTo>
                  <a:cubicBezTo>
                    <a:pt x="1179" y="1227"/>
                    <a:pt x="1203" y="1048"/>
                    <a:pt x="1239" y="870"/>
                  </a:cubicBezTo>
                  <a:cubicBezTo>
                    <a:pt x="1251" y="774"/>
                    <a:pt x="1299" y="667"/>
                    <a:pt x="1394" y="667"/>
                  </a:cubicBezTo>
                  <a:cubicBezTo>
                    <a:pt x="1429" y="667"/>
                    <a:pt x="1453" y="691"/>
                    <a:pt x="1489" y="703"/>
                  </a:cubicBezTo>
                  <a:cubicBezTo>
                    <a:pt x="1715" y="822"/>
                    <a:pt x="2072" y="1024"/>
                    <a:pt x="2287" y="1310"/>
                  </a:cubicBezTo>
                  <a:close/>
                  <a:moveTo>
                    <a:pt x="894" y="3453"/>
                  </a:moveTo>
                  <a:cubicBezTo>
                    <a:pt x="953" y="3453"/>
                    <a:pt x="1001" y="3441"/>
                    <a:pt x="1037" y="3441"/>
                  </a:cubicBezTo>
                  <a:cubicBezTo>
                    <a:pt x="1453" y="3441"/>
                    <a:pt x="1787" y="3620"/>
                    <a:pt x="2108" y="3811"/>
                  </a:cubicBezTo>
                  <a:cubicBezTo>
                    <a:pt x="2453" y="4025"/>
                    <a:pt x="2453" y="4180"/>
                    <a:pt x="2406" y="4299"/>
                  </a:cubicBezTo>
                  <a:cubicBezTo>
                    <a:pt x="2311" y="4644"/>
                    <a:pt x="2156" y="4823"/>
                    <a:pt x="1930" y="4870"/>
                  </a:cubicBezTo>
                  <a:cubicBezTo>
                    <a:pt x="1751" y="4906"/>
                    <a:pt x="1560" y="4954"/>
                    <a:pt x="1334" y="4954"/>
                  </a:cubicBezTo>
                  <a:cubicBezTo>
                    <a:pt x="1144" y="4954"/>
                    <a:pt x="965" y="4930"/>
                    <a:pt x="787" y="484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5"/>
            <p:cNvSpPr/>
            <p:nvPr/>
          </p:nvSpPr>
          <p:spPr>
            <a:xfrm>
              <a:off x="6197775" y="3106750"/>
              <a:ext cx="87250" cy="125350"/>
            </a:xfrm>
            <a:custGeom>
              <a:avLst/>
              <a:gdLst/>
              <a:ahLst/>
              <a:cxnLst/>
              <a:rect l="l" t="t" r="r" b="b"/>
              <a:pathLst>
                <a:path w="3490" h="5014" extrusionOk="0">
                  <a:moveTo>
                    <a:pt x="3263" y="3239"/>
                  </a:moveTo>
                  <a:lnTo>
                    <a:pt x="3192" y="2858"/>
                  </a:lnTo>
                  <a:cubicBezTo>
                    <a:pt x="3061" y="2216"/>
                    <a:pt x="2930" y="1561"/>
                    <a:pt x="2775" y="906"/>
                  </a:cubicBezTo>
                  <a:cubicBezTo>
                    <a:pt x="2727" y="715"/>
                    <a:pt x="2644" y="549"/>
                    <a:pt x="2573" y="382"/>
                  </a:cubicBezTo>
                  <a:cubicBezTo>
                    <a:pt x="2537" y="311"/>
                    <a:pt x="2489" y="239"/>
                    <a:pt x="2466" y="180"/>
                  </a:cubicBezTo>
                  <a:lnTo>
                    <a:pt x="2430" y="120"/>
                  </a:lnTo>
                  <a:lnTo>
                    <a:pt x="2370" y="96"/>
                  </a:lnTo>
                  <a:cubicBezTo>
                    <a:pt x="2335" y="84"/>
                    <a:pt x="2263" y="72"/>
                    <a:pt x="2227" y="37"/>
                  </a:cubicBezTo>
                  <a:lnTo>
                    <a:pt x="2108" y="1"/>
                  </a:lnTo>
                  <a:lnTo>
                    <a:pt x="2049" y="96"/>
                  </a:lnTo>
                  <a:cubicBezTo>
                    <a:pt x="2037" y="120"/>
                    <a:pt x="2013" y="144"/>
                    <a:pt x="2013" y="156"/>
                  </a:cubicBezTo>
                  <a:cubicBezTo>
                    <a:pt x="1989" y="203"/>
                    <a:pt x="1954" y="263"/>
                    <a:pt x="1930" y="322"/>
                  </a:cubicBezTo>
                  <a:lnTo>
                    <a:pt x="1715" y="775"/>
                  </a:lnTo>
                  <a:cubicBezTo>
                    <a:pt x="1168" y="1965"/>
                    <a:pt x="596" y="3192"/>
                    <a:pt x="49" y="4418"/>
                  </a:cubicBezTo>
                  <a:cubicBezTo>
                    <a:pt x="1" y="4525"/>
                    <a:pt x="49" y="4621"/>
                    <a:pt x="84" y="4716"/>
                  </a:cubicBezTo>
                  <a:cubicBezTo>
                    <a:pt x="96" y="4740"/>
                    <a:pt x="96" y="4775"/>
                    <a:pt x="108" y="4787"/>
                  </a:cubicBezTo>
                  <a:lnTo>
                    <a:pt x="168" y="5013"/>
                  </a:lnTo>
                  <a:lnTo>
                    <a:pt x="346" y="4859"/>
                  </a:lnTo>
                  <a:cubicBezTo>
                    <a:pt x="584" y="4680"/>
                    <a:pt x="692" y="4478"/>
                    <a:pt x="763" y="4287"/>
                  </a:cubicBezTo>
                  <a:lnTo>
                    <a:pt x="906" y="3966"/>
                  </a:lnTo>
                  <a:cubicBezTo>
                    <a:pt x="989" y="3763"/>
                    <a:pt x="1061" y="3573"/>
                    <a:pt x="1168" y="3394"/>
                  </a:cubicBezTo>
                  <a:cubicBezTo>
                    <a:pt x="1215" y="3311"/>
                    <a:pt x="1334" y="3228"/>
                    <a:pt x="1394" y="3228"/>
                  </a:cubicBezTo>
                  <a:lnTo>
                    <a:pt x="1537" y="3228"/>
                  </a:lnTo>
                  <a:cubicBezTo>
                    <a:pt x="1775" y="3228"/>
                    <a:pt x="2013" y="3239"/>
                    <a:pt x="2251" y="3251"/>
                  </a:cubicBezTo>
                  <a:cubicBezTo>
                    <a:pt x="2335" y="3251"/>
                    <a:pt x="2406" y="3275"/>
                    <a:pt x="2477" y="3275"/>
                  </a:cubicBezTo>
                  <a:cubicBezTo>
                    <a:pt x="2608" y="3489"/>
                    <a:pt x="2644" y="3751"/>
                    <a:pt x="2656" y="4013"/>
                  </a:cubicBezTo>
                  <a:cubicBezTo>
                    <a:pt x="2692" y="4299"/>
                    <a:pt x="2716" y="4597"/>
                    <a:pt x="2894" y="4883"/>
                  </a:cubicBezTo>
                  <a:lnTo>
                    <a:pt x="2978" y="5013"/>
                  </a:lnTo>
                  <a:lnTo>
                    <a:pt x="3120" y="4894"/>
                  </a:lnTo>
                  <a:cubicBezTo>
                    <a:pt x="3430" y="4621"/>
                    <a:pt x="3489" y="4585"/>
                    <a:pt x="3430" y="4240"/>
                  </a:cubicBezTo>
                  <a:cubicBezTo>
                    <a:pt x="3406" y="3906"/>
                    <a:pt x="3347" y="3585"/>
                    <a:pt x="3263" y="3239"/>
                  </a:cubicBezTo>
                  <a:close/>
                  <a:moveTo>
                    <a:pt x="2370" y="2466"/>
                  </a:moveTo>
                  <a:cubicBezTo>
                    <a:pt x="2239" y="2501"/>
                    <a:pt x="2132" y="2501"/>
                    <a:pt x="2037" y="2501"/>
                  </a:cubicBezTo>
                  <a:cubicBezTo>
                    <a:pt x="1870" y="2501"/>
                    <a:pt x="1739" y="2466"/>
                    <a:pt x="1596" y="2394"/>
                  </a:cubicBezTo>
                  <a:cubicBezTo>
                    <a:pt x="1656" y="2001"/>
                    <a:pt x="1858" y="1680"/>
                    <a:pt x="2108" y="1287"/>
                  </a:cubicBezTo>
                  <a:cubicBezTo>
                    <a:pt x="2275" y="1680"/>
                    <a:pt x="2335" y="2049"/>
                    <a:pt x="2370" y="246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5"/>
            <p:cNvSpPr/>
            <p:nvPr/>
          </p:nvSpPr>
          <p:spPr>
            <a:xfrm>
              <a:off x="6404950" y="3120750"/>
              <a:ext cx="91400" cy="122375"/>
            </a:xfrm>
            <a:custGeom>
              <a:avLst/>
              <a:gdLst/>
              <a:ahLst/>
              <a:cxnLst/>
              <a:rect l="l" t="t" r="r" b="b"/>
              <a:pathLst>
                <a:path w="3656" h="4895" extrusionOk="0">
                  <a:moveTo>
                    <a:pt x="1156" y="4513"/>
                  </a:moveTo>
                  <a:cubicBezTo>
                    <a:pt x="1560" y="4763"/>
                    <a:pt x="2025" y="4894"/>
                    <a:pt x="2537" y="4894"/>
                  </a:cubicBezTo>
                  <a:cubicBezTo>
                    <a:pt x="2751" y="4894"/>
                    <a:pt x="2953" y="4882"/>
                    <a:pt x="3180" y="4834"/>
                  </a:cubicBezTo>
                  <a:cubicBezTo>
                    <a:pt x="3358" y="4811"/>
                    <a:pt x="3489" y="4739"/>
                    <a:pt x="3573" y="4596"/>
                  </a:cubicBezTo>
                  <a:cubicBezTo>
                    <a:pt x="3656" y="4465"/>
                    <a:pt x="3656" y="4287"/>
                    <a:pt x="3584" y="4061"/>
                  </a:cubicBezTo>
                  <a:lnTo>
                    <a:pt x="3537" y="3942"/>
                  </a:lnTo>
                  <a:lnTo>
                    <a:pt x="3418" y="3965"/>
                  </a:lnTo>
                  <a:cubicBezTo>
                    <a:pt x="3370" y="3965"/>
                    <a:pt x="3334" y="3977"/>
                    <a:pt x="3299" y="3977"/>
                  </a:cubicBezTo>
                  <a:cubicBezTo>
                    <a:pt x="3227" y="3977"/>
                    <a:pt x="3132" y="3989"/>
                    <a:pt x="3061" y="4025"/>
                  </a:cubicBezTo>
                  <a:cubicBezTo>
                    <a:pt x="2930" y="4061"/>
                    <a:pt x="2799" y="4096"/>
                    <a:pt x="2632" y="4096"/>
                  </a:cubicBezTo>
                  <a:cubicBezTo>
                    <a:pt x="2418" y="4096"/>
                    <a:pt x="2227" y="4049"/>
                    <a:pt x="2049" y="4001"/>
                  </a:cubicBezTo>
                  <a:cubicBezTo>
                    <a:pt x="1596" y="3906"/>
                    <a:pt x="1263" y="3632"/>
                    <a:pt x="1096" y="3275"/>
                  </a:cubicBezTo>
                  <a:cubicBezTo>
                    <a:pt x="917" y="2906"/>
                    <a:pt x="929" y="2489"/>
                    <a:pt x="1144" y="2084"/>
                  </a:cubicBezTo>
                  <a:cubicBezTo>
                    <a:pt x="1572" y="1227"/>
                    <a:pt x="2191" y="763"/>
                    <a:pt x="3073" y="703"/>
                  </a:cubicBezTo>
                  <a:cubicBezTo>
                    <a:pt x="3239" y="691"/>
                    <a:pt x="3561" y="655"/>
                    <a:pt x="3549" y="251"/>
                  </a:cubicBezTo>
                  <a:lnTo>
                    <a:pt x="3549" y="179"/>
                  </a:lnTo>
                  <a:lnTo>
                    <a:pt x="3477" y="132"/>
                  </a:lnTo>
                  <a:cubicBezTo>
                    <a:pt x="3323" y="48"/>
                    <a:pt x="3180" y="1"/>
                    <a:pt x="3013" y="1"/>
                  </a:cubicBezTo>
                  <a:cubicBezTo>
                    <a:pt x="2787" y="1"/>
                    <a:pt x="2596" y="72"/>
                    <a:pt x="2394" y="155"/>
                  </a:cubicBezTo>
                  <a:lnTo>
                    <a:pt x="2346" y="167"/>
                  </a:lnTo>
                  <a:cubicBezTo>
                    <a:pt x="1418" y="489"/>
                    <a:pt x="751" y="1144"/>
                    <a:pt x="394" y="2096"/>
                  </a:cubicBezTo>
                  <a:cubicBezTo>
                    <a:pt x="1" y="3084"/>
                    <a:pt x="263" y="3942"/>
                    <a:pt x="1156" y="451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0" name="Google Shape;310;p25"/>
          <p:cNvSpPr/>
          <p:nvPr/>
        </p:nvSpPr>
        <p:spPr>
          <a:xfrm rot="2006702">
            <a:off x="483176" y="4136666"/>
            <a:ext cx="588826" cy="56609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1" name="Google Shape;311;p25"/>
          <p:cNvPicPr preferRelativeResize="0"/>
          <p:nvPr/>
        </p:nvPicPr>
        <p:blipFill>
          <a:blip r:embed="rId5">
            <a:alphaModFix/>
          </a:blip>
          <a:stretch>
            <a:fillRect/>
          </a:stretch>
        </p:blipFill>
        <p:spPr>
          <a:xfrm>
            <a:off x="4829175" y="1580875"/>
            <a:ext cx="4069699" cy="2949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6"/>
          <p:cNvSpPr txBox="1">
            <a:spLocks noGrp="1"/>
          </p:cNvSpPr>
          <p:nvPr>
            <p:ph type="ctrTitle"/>
          </p:nvPr>
        </p:nvSpPr>
        <p:spPr>
          <a:xfrm>
            <a:off x="119825" y="3220800"/>
            <a:ext cx="3657600" cy="1426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400">
                <a:highlight>
                  <a:srgbClr val="FFFFFF"/>
                </a:highlight>
                <a:latin typeface="Arial"/>
                <a:ea typeface="Arial"/>
                <a:cs typeface="Arial"/>
                <a:sym typeface="Arial"/>
              </a:rPr>
              <a:t>Glossophobia</a:t>
            </a:r>
            <a:r>
              <a:rPr lang="en" sz="1400" b="0">
                <a:highlight>
                  <a:srgbClr val="FFFFFF"/>
                </a:highlight>
                <a:latin typeface="Arial"/>
                <a:ea typeface="Arial"/>
                <a:cs typeface="Arial"/>
                <a:sym typeface="Arial"/>
              </a:rPr>
              <a:t>, or the fear of public speaking, is remarkably common. In fact, some experts estimate that as much as 77% of the population has some level of anxiety regarding public speaking. 1﻿ Of course, many people are able to manage and control the fear.</a:t>
            </a:r>
            <a:endParaRPr sz="1400"/>
          </a:p>
        </p:txBody>
      </p:sp>
      <p:pic>
        <p:nvPicPr>
          <p:cNvPr id="317" name="Google Shape;317;p26"/>
          <p:cNvPicPr preferRelativeResize="0"/>
          <p:nvPr/>
        </p:nvPicPr>
        <p:blipFill rotWithShape="1">
          <a:blip r:embed="rId3">
            <a:alphaModFix/>
          </a:blip>
          <a:srcRect l="11879" r="11871" b="28871"/>
          <a:stretch/>
        </p:blipFill>
        <p:spPr>
          <a:xfrm>
            <a:off x="4005650" y="2282875"/>
            <a:ext cx="2015475" cy="2488525"/>
          </a:xfrm>
          <a:prstGeom prst="rect">
            <a:avLst/>
          </a:prstGeom>
          <a:noFill/>
          <a:ln>
            <a:noFill/>
          </a:ln>
        </p:spPr>
      </p:pic>
      <p:sp>
        <p:nvSpPr>
          <p:cNvPr id="318" name="Google Shape;318;p26"/>
          <p:cNvSpPr txBox="1"/>
          <p:nvPr/>
        </p:nvSpPr>
        <p:spPr>
          <a:xfrm>
            <a:off x="4089400" y="502775"/>
            <a:ext cx="46266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Phobia may arise because of a combination of genetic tendencies and other environmental, biological, and psychological factors. People who fear public speaking may have a real fear of being embarrassed or rejected. Glossophobia may relate to one's prior experiences, Dr. Strawn says</a:t>
            </a:r>
            <a:endParaRPr>
              <a:solidFill>
                <a:schemeClr val="dk1"/>
              </a:solidFill>
            </a:endParaRPr>
          </a:p>
        </p:txBody>
      </p:sp>
      <p:pic>
        <p:nvPicPr>
          <p:cNvPr id="319" name="Google Shape;319;p26"/>
          <p:cNvPicPr preferRelativeResize="0"/>
          <p:nvPr/>
        </p:nvPicPr>
        <p:blipFill>
          <a:blip r:embed="rId4">
            <a:alphaModFix/>
          </a:blip>
          <a:stretch>
            <a:fillRect/>
          </a:stretch>
        </p:blipFill>
        <p:spPr>
          <a:xfrm rot="-510318" flipH="1">
            <a:off x="6482325" y="3276850"/>
            <a:ext cx="828675" cy="952500"/>
          </a:xfrm>
          <a:prstGeom prst="rect">
            <a:avLst/>
          </a:prstGeom>
          <a:noFill/>
          <a:ln>
            <a:noFill/>
          </a:ln>
        </p:spPr>
      </p:pic>
      <p:pic>
        <p:nvPicPr>
          <p:cNvPr id="320" name="Google Shape;320;p26"/>
          <p:cNvPicPr preferRelativeResize="0"/>
          <p:nvPr/>
        </p:nvPicPr>
        <p:blipFill>
          <a:blip r:embed="rId5">
            <a:alphaModFix/>
          </a:blip>
          <a:stretch>
            <a:fillRect/>
          </a:stretch>
        </p:blipFill>
        <p:spPr>
          <a:xfrm rot="611127">
            <a:off x="2566550" y="1538575"/>
            <a:ext cx="1247775" cy="1485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27"/>
          <p:cNvPicPr preferRelativeResize="0"/>
          <p:nvPr/>
        </p:nvPicPr>
        <p:blipFill>
          <a:blip r:embed="rId3">
            <a:alphaModFix/>
          </a:blip>
          <a:stretch>
            <a:fillRect/>
          </a:stretch>
        </p:blipFill>
        <p:spPr>
          <a:xfrm>
            <a:off x="4887425" y="152400"/>
            <a:ext cx="3548380" cy="4838700"/>
          </a:xfrm>
          <a:prstGeom prst="rect">
            <a:avLst/>
          </a:prstGeom>
          <a:noFill/>
          <a:ln>
            <a:noFill/>
          </a:ln>
        </p:spPr>
      </p:pic>
      <p:pic>
        <p:nvPicPr>
          <p:cNvPr id="326" name="Google Shape;326;p27"/>
          <p:cNvPicPr preferRelativeResize="0"/>
          <p:nvPr/>
        </p:nvPicPr>
        <p:blipFill>
          <a:blip r:embed="rId4">
            <a:alphaModFix/>
          </a:blip>
          <a:stretch>
            <a:fillRect/>
          </a:stretch>
        </p:blipFill>
        <p:spPr>
          <a:xfrm>
            <a:off x="810475" y="1408025"/>
            <a:ext cx="2857175" cy="213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8"/>
          <p:cNvSpPr/>
          <p:nvPr/>
        </p:nvSpPr>
        <p:spPr>
          <a:xfrm>
            <a:off x="-1" y="2963325"/>
            <a:ext cx="9144007" cy="117673"/>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dk1"/>
            </a:solidFill>
            <a:prstDash val="dash"/>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2" name="Google Shape;332;p28"/>
          <p:cNvGrpSpPr/>
          <p:nvPr/>
        </p:nvGrpSpPr>
        <p:grpSpPr>
          <a:xfrm>
            <a:off x="6096111" y="3279401"/>
            <a:ext cx="2261957" cy="1680307"/>
            <a:chOff x="6186584" y="3127025"/>
            <a:chExt cx="2031395" cy="1647521"/>
          </a:xfrm>
        </p:grpSpPr>
        <p:sp>
          <p:nvSpPr>
            <p:cNvPr id="333" name="Google Shape;333;p28"/>
            <p:cNvSpPr/>
            <p:nvPr/>
          </p:nvSpPr>
          <p:spPr>
            <a:xfrm rot="-211504">
              <a:off x="6719514" y="3557045"/>
              <a:ext cx="1463769" cy="1173611"/>
            </a:xfrm>
            <a:prstGeom prst="roundRect">
              <a:avLst>
                <a:gd name="adj" fmla="val 24491"/>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8"/>
            <p:cNvSpPr/>
            <p:nvPr/>
          </p:nvSpPr>
          <p:spPr>
            <a:xfrm rot="-211261">
              <a:off x="6229260" y="3181011"/>
              <a:ext cx="1802503" cy="1445184"/>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5" name="Google Shape;335;p28"/>
          <p:cNvGrpSpPr/>
          <p:nvPr/>
        </p:nvGrpSpPr>
        <p:grpSpPr>
          <a:xfrm>
            <a:off x="2688234" y="3311727"/>
            <a:ext cx="2366338" cy="1616572"/>
            <a:chOff x="2809765" y="3159325"/>
            <a:chExt cx="2123609" cy="1616572"/>
          </a:xfrm>
        </p:grpSpPr>
        <p:sp>
          <p:nvSpPr>
            <p:cNvPr id="336" name="Google Shape;336;p28"/>
            <p:cNvSpPr/>
            <p:nvPr/>
          </p:nvSpPr>
          <p:spPr>
            <a:xfrm rot="45231">
              <a:off x="3122592" y="3319287"/>
              <a:ext cx="1801356" cy="1444822"/>
            </a:xfrm>
            <a:prstGeom prst="roundRect">
              <a:avLst>
                <a:gd name="adj" fmla="val 24491"/>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8"/>
            <p:cNvSpPr/>
            <p:nvPr/>
          </p:nvSpPr>
          <p:spPr>
            <a:xfrm rot="45231">
              <a:off x="2819192" y="3171112"/>
              <a:ext cx="1801356" cy="144482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8" name="Google Shape;338;p28"/>
          <p:cNvGrpSpPr/>
          <p:nvPr/>
        </p:nvGrpSpPr>
        <p:grpSpPr>
          <a:xfrm>
            <a:off x="4425389" y="1152389"/>
            <a:ext cx="2176686" cy="1580206"/>
            <a:chOff x="4515090" y="1304790"/>
            <a:chExt cx="1997143" cy="1580206"/>
          </a:xfrm>
        </p:grpSpPr>
        <p:sp>
          <p:nvSpPr>
            <p:cNvPr id="339" name="Google Shape;339;p28"/>
            <p:cNvSpPr/>
            <p:nvPr/>
          </p:nvSpPr>
          <p:spPr>
            <a:xfrm rot="45139">
              <a:off x="4881522" y="1315384"/>
              <a:ext cx="1622240" cy="1301031"/>
            </a:xfrm>
            <a:prstGeom prst="roundRect">
              <a:avLst>
                <a:gd name="adj" fmla="val 24491"/>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8"/>
            <p:cNvSpPr/>
            <p:nvPr/>
          </p:nvSpPr>
          <p:spPr>
            <a:xfrm rot="45231">
              <a:off x="4524517" y="1428387"/>
              <a:ext cx="1801356" cy="144482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1" name="Google Shape;341;p28"/>
          <p:cNvGrpSpPr/>
          <p:nvPr/>
        </p:nvGrpSpPr>
        <p:grpSpPr>
          <a:xfrm>
            <a:off x="967772" y="1094323"/>
            <a:ext cx="2216703" cy="1680656"/>
            <a:chOff x="1060909" y="1246717"/>
            <a:chExt cx="2030506" cy="1680656"/>
          </a:xfrm>
        </p:grpSpPr>
        <p:sp>
          <p:nvSpPr>
            <p:cNvPr id="342" name="Google Shape;342;p28"/>
            <p:cNvSpPr/>
            <p:nvPr/>
          </p:nvSpPr>
          <p:spPr>
            <a:xfrm rot="-211261">
              <a:off x="1246235" y="1300703"/>
              <a:ext cx="1802503" cy="1445184"/>
            </a:xfrm>
            <a:prstGeom prst="roundRect">
              <a:avLst>
                <a:gd name="adj" fmla="val 24491"/>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8"/>
            <p:cNvSpPr/>
            <p:nvPr/>
          </p:nvSpPr>
          <p:spPr>
            <a:xfrm rot="-211261">
              <a:off x="1103585" y="1428203"/>
              <a:ext cx="1802503" cy="1445184"/>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4" name="Google Shape;344;p28"/>
          <p:cNvSpPr txBox="1">
            <a:spLocks noGrp="1"/>
          </p:cNvSpPr>
          <p:nvPr>
            <p:ph type="title"/>
          </p:nvPr>
        </p:nvSpPr>
        <p:spPr>
          <a:xfrm>
            <a:off x="496750" y="389575"/>
            <a:ext cx="77178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t>Facts</a:t>
            </a:r>
            <a:endParaRPr/>
          </a:p>
        </p:txBody>
      </p:sp>
      <p:sp>
        <p:nvSpPr>
          <p:cNvPr id="345" name="Google Shape;345;p28"/>
          <p:cNvSpPr txBox="1"/>
          <p:nvPr/>
        </p:nvSpPr>
        <p:spPr>
          <a:xfrm>
            <a:off x="1089350" y="1481767"/>
            <a:ext cx="1848300" cy="961200"/>
          </a:xfrm>
          <a:prstGeom prst="rect">
            <a:avLst/>
          </a:prstGeom>
          <a:solidFill>
            <a:schemeClr val="lt1"/>
          </a:solidFill>
          <a:ln>
            <a:noFill/>
          </a:ln>
        </p:spPr>
        <p:txBody>
          <a:bodyPr spcFirstLastPara="1" wrap="square" lIns="91425" tIns="91425" rIns="91425" bIns="91425" anchor="t" anchorCtr="0">
            <a:noAutofit/>
          </a:bodyPr>
          <a:lstStyle/>
          <a:p>
            <a:pPr marL="457200" lvl="0" indent="0" algn="ctr" rtl="0">
              <a:lnSpc>
                <a:spcPct val="100000"/>
              </a:lnSpc>
              <a:spcBef>
                <a:spcPts val="0"/>
              </a:spcBef>
              <a:spcAft>
                <a:spcPts val="0"/>
              </a:spcAft>
              <a:buNone/>
            </a:pPr>
            <a:r>
              <a:rPr lang="en" sz="1200">
                <a:highlight>
                  <a:schemeClr val="lt1"/>
                </a:highlight>
                <a:latin typeface="Open Sans"/>
                <a:ea typeface="Open Sans"/>
                <a:cs typeface="Open Sans"/>
                <a:sym typeface="Open Sans"/>
              </a:rPr>
              <a:t>Social phobias, regardless of which they are, begin with shyness in childhood.</a:t>
            </a:r>
            <a:endParaRPr sz="1200">
              <a:highlight>
                <a:schemeClr val="lt1"/>
              </a:highlight>
              <a:latin typeface="Open Sans"/>
              <a:ea typeface="Open Sans"/>
              <a:cs typeface="Open Sans"/>
              <a:sym typeface="Open Sans"/>
            </a:endParaRPr>
          </a:p>
        </p:txBody>
      </p:sp>
      <p:sp>
        <p:nvSpPr>
          <p:cNvPr id="346" name="Google Shape;346;p28"/>
          <p:cNvSpPr txBox="1"/>
          <p:nvPr/>
        </p:nvSpPr>
        <p:spPr>
          <a:xfrm>
            <a:off x="2613763" y="3311717"/>
            <a:ext cx="1848300" cy="960000"/>
          </a:xfrm>
          <a:prstGeom prst="rect">
            <a:avLst/>
          </a:prstGeom>
          <a:noFill/>
          <a:ln>
            <a:noFill/>
          </a:ln>
        </p:spPr>
        <p:txBody>
          <a:bodyPr spcFirstLastPara="1" wrap="square" lIns="91425" tIns="91425" rIns="91425" bIns="91425" anchor="t" anchorCtr="0">
            <a:noAutofit/>
          </a:bodyPr>
          <a:lstStyle/>
          <a:p>
            <a:pPr marL="457200" lvl="0" indent="0" algn="ctr" rtl="0">
              <a:lnSpc>
                <a:spcPct val="100000"/>
              </a:lnSpc>
              <a:spcBef>
                <a:spcPts val="0"/>
              </a:spcBef>
              <a:spcAft>
                <a:spcPts val="0"/>
              </a:spcAft>
              <a:buNone/>
            </a:pPr>
            <a:r>
              <a:rPr lang="en" sz="1200">
                <a:highlight>
                  <a:schemeClr val="lt1"/>
                </a:highlight>
                <a:latin typeface="Open Sans"/>
                <a:ea typeface="Open Sans"/>
                <a:cs typeface="Open Sans"/>
                <a:sym typeface="Open Sans"/>
              </a:rPr>
              <a:t>Adding facts and figures to a presentation increases audience retention by 20%</a:t>
            </a:r>
            <a:endParaRPr sz="1200">
              <a:highlight>
                <a:schemeClr val="lt1"/>
              </a:highlight>
              <a:latin typeface="Open Sans"/>
              <a:ea typeface="Open Sans"/>
              <a:cs typeface="Open Sans"/>
              <a:sym typeface="Open Sans"/>
            </a:endParaRPr>
          </a:p>
          <a:p>
            <a:pPr marL="0" marR="0" lvl="0" indent="0" algn="ctr" rtl="0">
              <a:lnSpc>
                <a:spcPct val="100000"/>
              </a:lnSpc>
              <a:spcBef>
                <a:spcPts val="0"/>
              </a:spcBef>
              <a:spcAft>
                <a:spcPts val="800"/>
              </a:spcAft>
              <a:buClr>
                <a:srgbClr val="000000"/>
              </a:buClr>
              <a:buSzPts val="1600"/>
              <a:buFont typeface="Arial"/>
              <a:buNone/>
            </a:pPr>
            <a:endParaRPr sz="1600">
              <a:solidFill>
                <a:schemeClr val="dk1"/>
              </a:solidFill>
              <a:latin typeface="Baloo 2"/>
              <a:ea typeface="Baloo 2"/>
              <a:cs typeface="Baloo 2"/>
              <a:sym typeface="Baloo 2"/>
            </a:endParaRPr>
          </a:p>
        </p:txBody>
      </p:sp>
      <p:sp>
        <p:nvSpPr>
          <p:cNvPr id="347" name="Google Shape;347;p28"/>
          <p:cNvSpPr txBox="1"/>
          <p:nvPr/>
        </p:nvSpPr>
        <p:spPr>
          <a:xfrm>
            <a:off x="4503250" y="1509917"/>
            <a:ext cx="1848300" cy="96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800"/>
              </a:spcAft>
              <a:buClr>
                <a:srgbClr val="000000"/>
              </a:buClr>
              <a:buSzPts val="1600"/>
              <a:buFont typeface="Arial"/>
              <a:buNone/>
            </a:pPr>
            <a:r>
              <a:rPr lang="en" sz="1200">
                <a:highlight>
                  <a:schemeClr val="lt1"/>
                </a:highlight>
                <a:latin typeface="Open Sans"/>
                <a:ea typeface="Open Sans"/>
                <a:cs typeface="Open Sans"/>
                <a:sym typeface="Open Sans"/>
              </a:rPr>
              <a:t>While fear of public speaking is common, it leads to lack of success when we do nothing about it</a:t>
            </a:r>
            <a:endParaRPr sz="1200" b="0" i="0" u="none" strike="noStrike" cap="none">
              <a:solidFill>
                <a:schemeClr val="dk1"/>
              </a:solidFill>
              <a:highlight>
                <a:schemeClr val="lt1"/>
              </a:highlight>
              <a:latin typeface="Baloo 2"/>
              <a:ea typeface="Baloo 2"/>
              <a:cs typeface="Baloo 2"/>
              <a:sym typeface="Baloo 2"/>
            </a:endParaRPr>
          </a:p>
        </p:txBody>
      </p:sp>
      <p:sp>
        <p:nvSpPr>
          <p:cNvPr id="348" name="Google Shape;348;p28"/>
          <p:cNvSpPr txBox="1"/>
          <p:nvPr/>
        </p:nvSpPr>
        <p:spPr>
          <a:xfrm>
            <a:off x="6065750" y="3668750"/>
            <a:ext cx="1687200" cy="796800"/>
          </a:xfrm>
          <a:prstGeom prst="rect">
            <a:avLst/>
          </a:prstGeom>
          <a:noFill/>
          <a:ln>
            <a:noFill/>
          </a:ln>
        </p:spPr>
        <p:txBody>
          <a:bodyPr spcFirstLastPara="1" wrap="square" lIns="91425" tIns="91425" rIns="91425" bIns="91425" anchor="t" anchorCtr="0">
            <a:noAutofit/>
          </a:bodyPr>
          <a:lstStyle/>
          <a:p>
            <a:pPr marL="457200" lvl="0" indent="0" algn="ctr" rtl="0">
              <a:lnSpc>
                <a:spcPct val="100000"/>
              </a:lnSpc>
              <a:spcBef>
                <a:spcPts val="0"/>
              </a:spcBef>
              <a:spcAft>
                <a:spcPts val="0"/>
              </a:spcAft>
              <a:buNone/>
            </a:pPr>
            <a:r>
              <a:rPr lang="en" sz="1200">
                <a:highlight>
                  <a:schemeClr val="lt1"/>
                </a:highlight>
                <a:latin typeface="Open Sans"/>
                <a:ea typeface="Open Sans"/>
                <a:cs typeface="Open Sans"/>
                <a:sym typeface="Open Sans"/>
              </a:rPr>
              <a:t>Talk less to engage your audience more</a:t>
            </a:r>
            <a:endParaRPr sz="1200">
              <a:highlight>
                <a:schemeClr val="lt1"/>
              </a:highlight>
              <a:latin typeface="Open Sans"/>
              <a:ea typeface="Open Sans"/>
              <a:cs typeface="Open Sans"/>
              <a:sym typeface="Open Sans"/>
            </a:endParaRPr>
          </a:p>
          <a:p>
            <a:pPr marL="0" marR="0" lvl="0" indent="0" algn="ctr" rtl="0">
              <a:lnSpc>
                <a:spcPct val="100000"/>
              </a:lnSpc>
              <a:spcBef>
                <a:spcPts val="0"/>
              </a:spcBef>
              <a:spcAft>
                <a:spcPts val="800"/>
              </a:spcAft>
              <a:buClr>
                <a:srgbClr val="000000"/>
              </a:buClr>
              <a:buSzPts val="1600"/>
              <a:buFont typeface="Arial"/>
              <a:buNone/>
            </a:pPr>
            <a:endParaRPr sz="1600">
              <a:solidFill>
                <a:schemeClr val="dk1"/>
              </a:solidFill>
              <a:latin typeface="Baloo 2"/>
              <a:ea typeface="Baloo 2"/>
              <a:cs typeface="Baloo 2"/>
              <a:sym typeface="Baloo 2"/>
            </a:endParaRPr>
          </a:p>
        </p:txBody>
      </p:sp>
      <p:sp>
        <p:nvSpPr>
          <p:cNvPr id="349" name="Google Shape;349;p28"/>
          <p:cNvSpPr/>
          <p:nvPr/>
        </p:nvSpPr>
        <p:spPr>
          <a:xfrm>
            <a:off x="1898365" y="2907016"/>
            <a:ext cx="230296" cy="230296"/>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8"/>
          <p:cNvSpPr/>
          <p:nvPr/>
        </p:nvSpPr>
        <p:spPr>
          <a:xfrm>
            <a:off x="3604727" y="2879693"/>
            <a:ext cx="230296" cy="230296"/>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8"/>
          <p:cNvSpPr/>
          <p:nvPr/>
        </p:nvSpPr>
        <p:spPr>
          <a:xfrm>
            <a:off x="5312252" y="2916123"/>
            <a:ext cx="230296" cy="230296"/>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8"/>
          <p:cNvSpPr/>
          <p:nvPr/>
        </p:nvSpPr>
        <p:spPr>
          <a:xfrm>
            <a:off x="7015352" y="2965011"/>
            <a:ext cx="230296" cy="230296"/>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3" name="Google Shape;353;p28"/>
          <p:cNvGrpSpPr/>
          <p:nvPr/>
        </p:nvGrpSpPr>
        <p:grpSpPr>
          <a:xfrm rot="-533176">
            <a:off x="974826" y="1917197"/>
            <a:ext cx="613884" cy="521902"/>
            <a:chOff x="1168000" y="1750950"/>
            <a:chExt cx="405425" cy="344700"/>
          </a:xfrm>
        </p:grpSpPr>
        <p:sp>
          <p:nvSpPr>
            <p:cNvPr id="354" name="Google Shape;354;p28"/>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8"/>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8"/>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8"/>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8"/>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8"/>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8"/>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1" name="Google Shape;361;p28"/>
          <p:cNvGrpSpPr/>
          <p:nvPr/>
        </p:nvGrpSpPr>
        <p:grpSpPr>
          <a:xfrm rot="1525853">
            <a:off x="5994729" y="1056055"/>
            <a:ext cx="596494" cy="572728"/>
            <a:chOff x="3885600" y="2960625"/>
            <a:chExt cx="470600" cy="451850"/>
          </a:xfrm>
        </p:grpSpPr>
        <p:sp>
          <p:nvSpPr>
            <p:cNvPr id="362" name="Google Shape;362;p28"/>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28"/>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28"/>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8"/>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8"/>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7" name="Google Shape;367;p28"/>
          <p:cNvGrpSpPr/>
          <p:nvPr/>
        </p:nvGrpSpPr>
        <p:grpSpPr>
          <a:xfrm rot="-1004326">
            <a:off x="2653723" y="3942449"/>
            <a:ext cx="528035" cy="355115"/>
            <a:chOff x="6429375" y="2405775"/>
            <a:chExt cx="528050" cy="355125"/>
          </a:xfrm>
        </p:grpSpPr>
        <p:sp>
          <p:nvSpPr>
            <p:cNvPr id="368" name="Google Shape;368;p28"/>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28"/>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28"/>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8"/>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28"/>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28"/>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28"/>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5" name="Google Shape;375;p28"/>
          <p:cNvGrpSpPr/>
          <p:nvPr/>
        </p:nvGrpSpPr>
        <p:grpSpPr>
          <a:xfrm>
            <a:off x="6194325" y="3279400"/>
            <a:ext cx="569450" cy="703275"/>
            <a:chOff x="5016675" y="1670375"/>
            <a:chExt cx="569450" cy="703275"/>
          </a:xfrm>
        </p:grpSpPr>
        <p:sp>
          <p:nvSpPr>
            <p:cNvPr id="376" name="Google Shape;376;p28"/>
            <p:cNvSpPr/>
            <p:nvPr/>
          </p:nvSpPr>
          <p:spPr>
            <a:xfrm>
              <a:off x="5045550" y="1670375"/>
              <a:ext cx="540575" cy="303225"/>
            </a:xfrm>
            <a:custGeom>
              <a:avLst/>
              <a:gdLst/>
              <a:ahLst/>
              <a:cxnLst/>
              <a:rect l="l" t="t" r="r" b="b"/>
              <a:pathLst>
                <a:path w="21623" h="12129" extrusionOk="0">
                  <a:moveTo>
                    <a:pt x="14005" y="828"/>
                  </a:moveTo>
                  <a:cubicBezTo>
                    <a:pt x="14084" y="828"/>
                    <a:pt x="14163" y="828"/>
                    <a:pt x="14241" y="830"/>
                  </a:cubicBezTo>
                  <a:cubicBezTo>
                    <a:pt x="15241" y="854"/>
                    <a:pt x="16241" y="889"/>
                    <a:pt x="17217" y="937"/>
                  </a:cubicBezTo>
                  <a:cubicBezTo>
                    <a:pt x="17658" y="949"/>
                    <a:pt x="18086" y="985"/>
                    <a:pt x="18503" y="997"/>
                  </a:cubicBezTo>
                  <a:cubicBezTo>
                    <a:pt x="18682" y="1009"/>
                    <a:pt x="18872" y="1009"/>
                    <a:pt x="19051" y="1009"/>
                  </a:cubicBezTo>
                  <a:cubicBezTo>
                    <a:pt x="19468" y="1032"/>
                    <a:pt x="19896" y="1044"/>
                    <a:pt x="20313" y="1068"/>
                  </a:cubicBezTo>
                  <a:cubicBezTo>
                    <a:pt x="20765" y="1116"/>
                    <a:pt x="20765" y="1116"/>
                    <a:pt x="20753" y="1580"/>
                  </a:cubicBezTo>
                  <a:cubicBezTo>
                    <a:pt x="20658" y="3437"/>
                    <a:pt x="20575" y="5402"/>
                    <a:pt x="20456" y="7783"/>
                  </a:cubicBezTo>
                  <a:cubicBezTo>
                    <a:pt x="20456" y="7902"/>
                    <a:pt x="20420" y="8033"/>
                    <a:pt x="20384" y="8200"/>
                  </a:cubicBezTo>
                  <a:cubicBezTo>
                    <a:pt x="20361" y="8236"/>
                    <a:pt x="20361" y="8283"/>
                    <a:pt x="20349" y="8307"/>
                  </a:cubicBezTo>
                  <a:lnTo>
                    <a:pt x="19325" y="8307"/>
                  </a:lnTo>
                  <a:cubicBezTo>
                    <a:pt x="18420" y="8331"/>
                    <a:pt x="17491" y="8367"/>
                    <a:pt x="16586" y="8402"/>
                  </a:cubicBezTo>
                  <a:lnTo>
                    <a:pt x="15360" y="8438"/>
                  </a:lnTo>
                  <a:cubicBezTo>
                    <a:pt x="14479" y="8474"/>
                    <a:pt x="13574" y="8498"/>
                    <a:pt x="12681" y="8545"/>
                  </a:cubicBezTo>
                  <a:cubicBezTo>
                    <a:pt x="11407" y="8605"/>
                    <a:pt x="10109" y="8664"/>
                    <a:pt x="8823" y="8724"/>
                  </a:cubicBezTo>
                  <a:lnTo>
                    <a:pt x="7633" y="8783"/>
                  </a:lnTo>
                  <a:cubicBezTo>
                    <a:pt x="7002" y="8807"/>
                    <a:pt x="6585" y="9057"/>
                    <a:pt x="6299" y="9545"/>
                  </a:cubicBezTo>
                  <a:cubicBezTo>
                    <a:pt x="6144" y="9795"/>
                    <a:pt x="5942" y="10022"/>
                    <a:pt x="5716" y="10260"/>
                  </a:cubicBezTo>
                  <a:cubicBezTo>
                    <a:pt x="5656" y="10319"/>
                    <a:pt x="5597" y="10379"/>
                    <a:pt x="5549" y="10438"/>
                  </a:cubicBezTo>
                  <a:cubicBezTo>
                    <a:pt x="5525" y="10462"/>
                    <a:pt x="5478" y="10510"/>
                    <a:pt x="5430" y="10545"/>
                  </a:cubicBezTo>
                  <a:cubicBezTo>
                    <a:pt x="5252" y="10117"/>
                    <a:pt x="5192" y="9772"/>
                    <a:pt x="5216" y="9188"/>
                  </a:cubicBezTo>
                  <a:lnTo>
                    <a:pt x="5216" y="9105"/>
                  </a:lnTo>
                  <a:lnTo>
                    <a:pt x="5168" y="9057"/>
                  </a:lnTo>
                  <a:cubicBezTo>
                    <a:pt x="4990" y="8795"/>
                    <a:pt x="4740" y="8760"/>
                    <a:pt x="4525" y="8760"/>
                  </a:cubicBezTo>
                  <a:cubicBezTo>
                    <a:pt x="4454" y="8760"/>
                    <a:pt x="4394" y="8760"/>
                    <a:pt x="4335" y="8771"/>
                  </a:cubicBezTo>
                  <a:lnTo>
                    <a:pt x="4263" y="8771"/>
                  </a:lnTo>
                  <a:cubicBezTo>
                    <a:pt x="3989" y="8783"/>
                    <a:pt x="3704" y="8819"/>
                    <a:pt x="3442" y="8843"/>
                  </a:cubicBezTo>
                  <a:cubicBezTo>
                    <a:pt x="3180" y="8879"/>
                    <a:pt x="2894" y="8902"/>
                    <a:pt x="2620" y="8914"/>
                  </a:cubicBezTo>
                  <a:cubicBezTo>
                    <a:pt x="2537" y="8922"/>
                    <a:pt x="2454" y="8925"/>
                    <a:pt x="2369" y="8925"/>
                  </a:cubicBezTo>
                  <a:cubicBezTo>
                    <a:pt x="2201" y="8925"/>
                    <a:pt x="2029" y="8914"/>
                    <a:pt x="1846" y="8914"/>
                  </a:cubicBezTo>
                  <a:cubicBezTo>
                    <a:pt x="1703" y="8914"/>
                    <a:pt x="1561" y="8902"/>
                    <a:pt x="1418" y="8902"/>
                  </a:cubicBezTo>
                  <a:cubicBezTo>
                    <a:pt x="1251" y="8902"/>
                    <a:pt x="1144" y="8855"/>
                    <a:pt x="1120" y="8617"/>
                  </a:cubicBezTo>
                  <a:cubicBezTo>
                    <a:pt x="1108" y="8498"/>
                    <a:pt x="1084" y="8367"/>
                    <a:pt x="1072" y="8248"/>
                  </a:cubicBezTo>
                  <a:cubicBezTo>
                    <a:pt x="1025" y="7819"/>
                    <a:pt x="965" y="7366"/>
                    <a:pt x="953" y="6938"/>
                  </a:cubicBezTo>
                  <a:cubicBezTo>
                    <a:pt x="894" y="5461"/>
                    <a:pt x="1013" y="3961"/>
                    <a:pt x="1132" y="2509"/>
                  </a:cubicBezTo>
                  <a:cubicBezTo>
                    <a:pt x="1168" y="2175"/>
                    <a:pt x="1180" y="1866"/>
                    <a:pt x="1203" y="1532"/>
                  </a:cubicBezTo>
                  <a:cubicBezTo>
                    <a:pt x="1239" y="1211"/>
                    <a:pt x="1239" y="1211"/>
                    <a:pt x="1549" y="1187"/>
                  </a:cubicBezTo>
                  <a:cubicBezTo>
                    <a:pt x="2072" y="1161"/>
                    <a:pt x="2639" y="1142"/>
                    <a:pt x="3271" y="1142"/>
                  </a:cubicBezTo>
                  <a:cubicBezTo>
                    <a:pt x="3516" y="1142"/>
                    <a:pt x="3771" y="1145"/>
                    <a:pt x="4037" y="1151"/>
                  </a:cubicBezTo>
                  <a:cubicBezTo>
                    <a:pt x="4871" y="1163"/>
                    <a:pt x="5740" y="1175"/>
                    <a:pt x="6549" y="1187"/>
                  </a:cubicBezTo>
                  <a:cubicBezTo>
                    <a:pt x="7073" y="1211"/>
                    <a:pt x="7597" y="1223"/>
                    <a:pt x="8121" y="1223"/>
                  </a:cubicBezTo>
                  <a:cubicBezTo>
                    <a:pt x="8311" y="1223"/>
                    <a:pt x="8490" y="1211"/>
                    <a:pt x="8645" y="1163"/>
                  </a:cubicBezTo>
                  <a:cubicBezTo>
                    <a:pt x="9454" y="973"/>
                    <a:pt x="10276" y="949"/>
                    <a:pt x="11133" y="925"/>
                  </a:cubicBezTo>
                  <a:lnTo>
                    <a:pt x="11324" y="925"/>
                  </a:lnTo>
                  <a:lnTo>
                    <a:pt x="12491" y="878"/>
                  </a:lnTo>
                  <a:cubicBezTo>
                    <a:pt x="12994" y="857"/>
                    <a:pt x="13507" y="828"/>
                    <a:pt x="14005" y="828"/>
                  </a:cubicBezTo>
                  <a:close/>
                  <a:moveTo>
                    <a:pt x="14717" y="0"/>
                  </a:moveTo>
                  <a:cubicBezTo>
                    <a:pt x="14542" y="0"/>
                    <a:pt x="14368" y="3"/>
                    <a:pt x="14193" y="8"/>
                  </a:cubicBezTo>
                  <a:cubicBezTo>
                    <a:pt x="13419" y="20"/>
                    <a:pt x="12645" y="44"/>
                    <a:pt x="11883" y="92"/>
                  </a:cubicBezTo>
                  <a:lnTo>
                    <a:pt x="11252" y="127"/>
                  </a:lnTo>
                  <a:cubicBezTo>
                    <a:pt x="11038" y="139"/>
                    <a:pt x="10812" y="139"/>
                    <a:pt x="10586" y="151"/>
                  </a:cubicBezTo>
                  <a:cubicBezTo>
                    <a:pt x="10002" y="163"/>
                    <a:pt x="9395" y="175"/>
                    <a:pt x="8800" y="270"/>
                  </a:cubicBezTo>
                  <a:cubicBezTo>
                    <a:pt x="8133" y="360"/>
                    <a:pt x="7460" y="389"/>
                    <a:pt x="6808" y="389"/>
                  </a:cubicBezTo>
                  <a:cubicBezTo>
                    <a:pt x="6156" y="389"/>
                    <a:pt x="5525" y="360"/>
                    <a:pt x="4942" y="330"/>
                  </a:cubicBezTo>
                  <a:cubicBezTo>
                    <a:pt x="3775" y="270"/>
                    <a:pt x="2644" y="270"/>
                    <a:pt x="1263" y="270"/>
                  </a:cubicBezTo>
                  <a:cubicBezTo>
                    <a:pt x="572" y="270"/>
                    <a:pt x="453" y="461"/>
                    <a:pt x="406" y="1140"/>
                  </a:cubicBezTo>
                  <a:cubicBezTo>
                    <a:pt x="394" y="1401"/>
                    <a:pt x="358" y="1675"/>
                    <a:pt x="346" y="1925"/>
                  </a:cubicBezTo>
                  <a:cubicBezTo>
                    <a:pt x="299" y="2413"/>
                    <a:pt x="263" y="2937"/>
                    <a:pt x="227" y="3437"/>
                  </a:cubicBezTo>
                  <a:lnTo>
                    <a:pt x="191" y="3949"/>
                  </a:lnTo>
                  <a:cubicBezTo>
                    <a:pt x="108" y="5521"/>
                    <a:pt x="1" y="7164"/>
                    <a:pt x="215" y="8783"/>
                  </a:cubicBezTo>
                  <a:cubicBezTo>
                    <a:pt x="239" y="8974"/>
                    <a:pt x="287" y="9176"/>
                    <a:pt x="334" y="9367"/>
                  </a:cubicBezTo>
                  <a:cubicBezTo>
                    <a:pt x="346" y="9450"/>
                    <a:pt x="370" y="9545"/>
                    <a:pt x="394" y="9641"/>
                  </a:cubicBezTo>
                  <a:lnTo>
                    <a:pt x="429" y="9819"/>
                  </a:lnTo>
                  <a:lnTo>
                    <a:pt x="1251" y="9795"/>
                  </a:lnTo>
                  <a:cubicBezTo>
                    <a:pt x="2073" y="9760"/>
                    <a:pt x="2846" y="9736"/>
                    <a:pt x="3620" y="9700"/>
                  </a:cubicBezTo>
                  <a:lnTo>
                    <a:pt x="3978" y="9700"/>
                  </a:lnTo>
                  <a:cubicBezTo>
                    <a:pt x="4097" y="9700"/>
                    <a:pt x="4323" y="9700"/>
                    <a:pt x="4347" y="9748"/>
                  </a:cubicBezTo>
                  <a:cubicBezTo>
                    <a:pt x="4394" y="9783"/>
                    <a:pt x="4442" y="9986"/>
                    <a:pt x="4454" y="10093"/>
                  </a:cubicBezTo>
                  <a:lnTo>
                    <a:pt x="4549" y="10629"/>
                  </a:lnTo>
                  <a:cubicBezTo>
                    <a:pt x="4573" y="10795"/>
                    <a:pt x="4585" y="10950"/>
                    <a:pt x="4620" y="11105"/>
                  </a:cubicBezTo>
                  <a:cubicBezTo>
                    <a:pt x="4644" y="11236"/>
                    <a:pt x="4680" y="11367"/>
                    <a:pt x="4728" y="11534"/>
                  </a:cubicBezTo>
                  <a:cubicBezTo>
                    <a:pt x="4751" y="11629"/>
                    <a:pt x="4763" y="11712"/>
                    <a:pt x="4799" y="11819"/>
                  </a:cubicBezTo>
                  <a:lnTo>
                    <a:pt x="4882" y="12129"/>
                  </a:lnTo>
                  <a:lnTo>
                    <a:pt x="5156" y="11938"/>
                  </a:lnTo>
                  <a:cubicBezTo>
                    <a:pt x="5263" y="11867"/>
                    <a:pt x="5359" y="11784"/>
                    <a:pt x="5442" y="11724"/>
                  </a:cubicBezTo>
                  <a:cubicBezTo>
                    <a:pt x="5621" y="11605"/>
                    <a:pt x="5752" y="11510"/>
                    <a:pt x="5871" y="11391"/>
                  </a:cubicBezTo>
                  <a:cubicBezTo>
                    <a:pt x="6192" y="11057"/>
                    <a:pt x="6525" y="10676"/>
                    <a:pt x="6942" y="10200"/>
                  </a:cubicBezTo>
                  <a:cubicBezTo>
                    <a:pt x="7192" y="9903"/>
                    <a:pt x="7418" y="9700"/>
                    <a:pt x="7740" y="9688"/>
                  </a:cubicBezTo>
                  <a:cubicBezTo>
                    <a:pt x="8240" y="9664"/>
                    <a:pt x="8740" y="9641"/>
                    <a:pt x="9228" y="9617"/>
                  </a:cubicBezTo>
                  <a:cubicBezTo>
                    <a:pt x="9931" y="9569"/>
                    <a:pt x="10645" y="9545"/>
                    <a:pt x="11348" y="9510"/>
                  </a:cubicBezTo>
                  <a:lnTo>
                    <a:pt x="12360" y="9462"/>
                  </a:lnTo>
                  <a:cubicBezTo>
                    <a:pt x="13622" y="9402"/>
                    <a:pt x="14931" y="9331"/>
                    <a:pt x="16229" y="9307"/>
                  </a:cubicBezTo>
                  <a:lnTo>
                    <a:pt x="16277" y="9307"/>
                  </a:lnTo>
                  <a:cubicBezTo>
                    <a:pt x="17037" y="9277"/>
                    <a:pt x="17817" y="9252"/>
                    <a:pt x="18600" y="9252"/>
                  </a:cubicBezTo>
                  <a:cubicBezTo>
                    <a:pt x="19068" y="9252"/>
                    <a:pt x="19536" y="9261"/>
                    <a:pt x="20003" y="9283"/>
                  </a:cubicBezTo>
                  <a:lnTo>
                    <a:pt x="20099" y="9283"/>
                  </a:lnTo>
                  <a:cubicBezTo>
                    <a:pt x="20207" y="9290"/>
                    <a:pt x="20304" y="9294"/>
                    <a:pt x="20392" y="9294"/>
                  </a:cubicBezTo>
                  <a:cubicBezTo>
                    <a:pt x="20973" y="9294"/>
                    <a:pt x="21146" y="9119"/>
                    <a:pt x="21301" y="8271"/>
                  </a:cubicBezTo>
                  <a:cubicBezTo>
                    <a:pt x="21313" y="8212"/>
                    <a:pt x="21313" y="8152"/>
                    <a:pt x="21313" y="8117"/>
                  </a:cubicBezTo>
                  <a:lnTo>
                    <a:pt x="21313" y="8069"/>
                  </a:lnTo>
                  <a:cubicBezTo>
                    <a:pt x="21349" y="7438"/>
                    <a:pt x="21373" y="6831"/>
                    <a:pt x="21408" y="6212"/>
                  </a:cubicBezTo>
                  <a:cubicBezTo>
                    <a:pt x="21480" y="4640"/>
                    <a:pt x="21563" y="3021"/>
                    <a:pt x="21623" y="1413"/>
                  </a:cubicBezTo>
                  <a:cubicBezTo>
                    <a:pt x="21611" y="925"/>
                    <a:pt x="21599" y="616"/>
                    <a:pt x="21396" y="401"/>
                  </a:cubicBezTo>
                  <a:cubicBezTo>
                    <a:pt x="21194" y="199"/>
                    <a:pt x="20896" y="151"/>
                    <a:pt x="20408" y="151"/>
                  </a:cubicBezTo>
                  <a:lnTo>
                    <a:pt x="20301" y="151"/>
                  </a:lnTo>
                  <a:cubicBezTo>
                    <a:pt x="19872" y="139"/>
                    <a:pt x="19456" y="127"/>
                    <a:pt x="19027" y="104"/>
                  </a:cubicBezTo>
                  <a:cubicBezTo>
                    <a:pt x="18206" y="80"/>
                    <a:pt x="17408" y="44"/>
                    <a:pt x="16586" y="32"/>
                  </a:cubicBezTo>
                  <a:lnTo>
                    <a:pt x="16348" y="32"/>
                  </a:lnTo>
                  <a:cubicBezTo>
                    <a:pt x="15815" y="23"/>
                    <a:pt x="15267" y="0"/>
                    <a:pt x="14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8"/>
            <p:cNvSpPr/>
            <p:nvPr/>
          </p:nvSpPr>
          <p:spPr>
            <a:xfrm>
              <a:off x="5016675" y="2154450"/>
              <a:ext cx="220600" cy="219200"/>
            </a:xfrm>
            <a:custGeom>
              <a:avLst/>
              <a:gdLst/>
              <a:ahLst/>
              <a:cxnLst/>
              <a:rect l="l" t="t" r="r" b="b"/>
              <a:pathLst>
                <a:path w="8824" h="8768" extrusionOk="0">
                  <a:moveTo>
                    <a:pt x="4540" y="1003"/>
                  </a:moveTo>
                  <a:cubicBezTo>
                    <a:pt x="5122" y="1003"/>
                    <a:pt x="5654" y="1250"/>
                    <a:pt x="6097" y="1743"/>
                  </a:cubicBezTo>
                  <a:cubicBezTo>
                    <a:pt x="6573" y="2267"/>
                    <a:pt x="6930" y="2851"/>
                    <a:pt x="7157" y="3410"/>
                  </a:cubicBezTo>
                  <a:cubicBezTo>
                    <a:pt x="7538" y="4375"/>
                    <a:pt x="7752" y="5494"/>
                    <a:pt x="7811" y="6922"/>
                  </a:cubicBezTo>
                  <a:cubicBezTo>
                    <a:pt x="7811" y="7030"/>
                    <a:pt x="7823" y="7220"/>
                    <a:pt x="7800" y="7268"/>
                  </a:cubicBezTo>
                  <a:cubicBezTo>
                    <a:pt x="7788" y="7292"/>
                    <a:pt x="7669" y="7327"/>
                    <a:pt x="7466" y="7375"/>
                  </a:cubicBezTo>
                  <a:cubicBezTo>
                    <a:pt x="6788" y="7518"/>
                    <a:pt x="6085" y="7637"/>
                    <a:pt x="5406" y="7744"/>
                  </a:cubicBezTo>
                  <a:lnTo>
                    <a:pt x="5144" y="7792"/>
                  </a:lnTo>
                  <a:cubicBezTo>
                    <a:pt x="5037" y="7804"/>
                    <a:pt x="4954" y="7815"/>
                    <a:pt x="4847" y="7827"/>
                  </a:cubicBezTo>
                  <a:cubicBezTo>
                    <a:pt x="4522" y="7880"/>
                    <a:pt x="4188" y="7951"/>
                    <a:pt x="3861" y="7951"/>
                  </a:cubicBezTo>
                  <a:cubicBezTo>
                    <a:pt x="3816" y="7951"/>
                    <a:pt x="3772" y="7949"/>
                    <a:pt x="3728" y="7946"/>
                  </a:cubicBezTo>
                  <a:cubicBezTo>
                    <a:pt x="2942" y="7911"/>
                    <a:pt x="2216" y="7815"/>
                    <a:pt x="1549" y="7673"/>
                  </a:cubicBezTo>
                  <a:cubicBezTo>
                    <a:pt x="918" y="7494"/>
                    <a:pt x="834" y="7375"/>
                    <a:pt x="846" y="6661"/>
                  </a:cubicBezTo>
                  <a:lnTo>
                    <a:pt x="846" y="6482"/>
                  </a:lnTo>
                  <a:lnTo>
                    <a:pt x="846" y="6327"/>
                  </a:lnTo>
                  <a:cubicBezTo>
                    <a:pt x="918" y="5077"/>
                    <a:pt x="1311" y="3827"/>
                    <a:pt x="1954" y="2708"/>
                  </a:cubicBezTo>
                  <a:cubicBezTo>
                    <a:pt x="2406" y="1922"/>
                    <a:pt x="3025" y="1386"/>
                    <a:pt x="3775" y="1136"/>
                  </a:cubicBezTo>
                  <a:cubicBezTo>
                    <a:pt x="4037" y="1047"/>
                    <a:pt x="4293" y="1003"/>
                    <a:pt x="4540" y="1003"/>
                  </a:cubicBezTo>
                  <a:close/>
                  <a:moveTo>
                    <a:pt x="4449" y="1"/>
                  </a:moveTo>
                  <a:cubicBezTo>
                    <a:pt x="3871" y="1"/>
                    <a:pt x="3271" y="181"/>
                    <a:pt x="2704" y="612"/>
                  </a:cubicBezTo>
                  <a:cubicBezTo>
                    <a:pt x="2073" y="1100"/>
                    <a:pt x="1418" y="1636"/>
                    <a:pt x="1084" y="2470"/>
                  </a:cubicBezTo>
                  <a:cubicBezTo>
                    <a:pt x="1025" y="2612"/>
                    <a:pt x="977" y="2743"/>
                    <a:pt x="918" y="2874"/>
                  </a:cubicBezTo>
                  <a:cubicBezTo>
                    <a:pt x="656" y="3541"/>
                    <a:pt x="370" y="4244"/>
                    <a:pt x="227" y="4970"/>
                  </a:cubicBezTo>
                  <a:cubicBezTo>
                    <a:pt x="108" y="5529"/>
                    <a:pt x="72" y="6089"/>
                    <a:pt x="60" y="6661"/>
                  </a:cubicBezTo>
                  <a:cubicBezTo>
                    <a:pt x="49" y="6899"/>
                    <a:pt x="49" y="7137"/>
                    <a:pt x="25" y="7375"/>
                  </a:cubicBezTo>
                  <a:cubicBezTo>
                    <a:pt x="1" y="7696"/>
                    <a:pt x="144" y="7946"/>
                    <a:pt x="430" y="8089"/>
                  </a:cubicBezTo>
                  <a:cubicBezTo>
                    <a:pt x="501" y="8125"/>
                    <a:pt x="596" y="8173"/>
                    <a:pt x="680" y="8220"/>
                  </a:cubicBezTo>
                  <a:cubicBezTo>
                    <a:pt x="882" y="8339"/>
                    <a:pt x="1084" y="8458"/>
                    <a:pt x="1311" y="8506"/>
                  </a:cubicBezTo>
                  <a:cubicBezTo>
                    <a:pt x="1811" y="8601"/>
                    <a:pt x="2323" y="8649"/>
                    <a:pt x="2811" y="8708"/>
                  </a:cubicBezTo>
                  <a:cubicBezTo>
                    <a:pt x="2989" y="8720"/>
                    <a:pt x="3168" y="8756"/>
                    <a:pt x="3347" y="8768"/>
                  </a:cubicBezTo>
                  <a:lnTo>
                    <a:pt x="3406" y="8768"/>
                  </a:lnTo>
                  <a:cubicBezTo>
                    <a:pt x="3585" y="8756"/>
                    <a:pt x="3751" y="8744"/>
                    <a:pt x="3918" y="8744"/>
                  </a:cubicBezTo>
                  <a:cubicBezTo>
                    <a:pt x="4251" y="8720"/>
                    <a:pt x="4585" y="8696"/>
                    <a:pt x="4894" y="8649"/>
                  </a:cubicBezTo>
                  <a:cubicBezTo>
                    <a:pt x="5192" y="8601"/>
                    <a:pt x="5502" y="8577"/>
                    <a:pt x="5823" y="8542"/>
                  </a:cubicBezTo>
                  <a:cubicBezTo>
                    <a:pt x="6561" y="8470"/>
                    <a:pt x="7323" y="8399"/>
                    <a:pt x="8061" y="8149"/>
                  </a:cubicBezTo>
                  <a:cubicBezTo>
                    <a:pt x="8704" y="7935"/>
                    <a:pt x="8823" y="7827"/>
                    <a:pt x="8823" y="7113"/>
                  </a:cubicBezTo>
                  <a:cubicBezTo>
                    <a:pt x="8823" y="6934"/>
                    <a:pt x="8812" y="6792"/>
                    <a:pt x="8800" y="6661"/>
                  </a:cubicBezTo>
                  <a:cubicBezTo>
                    <a:pt x="8693" y="6280"/>
                    <a:pt x="8621" y="5887"/>
                    <a:pt x="8562" y="5482"/>
                  </a:cubicBezTo>
                  <a:cubicBezTo>
                    <a:pt x="8478" y="5077"/>
                    <a:pt x="8419" y="4672"/>
                    <a:pt x="8347" y="4279"/>
                  </a:cubicBezTo>
                  <a:cubicBezTo>
                    <a:pt x="8133" y="3053"/>
                    <a:pt x="7633" y="1993"/>
                    <a:pt x="6847" y="1124"/>
                  </a:cubicBezTo>
                  <a:cubicBezTo>
                    <a:pt x="6265" y="476"/>
                    <a:pt x="5387" y="1"/>
                    <a:pt x="44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28"/>
            <p:cNvSpPr/>
            <p:nvPr/>
          </p:nvSpPr>
          <p:spPr>
            <a:xfrm>
              <a:off x="5056575" y="1986675"/>
              <a:ext cx="149450" cy="151550"/>
            </a:xfrm>
            <a:custGeom>
              <a:avLst/>
              <a:gdLst/>
              <a:ahLst/>
              <a:cxnLst/>
              <a:rect l="l" t="t" r="r" b="b"/>
              <a:pathLst>
                <a:path w="5978" h="6062" extrusionOk="0">
                  <a:moveTo>
                    <a:pt x="3120" y="953"/>
                  </a:moveTo>
                  <a:cubicBezTo>
                    <a:pt x="3644" y="953"/>
                    <a:pt x="4144" y="1084"/>
                    <a:pt x="4477" y="1370"/>
                  </a:cubicBezTo>
                  <a:cubicBezTo>
                    <a:pt x="4620" y="1489"/>
                    <a:pt x="4727" y="1644"/>
                    <a:pt x="4799" y="1763"/>
                  </a:cubicBezTo>
                  <a:cubicBezTo>
                    <a:pt x="5275" y="2715"/>
                    <a:pt x="5025" y="3870"/>
                    <a:pt x="4191" y="4561"/>
                  </a:cubicBezTo>
                  <a:cubicBezTo>
                    <a:pt x="3548" y="5097"/>
                    <a:pt x="3227" y="5216"/>
                    <a:pt x="2584" y="5216"/>
                  </a:cubicBezTo>
                  <a:cubicBezTo>
                    <a:pt x="1727" y="5216"/>
                    <a:pt x="1108" y="4954"/>
                    <a:pt x="953" y="3751"/>
                  </a:cubicBezTo>
                  <a:cubicBezTo>
                    <a:pt x="810" y="2727"/>
                    <a:pt x="1072" y="1965"/>
                    <a:pt x="1751" y="1370"/>
                  </a:cubicBezTo>
                  <a:cubicBezTo>
                    <a:pt x="2084" y="1084"/>
                    <a:pt x="2596" y="953"/>
                    <a:pt x="3120" y="953"/>
                  </a:cubicBezTo>
                  <a:close/>
                  <a:moveTo>
                    <a:pt x="3335" y="0"/>
                  </a:moveTo>
                  <a:cubicBezTo>
                    <a:pt x="2946" y="0"/>
                    <a:pt x="2549" y="74"/>
                    <a:pt x="2120" y="179"/>
                  </a:cubicBezTo>
                  <a:cubicBezTo>
                    <a:pt x="1453" y="346"/>
                    <a:pt x="917" y="763"/>
                    <a:pt x="548" y="1418"/>
                  </a:cubicBezTo>
                  <a:cubicBezTo>
                    <a:pt x="143" y="2120"/>
                    <a:pt x="0" y="2918"/>
                    <a:pt x="96" y="3799"/>
                  </a:cubicBezTo>
                  <a:cubicBezTo>
                    <a:pt x="250" y="4978"/>
                    <a:pt x="1120" y="5871"/>
                    <a:pt x="2346" y="6025"/>
                  </a:cubicBezTo>
                  <a:cubicBezTo>
                    <a:pt x="2501" y="6049"/>
                    <a:pt x="2644" y="6061"/>
                    <a:pt x="2775" y="6061"/>
                  </a:cubicBezTo>
                  <a:cubicBezTo>
                    <a:pt x="3644" y="6061"/>
                    <a:pt x="4406" y="5668"/>
                    <a:pt x="5096" y="4882"/>
                  </a:cubicBezTo>
                  <a:cubicBezTo>
                    <a:pt x="5715" y="4204"/>
                    <a:pt x="5977" y="3513"/>
                    <a:pt x="5930" y="2811"/>
                  </a:cubicBezTo>
                  <a:lnTo>
                    <a:pt x="5930" y="2799"/>
                  </a:lnTo>
                  <a:cubicBezTo>
                    <a:pt x="5918" y="2727"/>
                    <a:pt x="5918" y="2656"/>
                    <a:pt x="5918" y="2573"/>
                  </a:cubicBezTo>
                  <a:cubicBezTo>
                    <a:pt x="5906" y="2394"/>
                    <a:pt x="5894" y="2215"/>
                    <a:pt x="5858" y="2061"/>
                  </a:cubicBezTo>
                  <a:cubicBezTo>
                    <a:pt x="5680" y="1132"/>
                    <a:pt x="5203" y="537"/>
                    <a:pt x="4406" y="215"/>
                  </a:cubicBezTo>
                  <a:cubicBezTo>
                    <a:pt x="4042" y="62"/>
                    <a:pt x="3691" y="0"/>
                    <a:pt x="33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8"/>
            <p:cNvSpPr/>
            <p:nvPr/>
          </p:nvSpPr>
          <p:spPr>
            <a:xfrm>
              <a:off x="5060450" y="1686350"/>
              <a:ext cx="509000" cy="256300"/>
            </a:xfrm>
            <a:custGeom>
              <a:avLst/>
              <a:gdLst/>
              <a:ahLst/>
              <a:cxnLst/>
              <a:rect l="l" t="t" r="r" b="b"/>
              <a:pathLst>
                <a:path w="20360" h="10252" extrusionOk="0">
                  <a:moveTo>
                    <a:pt x="19931" y="7906"/>
                  </a:moveTo>
                  <a:cubicBezTo>
                    <a:pt x="19503" y="7906"/>
                    <a:pt x="19110" y="7894"/>
                    <a:pt x="18741" y="7906"/>
                  </a:cubicBezTo>
                  <a:cubicBezTo>
                    <a:pt x="17705" y="7942"/>
                    <a:pt x="16669" y="7978"/>
                    <a:pt x="15633" y="8013"/>
                  </a:cubicBezTo>
                  <a:cubicBezTo>
                    <a:pt x="14454" y="8061"/>
                    <a:pt x="13276" y="8097"/>
                    <a:pt x="12085" y="8144"/>
                  </a:cubicBezTo>
                  <a:cubicBezTo>
                    <a:pt x="10406" y="8216"/>
                    <a:pt x="8727" y="8311"/>
                    <a:pt x="7025" y="8382"/>
                  </a:cubicBezTo>
                  <a:cubicBezTo>
                    <a:pt x="6537" y="8418"/>
                    <a:pt x="6132" y="8561"/>
                    <a:pt x="5870" y="9037"/>
                  </a:cubicBezTo>
                  <a:cubicBezTo>
                    <a:pt x="5679" y="9383"/>
                    <a:pt x="5358" y="9680"/>
                    <a:pt x="5096" y="9978"/>
                  </a:cubicBezTo>
                  <a:cubicBezTo>
                    <a:pt x="4989" y="10097"/>
                    <a:pt x="4846" y="10156"/>
                    <a:pt x="4703" y="10252"/>
                  </a:cubicBezTo>
                  <a:cubicBezTo>
                    <a:pt x="4429" y="9692"/>
                    <a:pt x="4334" y="9287"/>
                    <a:pt x="4346" y="8573"/>
                  </a:cubicBezTo>
                  <a:cubicBezTo>
                    <a:pt x="4155" y="8323"/>
                    <a:pt x="3870" y="8371"/>
                    <a:pt x="3620" y="8382"/>
                  </a:cubicBezTo>
                  <a:cubicBezTo>
                    <a:pt x="3072" y="8406"/>
                    <a:pt x="2536" y="8502"/>
                    <a:pt x="1977" y="8525"/>
                  </a:cubicBezTo>
                  <a:cubicBezTo>
                    <a:pt x="1584" y="8561"/>
                    <a:pt x="1179" y="8513"/>
                    <a:pt x="762" y="8513"/>
                  </a:cubicBezTo>
                  <a:cubicBezTo>
                    <a:pt x="429" y="8513"/>
                    <a:pt x="274" y="8323"/>
                    <a:pt x="238" y="8025"/>
                  </a:cubicBezTo>
                  <a:cubicBezTo>
                    <a:pt x="179" y="7454"/>
                    <a:pt x="107" y="6894"/>
                    <a:pt x="72" y="6323"/>
                  </a:cubicBezTo>
                  <a:cubicBezTo>
                    <a:pt x="0" y="4513"/>
                    <a:pt x="191" y="2715"/>
                    <a:pt x="334" y="905"/>
                  </a:cubicBezTo>
                  <a:cubicBezTo>
                    <a:pt x="357" y="465"/>
                    <a:pt x="405" y="393"/>
                    <a:pt x="881" y="358"/>
                  </a:cubicBezTo>
                  <a:cubicBezTo>
                    <a:pt x="1715" y="310"/>
                    <a:pt x="2548" y="298"/>
                    <a:pt x="3382" y="310"/>
                  </a:cubicBezTo>
                  <a:cubicBezTo>
                    <a:pt x="4751" y="334"/>
                    <a:pt x="6108" y="370"/>
                    <a:pt x="7477" y="405"/>
                  </a:cubicBezTo>
                  <a:cubicBezTo>
                    <a:pt x="7644" y="405"/>
                    <a:pt x="7799" y="393"/>
                    <a:pt x="7954" y="358"/>
                  </a:cubicBezTo>
                  <a:cubicBezTo>
                    <a:pt x="8847" y="131"/>
                    <a:pt x="9763" y="131"/>
                    <a:pt x="10680" y="120"/>
                  </a:cubicBezTo>
                  <a:cubicBezTo>
                    <a:pt x="11656" y="96"/>
                    <a:pt x="12621" y="0"/>
                    <a:pt x="13609" y="12"/>
                  </a:cubicBezTo>
                  <a:cubicBezTo>
                    <a:pt x="15038" y="36"/>
                    <a:pt x="16455" y="120"/>
                    <a:pt x="17883" y="179"/>
                  </a:cubicBezTo>
                  <a:cubicBezTo>
                    <a:pt x="18491" y="215"/>
                    <a:pt x="19098" y="215"/>
                    <a:pt x="19705" y="274"/>
                  </a:cubicBezTo>
                  <a:cubicBezTo>
                    <a:pt x="20277" y="310"/>
                    <a:pt x="20360" y="429"/>
                    <a:pt x="20336" y="1012"/>
                  </a:cubicBezTo>
                  <a:cubicBezTo>
                    <a:pt x="20241" y="3072"/>
                    <a:pt x="20157" y="5120"/>
                    <a:pt x="20050" y="7180"/>
                  </a:cubicBezTo>
                  <a:cubicBezTo>
                    <a:pt x="20062" y="7382"/>
                    <a:pt x="19991" y="7597"/>
                    <a:pt x="19931" y="7906"/>
                  </a:cubicBezTo>
                  <a:close/>
                  <a:moveTo>
                    <a:pt x="18538" y="2203"/>
                  </a:moveTo>
                  <a:cubicBezTo>
                    <a:pt x="18419" y="2144"/>
                    <a:pt x="18324" y="2072"/>
                    <a:pt x="18217" y="2060"/>
                  </a:cubicBezTo>
                  <a:cubicBezTo>
                    <a:pt x="17431" y="2013"/>
                    <a:pt x="16633" y="1953"/>
                    <a:pt x="15835" y="1953"/>
                  </a:cubicBezTo>
                  <a:cubicBezTo>
                    <a:pt x="15216" y="1953"/>
                    <a:pt x="14573" y="2025"/>
                    <a:pt x="13954" y="2025"/>
                  </a:cubicBezTo>
                  <a:cubicBezTo>
                    <a:pt x="10180" y="2048"/>
                    <a:pt x="6418" y="2048"/>
                    <a:pt x="2655" y="2048"/>
                  </a:cubicBezTo>
                  <a:cubicBezTo>
                    <a:pt x="2465" y="2048"/>
                    <a:pt x="2179" y="1989"/>
                    <a:pt x="2179" y="2263"/>
                  </a:cubicBezTo>
                  <a:cubicBezTo>
                    <a:pt x="2179" y="2525"/>
                    <a:pt x="2441" y="2441"/>
                    <a:pt x="2620" y="2441"/>
                  </a:cubicBezTo>
                  <a:cubicBezTo>
                    <a:pt x="3382" y="2441"/>
                    <a:pt x="4120" y="2417"/>
                    <a:pt x="4882" y="2417"/>
                  </a:cubicBezTo>
                  <a:lnTo>
                    <a:pt x="10632" y="2417"/>
                  </a:lnTo>
                  <a:cubicBezTo>
                    <a:pt x="11787" y="2417"/>
                    <a:pt x="12954" y="2406"/>
                    <a:pt x="14109" y="2370"/>
                  </a:cubicBezTo>
                  <a:cubicBezTo>
                    <a:pt x="15383" y="2346"/>
                    <a:pt x="16633" y="2239"/>
                    <a:pt x="17895" y="2441"/>
                  </a:cubicBezTo>
                  <a:cubicBezTo>
                    <a:pt x="18121" y="2501"/>
                    <a:pt x="18360" y="2501"/>
                    <a:pt x="18538" y="2203"/>
                  </a:cubicBezTo>
                  <a:close/>
                  <a:moveTo>
                    <a:pt x="18312" y="4191"/>
                  </a:moveTo>
                  <a:cubicBezTo>
                    <a:pt x="17943" y="4037"/>
                    <a:pt x="17562" y="4037"/>
                    <a:pt x="17229" y="4037"/>
                  </a:cubicBezTo>
                  <a:cubicBezTo>
                    <a:pt x="14728" y="3989"/>
                    <a:pt x="12228" y="3965"/>
                    <a:pt x="9728" y="3930"/>
                  </a:cubicBezTo>
                  <a:cubicBezTo>
                    <a:pt x="7489" y="3906"/>
                    <a:pt x="5239" y="3870"/>
                    <a:pt x="3012" y="3846"/>
                  </a:cubicBezTo>
                  <a:cubicBezTo>
                    <a:pt x="2858" y="3846"/>
                    <a:pt x="2715" y="3834"/>
                    <a:pt x="2596" y="3870"/>
                  </a:cubicBezTo>
                  <a:cubicBezTo>
                    <a:pt x="2500" y="3906"/>
                    <a:pt x="2465" y="4025"/>
                    <a:pt x="2298" y="4191"/>
                  </a:cubicBezTo>
                  <a:cubicBezTo>
                    <a:pt x="2608" y="4203"/>
                    <a:pt x="2822" y="4215"/>
                    <a:pt x="3012" y="4215"/>
                  </a:cubicBezTo>
                  <a:cubicBezTo>
                    <a:pt x="4144" y="4227"/>
                    <a:pt x="5287" y="4227"/>
                    <a:pt x="6418" y="4251"/>
                  </a:cubicBezTo>
                  <a:cubicBezTo>
                    <a:pt x="8144" y="4275"/>
                    <a:pt x="9870" y="4322"/>
                    <a:pt x="11597" y="4346"/>
                  </a:cubicBezTo>
                  <a:cubicBezTo>
                    <a:pt x="13121" y="4382"/>
                    <a:pt x="14645" y="4394"/>
                    <a:pt x="16169" y="4418"/>
                  </a:cubicBezTo>
                  <a:lnTo>
                    <a:pt x="17681" y="4465"/>
                  </a:lnTo>
                  <a:cubicBezTo>
                    <a:pt x="17907" y="4453"/>
                    <a:pt x="18145" y="4501"/>
                    <a:pt x="18312" y="4191"/>
                  </a:cubicBezTo>
                  <a:close/>
                  <a:moveTo>
                    <a:pt x="11466" y="6180"/>
                  </a:moveTo>
                  <a:cubicBezTo>
                    <a:pt x="11466" y="6120"/>
                    <a:pt x="11454" y="6073"/>
                    <a:pt x="11454" y="6013"/>
                  </a:cubicBezTo>
                  <a:cubicBezTo>
                    <a:pt x="11347" y="5965"/>
                    <a:pt x="11240" y="5882"/>
                    <a:pt x="11133" y="5882"/>
                  </a:cubicBezTo>
                  <a:cubicBezTo>
                    <a:pt x="10799" y="5870"/>
                    <a:pt x="10454" y="5870"/>
                    <a:pt x="10097" y="5882"/>
                  </a:cubicBezTo>
                  <a:cubicBezTo>
                    <a:pt x="8835" y="5942"/>
                    <a:pt x="7584" y="6037"/>
                    <a:pt x="6310" y="6049"/>
                  </a:cubicBezTo>
                  <a:cubicBezTo>
                    <a:pt x="5215" y="6061"/>
                    <a:pt x="4108" y="5977"/>
                    <a:pt x="3024" y="5942"/>
                  </a:cubicBezTo>
                  <a:cubicBezTo>
                    <a:pt x="2846" y="5942"/>
                    <a:pt x="2667" y="5954"/>
                    <a:pt x="2489" y="6001"/>
                  </a:cubicBezTo>
                  <a:cubicBezTo>
                    <a:pt x="2441" y="6013"/>
                    <a:pt x="2370" y="6120"/>
                    <a:pt x="2381" y="6192"/>
                  </a:cubicBezTo>
                  <a:cubicBezTo>
                    <a:pt x="2381" y="6251"/>
                    <a:pt x="2465" y="6346"/>
                    <a:pt x="2524" y="6370"/>
                  </a:cubicBezTo>
                  <a:cubicBezTo>
                    <a:pt x="2643" y="6406"/>
                    <a:pt x="2762" y="6394"/>
                    <a:pt x="2881" y="6406"/>
                  </a:cubicBezTo>
                  <a:cubicBezTo>
                    <a:pt x="3655" y="6430"/>
                    <a:pt x="4429" y="6477"/>
                    <a:pt x="5203" y="6477"/>
                  </a:cubicBezTo>
                  <a:cubicBezTo>
                    <a:pt x="6096" y="6477"/>
                    <a:pt x="6989" y="6466"/>
                    <a:pt x="7882" y="6430"/>
                  </a:cubicBezTo>
                  <a:cubicBezTo>
                    <a:pt x="8894" y="6406"/>
                    <a:pt x="9906" y="6382"/>
                    <a:pt x="10930" y="6346"/>
                  </a:cubicBezTo>
                  <a:cubicBezTo>
                    <a:pt x="11109" y="6335"/>
                    <a:pt x="11287" y="6239"/>
                    <a:pt x="11466" y="6180"/>
                  </a:cubicBezTo>
                  <a:close/>
                  <a:moveTo>
                    <a:pt x="13549" y="6394"/>
                  </a:moveTo>
                  <a:cubicBezTo>
                    <a:pt x="13478" y="6096"/>
                    <a:pt x="13323" y="6073"/>
                    <a:pt x="13180" y="6156"/>
                  </a:cubicBezTo>
                  <a:cubicBezTo>
                    <a:pt x="13133" y="6168"/>
                    <a:pt x="13145" y="6287"/>
                    <a:pt x="13133" y="6346"/>
                  </a:cubicBezTo>
                  <a:cubicBezTo>
                    <a:pt x="13252" y="6358"/>
                    <a:pt x="13383" y="6370"/>
                    <a:pt x="13549" y="639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8"/>
            <p:cNvSpPr/>
            <p:nvPr/>
          </p:nvSpPr>
          <p:spPr>
            <a:xfrm>
              <a:off x="5031875" y="2168550"/>
              <a:ext cx="186350" cy="191125"/>
            </a:xfrm>
            <a:custGeom>
              <a:avLst/>
              <a:gdLst/>
              <a:ahLst/>
              <a:cxnLst/>
              <a:rect l="l" t="t" r="r" b="b"/>
              <a:pathLst>
                <a:path w="7454" h="7645" extrusionOk="0">
                  <a:moveTo>
                    <a:pt x="12" y="5751"/>
                  </a:moveTo>
                  <a:cubicBezTo>
                    <a:pt x="95" y="4489"/>
                    <a:pt x="465" y="3203"/>
                    <a:pt x="1143" y="2025"/>
                  </a:cubicBezTo>
                  <a:cubicBezTo>
                    <a:pt x="1596" y="1251"/>
                    <a:pt x="2227" y="643"/>
                    <a:pt x="3096" y="346"/>
                  </a:cubicBezTo>
                  <a:cubicBezTo>
                    <a:pt x="4096" y="1"/>
                    <a:pt x="4965" y="274"/>
                    <a:pt x="5656" y="1036"/>
                  </a:cubicBezTo>
                  <a:cubicBezTo>
                    <a:pt x="6120" y="1536"/>
                    <a:pt x="6513" y="2132"/>
                    <a:pt x="6763" y="2775"/>
                  </a:cubicBezTo>
                  <a:cubicBezTo>
                    <a:pt x="7203" y="3906"/>
                    <a:pt x="7370" y="5120"/>
                    <a:pt x="7430" y="6358"/>
                  </a:cubicBezTo>
                  <a:cubicBezTo>
                    <a:pt x="7453" y="6847"/>
                    <a:pt x="7442" y="6906"/>
                    <a:pt x="6918" y="7025"/>
                  </a:cubicBezTo>
                  <a:cubicBezTo>
                    <a:pt x="6144" y="7204"/>
                    <a:pt x="5358" y="7323"/>
                    <a:pt x="4584" y="7442"/>
                  </a:cubicBezTo>
                  <a:cubicBezTo>
                    <a:pt x="4108" y="7525"/>
                    <a:pt x="3620" y="7644"/>
                    <a:pt x="3143" y="7609"/>
                  </a:cubicBezTo>
                  <a:cubicBezTo>
                    <a:pt x="2393" y="7561"/>
                    <a:pt x="1631" y="7478"/>
                    <a:pt x="905" y="7311"/>
                  </a:cubicBezTo>
                  <a:cubicBezTo>
                    <a:pt x="119" y="7132"/>
                    <a:pt x="0" y="6894"/>
                    <a:pt x="12" y="610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28"/>
            <p:cNvSpPr/>
            <p:nvPr/>
          </p:nvSpPr>
          <p:spPr>
            <a:xfrm>
              <a:off x="5071450" y="2001275"/>
              <a:ext cx="123250" cy="121750"/>
            </a:xfrm>
            <a:custGeom>
              <a:avLst/>
              <a:gdLst/>
              <a:ahLst/>
              <a:cxnLst/>
              <a:rect l="l" t="t" r="r" b="b"/>
              <a:pathLst>
                <a:path w="4930" h="4870" extrusionOk="0">
                  <a:moveTo>
                    <a:pt x="2001" y="4870"/>
                  </a:moveTo>
                  <a:cubicBezTo>
                    <a:pt x="1037" y="4870"/>
                    <a:pt x="322" y="4525"/>
                    <a:pt x="144" y="3215"/>
                  </a:cubicBezTo>
                  <a:cubicBezTo>
                    <a:pt x="1" y="2203"/>
                    <a:pt x="215" y="1310"/>
                    <a:pt x="1013" y="619"/>
                  </a:cubicBezTo>
                  <a:cubicBezTo>
                    <a:pt x="1739" y="0"/>
                    <a:pt x="3287" y="0"/>
                    <a:pt x="4025" y="607"/>
                  </a:cubicBezTo>
                  <a:cubicBezTo>
                    <a:pt x="4180" y="738"/>
                    <a:pt x="4323" y="893"/>
                    <a:pt x="4418" y="1072"/>
                  </a:cubicBezTo>
                  <a:cubicBezTo>
                    <a:pt x="4930" y="2131"/>
                    <a:pt x="4656" y="3394"/>
                    <a:pt x="3763" y="4156"/>
                  </a:cubicBezTo>
                  <a:cubicBezTo>
                    <a:pt x="3073" y="4715"/>
                    <a:pt x="2703" y="4870"/>
                    <a:pt x="2001" y="487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28"/>
            <p:cNvSpPr/>
            <p:nvPr/>
          </p:nvSpPr>
          <p:spPr>
            <a:xfrm>
              <a:off x="5388150" y="1837850"/>
              <a:ext cx="11050" cy="8375"/>
            </a:xfrm>
            <a:custGeom>
              <a:avLst/>
              <a:gdLst/>
              <a:ahLst/>
              <a:cxnLst/>
              <a:rect l="l" t="t" r="r" b="b"/>
              <a:pathLst>
                <a:path w="442" h="335" extrusionOk="0">
                  <a:moveTo>
                    <a:pt x="441" y="334"/>
                  </a:moveTo>
                  <a:cubicBezTo>
                    <a:pt x="275" y="310"/>
                    <a:pt x="144" y="298"/>
                    <a:pt x="1" y="298"/>
                  </a:cubicBezTo>
                  <a:cubicBezTo>
                    <a:pt x="25" y="227"/>
                    <a:pt x="25" y="120"/>
                    <a:pt x="49" y="108"/>
                  </a:cubicBezTo>
                  <a:cubicBezTo>
                    <a:pt x="215" y="1"/>
                    <a:pt x="370" y="13"/>
                    <a:pt x="441" y="33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28"/>
            <p:cNvSpPr/>
            <p:nvPr/>
          </p:nvSpPr>
          <p:spPr>
            <a:xfrm>
              <a:off x="5111050" y="1731600"/>
              <a:ext cx="417625" cy="20250"/>
            </a:xfrm>
            <a:custGeom>
              <a:avLst/>
              <a:gdLst/>
              <a:ahLst/>
              <a:cxnLst/>
              <a:rect l="l" t="t" r="r" b="b"/>
              <a:pathLst>
                <a:path w="16705" h="810" extrusionOk="0">
                  <a:moveTo>
                    <a:pt x="16586" y="262"/>
                  </a:moveTo>
                  <a:cubicBezTo>
                    <a:pt x="16550" y="250"/>
                    <a:pt x="16526" y="238"/>
                    <a:pt x="16478" y="203"/>
                  </a:cubicBezTo>
                  <a:cubicBezTo>
                    <a:pt x="16395" y="155"/>
                    <a:pt x="16312" y="95"/>
                    <a:pt x="16193" y="95"/>
                  </a:cubicBezTo>
                  <a:lnTo>
                    <a:pt x="15883" y="84"/>
                  </a:lnTo>
                  <a:cubicBezTo>
                    <a:pt x="15205" y="36"/>
                    <a:pt x="14502" y="12"/>
                    <a:pt x="13811" y="0"/>
                  </a:cubicBezTo>
                  <a:lnTo>
                    <a:pt x="13740" y="0"/>
                  </a:lnTo>
                  <a:cubicBezTo>
                    <a:pt x="13430" y="0"/>
                    <a:pt x="13109" y="12"/>
                    <a:pt x="12811" y="36"/>
                  </a:cubicBezTo>
                  <a:lnTo>
                    <a:pt x="11918" y="84"/>
                  </a:lnTo>
                  <a:cubicBezTo>
                    <a:pt x="9513" y="84"/>
                    <a:pt x="7096" y="95"/>
                    <a:pt x="4703" y="95"/>
                  </a:cubicBezTo>
                  <a:lnTo>
                    <a:pt x="631" y="95"/>
                  </a:lnTo>
                  <a:lnTo>
                    <a:pt x="536" y="95"/>
                  </a:lnTo>
                  <a:lnTo>
                    <a:pt x="429" y="95"/>
                  </a:lnTo>
                  <a:cubicBezTo>
                    <a:pt x="334" y="95"/>
                    <a:pt x="191" y="119"/>
                    <a:pt x="107" y="203"/>
                  </a:cubicBezTo>
                  <a:cubicBezTo>
                    <a:pt x="48" y="262"/>
                    <a:pt x="0" y="369"/>
                    <a:pt x="0" y="476"/>
                  </a:cubicBezTo>
                  <a:cubicBezTo>
                    <a:pt x="0" y="572"/>
                    <a:pt x="48" y="810"/>
                    <a:pt x="369" y="810"/>
                  </a:cubicBezTo>
                  <a:lnTo>
                    <a:pt x="488" y="810"/>
                  </a:lnTo>
                  <a:lnTo>
                    <a:pt x="584" y="810"/>
                  </a:lnTo>
                  <a:cubicBezTo>
                    <a:pt x="953" y="810"/>
                    <a:pt x="1322" y="810"/>
                    <a:pt x="1703" y="798"/>
                  </a:cubicBezTo>
                  <a:cubicBezTo>
                    <a:pt x="2084" y="798"/>
                    <a:pt x="2453" y="786"/>
                    <a:pt x="2846" y="786"/>
                  </a:cubicBezTo>
                  <a:lnTo>
                    <a:pt x="3751" y="786"/>
                  </a:lnTo>
                  <a:lnTo>
                    <a:pt x="5429" y="786"/>
                  </a:lnTo>
                  <a:lnTo>
                    <a:pt x="7120" y="786"/>
                  </a:lnTo>
                  <a:lnTo>
                    <a:pt x="8585" y="786"/>
                  </a:lnTo>
                  <a:cubicBezTo>
                    <a:pt x="9704" y="786"/>
                    <a:pt x="10847" y="774"/>
                    <a:pt x="12073" y="738"/>
                  </a:cubicBezTo>
                  <a:cubicBezTo>
                    <a:pt x="12323" y="738"/>
                    <a:pt x="12561" y="726"/>
                    <a:pt x="12799" y="715"/>
                  </a:cubicBezTo>
                  <a:cubicBezTo>
                    <a:pt x="13216" y="691"/>
                    <a:pt x="13645" y="679"/>
                    <a:pt x="14062" y="679"/>
                  </a:cubicBezTo>
                  <a:cubicBezTo>
                    <a:pt x="14752" y="679"/>
                    <a:pt x="15300" y="726"/>
                    <a:pt x="15812" y="798"/>
                  </a:cubicBezTo>
                  <a:cubicBezTo>
                    <a:pt x="15871" y="810"/>
                    <a:pt x="15955" y="810"/>
                    <a:pt x="16026" y="810"/>
                  </a:cubicBezTo>
                  <a:cubicBezTo>
                    <a:pt x="16288" y="810"/>
                    <a:pt x="16478" y="715"/>
                    <a:pt x="16609" y="476"/>
                  </a:cubicBezTo>
                  <a:lnTo>
                    <a:pt x="16705" y="334"/>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8"/>
            <p:cNvSpPr/>
            <p:nvPr/>
          </p:nvSpPr>
          <p:spPr>
            <a:xfrm>
              <a:off x="5109550" y="1778625"/>
              <a:ext cx="414375" cy="23525"/>
            </a:xfrm>
            <a:custGeom>
              <a:avLst/>
              <a:gdLst/>
              <a:ahLst/>
              <a:cxnLst/>
              <a:rect l="l" t="t" r="r" b="b"/>
              <a:pathLst>
                <a:path w="16575" h="941" extrusionOk="0">
                  <a:moveTo>
                    <a:pt x="15324" y="203"/>
                  </a:moveTo>
                  <a:lnTo>
                    <a:pt x="15265" y="203"/>
                  </a:lnTo>
                  <a:cubicBezTo>
                    <a:pt x="13395" y="167"/>
                    <a:pt x="11538" y="143"/>
                    <a:pt x="9680" y="119"/>
                  </a:cubicBezTo>
                  <a:lnTo>
                    <a:pt x="5859" y="60"/>
                  </a:lnTo>
                  <a:cubicBezTo>
                    <a:pt x="4251" y="48"/>
                    <a:pt x="2656" y="24"/>
                    <a:pt x="1048" y="0"/>
                  </a:cubicBezTo>
                  <a:lnTo>
                    <a:pt x="929" y="0"/>
                  </a:lnTo>
                  <a:cubicBezTo>
                    <a:pt x="822" y="0"/>
                    <a:pt x="691" y="0"/>
                    <a:pt x="572" y="48"/>
                  </a:cubicBezTo>
                  <a:cubicBezTo>
                    <a:pt x="477" y="84"/>
                    <a:pt x="417" y="155"/>
                    <a:pt x="346" y="262"/>
                  </a:cubicBezTo>
                  <a:cubicBezTo>
                    <a:pt x="322" y="298"/>
                    <a:pt x="275" y="346"/>
                    <a:pt x="215" y="417"/>
                  </a:cubicBezTo>
                  <a:lnTo>
                    <a:pt x="1" y="655"/>
                  </a:lnTo>
                  <a:lnTo>
                    <a:pt x="310" y="679"/>
                  </a:lnTo>
                  <a:cubicBezTo>
                    <a:pt x="417" y="679"/>
                    <a:pt x="513" y="691"/>
                    <a:pt x="596" y="691"/>
                  </a:cubicBezTo>
                  <a:cubicBezTo>
                    <a:pt x="775" y="703"/>
                    <a:pt x="906" y="703"/>
                    <a:pt x="1025" y="703"/>
                  </a:cubicBezTo>
                  <a:cubicBezTo>
                    <a:pt x="1441" y="703"/>
                    <a:pt x="1882" y="703"/>
                    <a:pt x="2299" y="715"/>
                  </a:cubicBezTo>
                  <a:cubicBezTo>
                    <a:pt x="3013" y="715"/>
                    <a:pt x="3727" y="727"/>
                    <a:pt x="4454" y="727"/>
                  </a:cubicBezTo>
                  <a:cubicBezTo>
                    <a:pt x="5382" y="750"/>
                    <a:pt x="6311" y="762"/>
                    <a:pt x="7240" y="798"/>
                  </a:cubicBezTo>
                  <a:cubicBezTo>
                    <a:pt x="8037" y="810"/>
                    <a:pt x="8835" y="822"/>
                    <a:pt x="9633" y="834"/>
                  </a:cubicBezTo>
                  <a:lnTo>
                    <a:pt x="12133" y="881"/>
                  </a:lnTo>
                  <a:cubicBezTo>
                    <a:pt x="12836" y="893"/>
                    <a:pt x="13514" y="893"/>
                    <a:pt x="14217" y="905"/>
                  </a:cubicBezTo>
                  <a:cubicBezTo>
                    <a:pt x="14443" y="905"/>
                    <a:pt x="14645" y="929"/>
                    <a:pt x="14872" y="929"/>
                  </a:cubicBezTo>
                  <a:cubicBezTo>
                    <a:pt x="15157" y="941"/>
                    <a:pt x="15455" y="941"/>
                    <a:pt x="15753" y="941"/>
                  </a:cubicBezTo>
                  <a:lnTo>
                    <a:pt x="15872" y="941"/>
                  </a:lnTo>
                  <a:cubicBezTo>
                    <a:pt x="16098" y="941"/>
                    <a:pt x="16324" y="893"/>
                    <a:pt x="16491" y="584"/>
                  </a:cubicBezTo>
                  <a:lnTo>
                    <a:pt x="16574" y="441"/>
                  </a:lnTo>
                  <a:lnTo>
                    <a:pt x="16419" y="381"/>
                  </a:lnTo>
                  <a:cubicBezTo>
                    <a:pt x="16015" y="203"/>
                    <a:pt x="15657" y="203"/>
                    <a:pt x="15324" y="20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28"/>
            <p:cNvSpPr/>
            <p:nvPr/>
          </p:nvSpPr>
          <p:spPr>
            <a:xfrm>
              <a:off x="5115200" y="1829225"/>
              <a:ext cx="235175" cy="22950"/>
            </a:xfrm>
            <a:custGeom>
              <a:avLst/>
              <a:gdLst/>
              <a:ahLst/>
              <a:cxnLst/>
              <a:rect l="l" t="t" r="r" b="b"/>
              <a:pathLst>
                <a:path w="9407" h="918" extrusionOk="0">
                  <a:moveTo>
                    <a:pt x="9324" y="167"/>
                  </a:moveTo>
                  <a:lnTo>
                    <a:pt x="9228" y="120"/>
                  </a:lnTo>
                  <a:cubicBezTo>
                    <a:pt x="9157" y="72"/>
                    <a:pt x="9050" y="24"/>
                    <a:pt x="8943" y="24"/>
                  </a:cubicBezTo>
                  <a:cubicBezTo>
                    <a:pt x="8788" y="24"/>
                    <a:pt x="8633" y="0"/>
                    <a:pt x="8454" y="0"/>
                  </a:cubicBezTo>
                  <a:cubicBezTo>
                    <a:pt x="8276" y="0"/>
                    <a:pt x="8085" y="0"/>
                    <a:pt x="7895" y="24"/>
                  </a:cubicBezTo>
                  <a:cubicBezTo>
                    <a:pt x="7454" y="36"/>
                    <a:pt x="7026" y="60"/>
                    <a:pt x="6597" y="96"/>
                  </a:cubicBezTo>
                  <a:cubicBezTo>
                    <a:pt x="5775" y="143"/>
                    <a:pt x="4942" y="179"/>
                    <a:pt x="4109" y="191"/>
                  </a:cubicBezTo>
                  <a:lnTo>
                    <a:pt x="3870" y="191"/>
                  </a:lnTo>
                  <a:cubicBezTo>
                    <a:pt x="3228" y="191"/>
                    <a:pt x="2596" y="167"/>
                    <a:pt x="1965" y="143"/>
                  </a:cubicBezTo>
                  <a:cubicBezTo>
                    <a:pt x="1584" y="120"/>
                    <a:pt x="1203" y="108"/>
                    <a:pt x="822" y="96"/>
                  </a:cubicBezTo>
                  <a:lnTo>
                    <a:pt x="763" y="96"/>
                  </a:lnTo>
                  <a:cubicBezTo>
                    <a:pt x="596" y="96"/>
                    <a:pt x="418" y="108"/>
                    <a:pt x="239" y="155"/>
                  </a:cubicBezTo>
                  <a:cubicBezTo>
                    <a:pt x="108" y="179"/>
                    <a:pt x="1" y="370"/>
                    <a:pt x="13" y="489"/>
                  </a:cubicBezTo>
                  <a:cubicBezTo>
                    <a:pt x="13" y="631"/>
                    <a:pt x="132" y="774"/>
                    <a:pt x="251" y="810"/>
                  </a:cubicBezTo>
                  <a:cubicBezTo>
                    <a:pt x="346" y="834"/>
                    <a:pt x="453" y="834"/>
                    <a:pt x="549" y="834"/>
                  </a:cubicBezTo>
                  <a:lnTo>
                    <a:pt x="549" y="691"/>
                  </a:lnTo>
                  <a:lnTo>
                    <a:pt x="584" y="834"/>
                  </a:lnTo>
                  <a:lnTo>
                    <a:pt x="656" y="834"/>
                  </a:lnTo>
                  <a:cubicBezTo>
                    <a:pt x="894" y="858"/>
                    <a:pt x="1132" y="858"/>
                    <a:pt x="1358" y="870"/>
                  </a:cubicBezTo>
                  <a:cubicBezTo>
                    <a:pt x="1894" y="893"/>
                    <a:pt x="2430" y="917"/>
                    <a:pt x="2977" y="917"/>
                  </a:cubicBezTo>
                  <a:lnTo>
                    <a:pt x="3263" y="917"/>
                  </a:lnTo>
                  <a:cubicBezTo>
                    <a:pt x="3942" y="917"/>
                    <a:pt x="4644" y="893"/>
                    <a:pt x="5311" y="882"/>
                  </a:cubicBezTo>
                  <a:lnTo>
                    <a:pt x="5656" y="870"/>
                  </a:lnTo>
                  <a:cubicBezTo>
                    <a:pt x="6680" y="834"/>
                    <a:pt x="7692" y="822"/>
                    <a:pt x="8704" y="774"/>
                  </a:cubicBezTo>
                  <a:cubicBezTo>
                    <a:pt x="8859" y="774"/>
                    <a:pt x="8990" y="715"/>
                    <a:pt x="9121" y="667"/>
                  </a:cubicBezTo>
                  <a:cubicBezTo>
                    <a:pt x="9181" y="655"/>
                    <a:pt x="9228" y="631"/>
                    <a:pt x="9288" y="620"/>
                  </a:cubicBezTo>
                  <a:lnTo>
                    <a:pt x="9407" y="584"/>
                  </a:lnTo>
                  <a:lnTo>
                    <a:pt x="9359" y="215"/>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6" name="Google Shape;386;p28"/>
          <p:cNvSpPr/>
          <p:nvPr/>
        </p:nvSpPr>
        <p:spPr>
          <a:xfrm>
            <a:off x="6269950" y="1872913"/>
            <a:ext cx="4259476" cy="411877"/>
          </a:xfrm>
          <a:custGeom>
            <a:avLst/>
            <a:gdLst/>
            <a:ahLst/>
            <a:cxnLst/>
            <a:rect l="l" t="t" r="r" b="b"/>
            <a:pathLst>
              <a:path w="17860" h="1727" fill="none" extrusionOk="0">
                <a:moveTo>
                  <a:pt x="17860" y="1465"/>
                </a:moveTo>
                <a:cubicBezTo>
                  <a:pt x="17550" y="989"/>
                  <a:pt x="16717" y="453"/>
                  <a:pt x="16110" y="429"/>
                </a:cubicBezTo>
                <a:cubicBezTo>
                  <a:pt x="15193" y="417"/>
                  <a:pt x="14871" y="1727"/>
                  <a:pt x="13979" y="1715"/>
                </a:cubicBezTo>
                <a:cubicBezTo>
                  <a:pt x="13133" y="1703"/>
                  <a:pt x="13074" y="512"/>
                  <a:pt x="12121" y="274"/>
                </a:cubicBezTo>
                <a:cubicBezTo>
                  <a:pt x="11002" y="1"/>
                  <a:pt x="10645" y="1536"/>
                  <a:pt x="9347" y="1417"/>
                </a:cubicBezTo>
                <a:cubicBezTo>
                  <a:pt x="8335" y="1322"/>
                  <a:pt x="8228" y="346"/>
                  <a:pt x="7263" y="405"/>
                </a:cubicBezTo>
                <a:cubicBezTo>
                  <a:pt x="6299" y="465"/>
                  <a:pt x="6192" y="1441"/>
                  <a:pt x="5251" y="1489"/>
                </a:cubicBezTo>
                <a:cubicBezTo>
                  <a:pt x="4203" y="1536"/>
                  <a:pt x="4120" y="310"/>
                  <a:pt x="3037" y="346"/>
                </a:cubicBezTo>
                <a:cubicBezTo>
                  <a:pt x="2215" y="370"/>
                  <a:pt x="1858" y="1084"/>
                  <a:pt x="691" y="1060"/>
                </a:cubicBezTo>
                <a:cubicBezTo>
                  <a:pt x="393" y="1060"/>
                  <a:pt x="155" y="1001"/>
                  <a:pt x="1" y="953"/>
                </a:cubicBezTo>
              </a:path>
            </a:pathLst>
          </a:custGeom>
          <a:noFill/>
          <a:ln w="2857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28"/>
          <p:cNvSpPr/>
          <p:nvPr/>
        </p:nvSpPr>
        <p:spPr>
          <a:xfrm rot="2006702">
            <a:off x="8246201" y="735516"/>
            <a:ext cx="588826" cy="566095"/>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28"/>
          <p:cNvSpPr/>
          <p:nvPr/>
        </p:nvSpPr>
        <p:spPr>
          <a:xfrm>
            <a:off x="387496" y="4264980"/>
            <a:ext cx="466831" cy="44879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393" name="Google Shape;393;p29"/>
          <p:cNvGrpSpPr/>
          <p:nvPr/>
        </p:nvGrpSpPr>
        <p:grpSpPr>
          <a:xfrm rot="732836">
            <a:off x="5301187" y="2428200"/>
            <a:ext cx="3446535" cy="2327293"/>
            <a:chOff x="1540431" y="826002"/>
            <a:chExt cx="6258864" cy="3378831"/>
          </a:xfrm>
        </p:grpSpPr>
        <p:sp>
          <p:nvSpPr>
            <p:cNvPr id="394" name="Google Shape;394;p29"/>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29"/>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6" name="Google Shape;396;p29"/>
          <p:cNvSpPr txBox="1">
            <a:spLocks noGrp="1"/>
          </p:cNvSpPr>
          <p:nvPr>
            <p:ph type="title"/>
          </p:nvPr>
        </p:nvSpPr>
        <p:spPr>
          <a:xfrm rot="613280">
            <a:off x="5281855" y="2853404"/>
            <a:ext cx="3350778" cy="147690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 sz="1200" b="0">
                <a:highlight>
                  <a:srgbClr val="FFFFFF"/>
                </a:highlight>
                <a:latin typeface="Roboto"/>
                <a:ea typeface="Roboto"/>
                <a:cs typeface="Roboto"/>
                <a:sym typeface="Roboto"/>
              </a:rPr>
              <a:t>Most politicians love the spotlight. And if they don’t, they do a fantastic job of looking cool, calm, and collected speaking in front of huge crowds. Here is a list of Washington’s </a:t>
            </a:r>
            <a:r>
              <a:rPr lang="en" sz="1200" b="0">
                <a:highlight>
                  <a:srgbClr val="FFFFFF"/>
                </a:highlight>
                <a:uFill>
                  <a:noFill/>
                </a:uFill>
                <a:latin typeface="Roboto"/>
                <a:ea typeface="Roboto"/>
                <a:cs typeface="Roboto"/>
                <a:sym typeface="Roboto"/>
                <a:hlinkClick r:id="rId3"/>
              </a:rPr>
              <a:t>top earning speakers</a:t>
            </a:r>
            <a:r>
              <a:rPr lang="en" sz="1200" b="0">
                <a:highlight>
                  <a:srgbClr val="FFFFFF"/>
                </a:highlight>
                <a:latin typeface="Roboto"/>
                <a:ea typeface="Roboto"/>
                <a:cs typeface="Roboto"/>
                <a:sym typeface="Roboto"/>
              </a:rPr>
              <a:t>, with Donald Trump in the lead at $1.5 million per appearance!</a:t>
            </a:r>
            <a:endParaRPr sz="1400"/>
          </a:p>
        </p:txBody>
      </p:sp>
      <p:grpSp>
        <p:nvGrpSpPr>
          <p:cNvPr id="397" name="Google Shape;397;p29"/>
          <p:cNvGrpSpPr/>
          <p:nvPr/>
        </p:nvGrpSpPr>
        <p:grpSpPr>
          <a:xfrm>
            <a:off x="5177495" y="822212"/>
            <a:ext cx="1387205" cy="1161840"/>
            <a:chOff x="2391350" y="3583000"/>
            <a:chExt cx="571525" cy="478675"/>
          </a:xfrm>
        </p:grpSpPr>
        <p:sp>
          <p:nvSpPr>
            <p:cNvPr id="398" name="Google Shape;398;p29"/>
            <p:cNvSpPr/>
            <p:nvPr/>
          </p:nvSpPr>
          <p:spPr>
            <a:xfrm>
              <a:off x="2400875" y="3591050"/>
              <a:ext cx="343225" cy="369125"/>
            </a:xfrm>
            <a:custGeom>
              <a:avLst/>
              <a:gdLst/>
              <a:ahLst/>
              <a:cxnLst/>
              <a:rect l="l" t="t" r="r" b="b"/>
              <a:pathLst>
                <a:path w="13729" h="14765" extrusionOk="0">
                  <a:moveTo>
                    <a:pt x="6621" y="12800"/>
                  </a:moveTo>
                  <a:cubicBezTo>
                    <a:pt x="6073" y="13704"/>
                    <a:pt x="5430" y="14419"/>
                    <a:pt x="4406" y="14764"/>
                  </a:cubicBezTo>
                  <a:cubicBezTo>
                    <a:pt x="4632" y="14228"/>
                    <a:pt x="4823" y="13693"/>
                    <a:pt x="5061" y="13157"/>
                  </a:cubicBezTo>
                  <a:cubicBezTo>
                    <a:pt x="5192" y="12847"/>
                    <a:pt x="5180" y="12740"/>
                    <a:pt x="4859" y="12657"/>
                  </a:cubicBezTo>
                  <a:cubicBezTo>
                    <a:pt x="4466" y="12550"/>
                    <a:pt x="4049" y="12514"/>
                    <a:pt x="3680" y="12383"/>
                  </a:cubicBezTo>
                  <a:cubicBezTo>
                    <a:pt x="3311" y="12252"/>
                    <a:pt x="2942" y="12073"/>
                    <a:pt x="2608" y="11847"/>
                  </a:cubicBezTo>
                  <a:cubicBezTo>
                    <a:pt x="2192" y="11561"/>
                    <a:pt x="1811" y="11240"/>
                    <a:pt x="1453" y="10895"/>
                  </a:cubicBezTo>
                  <a:cubicBezTo>
                    <a:pt x="834" y="10311"/>
                    <a:pt x="632" y="9525"/>
                    <a:pt x="441" y="8740"/>
                  </a:cubicBezTo>
                  <a:cubicBezTo>
                    <a:pt x="1" y="7001"/>
                    <a:pt x="346" y="5394"/>
                    <a:pt x="1251" y="3906"/>
                  </a:cubicBezTo>
                  <a:cubicBezTo>
                    <a:pt x="1608" y="3310"/>
                    <a:pt x="2168" y="2810"/>
                    <a:pt x="2668" y="2334"/>
                  </a:cubicBezTo>
                  <a:cubicBezTo>
                    <a:pt x="3858" y="1203"/>
                    <a:pt x="5287" y="524"/>
                    <a:pt x="6906" y="274"/>
                  </a:cubicBezTo>
                  <a:cubicBezTo>
                    <a:pt x="8633" y="0"/>
                    <a:pt x="10288" y="286"/>
                    <a:pt x="11669" y="1417"/>
                  </a:cubicBezTo>
                  <a:cubicBezTo>
                    <a:pt x="12776" y="2322"/>
                    <a:pt x="13503" y="3501"/>
                    <a:pt x="13622" y="4989"/>
                  </a:cubicBezTo>
                  <a:cubicBezTo>
                    <a:pt x="13681" y="5823"/>
                    <a:pt x="13729" y="6620"/>
                    <a:pt x="13514" y="7442"/>
                  </a:cubicBezTo>
                  <a:cubicBezTo>
                    <a:pt x="13443" y="7692"/>
                    <a:pt x="13383" y="7966"/>
                    <a:pt x="13276" y="8216"/>
                  </a:cubicBezTo>
                  <a:cubicBezTo>
                    <a:pt x="13062" y="8740"/>
                    <a:pt x="12836" y="9275"/>
                    <a:pt x="12586" y="9775"/>
                  </a:cubicBezTo>
                  <a:cubicBezTo>
                    <a:pt x="12252" y="10454"/>
                    <a:pt x="11752" y="11002"/>
                    <a:pt x="11133" y="11430"/>
                  </a:cubicBezTo>
                  <a:cubicBezTo>
                    <a:pt x="10371" y="12002"/>
                    <a:pt x="9538" y="12442"/>
                    <a:pt x="8633" y="12716"/>
                  </a:cubicBezTo>
                  <a:cubicBezTo>
                    <a:pt x="8299" y="12811"/>
                    <a:pt x="7966" y="12919"/>
                    <a:pt x="7621" y="13014"/>
                  </a:cubicBezTo>
                  <a:cubicBezTo>
                    <a:pt x="7287" y="13109"/>
                    <a:pt x="6942" y="13192"/>
                    <a:pt x="6621" y="12800"/>
                  </a:cubicBezTo>
                  <a:close/>
                  <a:moveTo>
                    <a:pt x="10466" y="6787"/>
                  </a:moveTo>
                  <a:cubicBezTo>
                    <a:pt x="10466" y="7085"/>
                    <a:pt x="10645" y="7370"/>
                    <a:pt x="10871" y="7418"/>
                  </a:cubicBezTo>
                  <a:cubicBezTo>
                    <a:pt x="11133" y="7478"/>
                    <a:pt x="11407" y="7299"/>
                    <a:pt x="11526" y="6977"/>
                  </a:cubicBezTo>
                  <a:cubicBezTo>
                    <a:pt x="11586" y="6823"/>
                    <a:pt x="11609" y="6656"/>
                    <a:pt x="11609" y="6489"/>
                  </a:cubicBezTo>
                  <a:cubicBezTo>
                    <a:pt x="11609" y="6132"/>
                    <a:pt x="11336" y="5942"/>
                    <a:pt x="11002" y="6061"/>
                  </a:cubicBezTo>
                  <a:cubicBezTo>
                    <a:pt x="10693" y="6168"/>
                    <a:pt x="10466" y="6477"/>
                    <a:pt x="10466" y="6787"/>
                  </a:cubicBezTo>
                  <a:close/>
                  <a:moveTo>
                    <a:pt x="8192" y="6465"/>
                  </a:moveTo>
                  <a:cubicBezTo>
                    <a:pt x="8192" y="6204"/>
                    <a:pt x="8145" y="6013"/>
                    <a:pt x="7918" y="5930"/>
                  </a:cubicBezTo>
                  <a:cubicBezTo>
                    <a:pt x="7716" y="5834"/>
                    <a:pt x="7514" y="5882"/>
                    <a:pt x="7371" y="6049"/>
                  </a:cubicBezTo>
                  <a:cubicBezTo>
                    <a:pt x="7109" y="6311"/>
                    <a:pt x="7026" y="6656"/>
                    <a:pt x="7133" y="7013"/>
                  </a:cubicBezTo>
                  <a:cubicBezTo>
                    <a:pt x="7216" y="7323"/>
                    <a:pt x="7478" y="7418"/>
                    <a:pt x="7740" y="7216"/>
                  </a:cubicBezTo>
                  <a:cubicBezTo>
                    <a:pt x="8026" y="7025"/>
                    <a:pt x="8145" y="6739"/>
                    <a:pt x="8192" y="6465"/>
                  </a:cubicBezTo>
                  <a:close/>
                  <a:moveTo>
                    <a:pt x="4501" y="6680"/>
                  </a:moveTo>
                  <a:cubicBezTo>
                    <a:pt x="4501" y="6418"/>
                    <a:pt x="4263" y="6204"/>
                    <a:pt x="3966" y="6204"/>
                  </a:cubicBezTo>
                  <a:cubicBezTo>
                    <a:pt x="3692" y="6204"/>
                    <a:pt x="3394" y="6561"/>
                    <a:pt x="3394" y="6858"/>
                  </a:cubicBezTo>
                  <a:cubicBezTo>
                    <a:pt x="3394" y="7192"/>
                    <a:pt x="3620" y="7478"/>
                    <a:pt x="3870" y="7478"/>
                  </a:cubicBezTo>
                  <a:cubicBezTo>
                    <a:pt x="4192" y="7478"/>
                    <a:pt x="4501" y="7085"/>
                    <a:pt x="4501" y="668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29"/>
            <p:cNvSpPr/>
            <p:nvPr/>
          </p:nvSpPr>
          <p:spPr>
            <a:xfrm>
              <a:off x="2650325" y="3685700"/>
              <a:ext cx="297675" cy="361075"/>
            </a:xfrm>
            <a:custGeom>
              <a:avLst/>
              <a:gdLst/>
              <a:ahLst/>
              <a:cxnLst/>
              <a:rect l="l" t="t" r="r" b="b"/>
              <a:pathLst>
                <a:path w="11907" h="14443" extrusionOk="0">
                  <a:moveTo>
                    <a:pt x="6084" y="14443"/>
                  </a:moveTo>
                  <a:cubicBezTo>
                    <a:pt x="5584" y="14407"/>
                    <a:pt x="5239" y="14193"/>
                    <a:pt x="5049" y="13871"/>
                  </a:cubicBezTo>
                  <a:cubicBezTo>
                    <a:pt x="4810" y="13467"/>
                    <a:pt x="4632" y="13038"/>
                    <a:pt x="4477" y="12585"/>
                  </a:cubicBezTo>
                  <a:cubicBezTo>
                    <a:pt x="4406" y="12383"/>
                    <a:pt x="4334" y="12276"/>
                    <a:pt x="4120" y="12240"/>
                  </a:cubicBezTo>
                  <a:cubicBezTo>
                    <a:pt x="3822" y="12216"/>
                    <a:pt x="3525" y="12181"/>
                    <a:pt x="3227" y="12121"/>
                  </a:cubicBezTo>
                  <a:cubicBezTo>
                    <a:pt x="1715" y="11823"/>
                    <a:pt x="643" y="11014"/>
                    <a:pt x="84" y="9537"/>
                  </a:cubicBezTo>
                  <a:cubicBezTo>
                    <a:pt x="72" y="9490"/>
                    <a:pt x="60" y="9430"/>
                    <a:pt x="60" y="9383"/>
                  </a:cubicBezTo>
                  <a:cubicBezTo>
                    <a:pt x="48" y="9204"/>
                    <a:pt x="12" y="9025"/>
                    <a:pt x="0" y="8883"/>
                  </a:cubicBezTo>
                  <a:cubicBezTo>
                    <a:pt x="607" y="8454"/>
                    <a:pt x="1215" y="8061"/>
                    <a:pt x="1774" y="7621"/>
                  </a:cubicBezTo>
                  <a:cubicBezTo>
                    <a:pt x="2084" y="7382"/>
                    <a:pt x="2382" y="7061"/>
                    <a:pt x="2584" y="6740"/>
                  </a:cubicBezTo>
                  <a:cubicBezTo>
                    <a:pt x="3274" y="5656"/>
                    <a:pt x="3858" y="4501"/>
                    <a:pt x="4001" y="3215"/>
                  </a:cubicBezTo>
                  <a:cubicBezTo>
                    <a:pt x="4072" y="2572"/>
                    <a:pt x="4036" y="1906"/>
                    <a:pt x="4048" y="1263"/>
                  </a:cubicBezTo>
                  <a:cubicBezTo>
                    <a:pt x="4048" y="1084"/>
                    <a:pt x="4013" y="894"/>
                    <a:pt x="4001" y="715"/>
                  </a:cubicBezTo>
                  <a:cubicBezTo>
                    <a:pt x="4548" y="358"/>
                    <a:pt x="5168" y="322"/>
                    <a:pt x="5739" y="191"/>
                  </a:cubicBezTo>
                  <a:cubicBezTo>
                    <a:pt x="6620" y="1"/>
                    <a:pt x="7501" y="72"/>
                    <a:pt x="8335" y="310"/>
                  </a:cubicBezTo>
                  <a:cubicBezTo>
                    <a:pt x="10144" y="846"/>
                    <a:pt x="11633" y="2168"/>
                    <a:pt x="11835" y="4287"/>
                  </a:cubicBezTo>
                  <a:cubicBezTo>
                    <a:pt x="11907" y="5073"/>
                    <a:pt x="11907" y="5858"/>
                    <a:pt x="11799" y="6644"/>
                  </a:cubicBezTo>
                  <a:cubicBezTo>
                    <a:pt x="11716" y="7347"/>
                    <a:pt x="11442" y="7978"/>
                    <a:pt x="11133" y="8597"/>
                  </a:cubicBezTo>
                  <a:cubicBezTo>
                    <a:pt x="10740" y="9371"/>
                    <a:pt x="10252" y="10073"/>
                    <a:pt x="9632" y="10669"/>
                  </a:cubicBezTo>
                  <a:cubicBezTo>
                    <a:pt x="8989" y="11276"/>
                    <a:pt x="8180" y="11562"/>
                    <a:pt x="7382" y="11859"/>
                  </a:cubicBezTo>
                  <a:cubicBezTo>
                    <a:pt x="7323" y="11883"/>
                    <a:pt x="7251" y="11883"/>
                    <a:pt x="7192" y="11919"/>
                  </a:cubicBezTo>
                  <a:lnTo>
                    <a:pt x="6299" y="12228"/>
                  </a:lnTo>
                  <a:cubicBezTo>
                    <a:pt x="6215" y="12621"/>
                    <a:pt x="6120" y="13014"/>
                    <a:pt x="6072" y="13407"/>
                  </a:cubicBezTo>
                  <a:cubicBezTo>
                    <a:pt x="6037" y="13597"/>
                    <a:pt x="6096" y="13812"/>
                    <a:pt x="6120" y="14002"/>
                  </a:cubicBezTo>
                  <a:cubicBezTo>
                    <a:pt x="6096" y="14133"/>
                    <a:pt x="6084" y="14252"/>
                    <a:pt x="6084" y="14443"/>
                  </a:cubicBezTo>
                  <a:close/>
                  <a:moveTo>
                    <a:pt x="9490" y="6156"/>
                  </a:moveTo>
                  <a:cubicBezTo>
                    <a:pt x="9478" y="6692"/>
                    <a:pt x="9716" y="6930"/>
                    <a:pt x="10025" y="6811"/>
                  </a:cubicBezTo>
                  <a:cubicBezTo>
                    <a:pt x="10347" y="6692"/>
                    <a:pt x="10597" y="6251"/>
                    <a:pt x="10537" y="5918"/>
                  </a:cubicBezTo>
                  <a:cubicBezTo>
                    <a:pt x="10490" y="5716"/>
                    <a:pt x="10371" y="5549"/>
                    <a:pt x="10144" y="5501"/>
                  </a:cubicBezTo>
                  <a:cubicBezTo>
                    <a:pt x="9930" y="5442"/>
                    <a:pt x="9751" y="5549"/>
                    <a:pt x="9656" y="5751"/>
                  </a:cubicBezTo>
                  <a:cubicBezTo>
                    <a:pt x="9585" y="5906"/>
                    <a:pt x="9525" y="6085"/>
                    <a:pt x="9490" y="6156"/>
                  </a:cubicBezTo>
                  <a:close/>
                  <a:moveTo>
                    <a:pt x="5084" y="6156"/>
                  </a:moveTo>
                  <a:cubicBezTo>
                    <a:pt x="5108" y="5811"/>
                    <a:pt x="4906" y="5608"/>
                    <a:pt x="4596" y="5597"/>
                  </a:cubicBezTo>
                  <a:cubicBezTo>
                    <a:pt x="4346" y="5573"/>
                    <a:pt x="4072" y="5870"/>
                    <a:pt x="4060" y="6216"/>
                  </a:cubicBezTo>
                  <a:cubicBezTo>
                    <a:pt x="4048" y="6513"/>
                    <a:pt x="4251" y="6751"/>
                    <a:pt x="4537" y="6751"/>
                  </a:cubicBezTo>
                  <a:cubicBezTo>
                    <a:pt x="4846" y="6728"/>
                    <a:pt x="5072" y="6501"/>
                    <a:pt x="5084" y="6156"/>
                  </a:cubicBezTo>
                  <a:close/>
                  <a:moveTo>
                    <a:pt x="7966" y="5930"/>
                  </a:moveTo>
                  <a:cubicBezTo>
                    <a:pt x="7966" y="5549"/>
                    <a:pt x="7846" y="5394"/>
                    <a:pt x="7632" y="5430"/>
                  </a:cubicBezTo>
                  <a:cubicBezTo>
                    <a:pt x="7239" y="5477"/>
                    <a:pt x="6942" y="5835"/>
                    <a:pt x="7037" y="6216"/>
                  </a:cubicBezTo>
                  <a:cubicBezTo>
                    <a:pt x="7073" y="6347"/>
                    <a:pt x="7204" y="6549"/>
                    <a:pt x="7323" y="6573"/>
                  </a:cubicBezTo>
                  <a:cubicBezTo>
                    <a:pt x="7442" y="6609"/>
                    <a:pt x="7656" y="6525"/>
                    <a:pt x="7751" y="6430"/>
                  </a:cubicBezTo>
                  <a:cubicBezTo>
                    <a:pt x="7870" y="6251"/>
                    <a:pt x="7918" y="6025"/>
                    <a:pt x="7966" y="593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29"/>
            <p:cNvSpPr/>
            <p:nvPr/>
          </p:nvSpPr>
          <p:spPr>
            <a:xfrm>
              <a:off x="2662525" y="3739575"/>
              <a:ext cx="28300" cy="38425"/>
            </a:xfrm>
            <a:custGeom>
              <a:avLst/>
              <a:gdLst/>
              <a:ahLst/>
              <a:cxnLst/>
              <a:rect l="l" t="t" r="r" b="b"/>
              <a:pathLst>
                <a:path w="1132" h="1537" extrusionOk="0">
                  <a:moveTo>
                    <a:pt x="0" y="846"/>
                  </a:moveTo>
                  <a:cubicBezTo>
                    <a:pt x="0" y="536"/>
                    <a:pt x="227" y="227"/>
                    <a:pt x="524" y="120"/>
                  </a:cubicBezTo>
                  <a:cubicBezTo>
                    <a:pt x="846" y="1"/>
                    <a:pt x="1132" y="191"/>
                    <a:pt x="1132" y="548"/>
                  </a:cubicBezTo>
                  <a:cubicBezTo>
                    <a:pt x="1132" y="715"/>
                    <a:pt x="1108" y="894"/>
                    <a:pt x="1048" y="1036"/>
                  </a:cubicBezTo>
                  <a:cubicBezTo>
                    <a:pt x="941" y="1358"/>
                    <a:pt x="655" y="1537"/>
                    <a:pt x="393" y="1477"/>
                  </a:cubicBezTo>
                  <a:cubicBezTo>
                    <a:pt x="179" y="1429"/>
                    <a:pt x="0" y="1144"/>
                    <a:pt x="0" y="84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29"/>
            <p:cNvSpPr/>
            <p:nvPr/>
          </p:nvSpPr>
          <p:spPr>
            <a:xfrm>
              <a:off x="2576800" y="3736900"/>
              <a:ext cx="28900" cy="39600"/>
            </a:xfrm>
            <a:custGeom>
              <a:avLst/>
              <a:gdLst/>
              <a:ahLst/>
              <a:cxnLst/>
              <a:rect l="l" t="t" r="r" b="b"/>
              <a:pathLst>
                <a:path w="1156" h="1584" extrusionOk="0">
                  <a:moveTo>
                    <a:pt x="1155" y="631"/>
                  </a:moveTo>
                  <a:cubicBezTo>
                    <a:pt x="1108" y="905"/>
                    <a:pt x="989" y="1191"/>
                    <a:pt x="727" y="1382"/>
                  </a:cubicBezTo>
                  <a:cubicBezTo>
                    <a:pt x="453" y="1584"/>
                    <a:pt x="203" y="1489"/>
                    <a:pt x="108" y="1179"/>
                  </a:cubicBezTo>
                  <a:cubicBezTo>
                    <a:pt x="0" y="822"/>
                    <a:pt x="84" y="489"/>
                    <a:pt x="346" y="215"/>
                  </a:cubicBezTo>
                  <a:cubicBezTo>
                    <a:pt x="500" y="48"/>
                    <a:pt x="691" y="0"/>
                    <a:pt x="905" y="96"/>
                  </a:cubicBezTo>
                  <a:cubicBezTo>
                    <a:pt x="1108" y="179"/>
                    <a:pt x="1155" y="358"/>
                    <a:pt x="1155" y="63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29"/>
            <p:cNvSpPr/>
            <p:nvPr/>
          </p:nvSpPr>
          <p:spPr>
            <a:xfrm>
              <a:off x="2485725" y="3745825"/>
              <a:ext cx="27700" cy="32475"/>
            </a:xfrm>
            <a:custGeom>
              <a:avLst/>
              <a:gdLst/>
              <a:ahLst/>
              <a:cxnLst/>
              <a:rect l="l" t="t" r="r" b="b"/>
              <a:pathLst>
                <a:path w="1108" h="1299" extrusionOk="0">
                  <a:moveTo>
                    <a:pt x="1107" y="489"/>
                  </a:moveTo>
                  <a:cubicBezTo>
                    <a:pt x="1107" y="894"/>
                    <a:pt x="810" y="1298"/>
                    <a:pt x="476" y="1287"/>
                  </a:cubicBezTo>
                  <a:cubicBezTo>
                    <a:pt x="226" y="1287"/>
                    <a:pt x="0" y="989"/>
                    <a:pt x="0" y="667"/>
                  </a:cubicBezTo>
                  <a:cubicBezTo>
                    <a:pt x="0" y="358"/>
                    <a:pt x="298" y="1"/>
                    <a:pt x="572" y="13"/>
                  </a:cubicBezTo>
                  <a:cubicBezTo>
                    <a:pt x="869" y="13"/>
                    <a:pt x="1095" y="227"/>
                    <a:pt x="1107" y="48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9"/>
            <p:cNvSpPr/>
            <p:nvPr/>
          </p:nvSpPr>
          <p:spPr>
            <a:xfrm>
              <a:off x="2887250" y="3821725"/>
              <a:ext cx="28000" cy="37225"/>
            </a:xfrm>
            <a:custGeom>
              <a:avLst/>
              <a:gdLst/>
              <a:ahLst/>
              <a:cxnLst/>
              <a:rect l="l" t="t" r="r" b="b"/>
              <a:pathLst>
                <a:path w="1120" h="1489" extrusionOk="0">
                  <a:moveTo>
                    <a:pt x="13" y="715"/>
                  </a:moveTo>
                  <a:cubicBezTo>
                    <a:pt x="48" y="632"/>
                    <a:pt x="108" y="453"/>
                    <a:pt x="179" y="298"/>
                  </a:cubicBezTo>
                  <a:cubicBezTo>
                    <a:pt x="286" y="108"/>
                    <a:pt x="453" y="1"/>
                    <a:pt x="667" y="48"/>
                  </a:cubicBezTo>
                  <a:cubicBezTo>
                    <a:pt x="882" y="96"/>
                    <a:pt x="1013" y="251"/>
                    <a:pt x="1060" y="465"/>
                  </a:cubicBezTo>
                  <a:cubicBezTo>
                    <a:pt x="1120" y="798"/>
                    <a:pt x="882" y="1239"/>
                    <a:pt x="548" y="1358"/>
                  </a:cubicBezTo>
                  <a:cubicBezTo>
                    <a:pt x="239" y="1489"/>
                    <a:pt x="1" y="1251"/>
                    <a:pt x="13" y="71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29"/>
            <p:cNvSpPr/>
            <p:nvPr/>
          </p:nvSpPr>
          <p:spPr>
            <a:xfrm>
              <a:off x="2751525" y="3824700"/>
              <a:ext cx="25925" cy="29500"/>
            </a:xfrm>
            <a:custGeom>
              <a:avLst/>
              <a:gdLst/>
              <a:ahLst/>
              <a:cxnLst/>
              <a:rect l="l" t="t" r="r" b="b"/>
              <a:pathLst>
                <a:path w="1037" h="1180" extrusionOk="0">
                  <a:moveTo>
                    <a:pt x="1036" y="596"/>
                  </a:moveTo>
                  <a:cubicBezTo>
                    <a:pt x="1024" y="941"/>
                    <a:pt x="798" y="1180"/>
                    <a:pt x="489" y="1180"/>
                  </a:cubicBezTo>
                  <a:cubicBezTo>
                    <a:pt x="203" y="1180"/>
                    <a:pt x="0" y="941"/>
                    <a:pt x="12" y="644"/>
                  </a:cubicBezTo>
                  <a:cubicBezTo>
                    <a:pt x="48" y="298"/>
                    <a:pt x="298" y="1"/>
                    <a:pt x="548" y="13"/>
                  </a:cubicBezTo>
                  <a:cubicBezTo>
                    <a:pt x="858" y="37"/>
                    <a:pt x="1036" y="251"/>
                    <a:pt x="1036" y="59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29"/>
            <p:cNvSpPr/>
            <p:nvPr/>
          </p:nvSpPr>
          <p:spPr>
            <a:xfrm>
              <a:off x="2824150" y="3820550"/>
              <a:ext cx="25325" cy="30675"/>
            </a:xfrm>
            <a:custGeom>
              <a:avLst/>
              <a:gdLst/>
              <a:ahLst/>
              <a:cxnLst/>
              <a:rect l="l" t="t" r="r" b="b"/>
              <a:pathLst>
                <a:path w="1013" h="1227" extrusionOk="0">
                  <a:moveTo>
                    <a:pt x="1013" y="536"/>
                  </a:moveTo>
                  <a:cubicBezTo>
                    <a:pt x="965" y="643"/>
                    <a:pt x="917" y="869"/>
                    <a:pt x="798" y="1036"/>
                  </a:cubicBezTo>
                  <a:cubicBezTo>
                    <a:pt x="715" y="1131"/>
                    <a:pt x="489" y="1226"/>
                    <a:pt x="370" y="1179"/>
                  </a:cubicBezTo>
                  <a:cubicBezTo>
                    <a:pt x="251" y="1143"/>
                    <a:pt x="120" y="953"/>
                    <a:pt x="84" y="822"/>
                  </a:cubicBezTo>
                  <a:cubicBezTo>
                    <a:pt x="1" y="453"/>
                    <a:pt x="274" y="83"/>
                    <a:pt x="679" y="36"/>
                  </a:cubicBezTo>
                  <a:cubicBezTo>
                    <a:pt x="893" y="0"/>
                    <a:pt x="989" y="143"/>
                    <a:pt x="1013" y="536"/>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9"/>
            <p:cNvSpPr/>
            <p:nvPr/>
          </p:nvSpPr>
          <p:spPr>
            <a:xfrm>
              <a:off x="2391350" y="3583000"/>
              <a:ext cx="571525" cy="478675"/>
            </a:xfrm>
            <a:custGeom>
              <a:avLst/>
              <a:gdLst/>
              <a:ahLst/>
              <a:cxnLst/>
              <a:rect l="l" t="t" r="r" b="b"/>
              <a:pathLst>
                <a:path w="22861" h="19147" extrusionOk="0">
                  <a:moveTo>
                    <a:pt x="22623" y="7859"/>
                  </a:moveTo>
                  <a:cubicBezTo>
                    <a:pt x="22349" y="6490"/>
                    <a:pt x="21623" y="5418"/>
                    <a:pt x="20480" y="4668"/>
                  </a:cubicBezTo>
                  <a:cubicBezTo>
                    <a:pt x="19658" y="4132"/>
                    <a:pt x="18825" y="3835"/>
                    <a:pt x="17944" y="3716"/>
                  </a:cubicBezTo>
                  <a:cubicBezTo>
                    <a:pt x="17694" y="3692"/>
                    <a:pt x="17443" y="3668"/>
                    <a:pt x="17193" y="3668"/>
                  </a:cubicBezTo>
                  <a:cubicBezTo>
                    <a:pt x="16360" y="3668"/>
                    <a:pt x="15491" y="3823"/>
                    <a:pt x="14395" y="4180"/>
                  </a:cubicBezTo>
                  <a:cubicBezTo>
                    <a:pt x="14181" y="3478"/>
                    <a:pt x="13764" y="2894"/>
                    <a:pt x="13348" y="2346"/>
                  </a:cubicBezTo>
                  <a:lnTo>
                    <a:pt x="13276" y="2239"/>
                  </a:lnTo>
                  <a:cubicBezTo>
                    <a:pt x="12681" y="1442"/>
                    <a:pt x="11979" y="870"/>
                    <a:pt x="11097" y="549"/>
                  </a:cubicBezTo>
                  <a:cubicBezTo>
                    <a:pt x="10181" y="191"/>
                    <a:pt x="9240" y="1"/>
                    <a:pt x="8323" y="1"/>
                  </a:cubicBezTo>
                  <a:cubicBezTo>
                    <a:pt x="7704" y="1"/>
                    <a:pt x="7097" y="72"/>
                    <a:pt x="6502" y="239"/>
                  </a:cubicBezTo>
                  <a:cubicBezTo>
                    <a:pt x="5204" y="572"/>
                    <a:pt x="4013" y="1215"/>
                    <a:pt x="2977" y="2144"/>
                  </a:cubicBezTo>
                  <a:lnTo>
                    <a:pt x="2894" y="2215"/>
                  </a:lnTo>
                  <a:cubicBezTo>
                    <a:pt x="2382" y="2656"/>
                    <a:pt x="1846" y="3132"/>
                    <a:pt x="1441" y="3716"/>
                  </a:cubicBezTo>
                  <a:cubicBezTo>
                    <a:pt x="382" y="5263"/>
                    <a:pt x="1" y="6942"/>
                    <a:pt x="310" y="8716"/>
                  </a:cubicBezTo>
                  <a:lnTo>
                    <a:pt x="322" y="8823"/>
                  </a:lnTo>
                  <a:cubicBezTo>
                    <a:pt x="453" y="9585"/>
                    <a:pt x="596" y="10359"/>
                    <a:pt x="1084" y="11014"/>
                  </a:cubicBezTo>
                  <a:cubicBezTo>
                    <a:pt x="2013" y="12229"/>
                    <a:pt x="3061" y="13003"/>
                    <a:pt x="4323" y="13348"/>
                  </a:cubicBezTo>
                  <a:cubicBezTo>
                    <a:pt x="4489" y="13395"/>
                    <a:pt x="4644" y="13455"/>
                    <a:pt x="4787" y="13514"/>
                  </a:cubicBezTo>
                  <a:cubicBezTo>
                    <a:pt x="4823" y="13526"/>
                    <a:pt x="4847" y="13538"/>
                    <a:pt x="4882" y="13538"/>
                  </a:cubicBezTo>
                  <a:cubicBezTo>
                    <a:pt x="4763" y="14229"/>
                    <a:pt x="4418" y="14777"/>
                    <a:pt x="4049" y="15336"/>
                  </a:cubicBezTo>
                  <a:lnTo>
                    <a:pt x="3870" y="15610"/>
                  </a:lnTo>
                  <a:lnTo>
                    <a:pt x="3763" y="15753"/>
                  </a:lnTo>
                  <a:lnTo>
                    <a:pt x="3930" y="15812"/>
                  </a:lnTo>
                  <a:cubicBezTo>
                    <a:pt x="4120" y="15896"/>
                    <a:pt x="4228" y="15931"/>
                    <a:pt x="4323" y="15931"/>
                  </a:cubicBezTo>
                  <a:cubicBezTo>
                    <a:pt x="4430" y="15931"/>
                    <a:pt x="4513" y="15908"/>
                    <a:pt x="4656" y="15848"/>
                  </a:cubicBezTo>
                  <a:cubicBezTo>
                    <a:pt x="5585" y="15479"/>
                    <a:pt x="6335" y="14908"/>
                    <a:pt x="6906" y="14134"/>
                  </a:cubicBezTo>
                  <a:cubicBezTo>
                    <a:pt x="6966" y="14050"/>
                    <a:pt x="7085" y="13967"/>
                    <a:pt x="7145" y="13967"/>
                  </a:cubicBezTo>
                  <a:lnTo>
                    <a:pt x="7145" y="13967"/>
                  </a:lnTo>
                  <a:lnTo>
                    <a:pt x="7276" y="13967"/>
                  </a:lnTo>
                  <a:cubicBezTo>
                    <a:pt x="8085" y="13967"/>
                    <a:pt x="8823" y="13669"/>
                    <a:pt x="9490" y="13419"/>
                  </a:cubicBezTo>
                  <a:cubicBezTo>
                    <a:pt x="9585" y="13395"/>
                    <a:pt x="9669" y="13360"/>
                    <a:pt x="9776" y="13336"/>
                  </a:cubicBezTo>
                  <a:cubicBezTo>
                    <a:pt x="9788" y="13336"/>
                    <a:pt x="9812" y="13336"/>
                    <a:pt x="9812" y="13312"/>
                  </a:cubicBezTo>
                  <a:cubicBezTo>
                    <a:pt x="9812" y="13336"/>
                    <a:pt x="9823" y="13348"/>
                    <a:pt x="9823" y="13360"/>
                  </a:cubicBezTo>
                  <a:cubicBezTo>
                    <a:pt x="9847" y="13479"/>
                    <a:pt x="9883" y="13574"/>
                    <a:pt x="9931" y="13669"/>
                  </a:cubicBezTo>
                  <a:cubicBezTo>
                    <a:pt x="9954" y="13765"/>
                    <a:pt x="9990" y="13848"/>
                    <a:pt x="10014" y="13931"/>
                  </a:cubicBezTo>
                  <a:cubicBezTo>
                    <a:pt x="10085" y="14146"/>
                    <a:pt x="10169" y="14384"/>
                    <a:pt x="10312" y="14586"/>
                  </a:cubicBezTo>
                  <a:cubicBezTo>
                    <a:pt x="11264" y="15812"/>
                    <a:pt x="12324" y="16515"/>
                    <a:pt x="13514" y="16705"/>
                  </a:cubicBezTo>
                  <a:cubicBezTo>
                    <a:pt x="14169" y="16813"/>
                    <a:pt x="14455" y="17051"/>
                    <a:pt x="14634" y="17622"/>
                  </a:cubicBezTo>
                  <a:cubicBezTo>
                    <a:pt x="14896" y="18456"/>
                    <a:pt x="15550" y="18991"/>
                    <a:pt x="16491" y="19134"/>
                  </a:cubicBezTo>
                  <a:cubicBezTo>
                    <a:pt x="16539" y="19146"/>
                    <a:pt x="16574" y="19146"/>
                    <a:pt x="16622" y="19146"/>
                  </a:cubicBezTo>
                  <a:cubicBezTo>
                    <a:pt x="16753" y="19146"/>
                    <a:pt x="16860" y="19110"/>
                    <a:pt x="16932" y="19027"/>
                  </a:cubicBezTo>
                  <a:cubicBezTo>
                    <a:pt x="17051" y="18896"/>
                    <a:pt x="17039" y="18706"/>
                    <a:pt x="17027" y="18575"/>
                  </a:cubicBezTo>
                  <a:lnTo>
                    <a:pt x="17015" y="18408"/>
                  </a:lnTo>
                  <a:cubicBezTo>
                    <a:pt x="16967" y="18051"/>
                    <a:pt x="16908" y="17694"/>
                    <a:pt x="16908" y="17336"/>
                  </a:cubicBezTo>
                  <a:cubicBezTo>
                    <a:pt x="16908" y="16634"/>
                    <a:pt x="16979" y="16586"/>
                    <a:pt x="17634" y="16372"/>
                  </a:cubicBezTo>
                  <a:cubicBezTo>
                    <a:pt x="18717" y="16015"/>
                    <a:pt x="19670" y="15658"/>
                    <a:pt x="20444" y="14836"/>
                  </a:cubicBezTo>
                  <a:cubicBezTo>
                    <a:pt x="21480" y="13753"/>
                    <a:pt x="22194" y="12467"/>
                    <a:pt x="22563" y="11026"/>
                  </a:cubicBezTo>
                  <a:cubicBezTo>
                    <a:pt x="22849" y="10097"/>
                    <a:pt x="22861" y="9014"/>
                    <a:pt x="22623" y="7859"/>
                  </a:cubicBezTo>
                  <a:close/>
                  <a:moveTo>
                    <a:pt x="17705" y="15800"/>
                  </a:moveTo>
                  <a:lnTo>
                    <a:pt x="17646" y="15812"/>
                  </a:lnTo>
                  <a:cubicBezTo>
                    <a:pt x="17622" y="15836"/>
                    <a:pt x="17586" y="15836"/>
                    <a:pt x="17563" y="15848"/>
                  </a:cubicBezTo>
                  <a:cubicBezTo>
                    <a:pt x="17527" y="15860"/>
                    <a:pt x="17491" y="15860"/>
                    <a:pt x="17455" y="15872"/>
                  </a:cubicBezTo>
                  <a:lnTo>
                    <a:pt x="16562" y="16193"/>
                  </a:lnTo>
                  <a:lnTo>
                    <a:pt x="16491" y="16217"/>
                  </a:lnTo>
                  <a:lnTo>
                    <a:pt x="16479" y="16312"/>
                  </a:lnTo>
                  <a:cubicBezTo>
                    <a:pt x="16443" y="16432"/>
                    <a:pt x="16431" y="16527"/>
                    <a:pt x="16396" y="16646"/>
                  </a:cubicBezTo>
                  <a:cubicBezTo>
                    <a:pt x="16336" y="16932"/>
                    <a:pt x="16277" y="17217"/>
                    <a:pt x="16241" y="17503"/>
                  </a:cubicBezTo>
                  <a:cubicBezTo>
                    <a:pt x="16217" y="17646"/>
                    <a:pt x="16241" y="17777"/>
                    <a:pt x="16253" y="17932"/>
                  </a:cubicBezTo>
                  <a:cubicBezTo>
                    <a:pt x="16265" y="18003"/>
                    <a:pt x="16265" y="18063"/>
                    <a:pt x="16277" y="18134"/>
                  </a:cubicBezTo>
                  <a:lnTo>
                    <a:pt x="16277" y="18396"/>
                  </a:lnTo>
                  <a:cubicBezTo>
                    <a:pt x="15919" y="18313"/>
                    <a:pt x="15669" y="18170"/>
                    <a:pt x="15503" y="17896"/>
                  </a:cubicBezTo>
                  <a:cubicBezTo>
                    <a:pt x="15253" y="17467"/>
                    <a:pt x="15074" y="16979"/>
                    <a:pt x="14955" y="16646"/>
                  </a:cubicBezTo>
                  <a:cubicBezTo>
                    <a:pt x="14896" y="16455"/>
                    <a:pt x="14788" y="16253"/>
                    <a:pt x="14467" y="16217"/>
                  </a:cubicBezTo>
                  <a:cubicBezTo>
                    <a:pt x="14157" y="16193"/>
                    <a:pt x="13860" y="16158"/>
                    <a:pt x="13586" y="16098"/>
                  </a:cubicBezTo>
                  <a:cubicBezTo>
                    <a:pt x="12074" y="15800"/>
                    <a:pt x="11074" y="14979"/>
                    <a:pt x="10550" y="13610"/>
                  </a:cubicBezTo>
                  <a:cubicBezTo>
                    <a:pt x="10538" y="13574"/>
                    <a:pt x="10526" y="13538"/>
                    <a:pt x="10526" y="13491"/>
                  </a:cubicBezTo>
                  <a:cubicBezTo>
                    <a:pt x="10502" y="13360"/>
                    <a:pt x="10490" y="13229"/>
                    <a:pt x="10478" y="13110"/>
                  </a:cubicBezTo>
                  <a:lnTo>
                    <a:pt x="10478" y="13074"/>
                  </a:lnTo>
                  <a:cubicBezTo>
                    <a:pt x="10645" y="12955"/>
                    <a:pt x="10788" y="12860"/>
                    <a:pt x="10955" y="12752"/>
                  </a:cubicBezTo>
                  <a:cubicBezTo>
                    <a:pt x="11383" y="12455"/>
                    <a:pt x="11800" y="12169"/>
                    <a:pt x="12193" y="11860"/>
                  </a:cubicBezTo>
                  <a:cubicBezTo>
                    <a:pt x="12550" y="11574"/>
                    <a:pt x="12824" y="11264"/>
                    <a:pt x="13038" y="10931"/>
                  </a:cubicBezTo>
                  <a:cubicBezTo>
                    <a:pt x="13657" y="9943"/>
                    <a:pt x="14312" y="8752"/>
                    <a:pt x="14467" y="7347"/>
                  </a:cubicBezTo>
                  <a:cubicBezTo>
                    <a:pt x="14515" y="6871"/>
                    <a:pt x="14515" y="6371"/>
                    <a:pt x="14515" y="5895"/>
                  </a:cubicBezTo>
                  <a:lnTo>
                    <a:pt x="14515" y="5371"/>
                  </a:lnTo>
                  <a:cubicBezTo>
                    <a:pt x="14515" y="5240"/>
                    <a:pt x="14491" y="5097"/>
                    <a:pt x="14479" y="4978"/>
                  </a:cubicBezTo>
                  <a:cubicBezTo>
                    <a:pt x="14479" y="4954"/>
                    <a:pt x="14479" y="4918"/>
                    <a:pt x="14467" y="4894"/>
                  </a:cubicBezTo>
                  <a:cubicBezTo>
                    <a:pt x="14836" y="4668"/>
                    <a:pt x="15241" y="4597"/>
                    <a:pt x="15669" y="4525"/>
                  </a:cubicBezTo>
                  <a:cubicBezTo>
                    <a:pt x="15800" y="4490"/>
                    <a:pt x="15955" y="4478"/>
                    <a:pt x="16086" y="4442"/>
                  </a:cubicBezTo>
                  <a:cubicBezTo>
                    <a:pt x="16420" y="4371"/>
                    <a:pt x="16741" y="4347"/>
                    <a:pt x="17086" y="4347"/>
                  </a:cubicBezTo>
                  <a:cubicBezTo>
                    <a:pt x="17574" y="4347"/>
                    <a:pt x="18098" y="4418"/>
                    <a:pt x="18622" y="4561"/>
                  </a:cubicBezTo>
                  <a:cubicBezTo>
                    <a:pt x="20599" y="5144"/>
                    <a:pt x="21837" y="6549"/>
                    <a:pt x="22004" y="8419"/>
                  </a:cubicBezTo>
                  <a:cubicBezTo>
                    <a:pt x="22087" y="9264"/>
                    <a:pt x="22087" y="10026"/>
                    <a:pt x="21980" y="10740"/>
                  </a:cubicBezTo>
                  <a:cubicBezTo>
                    <a:pt x="21873" y="11455"/>
                    <a:pt x="21587" y="12110"/>
                    <a:pt x="21325" y="12645"/>
                  </a:cubicBezTo>
                  <a:cubicBezTo>
                    <a:pt x="20932" y="13431"/>
                    <a:pt x="20432" y="14110"/>
                    <a:pt x="19849" y="14669"/>
                  </a:cubicBezTo>
                  <a:cubicBezTo>
                    <a:pt x="19253" y="15241"/>
                    <a:pt x="18515" y="15515"/>
                    <a:pt x="17705" y="15800"/>
                  </a:cubicBezTo>
                  <a:close/>
                  <a:moveTo>
                    <a:pt x="8776" y="12979"/>
                  </a:moveTo>
                  <a:cubicBezTo>
                    <a:pt x="8514" y="13050"/>
                    <a:pt x="8240" y="13133"/>
                    <a:pt x="7978" y="13193"/>
                  </a:cubicBezTo>
                  <a:cubicBezTo>
                    <a:pt x="7847" y="13229"/>
                    <a:pt x="7704" y="13253"/>
                    <a:pt x="7585" y="13253"/>
                  </a:cubicBezTo>
                  <a:cubicBezTo>
                    <a:pt x="7395" y="13253"/>
                    <a:pt x="7252" y="13181"/>
                    <a:pt x="7109" y="13014"/>
                  </a:cubicBezTo>
                  <a:lnTo>
                    <a:pt x="6978" y="12860"/>
                  </a:lnTo>
                  <a:lnTo>
                    <a:pt x="6871" y="13038"/>
                  </a:lnTo>
                  <a:cubicBezTo>
                    <a:pt x="6323" y="13955"/>
                    <a:pt x="5763" y="14503"/>
                    <a:pt x="5061" y="14824"/>
                  </a:cubicBezTo>
                  <a:cubicBezTo>
                    <a:pt x="5085" y="14765"/>
                    <a:pt x="5097" y="14705"/>
                    <a:pt x="5132" y="14657"/>
                  </a:cubicBezTo>
                  <a:cubicBezTo>
                    <a:pt x="5275" y="14288"/>
                    <a:pt x="5430" y="13907"/>
                    <a:pt x="5597" y="13538"/>
                  </a:cubicBezTo>
                  <a:cubicBezTo>
                    <a:pt x="5668" y="13372"/>
                    <a:pt x="5728" y="13217"/>
                    <a:pt x="5656" y="13062"/>
                  </a:cubicBezTo>
                  <a:cubicBezTo>
                    <a:pt x="5597" y="12931"/>
                    <a:pt x="5430" y="12872"/>
                    <a:pt x="5275" y="12836"/>
                  </a:cubicBezTo>
                  <a:cubicBezTo>
                    <a:pt x="5121" y="12800"/>
                    <a:pt x="4954" y="12764"/>
                    <a:pt x="4799" y="12729"/>
                  </a:cubicBezTo>
                  <a:cubicBezTo>
                    <a:pt x="4561" y="12693"/>
                    <a:pt x="4347" y="12645"/>
                    <a:pt x="4120" y="12574"/>
                  </a:cubicBezTo>
                  <a:cubicBezTo>
                    <a:pt x="3727" y="12431"/>
                    <a:pt x="3370" y="12252"/>
                    <a:pt x="3073" y="12062"/>
                  </a:cubicBezTo>
                  <a:cubicBezTo>
                    <a:pt x="2704" y="11812"/>
                    <a:pt x="2334" y="11502"/>
                    <a:pt x="1930" y="11133"/>
                  </a:cubicBezTo>
                  <a:cubicBezTo>
                    <a:pt x="1382" y="10586"/>
                    <a:pt x="1168" y="9895"/>
                    <a:pt x="965" y="9050"/>
                  </a:cubicBezTo>
                  <a:cubicBezTo>
                    <a:pt x="560" y="7419"/>
                    <a:pt x="834" y="5847"/>
                    <a:pt x="1763" y="4323"/>
                  </a:cubicBezTo>
                  <a:cubicBezTo>
                    <a:pt x="2096" y="3787"/>
                    <a:pt x="2584" y="3323"/>
                    <a:pt x="3061" y="2882"/>
                  </a:cubicBezTo>
                  <a:lnTo>
                    <a:pt x="3156" y="2787"/>
                  </a:lnTo>
                  <a:cubicBezTo>
                    <a:pt x="4311" y="1692"/>
                    <a:pt x="5716" y="1025"/>
                    <a:pt x="7323" y="763"/>
                  </a:cubicBezTo>
                  <a:cubicBezTo>
                    <a:pt x="7704" y="703"/>
                    <a:pt x="8097" y="680"/>
                    <a:pt x="8466" y="680"/>
                  </a:cubicBezTo>
                  <a:cubicBezTo>
                    <a:pt x="9800" y="680"/>
                    <a:pt x="10978" y="1084"/>
                    <a:pt x="11967" y="1882"/>
                  </a:cubicBezTo>
                  <a:cubicBezTo>
                    <a:pt x="13122" y="2835"/>
                    <a:pt x="13753" y="4001"/>
                    <a:pt x="13860" y="5347"/>
                  </a:cubicBezTo>
                  <a:cubicBezTo>
                    <a:pt x="13919" y="6097"/>
                    <a:pt x="13967" y="6942"/>
                    <a:pt x="13753" y="7764"/>
                  </a:cubicBezTo>
                  <a:lnTo>
                    <a:pt x="13729" y="7847"/>
                  </a:lnTo>
                  <a:cubicBezTo>
                    <a:pt x="13669" y="8073"/>
                    <a:pt x="13622" y="8311"/>
                    <a:pt x="13526" y="8526"/>
                  </a:cubicBezTo>
                  <a:cubicBezTo>
                    <a:pt x="13288" y="9097"/>
                    <a:pt x="13074" y="9597"/>
                    <a:pt x="12836" y="10086"/>
                  </a:cubicBezTo>
                  <a:cubicBezTo>
                    <a:pt x="12526" y="10693"/>
                    <a:pt x="12086" y="11228"/>
                    <a:pt x="11443" y="11693"/>
                  </a:cubicBezTo>
                  <a:cubicBezTo>
                    <a:pt x="10621" y="12288"/>
                    <a:pt x="9823" y="12705"/>
                    <a:pt x="8990" y="12955"/>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07" name="Google Shape;407;p29"/>
          <p:cNvPicPr preferRelativeResize="0"/>
          <p:nvPr/>
        </p:nvPicPr>
        <p:blipFill>
          <a:blip r:embed="rId4">
            <a:alphaModFix/>
          </a:blip>
          <a:stretch>
            <a:fillRect/>
          </a:stretch>
        </p:blipFill>
        <p:spPr>
          <a:xfrm>
            <a:off x="478000" y="756350"/>
            <a:ext cx="4299550" cy="3063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0"/>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RESOURCES</a:t>
            </a:r>
            <a:endParaRPr/>
          </a:p>
        </p:txBody>
      </p:sp>
      <p:sp>
        <p:nvSpPr>
          <p:cNvPr id="413" name="Google Shape;413;p30"/>
          <p:cNvSpPr txBox="1"/>
          <p:nvPr/>
        </p:nvSpPr>
        <p:spPr>
          <a:xfrm>
            <a:off x="721200" y="1101600"/>
            <a:ext cx="3814200" cy="35025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300"/>
              </a:spcBef>
              <a:spcAft>
                <a:spcPts val="0"/>
              </a:spcAft>
              <a:buClr>
                <a:schemeClr val="dk1"/>
              </a:buClr>
              <a:buSzPts val="1200"/>
              <a:buFont typeface="Baloo 2"/>
              <a:buChar char="●"/>
            </a:pPr>
            <a:r>
              <a:rPr lang="en" u="sng">
                <a:solidFill>
                  <a:schemeClr val="hlink"/>
                </a:solidFill>
                <a:latin typeface="Baloo 2"/>
                <a:ea typeface="Baloo 2"/>
                <a:cs typeface="Baloo 2"/>
                <a:sym typeface="Baloo 2"/>
                <a:hlinkClick r:id="rId3"/>
              </a:rPr>
              <a:t>https://franticallyspeaking.com/the-history-and-evolution-of-public-speaking/</a:t>
            </a:r>
            <a:endParaRPr>
              <a:solidFill>
                <a:schemeClr val="dk1"/>
              </a:solidFill>
              <a:latin typeface="Baloo 2"/>
              <a:ea typeface="Baloo 2"/>
              <a:cs typeface="Baloo 2"/>
              <a:sym typeface="Baloo 2"/>
            </a:endParaRPr>
          </a:p>
          <a:p>
            <a:pPr marL="457200" marR="0" lvl="0" indent="-317500" algn="l" rtl="0">
              <a:lnSpc>
                <a:spcPct val="100000"/>
              </a:lnSpc>
              <a:spcBef>
                <a:spcPts val="300"/>
              </a:spcBef>
              <a:spcAft>
                <a:spcPts val="0"/>
              </a:spcAft>
              <a:buClr>
                <a:schemeClr val="dk1"/>
              </a:buClr>
              <a:buSzPts val="1400"/>
              <a:buFont typeface="Baloo 2"/>
              <a:buChar char="●"/>
            </a:pPr>
            <a:r>
              <a:rPr lang="en" u="sng">
                <a:solidFill>
                  <a:schemeClr val="hlink"/>
                </a:solidFill>
                <a:latin typeface="Baloo 2"/>
                <a:ea typeface="Baloo 2"/>
                <a:cs typeface="Baloo 2"/>
                <a:sym typeface="Baloo 2"/>
                <a:hlinkClick r:id="rId4"/>
              </a:rPr>
              <a:t>https://andrewstapleton.com.au/fear-of-public-speaking-facts/</a:t>
            </a:r>
            <a:endParaRPr>
              <a:solidFill>
                <a:schemeClr val="dk1"/>
              </a:solidFill>
              <a:latin typeface="Baloo 2"/>
              <a:ea typeface="Baloo 2"/>
              <a:cs typeface="Baloo 2"/>
              <a:sym typeface="Baloo 2"/>
            </a:endParaRPr>
          </a:p>
          <a:p>
            <a:pPr marL="457200" marR="0" lvl="0" indent="-317500" algn="l" rtl="0">
              <a:lnSpc>
                <a:spcPct val="100000"/>
              </a:lnSpc>
              <a:spcBef>
                <a:spcPts val="300"/>
              </a:spcBef>
              <a:spcAft>
                <a:spcPts val="0"/>
              </a:spcAft>
              <a:buClr>
                <a:schemeClr val="dk1"/>
              </a:buClr>
              <a:buSzPts val="1400"/>
              <a:buFont typeface="Baloo 2"/>
              <a:buChar char="●"/>
            </a:pPr>
            <a:r>
              <a:rPr lang="en">
                <a:solidFill>
                  <a:schemeClr val="dk1"/>
                </a:solidFill>
                <a:latin typeface="Baloo 2"/>
                <a:ea typeface="Baloo 2"/>
                <a:cs typeface="Baloo 2"/>
                <a:sym typeface="Baloo 2"/>
              </a:rPr>
              <a:t>https://infogram.com/blog/public-speaking-fears-and-facts-visualized/</a:t>
            </a:r>
            <a:endParaRPr>
              <a:solidFill>
                <a:schemeClr val="dk1"/>
              </a:solidFill>
              <a:latin typeface="Baloo 2"/>
              <a:ea typeface="Baloo 2"/>
              <a:cs typeface="Baloo 2"/>
              <a:sym typeface="Baloo 2"/>
            </a:endParaRPr>
          </a:p>
        </p:txBody>
      </p:sp>
    </p:spTree>
  </p:cSld>
  <p:clrMapOvr>
    <a:masterClrMapping/>
  </p:clrMapOvr>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FE7575"/>
      </a:dk2>
      <a:lt2>
        <a:srgbClr val="E3E7EA"/>
      </a:lt2>
      <a:accent1>
        <a:srgbClr val="C7EEB7"/>
      </a:accent1>
      <a:accent2>
        <a:srgbClr val="B2E49E"/>
      </a:accent2>
      <a:accent3>
        <a:srgbClr val="FFCC62"/>
      </a:accent3>
      <a:accent4>
        <a:srgbClr val="FDAF5E"/>
      </a:accent4>
      <a:accent5>
        <a:srgbClr val="E5F59F"/>
      </a:accent5>
      <a:accent6>
        <a:srgbClr val="5AB185"/>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287</Words>
  <Application>Microsoft Office PowerPoint</Application>
  <PresentationFormat>On-screen Show (16:9)</PresentationFormat>
  <Paragraphs>17</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Baloo 2</vt:lpstr>
      <vt:lpstr>Roboto</vt:lpstr>
      <vt:lpstr>Arial</vt:lpstr>
      <vt:lpstr>Open Sans</vt:lpstr>
      <vt:lpstr>Pangolin</vt:lpstr>
      <vt:lpstr>Roboto Condensed Light</vt:lpstr>
      <vt:lpstr>English Vocabulary Workshop by Slidesgo</vt:lpstr>
      <vt:lpstr>Public Speaking</vt:lpstr>
      <vt:lpstr>PowerPoint Presentation</vt:lpstr>
      <vt:lpstr>People are more afraid of public speaking than death, spiders, heights, and the dark!</vt:lpstr>
      <vt:lpstr>Glossophobia, or the fear of public speaking, is remarkably common. In fact, some experts estimate that as much as 77% of the population has some level of anxiety regarding public speaking. 1﻿ Of course, many people are able to manage and control the fear.</vt:lpstr>
      <vt:lpstr>PowerPoint Presentation</vt:lpstr>
      <vt:lpstr>Facts</vt:lpstr>
      <vt:lpstr>Most politicians love the spotlight. And if they don’t, they do a fantastic job of looking cool, calm, and collected speaking in front of huge crowds. Here is a list of Washington’s top earning speakers, with Donald Trump in the lead at $1.5 million per appearance!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Speaking</dc:title>
  <dc:creator>Gaiziunai vilties25</dc:creator>
  <cp:lastModifiedBy>Gaiziunai vilties25</cp:lastModifiedBy>
  <cp:revision>2</cp:revision>
  <dcterms:modified xsi:type="dcterms:W3CDTF">2022-06-15T06:23:12Z</dcterms:modified>
</cp:coreProperties>
</file>