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4" r:id="rId3"/>
    <p:sldId id="258" r:id="rId4"/>
    <p:sldId id="257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5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7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1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0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9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kQSGyeC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z6w3Klsrr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82E472-1CA5-46C0-AE6C-D963B0AA6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3C30250C-DB01-DB57-9EE1-A4FE46344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3763497" cy="2334092"/>
          </a:xfrm>
        </p:spPr>
        <p:txBody>
          <a:bodyPr>
            <a:normAutofit/>
          </a:bodyPr>
          <a:lstStyle/>
          <a:p>
            <a:pPr algn="ctr"/>
            <a:r>
              <a:rPr lang="lt-LT" sz="2400" dirty="0"/>
              <a:t>A  </a:t>
            </a:r>
            <a:r>
              <a:rPr lang="lt-LT" sz="2400" dirty="0" err="1"/>
              <a:t>lesson</a:t>
            </a:r>
            <a:r>
              <a:rPr lang="lt-LT" sz="2400" dirty="0"/>
              <a:t> </a:t>
            </a:r>
            <a:r>
              <a:rPr lang="lt-LT" sz="2400" dirty="0" err="1"/>
              <a:t>plan</a:t>
            </a:r>
            <a:r>
              <a:rPr lang="lt-LT" sz="2400" dirty="0"/>
              <a:t> </a:t>
            </a:r>
            <a:br>
              <a:rPr lang="lt-LT" sz="2400" dirty="0"/>
            </a:br>
            <a:r>
              <a:rPr lang="lt-LT" sz="2400" dirty="0" err="1"/>
              <a:t>on</a:t>
            </a:r>
            <a:r>
              <a:rPr lang="lt-LT" sz="2400" dirty="0"/>
              <a:t> </a:t>
            </a:r>
            <a:br>
              <a:rPr lang="lt-LT" dirty="0"/>
            </a:br>
            <a:r>
              <a:rPr lang="lt-LT" dirty="0" err="1"/>
              <a:t>Making</a:t>
            </a:r>
            <a:r>
              <a:rPr lang="lt-LT" dirty="0"/>
              <a:t> a </a:t>
            </a:r>
            <a:r>
              <a:rPr lang="lt-LT" dirty="0" err="1"/>
              <a:t>Short</a:t>
            </a:r>
            <a:r>
              <a:rPr lang="lt-LT" dirty="0"/>
              <a:t> </a:t>
            </a:r>
            <a:br>
              <a:rPr lang="lt-LT" dirty="0"/>
            </a:br>
            <a:r>
              <a:rPr lang="lt-LT" dirty="0" err="1"/>
              <a:t>Public</a:t>
            </a:r>
            <a:r>
              <a:rPr lang="lt-LT" dirty="0"/>
              <a:t> </a:t>
            </a:r>
            <a:r>
              <a:rPr lang="lt-LT" dirty="0" err="1"/>
              <a:t>Speech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B01CE50-15EC-400F-DD12-1BB879665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8" y="4100945"/>
            <a:ext cx="3182472" cy="1786619"/>
          </a:xfrm>
        </p:spPr>
        <p:txBody>
          <a:bodyPr>
            <a:normAutofit fontScale="77500" lnSpcReduction="20000"/>
          </a:bodyPr>
          <a:lstStyle/>
          <a:p>
            <a:r>
              <a:rPr lang="lt-LT" dirty="0" err="1"/>
              <a:t>Presented</a:t>
            </a:r>
            <a:r>
              <a:rPr lang="lt-LT" dirty="0"/>
              <a:t> </a:t>
            </a:r>
            <a:r>
              <a:rPr lang="lt-LT" dirty="0" err="1"/>
              <a:t>by</a:t>
            </a:r>
            <a:endParaRPr lang="lt-LT" dirty="0"/>
          </a:p>
          <a:p>
            <a:r>
              <a:rPr lang="lt-LT" dirty="0"/>
              <a:t>Rita </a:t>
            </a:r>
            <a:r>
              <a:rPr lang="lt-LT" dirty="0" err="1"/>
              <a:t>Lamokovskienė</a:t>
            </a:r>
            <a:endParaRPr lang="lt-LT" dirty="0"/>
          </a:p>
          <a:p>
            <a:endParaRPr lang="lt-LT" dirty="0"/>
          </a:p>
          <a:p>
            <a:pPr algn="r"/>
            <a:r>
              <a:rPr lang="lt-LT" dirty="0" err="1"/>
              <a:t>May</a:t>
            </a:r>
            <a:r>
              <a:rPr lang="lt-LT" dirty="0"/>
              <a:t> 10, 2022</a:t>
            </a:r>
          </a:p>
          <a:p>
            <a:pPr algn="r"/>
            <a:r>
              <a:rPr lang="lt-LT" dirty="0"/>
              <a:t>Jonava Jeronimas Ralys </a:t>
            </a:r>
            <a:r>
              <a:rPr lang="lt-LT" dirty="0" err="1"/>
              <a:t>gymnasium</a:t>
            </a:r>
            <a:endParaRPr lang="lt-LT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E1F1C-1651-4D09-B967-2E2765020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673752" y="-8569"/>
            <a:ext cx="3518248" cy="3463107"/>
          </a:xfrm>
          <a:custGeom>
            <a:avLst/>
            <a:gdLst>
              <a:gd name="connsiteX0" fmla="*/ 2 w 3518248"/>
              <a:gd name="connsiteY0" fmla="*/ 3444546 h 3463107"/>
              <a:gd name="connsiteX1" fmla="*/ 0 w 3518248"/>
              <a:gd name="connsiteY1" fmla="*/ 3444546 h 3463107"/>
              <a:gd name="connsiteX2" fmla="*/ 0 w 3518248"/>
              <a:gd name="connsiteY2" fmla="*/ 3463107 h 3463107"/>
              <a:gd name="connsiteX3" fmla="*/ 2 w 3518248"/>
              <a:gd name="connsiteY3" fmla="*/ 3463107 h 3463107"/>
              <a:gd name="connsiteX4" fmla="*/ 3518248 w 3518248"/>
              <a:gd name="connsiteY4" fmla="*/ 0 h 3463107"/>
              <a:gd name="connsiteX5" fmla="*/ 0 w 3518248"/>
              <a:gd name="connsiteY5" fmla="*/ 0 h 3463107"/>
              <a:gd name="connsiteX6" fmla="*/ 0 w 3518248"/>
              <a:gd name="connsiteY6" fmla="*/ 3444546 h 3463107"/>
              <a:gd name="connsiteX7" fmla="*/ 2 w 3518248"/>
              <a:gd name="connsiteY7" fmla="*/ 3444467 h 3463107"/>
              <a:gd name="connsiteX8" fmla="*/ 2 w 3518248"/>
              <a:gd name="connsiteY8" fmla="*/ 3435229 h 3463107"/>
              <a:gd name="connsiteX9" fmla="*/ 239 w 3518248"/>
              <a:gd name="connsiteY9" fmla="*/ 3435229 h 3463107"/>
              <a:gd name="connsiteX10" fmla="*/ 4544 w 3518248"/>
              <a:gd name="connsiteY10" fmla="*/ 3267731 h 3463107"/>
              <a:gd name="connsiteX11" fmla="*/ 3492160 w 3518248"/>
              <a:gd name="connsiteY11" fmla="*/ 8567 h 3463107"/>
              <a:gd name="connsiteX12" fmla="*/ 3492160 w 3518248"/>
              <a:gd name="connsiteY12" fmla="*/ 3435228 h 3463107"/>
              <a:gd name="connsiteX13" fmla="*/ 3492162 w 3518248"/>
              <a:gd name="connsiteY13" fmla="*/ 3435228 h 3463107"/>
              <a:gd name="connsiteX14" fmla="*/ 3492162 w 3518248"/>
              <a:gd name="connsiteY14" fmla="*/ 3463107 h 3463107"/>
              <a:gd name="connsiteX15" fmla="*/ 3518248 w 3518248"/>
              <a:gd name="connsiteY15" fmla="*/ 3463107 h 346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18248" h="3463107">
                <a:moveTo>
                  <a:pt x="2" y="3444546"/>
                </a:moveTo>
                <a:lnTo>
                  <a:pt x="0" y="3444546"/>
                </a:lnTo>
                <a:lnTo>
                  <a:pt x="0" y="3463107"/>
                </a:lnTo>
                <a:lnTo>
                  <a:pt x="2" y="3463107"/>
                </a:lnTo>
                <a:close/>
                <a:moveTo>
                  <a:pt x="3518248" y="0"/>
                </a:moveTo>
                <a:lnTo>
                  <a:pt x="0" y="0"/>
                </a:lnTo>
                <a:lnTo>
                  <a:pt x="0" y="3444546"/>
                </a:lnTo>
                <a:lnTo>
                  <a:pt x="2" y="3444467"/>
                </a:lnTo>
                <a:lnTo>
                  <a:pt x="2" y="3435229"/>
                </a:lnTo>
                <a:lnTo>
                  <a:pt x="239" y="3435229"/>
                </a:lnTo>
                <a:lnTo>
                  <a:pt x="4544" y="3267731"/>
                </a:lnTo>
                <a:cubicBezTo>
                  <a:pt x="98075" y="1452264"/>
                  <a:pt x="1623765" y="8567"/>
                  <a:pt x="3492160" y="8567"/>
                </a:cubicBezTo>
                <a:lnTo>
                  <a:pt x="3492160" y="3435228"/>
                </a:lnTo>
                <a:lnTo>
                  <a:pt x="3492162" y="3435228"/>
                </a:lnTo>
                <a:lnTo>
                  <a:pt x="3492162" y="3463107"/>
                </a:lnTo>
                <a:lnTo>
                  <a:pt x="3518248" y="34631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0BE76C-8C31-474D-9C9C-79733F93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224980" y="-794"/>
            <a:ext cx="3492162" cy="3463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3D3D5E0-FE4C-47B2-A91D-20273BB7A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4462" y="192629"/>
            <a:ext cx="3070455" cy="307045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5431E-B7EE-44A7-BC53-12738BB8E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243267" y="3462314"/>
            <a:ext cx="3456575" cy="34008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B5A3B83-A4E3-4C3A-A50B-DB9185BBB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980" y="3459708"/>
            <a:ext cx="3474862" cy="3403464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Digital art of pink and magenta gradient">
            <a:extLst>
              <a:ext uri="{FF2B5EF4-FFF2-40B4-BE49-F238E27FC236}">
                <a16:creationId xmlns:a16="http://schemas.microsoft.com/office/drawing/2014/main" id="{5EB020BA-280B-7E42-9DBC-27975BFD7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58" r="34779"/>
          <a:stretch/>
        </p:blipFill>
        <p:spPr>
          <a:xfrm>
            <a:off x="8699840" y="10"/>
            <a:ext cx="3492162" cy="6857992"/>
          </a:xfrm>
          <a:custGeom>
            <a:avLst/>
            <a:gdLst/>
            <a:ahLst/>
            <a:cxnLst/>
            <a:rect l="l" t="t" r="r" b="b"/>
            <a:pathLst>
              <a:path w="3492162" h="6858002">
                <a:moveTo>
                  <a:pt x="2" y="0"/>
                </a:moveTo>
                <a:cubicBezTo>
                  <a:pt x="1868397" y="0"/>
                  <a:pt x="3394087" y="1443697"/>
                  <a:pt x="3487618" y="3259164"/>
                </a:cubicBezTo>
                <a:lnTo>
                  <a:pt x="3491923" y="3426662"/>
                </a:lnTo>
                <a:lnTo>
                  <a:pt x="3492160" y="3426662"/>
                </a:lnTo>
                <a:lnTo>
                  <a:pt x="3492160" y="3435900"/>
                </a:lnTo>
                <a:lnTo>
                  <a:pt x="3492162" y="3435979"/>
                </a:lnTo>
                <a:lnTo>
                  <a:pt x="3492160" y="3435979"/>
                </a:lnTo>
                <a:lnTo>
                  <a:pt x="3492159" y="6858002"/>
                </a:lnTo>
                <a:lnTo>
                  <a:pt x="0" y="6858002"/>
                </a:lnTo>
                <a:lnTo>
                  <a:pt x="0" y="3426661"/>
                </a:lnTo>
                <a:lnTo>
                  <a:pt x="2" y="342666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759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975286A-E1BA-B0F7-86F5-FFB4BF5C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aims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lesson</a:t>
            </a:r>
            <a:r>
              <a:rPr lang="lt-LT" dirty="0"/>
              <a:t>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3675D78-D6B9-8457-0E18-E45D8B28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6"/>
            <a:ext cx="9950103" cy="4130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>
                <a:solidFill>
                  <a:srgbClr val="00B050"/>
                </a:solidFill>
              </a:rPr>
              <a:t>*To </a:t>
            </a:r>
            <a:r>
              <a:rPr lang="lt-LT" dirty="0" err="1">
                <a:solidFill>
                  <a:srgbClr val="00B050"/>
                </a:solidFill>
              </a:rPr>
              <a:t>present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the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main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aspects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of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public</a:t>
            </a:r>
            <a:r>
              <a:rPr lang="lt-LT" dirty="0">
                <a:solidFill>
                  <a:srgbClr val="00B050"/>
                </a:solidFill>
              </a:rPr>
              <a:t> </a:t>
            </a:r>
            <a:r>
              <a:rPr lang="lt-LT" dirty="0" err="1">
                <a:solidFill>
                  <a:srgbClr val="00B050"/>
                </a:solidFill>
              </a:rPr>
              <a:t>presentations</a:t>
            </a:r>
            <a:r>
              <a:rPr lang="lt-LT" dirty="0">
                <a:solidFill>
                  <a:srgbClr val="00B050"/>
                </a:solidFill>
              </a:rPr>
              <a:t>:</a:t>
            </a:r>
            <a:endParaRPr lang="lt-LT" dirty="0"/>
          </a:p>
          <a:p>
            <a:pPr lvl="1" algn="ctr"/>
            <a:r>
              <a:rPr lang="lt-LT" dirty="0"/>
              <a:t>	</a:t>
            </a:r>
            <a:r>
              <a:rPr lang="lt-LT" dirty="0" err="1"/>
              <a:t>Preparation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a </a:t>
            </a:r>
            <a:r>
              <a:rPr lang="lt-LT" dirty="0" err="1"/>
              <a:t>speech</a:t>
            </a:r>
            <a:r>
              <a:rPr lang="lt-LT" dirty="0"/>
              <a:t> </a:t>
            </a:r>
            <a:r>
              <a:rPr lang="lt-LT" dirty="0" err="1"/>
              <a:t>writing</a:t>
            </a:r>
            <a:r>
              <a:rPr lang="lt-LT" dirty="0"/>
              <a:t>;</a:t>
            </a:r>
          </a:p>
          <a:p>
            <a:pPr lvl="1" algn="ctr"/>
            <a:r>
              <a:rPr lang="lt-LT" dirty="0"/>
              <a:t>        </a:t>
            </a:r>
            <a:r>
              <a:rPr lang="lt-LT" dirty="0" err="1"/>
              <a:t>Analysis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a </a:t>
            </a:r>
            <a:r>
              <a:rPr lang="lt-LT" dirty="0" err="1"/>
              <a:t>speech</a:t>
            </a:r>
            <a:r>
              <a:rPr lang="lt-LT" dirty="0"/>
              <a:t> </a:t>
            </a:r>
            <a:r>
              <a:rPr lang="lt-LT" dirty="0" err="1"/>
              <a:t>structure</a:t>
            </a:r>
            <a:r>
              <a:rPr lang="lt-LT" dirty="0"/>
              <a:t>;</a:t>
            </a:r>
          </a:p>
          <a:p>
            <a:pPr lvl="1" algn="ctr"/>
            <a:endParaRPr lang="lt-LT" dirty="0"/>
          </a:p>
          <a:p>
            <a:pPr lvl="1" algn="ctr"/>
            <a:r>
              <a:rPr lang="lt-LT" dirty="0">
                <a:solidFill>
                  <a:srgbClr val="0070C0"/>
                </a:solidFill>
              </a:rPr>
              <a:t>*To </a:t>
            </a:r>
            <a:r>
              <a:rPr lang="lt-LT" dirty="0" err="1">
                <a:solidFill>
                  <a:srgbClr val="0070C0"/>
                </a:solidFill>
              </a:rPr>
              <a:t>make</a:t>
            </a:r>
            <a:r>
              <a:rPr lang="lt-LT" dirty="0">
                <a:solidFill>
                  <a:srgbClr val="0070C0"/>
                </a:solidFill>
              </a:rPr>
              <a:t> a </a:t>
            </a:r>
            <a:r>
              <a:rPr lang="lt-LT" dirty="0" err="1">
                <a:solidFill>
                  <a:srgbClr val="0070C0"/>
                </a:solidFill>
              </a:rPr>
              <a:t>detailed</a:t>
            </a:r>
            <a:r>
              <a:rPr lang="lt-LT" dirty="0">
                <a:solidFill>
                  <a:srgbClr val="0070C0"/>
                </a:solidFill>
              </a:rPr>
              <a:t> </a:t>
            </a:r>
            <a:r>
              <a:rPr lang="lt-LT" dirty="0" err="1">
                <a:solidFill>
                  <a:srgbClr val="0070C0"/>
                </a:solidFill>
              </a:rPr>
              <a:t>analysis</a:t>
            </a:r>
            <a:r>
              <a:rPr lang="lt-LT" dirty="0">
                <a:solidFill>
                  <a:srgbClr val="0070C0"/>
                </a:solidFill>
              </a:rPr>
              <a:t> </a:t>
            </a:r>
            <a:r>
              <a:rPr lang="lt-LT" dirty="0" err="1">
                <a:solidFill>
                  <a:srgbClr val="0070C0"/>
                </a:solidFill>
              </a:rPr>
              <a:t>of</a:t>
            </a:r>
            <a:r>
              <a:rPr lang="lt-LT" dirty="0">
                <a:solidFill>
                  <a:srgbClr val="0070C0"/>
                </a:solidFill>
              </a:rPr>
              <a:t> </a:t>
            </a:r>
            <a:r>
              <a:rPr lang="lt-LT" dirty="0" err="1">
                <a:solidFill>
                  <a:srgbClr val="0070C0"/>
                </a:solidFill>
              </a:rPr>
              <a:t>sample</a:t>
            </a:r>
            <a:r>
              <a:rPr lang="lt-LT" dirty="0">
                <a:solidFill>
                  <a:srgbClr val="0070C0"/>
                </a:solidFill>
              </a:rPr>
              <a:t> </a:t>
            </a:r>
            <a:r>
              <a:rPr lang="lt-LT" dirty="0" err="1">
                <a:solidFill>
                  <a:srgbClr val="0070C0"/>
                </a:solidFill>
              </a:rPr>
              <a:t>speeches</a:t>
            </a:r>
            <a:r>
              <a:rPr lang="lt-LT" dirty="0">
                <a:solidFill>
                  <a:srgbClr val="0070C0"/>
                </a:solidFill>
              </a:rPr>
              <a:t>;</a:t>
            </a:r>
            <a:r>
              <a:rPr lang="lt-LT" dirty="0"/>
              <a:t>	</a:t>
            </a:r>
          </a:p>
          <a:p>
            <a:pPr lvl="1" algn="ctr"/>
            <a:r>
              <a:rPr lang="lt-LT" dirty="0" err="1"/>
              <a:t>Discussion</a:t>
            </a:r>
            <a:r>
              <a:rPr lang="lt-LT" dirty="0"/>
              <a:t> </a:t>
            </a:r>
            <a:r>
              <a:rPr lang="lt-LT" dirty="0" err="1"/>
              <a:t>based</a:t>
            </a:r>
            <a:r>
              <a:rPr lang="lt-LT" dirty="0"/>
              <a:t> </a:t>
            </a:r>
            <a:r>
              <a:rPr lang="lt-LT" dirty="0" err="1"/>
              <a:t>on</a:t>
            </a:r>
            <a:r>
              <a:rPr lang="lt-LT" dirty="0"/>
              <a:t> </a:t>
            </a:r>
            <a:r>
              <a:rPr lang="lt-LT" dirty="0" err="1"/>
              <a:t>two</a:t>
            </a:r>
            <a:r>
              <a:rPr lang="lt-LT" dirty="0"/>
              <a:t> </a:t>
            </a:r>
            <a:r>
              <a:rPr lang="lt-LT" dirty="0" err="1"/>
              <a:t>sample</a:t>
            </a:r>
            <a:r>
              <a:rPr lang="lt-LT" dirty="0"/>
              <a:t> </a:t>
            </a:r>
            <a:r>
              <a:rPr lang="lt-LT" dirty="0" err="1"/>
              <a:t>speeches</a:t>
            </a:r>
            <a:endParaRPr lang="lt-LT" dirty="0"/>
          </a:p>
          <a:p>
            <a:pPr lvl="1" algn="ctr"/>
            <a:endParaRPr lang="lt-LT" dirty="0"/>
          </a:p>
          <a:p>
            <a:pPr marL="560070" lvl="1" indent="-285750" algn="ctr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FF0000"/>
                </a:solidFill>
              </a:rPr>
              <a:t>To </a:t>
            </a:r>
            <a:r>
              <a:rPr lang="lt-LT" dirty="0" err="1">
                <a:solidFill>
                  <a:srgbClr val="FF0000"/>
                </a:solidFill>
              </a:rPr>
              <a:t>choose</a:t>
            </a:r>
            <a:r>
              <a:rPr lang="lt-LT" dirty="0">
                <a:solidFill>
                  <a:srgbClr val="FF0000"/>
                </a:solidFill>
              </a:rPr>
              <a:t> a </a:t>
            </a:r>
            <a:r>
              <a:rPr lang="lt-LT" dirty="0" err="1">
                <a:solidFill>
                  <a:srgbClr val="FF0000"/>
                </a:solidFill>
              </a:rPr>
              <a:t>topic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 err="1">
                <a:solidFill>
                  <a:srgbClr val="FF0000"/>
                </a:solidFill>
              </a:rPr>
              <a:t>for</a:t>
            </a:r>
            <a:r>
              <a:rPr lang="lt-LT" dirty="0">
                <a:solidFill>
                  <a:srgbClr val="FF0000"/>
                </a:solidFill>
              </a:rPr>
              <a:t> a </a:t>
            </a:r>
            <a:r>
              <a:rPr lang="lt-LT" dirty="0" err="1">
                <a:solidFill>
                  <a:srgbClr val="FF0000"/>
                </a:solidFill>
              </a:rPr>
              <a:t>potential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 err="1">
                <a:solidFill>
                  <a:srgbClr val="FF0000"/>
                </a:solidFill>
              </a:rPr>
              <a:t>speech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 err="1">
                <a:solidFill>
                  <a:srgbClr val="FF0000"/>
                </a:solidFill>
              </a:rPr>
              <a:t>on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 err="1">
                <a:solidFill>
                  <a:srgbClr val="FF0000"/>
                </a:solidFill>
              </a:rPr>
              <a:t>eco-friendly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 err="1">
                <a:solidFill>
                  <a:srgbClr val="FF0000"/>
                </a:solidFill>
              </a:rPr>
              <a:t>lifestyle</a:t>
            </a:r>
            <a:endParaRPr lang="lt-LT" dirty="0">
              <a:solidFill>
                <a:srgbClr val="FF0000"/>
              </a:solidFill>
            </a:endParaRPr>
          </a:p>
          <a:p>
            <a:pPr lvl="1" algn="ctr"/>
            <a:r>
              <a:rPr lang="lt-LT" dirty="0" err="1"/>
              <a:t>Three</a:t>
            </a:r>
            <a:r>
              <a:rPr lang="lt-LT" dirty="0"/>
              <a:t> </a:t>
            </a:r>
            <a:r>
              <a:rPr lang="lt-LT" dirty="0" err="1"/>
              <a:t>options</a:t>
            </a:r>
            <a:r>
              <a:rPr lang="lt-LT" dirty="0"/>
              <a:t> </a:t>
            </a:r>
            <a:r>
              <a:rPr lang="lt-LT" dirty="0" err="1"/>
              <a:t>will</a:t>
            </a:r>
            <a:r>
              <a:rPr lang="lt-LT" dirty="0"/>
              <a:t> be </a:t>
            </a:r>
            <a:r>
              <a:rPr lang="lt-LT" dirty="0" err="1"/>
              <a:t>given</a:t>
            </a:r>
            <a:endParaRPr lang="lt-LT" dirty="0"/>
          </a:p>
          <a:p>
            <a:pPr lvl="1" algn="ctr"/>
            <a:endParaRPr lang="lt-LT" dirty="0">
              <a:solidFill>
                <a:srgbClr val="FF0000"/>
              </a:solidFill>
            </a:endParaRPr>
          </a:p>
          <a:p>
            <a:pPr lvl="1" algn="ctr"/>
            <a:endParaRPr lang="lt-LT" dirty="0">
              <a:solidFill>
                <a:srgbClr val="FF0000"/>
              </a:solidFill>
            </a:endParaRP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0104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187A6B-DD5B-C90B-C365-1DB3F011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2A82150B-9FEB-CA03-5FD4-9C7FEB405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550" y="438407"/>
            <a:ext cx="9225100" cy="60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E8A6670B-0E53-50DE-B35A-3D62D01E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D8461C-AD14-6B95-035F-A94FE36D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461AA156-6654-11D8-0CAB-0323BD9D6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6" y="442117"/>
            <a:ext cx="4228460" cy="59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3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4313FAF3-4580-B4EC-42DD-DE20F126E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FBEB4FF2-AE57-3BC1-05BD-0FFE42348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D16A5DB9-B7A8-D0FA-0313-4D52845A9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825" y="465683"/>
            <a:ext cx="3687376" cy="589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5488927-71C3-F718-7DFF-A28B919C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Greta Thunberg full speech at UN Climate Change COP24 Conference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7295A31-9918-5D0F-A24F-2E6E24C1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https://www.youtube.com/watch?v=VFkQSGyeCWg</a:t>
            </a:r>
            <a:endParaRPr lang="lt-LT" dirty="0"/>
          </a:p>
          <a:p>
            <a:endParaRPr lang="lt-LT" dirty="0"/>
          </a:p>
          <a:p>
            <a:pPr marL="0" indent="0">
              <a:buNone/>
            </a:pPr>
            <a:r>
              <a:rPr lang="lt-LT" b="1" dirty="0" err="1"/>
              <a:t>Questions</a:t>
            </a:r>
            <a:r>
              <a:rPr lang="lt-LT" b="1" dirty="0"/>
              <a:t> to </a:t>
            </a:r>
            <a:r>
              <a:rPr lang="lt-LT" b="1" dirty="0" err="1"/>
              <a:t>answer</a:t>
            </a:r>
            <a:r>
              <a:rPr lang="lt-LT" b="1" dirty="0"/>
              <a:t>:</a:t>
            </a:r>
          </a:p>
          <a:p>
            <a:pPr marL="0" indent="0">
              <a:buNone/>
            </a:pPr>
            <a:r>
              <a:rPr lang="lt-LT" dirty="0"/>
              <a:t>1. </a:t>
            </a:r>
            <a:r>
              <a:rPr lang="lt-LT" dirty="0" err="1"/>
              <a:t>Does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intro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speech</a:t>
            </a:r>
            <a:r>
              <a:rPr lang="lt-LT" dirty="0"/>
              <a:t> </a:t>
            </a:r>
            <a:r>
              <a:rPr lang="lt-LT" dirty="0" err="1"/>
              <a:t>grab</a:t>
            </a:r>
            <a:r>
              <a:rPr lang="lt-LT" dirty="0"/>
              <a:t> a </a:t>
            </a:r>
            <a:r>
              <a:rPr lang="lt-LT" dirty="0" err="1"/>
              <a:t>listener‘s</a:t>
            </a:r>
            <a:r>
              <a:rPr lang="lt-LT" dirty="0"/>
              <a:t> </a:t>
            </a:r>
            <a:r>
              <a:rPr lang="lt-LT" dirty="0" err="1"/>
              <a:t>attention</a:t>
            </a:r>
            <a:r>
              <a:rPr lang="lt-LT" dirty="0"/>
              <a:t>? </a:t>
            </a:r>
            <a:r>
              <a:rPr lang="lt-LT" dirty="0" err="1"/>
              <a:t>Why</a:t>
            </a:r>
            <a:r>
              <a:rPr lang="lt-LT" dirty="0"/>
              <a:t>/ </a:t>
            </a:r>
            <a:r>
              <a:rPr lang="lt-LT" dirty="0" err="1"/>
              <a:t>why</a:t>
            </a:r>
            <a:r>
              <a:rPr lang="lt-LT" dirty="0"/>
              <a:t> </a:t>
            </a:r>
            <a:r>
              <a:rPr lang="lt-LT" dirty="0" err="1"/>
              <a:t>not</a:t>
            </a:r>
            <a:r>
              <a:rPr lang="lt-LT" dirty="0"/>
              <a:t>?</a:t>
            </a:r>
          </a:p>
          <a:p>
            <a:pPr marL="0" indent="0">
              <a:buNone/>
            </a:pPr>
            <a:r>
              <a:rPr lang="lt-LT" dirty="0"/>
              <a:t>2. </a:t>
            </a:r>
            <a:r>
              <a:rPr lang="lt-LT" dirty="0" err="1"/>
              <a:t>How</a:t>
            </a:r>
            <a:r>
              <a:rPr lang="lt-LT" dirty="0"/>
              <a:t> </a:t>
            </a:r>
            <a:r>
              <a:rPr lang="lt-LT" dirty="0" err="1"/>
              <a:t>persuasive</a:t>
            </a:r>
            <a:r>
              <a:rPr lang="lt-LT" dirty="0"/>
              <a:t> Greta </a:t>
            </a:r>
            <a:r>
              <a:rPr lang="lt-LT" dirty="0" err="1"/>
              <a:t>stays</a:t>
            </a:r>
            <a:r>
              <a:rPr lang="lt-LT" dirty="0"/>
              <a:t> </a:t>
            </a:r>
            <a:r>
              <a:rPr lang="lt-LT" dirty="0" err="1"/>
              <a:t>during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speech</a:t>
            </a:r>
            <a:r>
              <a:rPr lang="lt-LT" dirty="0"/>
              <a:t>?</a:t>
            </a:r>
          </a:p>
          <a:p>
            <a:pPr marL="0" indent="0">
              <a:buNone/>
            </a:pPr>
            <a:r>
              <a:rPr lang="lt-LT" dirty="0"/>
              <a:t>3. </a:t>
            </a:r>
            <a:r>
              <a:rPr lang="lt-LT" dirty="0" err="1"/>
              <a:t>What</a:t>
            </a:r>
            <a:r>
              <a:rPr lang="lt-LT" dirty="0"/>
              <a:t> </a:t>
            </a:r>
            <a:r>
              <a:rPr lang="lt-LT" dirty="0" err="1"/>
              <a:t>expressions</a:t>
            </a:r>
            <a:r>
              <a:rPr lang="lt-LT" dirty="0"/>
              <a:t>/</a:t>
            </a:r>
            <a:r>
              <a:rPr lang="lt-LT" dirty="0" err="1"/>
              <a:t>words</a:t>
            </a:r>
            <a:r>
              <a:rPr lang="lt-LT" dirty="0"/>
              <a:t> </a:t>
            </a:r>
            <a:r>
              <a:rPr lang="lt-LT" dirty="0" err="1"/>
              <a:t>does</a:t>
            </a:r>
            <a:r>
              <a:rPr lang="lt-LT" dirty="0"/>
              <a:t> </a:t>
            </a:r>
            <a:r>
              <a:rPr lang="lt-LT" dirty="0" err="1"/>
              <a:t>she</a:t>
            </a:r>
            <a:r>
              <a:rPr lang="lt-LT" dirty="0"/>
              <a:t> </a:t>
            </a:r>
            <a:r>
              <a:rPr lang="lt-LT" dirty="0" err="1"/>
              <a:t>use</a:t>
            </a:r>
            <a:r>
              <a:rPr lang="lt-LT" dirty="0"/>
              <a:t> to „</a:t>
            </a:r>
            <a:r>
              <a:rPr lang="lt-LT" dirty="0" err="1"/>
              <a:t>stay</a:t>
            </a:r>
            <a:r>
              <a:rPr lang="lt-LT" dirty="0"/>
              <a:t> </a:t>
            </a:r>
            <a:r>
              <a:rPr lang="lt-LT" dirty="0" err="1"/>
              <a:t>alert</a:t>
            </a:r>
            <a:r>
              <a:rPr lang="lt-LT" dirty="0"/>
              <a:t>“ ( </a:t>
            </a:r>
            <a:r>
              <a:rPr lang="lt-LT" dirty="0" err="1"/>
              <a:t>write</a:t>
            </a:r>
            <a:r>
              <a:rPr lang="lt-LT" dirty="0"/>
              <a:t> 5)?</a:t>
            </a:r>
          </a:p>
          <a:p>
            <a:pPr marL="0" indent="0">
              <a:buNone/>
            </a:pPr>
            <a:r>
              <a:rPr lang="lt-LT" dirty="0"/>
              <a:t>4. </a:t>
            </a:r>
            <a:r>
              <a:rPr lang="lt-LT" dirty="0" err="1"/>
              <a:t>How</a:t>
            </a:r>
            <a:r>
              <a:rPr lang="lt-LT" dirty="0"/>
              <a:t> </a:t>
            </a:r>
            <a:r>
              <a:rPr lang="lt-LT" dirty="0" err="1"/>
              <a:t>does</a:t>
            </a:r>
            <a:r>
              <a:rPr lang="lt-LT" dirty="0"/>
              <a:t> Greta </a:t>
            </a:r>
            <a:r>
              <a:rPr lang="lt-LT" dirty="0" err="1"/>
              <a:t>finish</a:t>
            </a:r>
            <a:r>
              <a:rPr lang="lt-LT" dirty="0"/>
              <a:t> </a:t>
            </a:r>
            <a:r>
              <a:rPr lang="lt-LT" dirty="0" err="1"/>
              <a:t>her</a:t>
            </a:r>
            <a:r>
              <a:rPr lang="lt-LT" dirty="0"/>
              <a:t> </a:t>
            </a:r>
            <a:r>
              <a:rPr lang="lt-LT" dirty="0" err="1"/>
              <a:t>speech</a:t>
            </a:r>
            <a:r>
              <a:rPr lang="lt-LT" dirty="0"/>
              <a:t>? </a:t>
            </a:r>
            <a:r>
              <a:rPr lang="lt-LT" dirty="0" err="1"/>
              <a:t>Write</a:t>
            </a:r>
            <a:r>
              <a:rPr lang="lt-LT" dirty="0"/>
              <a:t> a </a:t>
            </a:r>
            <a:r>
              <a:rPr lang="lt-LT" dirty="0" err="1"/>
              <a:t>quote</a:t>
            </a:r>
            <a:r>
              <a:rPr lang="lt-LT" dirty="0"/>
              <a:t>. </a:t>
            </a:r>
            <a:r>
              <a:rPr lang="lt-LT" dirty="0" err="1"/>
              <a:t>Do</a:t>
            </a:r>
            <a:r>
              <a:rPr lang="lt-LT" dirty="0"/>
              <a:t> </a:t>
            </a:r>
            <a:r>
              <a:rPr lang="lt-LT" dirty="0" err="1"/>
              <a:t>you</a:t>
            </a:r>
            <a:r>
              <a:rPr lang="lt-LT" dirty="0"/>
              <a:t> </a:t>
            </a:r>
            <a:r>
              <a:rPr lang="lt-LT" dirty="0" err="1"/>
              <a:t>agree</a:t>
            </a:r>
            <a:r>
              <a:rPr lang="lt-LT" dirty="0"/>
              <a:t> </a:t>
            </a:r>
            <a:r>
              <a:rPr lang="lt-LT" dirty="0" err="1"/>
              <a:t>with</a:t>
            </a:r>
            <a:r>
              <a:rPr lang="lt-LT" dirty="0"/>
              <a:t> </a:t>
            </a:r>
            <a:r>
              <a:rPr lang="lt-LT" dirty="0" err="1"/>
              <a:t>her</a:t>
            </a:r>
            <a:r>
              <a:rPr lang="lt-LT" dirty="0"/>
              <a:t> </a:t>
            </a:r>
            <a:r>
              <a:rPr lang="lt-LT" dirty="0" err="1"/>
              <a:t>final</a:t>
            </a:r>
            <a:r>
              <a:rPr lang="lt-LT" dirty="0"/>
              <a:t> </a:t>
            </a:r>
            <a:r>
              <a:rPr lang="lt-LT" dirty="0" err="1"/>
              <a:t>statement</a:t>
            </a:r>
            <a:r>
              <a:rPr lang="lt-LT" dirty="0"/>
              <a:t>?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610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90B1F59-CDD2-96ED-6613-142F9F68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/>
              <a:t>A </a:t>
            </a:r>
            <a:r>
              <a:rPr lang="lt-LT" dirty="0" err="1"/>
              <a:t>sample</a:t>
            </a:r>
            <a:r>
              <a:rPr lang="lt-LT" dirty="0"/>
              <a:t> </a:t>
            </a:r>
            <a:r>
              <a:rPr lang="lt-LT" dirty="0" err="1"/>
              <a:t>analysis</a:t>
            </a:r>
            <a:r>
              <a:rPr lang="lt-LT" dirty="0"/>
              <a:t> </a:t>
            </a:r>
            <a:r>
              <a:rPr lang="lt-LT" dirty="0" err="1"/>
              <a:t>based</a:t>
            </a:r>
            <a:r>
              <a:rPr lang="lt-LT" dirty="0"/>
              <a:t> </a:t>
            </a:r>
            <a:r>
              <a:rPr lang="lt-LT" dirty="0" err="1"/>
              <a:t>on</a:t>
            </a:r>
            <a:r>
              <a:rPr lang="lt-LT" dirty="0"/>
              <a:t> a </a:t>
            </a:r>
            <a:r>
              <a:rPr lang="lt-LT" dirty="0" err="1"/>
              <a:t>video</a:t>
            </a:r>
            <a:r>
              <a:rPr lang="lt-LT" dirty="0"/>
              <a:t>:</a:t>
            </a:r>
            <a:br>
              <a:rPr lang="lt-LT" dirty="0"/>
            </a:br>
            <a:r>
              <a:rPr lang="lt-LT" dirty="0"/>
              <a:t>„</a:t>
            </a:r>
            <a:r>
              <a:rPr lang="lt-LT" dirty="0" err="1"/>
              <a:t>Climate</a:t>
            </a:r>
            <a:r>
              <a:rPr lang="lt-LT" dirty="0"/>
              <a:t> </a:t>
            </a:r>
            <a:r>
              <a:rPr lang="lt-LT" dirty="0" err="1"/>
              <a:t>Change</a:t>
            </a:r>
            <a:r>
              <a:rPr lang="lt-LT" dirty="0"/>
              <a:t> Best </a:t>
            </a:r>
            <a:r>
              <a:rPr lang="lt-LT" dirty="0" err="1"/>
              <a:t>Speech</a:t>
            </a:r>
            <a:r>
              <a:rPr lang="lt-LT" dirty="0"/>
              <a:t>“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1186F5F-60CA-F005-28C7-C72286BD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https://www.youtube.com/watch?v=Uz6w3Klsrr4</a:t>
            </a:r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944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1822268-79B3-D14A-2772-734154CF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Write</a:t>
            </a:r>
            <a:r>
              <a:rPr lang="lt-LT" dirty="0"/>
              <a:t> a </a:t>
            </a:r>
            <a:r>
              <a:rPr lang="lt-LT" dirty="0" err="1"/>
              <a:t>short</a:t>
            </a:r>
            <a:r>
              <a:rPr lang="lt-LT" dirty="0"/>
              <a:t> </a:t>
            </a:r>
            <a:r>
              <a:rPr lang="lt-LT" dirty="0" err="1"/>
              <a:t>public</a:t>
            </a:r>
            <a:r>
              <a:rPr lang="lt-LT" dirty="0"/>
              <a:t> </a:t>
            </a:r>
            <a:r>
              <a:rPr lang="lt-LT" dirty="0" err="1"/>
              <a:t>speech</a:t>
            </a:r>
            <a:r>
              <a:rPr lang="lt-LT" dirty="0"/>
              <a:t> </a:t>
            </a:r>
            <a:r>
              <a:rPr lang="lt-LT" dirty="0" err="1"/>
              <a:t>on</a:t>
            </a:r>
            <a:r>
              <a:rPr lang="lt-LT" dirty="0"/>
              <a:t> 1 </a:t>
            </a:r>
            <a:r>
              <a:rPr lang="lt-LT" dirty="0" err="1"/>
              <a:t>chosen</a:t>
            </a:r>
            <a:r>
              <a:rPr lang="lt-LT" dirty="0"/>
              <a:t> </a:t>
            </a:r>
            <a:r>
              <a:rPr lang="lt-LT" dirty="0" err="1"/>
              <a:t>topic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26A8451-922A-3300-B10F-5F205E97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lt-LT" dirty="0" err="1"/>
              <a:t>Topic</a:t>
            </a:r>
            <a:r>
              <a:rPr lang="lt-LT" dirty="0"/>
              <a:t> 1</a:t>
            </a:r>
          </a:p>
          <a:p>
            <a:pPr marL="0" indent="0" algn="ctr">
              <a:buNone/>
            </a:pPr>
            <a:r>
              <a:rPr lang="lt-LT" b="1" dirty="0" err="1">
                <a:solidFill>
                  <a:schemeClr val="accent5">
                    <a:lumMod val="75000"/>
                  </a:schemeClr>
                </a:solidFill>
              </a:rPr>
              <a:t>Recycling</a:t>
            </a:r>
            <a:r>
              <a:rPr lang="lt-LT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lt-LT" b="1" dirty="0" err="1">
                <a:solidFill>
                  <a:schemeClr val="accent5">
                    <a:lumMod val="75000"/>
                  </a:schemeClr>
                </a:solidFill>
              </a:rPr>
              <a:t>should</a:t>
            </a:r>
            <a:r>
              <a:rPr lang="lt-LT" b="1" dirty="0">
                <a:solidFill>
                  <a:schemeClr val="accent5">
                    <a:lumMod val="75000"/>
                  </a:schemeClr>
                </a:solidFill>
              </a:rPr>
              <a:t> be </a:t>
            </a:r>
            <a:r>
              <a:rPr lang="lt-LT" b="1" dirty="0" err="1">
                <a:solidFill>
                  <a:schemeClr val="accent5">
                    <a:lumMod val="75000"/>
                  </a:schemeClr>
                </a:solidFill>
              </a:rPr>
              <a:t>mandatory</a:t>
            </a:r>
            <a:r>
              <a:rPr lang="lt-LT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lt-LT" dirty="0" err="1"/>
              <a:t>Topic</a:t>
            </a:r>
            <a:r>
              <a:rPr lang="lt-LT" dirty="0"/>
              <a:t> 2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B0F0"/>
                </a:solidFill>
              </a:rPr>
              <a:t>We should strive for </a:t>
            </a:r>
            <a:r>
              <a:rPr lang="lt-LT" dirty="0" err="1">
                <a:solidFill>
                  <a:srgbClr val="00B0F0"/>
                </a:solidFill>
              </a:rPr>
              <a:t>creating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a paperless society</a:t>
            </a:r>
            <a:r>
              <a:rPr lang="lt-LT" dirty="0">
                <a:solidFill>
                  <a:srgbClr val="00B0F0"/>
                </a:solidFill>
              </a:rPr>
              <a:t> at </a:t>
            </a:r>
            <a:r>
              <a:rPr lang="lt-LT" dirty="0" err="1">
                <a:solidFill>
                  <a:srgbClr val="00B0F0"/>
                </a:solidFill>
              </a:rPr>
              <a:t>school</a:t>
            </a:r>
            <a:r>
              <a:rPr lang="lt-LT" dirty="0">
                <a:solidFill>
                  <a:srgbClr val="00B0F0"/>
                </a:solidFill>
              </a:rPr>
              <a:t>.</a:t>
            </a:r>
          </a:p>
          <a:p>
            <a:pPr algn="ctr"/>
            <a:r>
              <a:rPr lang="lt-LT" dirty="0" err="1"/>
              <a:t>Topic</a:t>
            </a:r>
            <a:r>
              <a:rPr lang="lt-LT" dirty="0"/>
              <a:t> 3 </a:t>
            </a:r>
          </a:p>
          <a:p>
            <a:pPr marL="0" indent="0" algn="ctr">
              <a:buNone/>
            </a:pPr>
            <a:r>
              <a:rPr lang="lt-LT" dirty="0" err="1">
                <a:solidFill>
                  <a:srgbClr val="C00000"/>
                </a:solidFill>
              </a:rPr>
              <a:t>Is</a:t>
            </a:r>
            <a:r>
              <a:rPr lang="lt-LT" dirty="0">
                <a:solidFill>
                  <a:srgbClr val="C00000"/>
                </a:solidFill>
              </a:rPr>
              <a:t> </a:t>
            </a:r>
            <a:r>
              <a:rPr lang="lt-LT" dirty="0" err="1">
                <a:solidFill>
                  <a:srgbClr val="C00000"/>
                </a:solidFill>
              </a:rPr>
              <a:t>consumerism</a:t>
            </a:r>
            <a:r>
              <a:rPr lang="lt-LT" dirty="0">
                <a:solidFill>
                  <a:srgbClr val="C00000"/>
                </a:solidFill>
              </a:rPr>
              <a:t> a </a:t>
            </a:r>
            <a:r>
              <a:rPr lang="lt-LT" dirty="0" err="1">
                <a:solidFill>
                  <a:srgbClr val="C00000"/>
                </a:solidFill>
              </a:rPr>
              <a:t>threat</a:t>
            </a:r>
            <a:r>
              <a:rPr lang="lt-LT" dirty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endParaRPr lang="lt-LT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0861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5DC8A51-8D2F-4E91-93BF-1F6034CDF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3DB7301B-3FEA-24F7-B626-8DA2E278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3166715" cy="1507375"/>
          </a:xfrm>
        </p:spPr>
        <p:txBody>
          <a:bodyPr>
            <a:normAutofit/>
          </a:bodyPr>
          <a:lstStyle/>
          <a:p>
            <a:pPr algn="ctr"/>
            <a:r>
              <a:rPr lang="lt-LT" dirty="0" err="1"/>
              <a:t>Changemakers</a:t>
            </a:r>
            <a:r>
              <a:rPr lang="lt-LT" dirty="0"/>
              <a:t> </a:t>
            </a:r>
            <a:r>
              <a:rPr lang="lt-LT" dirty="0" err="1"/>
              <a:t>matter</a:t>
            </a:r>
            <a:r>
              <a:rPr lang="en-US" dirty="0"/>
              <a:t>!!!</a:t>
            </a:r>
            <a:endParaRPr lang="lt-LT" dirty="0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7EA3E43E-10BF-7ADD-A827-672FC334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3166715" cy="35058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3E8968-6159-4E94-A13D-22480116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07926" y="-14026"/>
            <a:ext cx="3494848" cy="34385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7B9DC0-F31B-485B-83D7-51E7904CA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9383" y="3426579"/>
            <a:ext cx="3482617" cy="344099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335EE8A-A6AE-4EB3-A818-D6FBBEC2D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218452" y="-3978"/>
            <a:ext cx="3494850" cy="34385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88BD5C6-0044-48BA-9B98-DCFED9A56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0472" y="174479"/>
            <a:ext cx="3070455" cy="30704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C5CB57EE-E47E-E9D7-75A6-24DD13606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762" y="723081"/>
            <a:ext cx="1983355" cy="1977234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6AF04F5-AC52-4DEC-A692-09297EFE9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218452" y="3426579"/>
            <a:ext cx="3494849" cy="34328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34">
            <a:extLst>
              <a:ext uri="{FF2B5EF4-FFF2-40B4-BE49-F238E27FC236}">
                <a16:creationId xmlns:a16="http://schemas.microsoft.com/office/drawing/2014/main" id="{CE32C089-2C2A-48C3-9050-D0B212BB4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218451" y="3426579"/>
            <a:ext cx="3494850" cy="3432885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0F115DB2-33D7-9A28-0003-746CC6DD0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469" y="4344844"/>
            <a:ext cx="1983355" cy="16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0140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311C24"/>
      </a:dk2>
      <a:lt2>
        <a:srgbClr val="F0F2F3"/>
      </a:lt2>
      <a:accent1>
        <a:srgbClr val="E77529"/>
      </a:accent1>
      <a:accent2>
        <a:srgbClr val="D5171B"/>
      </a:accent2>
      <a:accent3>
        <a:srgbClr val="E7297B"/>
      </a:accent3>
      <a:accent4>
        <a:srgbClr val="D517B9"/>
      </a:accent4>
      <a:accent5>
        <a:srgbClr val="B429E7"/>
      </a:accent5>
      <a:accent6>
        <a:srgbClr val="5C24D7"/>
      </a:accent6>
      <a:hlink>
        <a:srgbClr val="B2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250</Words>
  <Application>Microsoft Office PowerPoint</Application>
  <PresentationFormat>Plačiaekranė</PresentationFormat>
  <Paragraphs>39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Avenir Next LT Pro Light</vt:lpstr>
      <vt:lpstr>BlocksVTI</vt:lpstr>
      <vt:lpstr>A  lesson plan  on  Making a Short  Public Speech</vt:lpstr>
      <vt:lpstr>The aims of the lesson:</vt:lpstr>
      <vt:lpstr>„PowerPoint“ pateiktis</vt:lpstr>
      <vt:lpstr>„PowerPoint“ pateiktis</vt:lpstr>
      <vt:lpstr>„PowerPoint“ pateiktis</vt:lpstr>
      <vt:lpstr>Greta Thunberg full speech at UN Climate Change COP24 Conference</vt:lpstr>
      <vt:lpstr>A sample analysis based on a video: „Climate Change Best Speech“</vt:lpstr>
      <vt:lpstr>Write a short public speech on 1 chosen topic</vt:lpstr>
      <vt:lpstr>Changemakers matter!!!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lesson plan  on  making a short  public speech</dc:title>
  <dc:creator>RITA LAMOKOVSKIENĖ</dc:creator>
  <cp:lastModifiedBy>RITA LAMOKOVSKIENĖ</cp:lastModifiedBy>
  <cp:revision>6</cp:revision>
  <dcterms:created xsi:type="dcterms:W3CDTF">2022-05-09T11:18:24Z</dcterms:created>
  <dcterms:modified xsi:type="dcterms:W3CDTF">2022-05-10T11:33:26Z</dcterms:modified>
</cp:coreProperties>
</file>