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78" r:id="rId6"/>
    <p:sldId id="266" r:id="rId7"/>
    <p:sldId id="267" r:id="rId8"/>
    <p:sldId id="268" r:id="rId9"/>
    <p:sldId id="276" r:id="rId10"/>
    <p:sldId id="274" r:id="rId11"/>
    <p:sldId id="270" r:id="rId12"/>
    <p:sldId id="273" r:id="rId13"/>
    <p:sldId id="272" r:id="rId14"/>
    <p:sldId id="271" r:id="rId15"/>
    <p:sldId id="277" r:id="rId16"/>
    <p:sldId id="275" r:id="rId17"/>
    <p:sldId id="279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E72"/>
    <a:srgbClr val="E7D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38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43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489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64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503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14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214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660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28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60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35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FFB7-0506-408E-8635-CC1B1378CEA9}" type="datetimeFigureOut">
              <a:rPr lang="lt-LT" smtClean="0"/>
              <a:t>2022-06-15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7B57-5E37-4BB0-9286-F94F3FB897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9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ShavGuo0_E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0UVjkcxGmA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5" y="1018902"/>
            <a:ext cx="7463246" cy="217714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Psychological Aspects of Public speaking</a:t>
            </a:r>
            <a:endParaRPr lang="lt-LT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03" y="2090057"/>
            <a:ext cx="3537858" cy="2177144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18" y="3196045"/>
            <a:ext cx="6006736" cy="3705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0139" y="3570515"/>
            <a:ext cx="7193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Slides prepared by:</a:t>
            </a:r>
            <a:endParaRPr lang="lt-LT" dirty="0" smtClean="0">
              <a:solidFill>
                <a:schemeClr val="bg1"/>
              </a:solidFill>
            </a:endParaRPr>
          </a:p>
          <a:p>
            <a:r>
              <a:rPr lang="en-GB" dirty="0" err="1" smtClean="0">
                <a:solidFill>
                  <a:schemeClr val="bg1"/>
                </a:solidFill>
              </a:rPr>
              <a:t>Justinas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Liktaravi</a:t>
            </a:r>
            <a:r>
              <a:rPr lang="lt-LT" dirty="0" smtClean="0">
                <a:solidFill>
                  <a:schemeClr val="bg1"/>
                </a:solidFill>
              </a:rPr>
              <a:t>čius</a:t>
            </a:r>
            <a:endParaRPr lang="lt-LT" dirty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smtClean="0">
                <a:solidFill>
                  <a:schemeClr val="bg1"/>
                </a:solidFill>
              </a:rPr>
              <a:t>Emilis </a:t>
            </a:r>
            <a:r>
              <a:rPr lang="lt-LT" dirty="0" smtClean="0">
                <a:solidFill>
                  <a:schemeClr val="bg1"/>
                </a:solidFill>
              </a:rPr>
              <a:t>Zareckas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93" y="200676"/>
            <a:ext cx="1478281" cy="13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1428207"/>
            <a:ext cx="6203711" cy="389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85464" y="1776547"/>
            <a:ext cx="38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Even 74% of population has public speaking anxiety.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5464" y="3605348"/>
            <a:ext cx="3161212" cy="245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6217" y="1018902"/>
            <a:ext cx="6101714" cy="1375955"/>
          </a:xfrm>
        </p:spPr>
        <p:txBody>
          <a:bodyPr>
            <a:normAutofit fontScale="90000"/>
          </a:bodyPr>
          <a:lstStyle/>
          <a:p>
            <a:r>
              <a:rPr lang="lt-LT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lt-LT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</a:t>
            </a:r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scared</a:t>
            </a:r>
            <a:r>
              <a:rPr lang="lt-LT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lt-LT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speaking?</a:t>
            </a:r>
            <a:endParaRPr lang="lt-LT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5" y="2155372"/>
            <a:ext cx="2320833" cy="2499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82" y="3744686"/>
            <a:ext cx="4669971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9165" y="842430"/>
            <a:ext cx="6101714" cy="1375955"/>
          </a:xfrm>
        </p:spPr>
        <p:txBody>
          <a:bodyPr>
            <a:normAutofit/>
          </a:bodyPr>
          <a:lstStyle/>
          <a:p>
            <a:pPr algn="l"/>
            <a:r>
              <a:rPr lang="lt-LT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</a:p>
        </p:txBody>
      </p:sp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2" y="2218385"/>
            <a:ext cx="1924048" cy="2143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49165" y="4105539"/>
            <a:ext cx="7207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Physiological responses to public speaking anxiety include </a:t>
            </a:r>
            <a:r>
              <a:rPr lang="en-GB" sz="2000" b="1" dirty="0"/>
              <a:t>increased heart rate, flushing of the skin or face, and sweaty palms</a:t>
            </a:r>
            <a:r>
              <a:rPr lang="en-GB" sz="2000" dirty="0"/>
              <a:t>, among other things. These reactions are the result of natural chemical processes in the human body. The fight or flight instinct helped early humans survive threatening situations.</a:t>
            </a:r>
          </a:p>
        </p:txBody>
      </p:sp>
    </p:spTree>
    <p:extLst>
      <p:ext uri="{BB962C8B-B14F-4D97-AF65-F5344CB8AC3E}">
        <p14:creationId xmlns:p14="http://schemas.microsoft.com/office/powerpoint/2010/main" val="29108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9165" y="842430"/>
            <a:ext cx="6101714" cy="1375955"/>
          </a:xfrm>
        </p:spPr>
        <p:txBody>
          <a:bodyPr>
            <a:normAutofit/>
          </a:bodyPr>
          <a:lstStyle/>
          <a:p>
            <a:pPr algn="l"/>
            <a:r>
              <a:rPr lang="lt-LT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t-LT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t-LT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Thoughts</a:t>
            </a:r>
            <a:endParaRPr lang="lt-LT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1942012"/>
            <a:ext cx="3154846" cy="26735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165" y="4105539"/>
            <a:ext cx="7207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When you’re preparing, think about your audience.</a:t>
            </a:r>
          </a:p>
          <a:p>
            <a:r>
              <a:rPr lang="en-GB" sz="2000" dirty="0"/>
              <a:t>When we start preparing for a presentation, the mistake we all make is starting with the topic. This immediately gets us inside the details — and makes it harder to break down the wall between us and others.</a:t>
            </a:r>
          </a:p>
        </p:txBody>
      </p:sp>
    </p:spTree>
    <p:extLst>
      <p:ext uri="{BB962C8B-B14F-4D97-AF65-F5344CB8AC3E}">
        <p14:creationId xmlns:p14="http://schemas.microsoft.com/office/powerpoint/2010/main" val="3365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9165" y="842430"/>
            <a:ext cx="6101714" cy="1375955"/>
          </a:xfrm>
        </p:spPr>
        <p:txBody>
          <a:bodyPr>
            <a:normAutofit/>
          </a:bodyPr>
          <a:lstStyle/>
          <a:p>
            <a:pPr algn="l"/>
            <a:r>
              <a:rPr lang="lt-LT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lt-LT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endParaRPr lang="lt-LT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114292"/>
            <a:ext cx="2769325" cy="18132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49165" y="3927565"/>
            <a:ext cx="720770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Lack of experience.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Degree of evaluation.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Status difference.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New ideas.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New audiences.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98532" y="948707"/>
            <a:ext cx="477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Fear </a:t>
            </a:r>
            <a:r>
              <a:rPr lang="en-GB" b="1" dirty="0"/>
              <a:t>of public speaking cuts wages by 10%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 fear of public speaking can have a significant impact on your career given that those who have it make about 10% less, on average, than those who don’t.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8532" y="4632960"/>
            <a:ext cx="5517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/>
              <a:t>What is Glossophobia?</a:t>
            </a:r>
          </a:p>
          <a:p>
            <a:pPr fontAlgn="base"/>
            <a:r>
              <a:rPr lang="en-GB" dirty="0"/>
              <a:t>What is the meaning of glossophobia? Formally, the term meaning the fear of public speaking is called “glossophobia” and is commonly found with people who have social anxiety.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4" y="2426035"/>
            <a:ext cx="1806331" cy="18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54833" y="757645"/>
            <a:ext cx="3631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If you are tired of reading tips on how to become a better public speaker, you can watch a short video that I guarantee will help you avoid problems while standing in front of an audience.</a:t>
            </a:r>
          </a:p>
        </p:txBody>
      </p:sp>
      <p:pic>
        <p:nvPicPr>
          <p:cNvPr id="5" name="tShavGuo0_E"/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l="136" t="12857" r="-136" b="12707"/>
          <a:stretch/>
        </p:blipFill>
        <p:spPr>
          <a:xfrm>
            <a:off x="461554" y="1727141"/>
            <a:ext cx="6426926" cy="332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4103" y="234425"/>
            <a:ext cx="466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Information sources: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0856" y="1245326"/>
            <a:ext cx="99538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https://www.google.com/search?q=time+managment+and+public+speaking&amp;rlz=1C1CHBD_ltLT936LT936&amp;oq=time+managment+and+public+speaking&amp;aqs=chrome..</a:t>
            </a:r>
            <a:r>
              <a:rPr lang="en-GB" dirty="0" smtClean="0"/>
              <a:t>69i57j0i22i30j0i390l4.9432j0j7&amp;sourceid=chrome&amp;ie=UTF-8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https://corporatecommunicationexperts.com.au/9-public-speaking-statistics-know/#:~:</a:t>
            </a:r>
            <a:r>
              <a:rPr lang="en-GB" dirty="0" smtClean="0"/>
              <a:t>text=The%20University%20of%20California%2C%20Los,comes%20from%20your%20nonverbal%20communication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https://ethos3.com/5-shocking-public-speaking-statistics</a:t>
            </a:r>
            <a:r>
              <a:rPr lang="en-GB" dirty="0" smtClean="0"/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https://www.briantracy.com/blog/public-speaking/27-useful-tips-to-overcome-your-fear-of-public-speaking</a:t>
            </a:r>
            <a:r>
              <a:rPr lang="en-GB" dirty="0" smtClean="0"/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</a:t>
            </a:r>
            <a:r>
              <a:rPr lang="en-GB" dirty="0" smtClean="0"/>
              <a:t>speakerhubhq.medium.com/the-problems-most-public-speakers-face-and-the-7-apps-that-will-save-the-day-6ab9d6f265ca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https://franticallyspeaking.com/a-guide-to-making-your-speech-interesting/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https://brandongaille.com/14-fear-public-speaking-statistics/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https://www.psychologytoday.com/us/blog/smashing-the-brainblocks/201711/why-are-we-scared-public-speaking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https://magneticspeaking.com/7-unbelievable-fear-of-public-speaking-statistics/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38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106217" y="4040776"/>
            <a:ext cx="6101714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nd offer some solutions how to get rid of them.</a:t>
            </a:r>
            <a:endParaRPr lang="lt-L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6320" y="862037"/>
            <a:ext cx="659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chemeClr val="bg1"/>
                </a:solidFill>
              </a:rPr>
              <a:t>The </a:t>
            </a:r>
            <a:r>
              <a:rPr lang="lt-LT" sz="3600" dirty="0">
                <a:solidFill>
                  <a:schemeClr val="bg1"/>
                </a:solidFill>
              </a:rPr>
              <a:t>f</a:t>
            </a:r>
            <a:r>
              <a:rPr lang="en-GB" sz="3600" dirty="0" err="1" smtClean="0">
                <a:solidFill>
                  <a:schemeClr val="bg1"/>
                </a:solidFill>
              </a:rPr>
              <a:t>irst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</a:rPr>
              <a:t>thing</a:t>
            </a:r>
            <a:r>
              <a:rPr lang="lt-LT" sz="3600" dirty="0" smtClean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we want to talk about is problems that people often do</a:t>
            </a:r>
            <a:r>
              <a:rPr lang="lt-LT" sz="3600" dirty="0" smtClean="0">
                <a:solidFill>
                  <a:schemeClr val="bg1"/>
                </a:solidFill>
              </a:rPr>
              <a:t> while speaking </a:t>
            </a:r>
            <a:r>
              <a:rPr lang="lt-LT" sz="3600" dirty="0" smtClean="0">
                <a:solidFill>
                  <a:schemeClr val="bg1"/>
                </a:solidFill>
              </a:rPr>
              <a:t>in </a:t>
            </a:r>
            <a:r>
              <a:rPr lang="lt-LT" sz="3600" dirty="0" smtClean="0">
                <a:solidFill>
                  <a:schemeClr val="bg1"/>
                </a:solidFill>
              </a:rPr>
              <a:t>public</a:t>
            </a:r>
            <a:r>
              <a:rPr lang="en-GB" sz="3600" dirty="0" smtClean="0">
                <a:solidFill>
                  <a:schemeClr val="bg1"/>
                </a:solidFill>
              </a:rPr>
              <a:t>,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7" y="2078952"/>
            <a:ext cx="2474089" cy="18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4000" y="343988"/>
            <a:ext cx="6101714" cy="6183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1: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4000" y="3692435"/>
            <a:ext cx="6101714" cy="61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37771" y="757645"/>
            <a:ext cx="7794171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CONFIDENCE</a:t>
            </a:r>
            <a:endParaRPr lang="lt-LT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736" y="4583279"/>
            <a:ext cx="787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Visualize </a:t>
            </a: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your presentation confidently and successfully as this will reinforce your confidence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tall. Shoulders back, head up, eyes up and forward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mental 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imagery</a:t>
            </a: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435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6" y="2188920"/>
            <a:ext cx="2185445" cy="22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4000" y="343988"/>
            <a:ext cx="6101714" cy="6183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2: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4000" y="3692435"/>
            <a:ext cx="6101714" cy="61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37771" y="757645"/>
            <a:ext cx="7794171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</a:t>
            </a:r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</a:t>
            </a:r>
            <a:r>
              <a:rPr lang="lt-LT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ORGANIZATION </a:t>
            </a:r>
            <a:endParaRPr lang="lt-LT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3736" y="4400399"/>
            <a:ext cx="787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repeatedly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venue and room you'll be presenting in 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you print any materials you need at least the day 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71" y="2046514"/>
            <a:ext cx="2171901" cy="17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7" y="1772194"/>
            <a:ext cx="7607055" cy="338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7941" y="802698"/>
            <a:ext cx="2987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>
                <a:solidFill>
                  <a:schemeClr val="bg1"/>
                </a:solidFill>
              </a:rPr>
              <a:t>90</a:t>
            </a:r>
            <a:r>
              <a:rPr lang="en-GB" sz="2000" dirty="0" smtClean="0">
                <a:solidFill>
                  <a:schemeClr val="bg1"/>
                </a:solidFill>
              </a:rPr>
              <a:t>% of anxiety we feel before public speech comes from </a:t>
            </a:r>
            <a:r>
              <a:rPr lang="en-GB" sz="2000" b="1" dirty="0" smtClean="0">
                <a:solidFill>
                  <a:schemeClr val="bg1"/>
                </a:solidFill>
              </a:rPr>
              <a:t>lack of preparation</a:t>
            </a:r>
            <a:r>
              <a:rPr lang="en-GB" sz="2000" dirty="0" smtClean="0">
                <a:solidFill>
                  <a:schemeClr val="bg1"/>
                </a:solidFill>
              </a:rPr>
              <a:t> so that’s very important to prepare well before your presentation.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4000" y="343988"/>
            <a:ext cx="6101714" cy="6183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3: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37771" y="757645"/>
            <a:ext cx="7794171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ATTENTION TO AUDIENCE</a:t>
            </a:r>
            <a:endParaRPr lang="lt-LT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4000" y="3692435"/>
            <a:ext cx="6101714" cy="61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3737" y="4583279"/>
            <a:ext cx="787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 a </a:t>
            </a: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story. We’re </a:t>
            </a:r>
            <a:r>
              <a:rPr lang="en-US" sz="20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hardwired to listen to stories. They instantly engage us and require very little effort to stay focused</a:t>
            </a: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them </a:t>
            </a: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laugh. Nobody </a:t>
            </a:r>
            <a:r>
              <a:rPr lang="en-US" sz="20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not pay attention when the rest of the audience is laughing</a:t>
            </a: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 </a:t>
            </a:r>
            <a:r>
              <a:rPr lang="en-US" sz="20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Q&amp;A session during your </a:t>
            </a:r>
            <a:r>
              <a:rPr lang="en-US" sz="20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435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7" y="2478122"/>
            <a:ext cx="2097176" cy="1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4000" y="343988"/>
            <a:ext cx="6101714" cy="6183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4: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37771" y="757645"/>
            <a:ext cx="7794171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TIME MANAGEMENT</a:t>
            </a:r>
            <a:endParaRPr lang="lt-LT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4000" y="3692435"/>
            <a:ext cx="6101714" cy="61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3737" y="4583279"/>
            <a:ext cx="787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practiced and organized your speech well</a:t>
            </a: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repeatedly</a:t>
            </a: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Arrive early for your speech.</a:t>
            </a:r>
            <a:endParaRPr lang="lt-LT" sz="2400" dirty="0">
              <a:solidFill>
                <a:srgbClr val="435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0" y="2332330"/>
            <a:ext cx="3283550" cy="2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60" y="1942012"/>
            <a:ext cx="2769325" cy="2786742"/>
          </a:xfrm>
          <a:prstGeom prst="ellipse">
            <a:avLst/>
          </a:prstGeom>
          <a:solidFill>
            <a:srgbClr val="E7D4B6"/>
          </a:solidFill>
          <a:ln w="38100">
            <a:solidFill>
              <a:srgbClr val="435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84000" y="343988"/>
            <a:ext cx="6101714" cy="61831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5: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37771" y="1027610"/>
            <a:ext cx="7794171" cy="1375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i="1" dirty="0" smtClean="0">
                <a:solidFill>
                  <a:srgbClr val="E7D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BORING LANGUAGE AND LACK OF INTERESTING MATERIAL</a:t>
            </a:r>
            <a:endParaRPr lang="lt-LT" sz="3200" i="1" dirty="0">
              <a:solidFill>
                <a:srgbClr val="E7D4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84000" y="3692435"/>
            <a:ext cx="6101714" cy="61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64835" y="6126480"/>
            <a:ext cx="827314" cy="827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13737" y="4583279"/>
            <a:ext cx="787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GB" sz="2400" dirty="0" err="1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lt-LT" sz="2400" dirty="0" err="1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hort</a:t>
            </a: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lt-LT" sz="2400" dirty="0" err="1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weet</a:t>
            </a:r>
            <a:r>
              <a:rPr lang="en-GB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understandable</a:t>
            </a: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a video related to your speech topic (If possible).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r>
              <a:rPr lang="lt-LT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lt-LT" sz="2400" dirty="0" err="1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xpressively</a:t>
            </a:r>
            <a:r>
              <a:rPr lang="en-GB" sz="2400" dirty="0" smtClean="0">
                <a:solidFill>
                  <a:srgbClr val="435E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body language.</a:t>
            </a:r>
            <a:endParaRPr lang="lt-LT" sz="2400" dirty="0">
              <a:solidFill>
                <a:srgbClr val="435E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5" y="2316479"/>
            <a:ext cx="2761080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-113211" y="-69669"/>
            <a:ext cx="827314" cy="827314"/>
          </a:xfrm>
          <a:prstGeom prst="line">
            <a:avLst/>
          </a:prstGeom>
          <a:ln w="57150">
            <a:solidFill>
              <a:srgbClr val="E7D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80UVjkcxGm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8309" y="1889760"/>
            <a:ext cx="5523865" cy="310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96891" y="1036319"/>
            <a:ext cx="494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Danish </a:t>
            </a:r>
            <a:r>
              <a:rPr lang="en-GB" sz="2400" dirty="0" err="1">
                <a:solidFill>
                  <a:schemeClr val="bg1"/>
                </a:solidFill>
              </a:rPr>
              <a:t>Dhamani</a:t>
            </a:r>
            <a:r>
              <a:rPr lang="en-GB" sz="2400" dirty="0">
                <a:solidFill>
                  <a:schemeClr val="bg1"/>
                </a:solidFill>
              </a:rPr>
              <a:t> discusses how overcoming your fear of public speaking is key to leading a fulfilling life and unlocking your true potential.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891" y="4271553"/>
            <a:ext cx="494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 </a:t>
            </a:r>
            <a:r>
              <a:rPr lang="en-GB" sz="2400" dirty="0"/>
              <a:t>t</a:t>
            </a:r>
            <a:r>
              <a:rPr lang="lt-LT" sz="2400" dirty="0" smtClean="0"/>
              <a:t>alks from his own </a:t>
            </a:r>
            <a:r>
              <a:rPr lang="lt-LT" sz="2400" dirty="0" smtClean="0"/>
              <a:t>experience</a:t>
            </a:r>
            <a:r>
              <a:rPr lang="lt-LT" sz="2400" dirty="0" smtClean="0"/>
              <a:t>, </a:t>
            </a:r>
            <a:r>
              <a:rPr lang="lt-LT" sz="2400" b="1" dirty="0" smtClean="0"/>
              <a:t>how he got rid of public speaking fear </a:t>
            </a:r>
            <a:r>
              <a:rPr lang="lt-LT" sz="2400" dirty="0" smtClean="0"/>
              <a:t>and als</a:t>
            </a:r>
            <a:r>
              <a:rPr lang="en-GB" sz="2400" dirty="0" smtClean="0"/>
              <a:t>o</a:t>
            </a:r>
            <a:r>
              <a:rPr lang="lt-LT" sz="2400" dirty="0" smtClean="0"/>
              <a:t> </a:t>
            </a:r>
            <a:r>
              <a:rPr lang="lt-LT" sz="2400" dirty="0" smtClean="0"/>
              <a:t>givea </a:t>
            </a:r>
            <a:r>
              <a:rPr lang="lt-LT" sz="2400" dirty="0" smtClean="0"/>
              <a:t>some </a:t>
            </a:r>
            <a:r>
              <a:rPr lang="lt-LT" sz="2400" dirty="0" smtClean="0"/>
              <a:t>advice.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8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536</Words>
  <Application>Microsoft Office PowerPoint</Application>
  <PresentationFormat>Widescreen</PresentationFormat>
  <Paragraphs>66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Psychological Aspects of Public speaking</vt:lpstr>
      <vt:lpstr>PowerPoint Presentation</vt:lpstr>
      <vt:lpstr>PROBLEM 1:</vt:lpstr>
      <vt:lpstr>PROBLEM 2:</vt:lpstr>
      <vt:lpstr>PowerPoint Presentation</vt:lpstr>
      <vt:lpstr>PROBLEM 3:</vt:lpstr>
      <vt:lpstr>PROBLEM 4:</vt:lpstr>
      <vt:lpstr>PROBLEM 5:</vt:lpstr>
      <vt:lpstr>PowerPoint Presentation</vt:lpstr>
      <vt:lpstr>PowerPoint Presentation</vt:lpstr>
      <vt:lpstr>Why are we scared of public speaking?</vt:lpstr>
      <vt:lpstr>1. Physiology</vt:lpstr>
      <vt:lpstr>2. Thoughts</vt:lpstr>
      <vt:lpstr>3. Situations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Aspects of Public speaking</dc:title>
  <dc:creator>Emilis Za</dc:creator>
  <cp:lastModifiedBy>Gaiziunai vilties25</cp:lastModifiedBy>
  <cp:revision>45</cp:revision>
  <dcterms:created xsi:type="dcterms:W3CDTF">2022-06-02T17:55:00Z</dcterms:created>
  <dcterms:modified xsi:type="dcterms:W3CDTF">2022-06-15T06:33:42Z</dcterms:modified>
</cp:coreProperties>
</file>