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9" r:id="rId5"/>
    <p:sldId id="262" r:id="rId6"/>
    <p:sldId id="264" r:id="rId7"/>
    <p:sldId id="263" r:id="rId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A8A3-AAC5-4B26-8BDE-3D5502E8D716}" type="datetimeFigureOut">
              <a:rPr lang="lt-LT" smtClean="0"/>
              <a:t>2021-06-21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00D5-E209-4D16-94D8-A4223351F39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6758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A8A3-AAC5-4B26-8BDE-3D5502E8D716}" type="datetimeFigureOut">
              <a:rPr lang="lt-LT" smtClean="0"/>
              <a:t>2021-06-21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00D5-E209-4D16-94D8-A4223351F39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8784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A8A3-AAC5-4B26-8BDE-3D5502E8D716}" type="datetimeFigureOut">
              <a:rPr lang="lt-LT" smtClean="0"/>
              <a:t>2021-06-21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00D5-E209-4D16-94D8-A4223351F396}" type="slidenum">
              <a:rPr lang="lt-LT" smtClean="0"/>
              <a:t>‹#›</a:t>
            </a:fld>
            <a:endParaRPr lang="lt-L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5540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A8A3-AAC5-4B26-8BDE-3D5502E8D716}" type="datetimeFigureOut">
              <a:rPr lang="lt-LT" smtClean="0"/>
              <a:t>2021-06-21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00D5-E209-4D16-94D8-A4223351F39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32467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A8A3-AAC5-4B26-8BDE-3D5502E8D716}" type="datetimeFigureOut">
              <a:rPr lang="lt-LT" smtClean="0"/>
              <a:t>2021-06-21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00D5-E209-4D16-94D8-A4223351F396}" type="slidenum">
              <a:rPr lang="lt-LT" smtClean="0"/>
              <a:t>‹#›</a:t>
            </a:fld>
            <a:endParaRPr lang="lt-L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2734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A8A3-AAC5-4B26-8BDE-3D5502E8D716}" type="datetimeFigureOut">
              <a:rPr lang="lt-LT" smtClean="0"/>
              <a:t>2021-06-21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00D5-E209-4D16-94D8-A4223351F39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65279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A8A3-AAC5-4B26-8BDE-3D5502E8D716}" type="datetimeFigureOut">
              <a:rPr lang="lt-LT" smtClean="0"/>
              <a:t>2021-06-21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00D5-E209-4D16-94D8-A4223351F39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1340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A8A3-AAC5-4B26-8BDE-3D5502E8D716}" type="datetimeFigureOut">
              <a:rPr lang="lt-LT" smtClean="0"/>
              <a:t>2021-06-21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00D5-E209-4D16-94D8-A4223351F39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3069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A8A3-AAC5-4B26-8BDE-3D5502E8D716}" type="datetimeFigureOut">
              <a:rPr lang="lt-LT" smtClean="0"/>
              <a:t>2021-06-21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00D5-E209-4D16-94D8-A4223351F39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1341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A8A3-AAC5-4B26-8BDE-3D5502E8D716}" type="datetimeFigureOut">
              <a:rPr lang="lt-LT" smtClean="0"/>
              <a:t>2021-06-21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00D5-E209-4D16-94D8-A4223351F39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9653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A8A3-AAC5-4B26-8BDE-3D5502E8D716}" type="datetimeFigureOut">
              <a:rPr lang="lt-LT" smtClean="0"/>
              <a:t>2021-06-21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00D5-E209-4D16-94D8-A4223351F39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613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A8A3-AAC5-4B26-8BDE-3D5502E8D716}" type="datetimeFigureOut">
              <a:rPr lang="lt-LT" smtClean="0"/>
              <a:t>2021-06-21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00D5-E209-4D16-94D8-A4223351F39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8665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A8A3-AAC5-4B26-8BDE-3D5502E8D716}" type="datetimeFigureOut">
              <a:rPr lang="lt-LT" smtClean="0"/>
              <a:t>2021-06-21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00D5-E209-4D16-94D8-A4223351F39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5376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A8A3-AAC5-4B26-8BDE-3D5502E8D716}" type="datetimeFigureOut">
              <a:rPr lang="lt-LT" smtClean="0"/>
              <a:t>2021-06-21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00D5-E209-4D16-94D8-A4223351F39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5368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A8A3-AAC5-4B26-8BDE-3D5502E8D716}" type="datetimeFigureOut">
              <a:rPr lang="lt-LT" smtClean="0"/>
              <a:t>2021-06-21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00D5-E209-4D16-94D8-A4223351F39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928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A8A3-AAC5-4B26-8BDE-3D5502E8D716}" type="datetimeFigureOut">
              <a:rPr lang="lt-LT" smtClean="0"/>
              <a:t>2021-06-21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E00D5-E209-4D16-94D8-A4223351F39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431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5A8A3-AAC5-4B26-8BDE-3D5502E8D716}" type="datetimeFigureOut">
              <a:rPr lang="lt-LT" smtClean="0"/>
              <a:t>2021-06-21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CE00D5-E209-4D16-94D8-A4223351F39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5718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N5-DnOHQmE" TargetMode="External"/><Relationship Id="rId2" Type="http://schemas.openxmlformats.org/officeDocument/2006/relationships/hyperlink" Target="https://www.youtube.com/watch?v=oJAbATJCug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378" y="2146300"/>
            <a:ext cx="6768523" cy="3810000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rime time"/>
              </a:rPr>
              <a:t>Global </a:t>
            </a:r>
            <a:r>
              <a:rPr lang="lt-LT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rime time"/>
              </a:rPr>
              <a:t>W</a:t>
            </a:r>
            <a:r>
              <a:rPr lang="lt-LT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Prime time"/>
              </a:rPr>
              <a:t>arming</a:t>
            </a:r>
            <a:endParaRPr lang="lt-LT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Prime tim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847378" y="5975350"/>
            <a:ext cx="5920260" cy="730250"/>
          </a:xfrm>
        </p:spPr>
        <p:txBody>
          <a:bodyPr>
            <a:normAutofit lnSpcReduction="10000"/>
          </a:bodyPr>
          <a:lstStyle/>
          <a:p>
            <a:endParaRPr lang="lt-LT" dirty="0" smtClean="0"/>
          </a:p>
          <a:p>
            <a:pPr algn="ctr"/>
            <a:r>
              <a:rPr lang="lt-LT" dirty="0" smtClean="0"/>
              <a:t>PRESENTED BY IIG CLASS STUDENT D.D.</a:t>
            </a:r>
            <a:endParaRPr lang="lt-L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3" y="408708"/>
            <a:ext cx="2182091" cy="2182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324" y="4051300"/>
            <a:ext cx="225122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391" y="2494507"/>
            <a:ext cx="7001301" cy="3938044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759527"/>
          </a:xfrm>
        </p:spPr>
        <p:txBody>
          <a:bodyPr/>
          <a:lstStyle/>
          <a:p>
            <a:pPr algn="ctr"/>
            <a:r>
              <a:rPr lang="lt-LT" dirty="0">
                <a:latin typeface="Prime time"/>
              </a:rPr>
              <a:t>What i</a:t>
            </a:r>
            <a:r>
              <a:rPr lang="lt-LT" dirty="0" smtClean="0">
                <a:latin typeface="Prime time"/>
              </a:rPr>
              <a:t>s </a:t>
            </a:r>
            <a:r>
              <a:rPr lang="lt-LT" dirty="0">
                <a:latin typeface="Prime time"/>
              </a:rPr>
              <a:t>g</a:t>
            </a:r>
            <a:r>
              <a:rPr lang="lt-LT" dirty="0" smtClean="0">
                <a:latin typeface="Prime time"/>
              </a:rPr>
              <a:t>lobal </a:t>
            </a:r>
            <a:r>
              <a:rPr lang="lt-LT" dirty="0">
                <a:latin typeface="Prime time"/>
              </a:rPr>
              <a:t>w</a:t>
            </a:r>
            <a:r>
              <a:rPr lang="lt-LT" dirty="0" smtClean="0">
                <a:latin typeface="Prime time"/>
              </a:rPr>
              <a:t>arming</a:t>
            </a:r>
            <a:r>
              <a:rPr lang="lt-LT" dirty="0">
                <a:latin typeface="Prime time"/>
              </a:rPr>
              <a:t>?</a:t>
            </a: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68740" y="1173707"/>
            <a:ext cx="10685060" cy="5003256"/>
          </a:xfrm>
        </p:spPr>
        <p:txBody>
          <a:bodyPr/>
          <a:lstStyle/>
          <a:p>
            <a:pPr marL="0" indent="0">
              <a:buNone/>
            </a:pPr>
            <a:endParaRPr lang="lt-LT" dirty="0" smtClean="0">
              <a:latin typeface="Prime time"/>
            </a:endParaRPr>
          </a:p>
          <a:p>
            <a:pPr marL="0" indent="0">
              <a:buNone/>
            </a:pPr>
            <a:r>
              <a:rPr lang="en-US" b="1" dirty="0" smtClean="0">
                <a:latin typeface="Prime time"/>
              </a:rPr>
              <a:t>Global warming </a:t>
            </a:r>
            <a:r>
              <a:rPr lang="en-US" dirty="0" smtClean="0">
                <a:latin typeface="Prime time"/>
              </a:rPr>
              <a:t>is the gradual</a:t>
            </a:r>
            <a:r>
              <a:rPr lang="lt-LT" dirty="0" smtClean="0">
                <a:latin typeface="Prime time"/>
              </a:rPr>
              <a:t> </a:t>
            </a:r>
            <a:r>
              <a:rPr lang="lt-LT" dirty="0" err="1" smtClean="0">
                <a:latin typeface="Prime time"/>
              </a:rPr>
              <a:t>temperature</a:t>
            </a:r>
            <a:r>
              <a:rPr lang="lt-LT" dirty="0" smtClean="0">
                <a:latin typeface="Prime time"/>
              </a:rPr>
              <a:t> </a:t>
            </a:r>
            <a:r>
              <a:rPr lang="lt-LT" dirty="0" err="1" smtClean="0">
                <a:latin typeface="Prime time"/>
              </a:rPr>
              <a:t>rise</a:t>
            </a:r>
            <a:r>
              <a:rPr lang="lt-LT" dirty="0" smtClean="0">
                <a:latin typeface="Prime time"/>
              </a:rPr>
              <a:t> </a:t>
            </a:r>
            <a:r>
              <a:rPr lang="en-US" dirty="0" smtClean="0">
                <a:latin typeface="Prime time"/>
              </a:rPr>
              <a:t>of Earth's surface, oceans and atmosphere</a:t>
            </a:r>
            <a:r>
              <a:rPr lang="lt-LT" dirty="0" smtClean="0">
                <a:latin typeface="Prime time"/>
              </a:rPr>
              <a:t>.</a:t>
            </a:r>
            <a:endParaRPr lang="lt-LT" dirty="0">
              <a:latin typeface="Prime time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altLang="lt-L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026225" cy="1533099"/>
          </a:xfrm>
        </p:spPr>
        <p:txBody>
          <a:bodyPr>
            <a:normAutofit fontScale="90000"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en-US" sz="4400" dirty="0">
                <a:latin typeface="Prime time"/>
                <a:ea typeface="+mn-ea"/>
                <a:cs typeface="+mn-cs"/>
              </a:rPr>
              <a:t>What are the effects of global warming</a:t>
            </a:r>
            <a:r>
              <a:rPr lang="en-US" sz="4400" dirty="0">
                <a:latin typeface="Verdana" panose="020B0604030504040204" pitchFamily="34" charset="0"/>
                <a:ea typeface="+mn-ea"/>
                <a:cs typeface="+mn-cs"/>
              </a:rPr>
              <a:t>?</a:t>
            </a:r>
            <a:r>
              <a:rPr lang="en-US" sz="2600" b="1" dirty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lang="en-US" sz="2600" b="1" dirty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rPr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77333" y="2419896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Prime time"/>
              </a:rPr>
              <a:t>Global warming is damaging the Earth's climate. One of the most visible effects of global warming the Arctic glaciers, </a:t>
            </a:r>
            <a:r>
              <a:rPr lang="en-US" dirty="0" smtClean="0">
                <a:solidFill>
                  <a:srgbClr val="000000"/>
                </a:solidFill>
                <a:latin typeface="Prime time"/>
              </a:rPr>
              <a:t>sea </a:t>
            </a:r>
            <a:r>
              <a:rPr lang="en-US" dirty="0">
                <a:solidFill>
                  <a:srgbClr val="000000"/>
                </a:solidFill>
                <a:latin typeface="Prime time"/>
              </a:rPr>
              <a:t>ice is melting . Global warming is damaging in many ways, including the earth: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Prime time"/>
              </a:rPr>
              <a:t>drought</a:t>
            </a:r>
            <a:r>
              <a:rPr lang="lt-LT" dirty="0" smtClean="0">
                <a:solidFill>
                  <a:srgbClr val="000000"/>
                </a:solidFill>
                <a:latin typeface="Prime time"/>
              </a:rPr>
              <a:t>s</a:t>
            </a:r>
            <a:endParaRPr lang="en-US" dirty="0">
              <a:solidFill>
                <a:srgbClr val="000000"/>
              </a:solidFill>
              <a:latin typeface="Prime time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Prime time"/>
              </a:rPr>
              <a:t>Increased melting of snow and ice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Prime time"/>
              </a:rPr>
              <a:t>Sea level rise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Prime time"/>
              </a:rPr>
              <a:t>Stronger hurricanes and cyclones</a:t>
            </a:r>
            <a:endParaRPr lang="en-US" b="0" i="0" dirty="0">
              <a:solidFill>
                <a:srgbClr val="000000"/>
              </a:solidFill>
              <a:effectLst/>
              <a:latin typeface="Prime time"/>
            </a:endParaRPr>
          </a:p>
        </p:txBody>
      </p:sp>
    </p:spTree>
    <p:extLst>
      <p:ext uri="{BB962C8B-B14F-4D97-AF65-F5344CB8AC3E}">
        <p14:creationId xmlns:p14="http://schemas.microsoft.com/office/powerpoint/2010/main" val="32717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278" y="2647666"/>
            <a:ext cx="7437172" cy="4210334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3" y="131722"/>
            <a:ext cx="7926339" cy="734351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lt-LT" i="0" dirty="0" err="1" smtClean="0">
                <a:effectLst/>
                <a:latin typeface="Prime time"/>
              </a:rPr>
              <a:t>The</a:t>
            </a:r>
            <a:r>
              <a:rPr lang="lt-LT" i="0" dirty="0" smtClean="0">
                <a:effectLst/>
                <a:latin typeface="Prime time"/>
              </a:rPr>
              <a:t> </a:t>
            </a:r>
            <a:r>
              <a:rPr lang="lt-LT" i="0" dirty="0" err="1" smtClean="0">
                <a:effectLst/>
                <a:latin typeface="Prime time"/>
              </a:rPr>
              <a:t>greenhouse</a:t>
            </a:r>
            <a:r>
              <a:rPr lang="lt-LT" i="0" dirty="0" smtClean="0">
                <a:effectLst/>
                <a:latin typeface="Prime time"/>
              </a:rPr>
              <a:t> </a:t>
            </a:r>
            <a:r>
              <a:rPr lang="lt-LT" i="0" dirty="0" err="1" smtClean="0">
                <a:effectLst/>
                <a:latin typeface="Prime time"/>
              </a:rPr>
              <a:t>effect</a:t>
            </a:r>
            <a:r>
              <a:rPr lang="lt-LT" b="1" i="0" dirty="0" smtClean="0">
                <a:solidFill>
                  <a:srgbClr val="5B5B5B"/>
                </a:solidFill>
                <a:effectLst/>
                <a:latin typeface="Open Sans"/>
              </a:rPr>
              <a:t/>
            </a:r>
            <a:br>
              <a:rPr lang="lt-LT" b="1" i="0" dirty="0" smtClean="0">
                <a:solidFill>
                  <a:srgbClr val="5B5B5B"/>
                </a:solidFill>
                <a:effectLst/>
                <a:latin typeface="Open Sans"/>
              </a:rPr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54505" y="1191598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lt-LT" b="0" i="0" dirty="0" smtClean="0">
                <a:effectLst/>
                <a:latin typeface="Prime time"/>
              </a:rPr>
              <a:t>G</a:t>
            </a:r>
            <a:r>
              <a:rPr lang="en-US" b="0" i="0" dirty="0" err="1" smtClean="0">
                <a:effectLst/>
                <a:latin typeface="Prime time"/>
              </a:rPr>
              <a:t>reenhouse</a:t>
            </a:r>
            <a:r>
              <a:rPr lang="en-US" b="0" i="0" dirty="0" smtClean="0">
                <a:effectLst/>
                <a:latin typeface="Prime time"/>
              </a:rPr>
              <a:t> effect - a process, which is absorbed in the </a:t>
            </a:r>
            <a:r>
              <a:rPr lang="en-US" b="0" i="0" dirty="0" err="1" smtClean="0">
                <a:effectLst/>
                <a:latin typeface="Prime time"/>
              </a:rPr>
              <a:t>atmospher</a:t>
            </a:r>
            <a:r>
              <a:rPr lang="lt-LT" b="0" i="0" dirty="0" smtClean="0">
                <a:effectLst/>
                <a:latin typeface="Prime time"/>
              </a:rPr>
              <a:t>e</a:t>
            </a:r>
            <a:r>
              <a:rPr lang="en-US" b="0" i="0" dirty="0" smtClean="0">
                <a:effectLst/>
                <a:latin typeface="Prime time"/>
              </a:rPr>
              <a:t> gas </a:t>
            </a:r>
            <a:r>
              <a:rPr lang="lt-LT" b="0" i="0" dirty="0" smtClean="0">
                <a:effectLst/>
                <a:latin typeface="Prime time"/>
              </a:rPr>
              <a:t> </a:t>
            </a:r>
            <a:r>
              <a:rPr lang="lt-LT" b="0" i="0" dirty="0" err="1" smtClean="0">
                <a:effectLst/>
                <a:latin typeface="Prime time"/>
              </a:rPr>
              <a:t>and</a:t>
            </a:r>
            <a:r>
              <a:rPr lang="lt-LT" b="0" i="0" dirty="0" smtClean="0">
                <a:effectLst/>
                <a:latin typeface="Prime time"/>
              </a:rPr>
              <a:t> </a:t>
            </a:r>
            <a:r>
              <a:rPr lang="lt-LT" b="0" i="0" dirty="0" err="1" smtClean="0">
                <a:effectLst/>
                <a:latin typeface="Prime time"/>
              </a:rPr>
              <a:t>sun</a:t>
            </a:r>
            <a:r>
              <a:rPr lang="lt-LT" b="0" i="0" dirty="0" smtClean="0">
                <a:effectLst/>
                <a:latin typeface="Prime time"/>
              </a:rPr>
              <a:t> </a:t>
            </a:r>
            <a:r>
              <a:rPr lang="lt-LT" b="0" i="0" dirty="0" err="1" smtClean="0">
                <a:effectLst/>
                <a:latin typeface="Prime time"/>
              </a:rPr>
              <a:t>heat</a:t>
            </a:r>
            <a:r>
              <a:rPr lang="lt-LT" b="0" i="0" dirty="0" smtClean="0">
                <a:effectLst/>
                <a:latin typeface="Prime time"/>
              </a:rPr>
              <a:t> </a:t>
            </a:r>
            <a:r>
              <a:rPr lang="en-US" b="0" i="0" dirty="0" smtClean="0">
                <a:effectLst/>
                <a:latin typeface="Prime time"/>
              </a:rPr>
              <a:t>which heats the planet.</a:t>
            </a:r>
            <a:r>
              <a:rPr lang="lt-LT" b="0" i="0" dirty="0" smtClean="0">
                <a:effectLst/>
                <a:latin typeface="Prime time"/>
              </a:rPr>
              <a:t> </a:t>
            </a:r>
            <a:r>
              <a:rPr lang="lt-LT" dirty="0" err="1" smtClean="0">
                <a:latin typeface="Prime time"/>
              </a:rPr>
              <a:t>G</a:t>
            </a:r>
            <a:r>
              <a:rPr lang="lt-LT" b="0" i="0" dirty="0" err="1" smtClean="0">
                <a:effectLst/>
                <a:latin typeface="Prime time"/>
              </a:rPr>
              <a:t>as</a:t>
            </a:r>
            <a:r>
              <a:rPr lang="lt-LT" b="0" i="0" dirty="0" smtClean="0">
                <a:effectLst/>
                <a:latin typeface="Prime time"/>
              </a:rPr>
              <a:t> </a:t>
            </a:r>
            <a:r>
              <a:rPr lang="en-US" b="0" i="0" dirty="0" smtClean="0">
                <a:effectLst/>
                <a:latin typeface="Prime time"/>
              </a:rPr>
              <a:t>in Earth's atmosphere absorbs about 90 % of this heat and radiates it back to the surface</a:t>
            </a:r>
            <a:r>
              <a:rPr lang="lt-LT" b="0" i="0" dirty="0" smtClean="0">
                <a:effectLst/>
                <a:latin typeface="Prime time"/>
              </a:rPr>
              <a:t>.</a:t>
            </a:r>
            <a:r>
              <a:rPr lang="en-US" b="0" i="0" dirty="0" smtClean="0">
                <a:effectLst/>
                <a:latin typeface="Prime time"/>
              </a:rPr>
              <a:t>This very helpful process is called the greenhouse effecting radiation from the sun</a:t>
            </a:r>
            <a:r>
              <a:rPr lang="lt-LT" b="0" i="0" dirty="0" smtClean="0">
                <a:effectLst/>
                <a:latin typeface="Prime time"/>
              </a:rPr>
              <a:t>.</a:t>
            </a:r>
            <a:endParaRPr lang="lt-LT" dirty="0">
              <a:latin typeface="Prime time"/>
            </a:endParaRPr>
          </a:p>
        </p:txBody>
      </p:sp>
    </p:spTree>
    <p:extLst>
      <p:ext uri="{BB962C8B-B14F-4D97-AF65-F5344CB8AC3E}">
        <p14:creationId xmlns:p14="http://schemas.microsoft.com/office/powerpoint/2010/main" val="30047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334" y="24111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Videos about global warming and greenhouse effect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77334" y="1561910"/>
            <a:ext cx="9476600" cy="1469715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www.youtube.com/watch?v=oJAbATJCugs</a:t>
            </a:r>
            <a:endParaRPr lang="en-US" sz="2800" dirty="0" smtClean="0"/>
          </a:p>
          <a:p>
            <a:r>
              <a:rPr lang="en-US" sz="2800" dirty="0">
                <a:hlinkClick r:id="rId3"/>
              </a:rPr>
              <a:t>https://www.youtube.com/watch?v=SN5-DnOHQmE</a:t>
            </a:r>
            <a:endParaRPr lang="en-US" sz="2800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8" y="2882710"/>
            <a:ext cx="5552578" cy="382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 descr="Vaizdo rezultatas pagal užklausą „What to do to stop global warming“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59"/>
            <a:ext cx="12192000" cy="686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87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aunota">
  <a:themeElements>
    <a:clrScheme name="Briauno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Briauno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auno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</TotalTime>
  <Words>162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Open Sans</vt:lpstr>
      <vt:lpstr>Prime time</vt:lpstr>
      <vt:lpstr>Trebuchet MS</vt:lpstr>
      <vt:lpstr>Verdana</vt:lpstr>
      <vt:lpstr>Wingdings 3</vt:lpstr>
      <vt:lpstr>Briaunota</vt:lpstr>
      <vt:lpstr>Global Warming</vt:lpstr>
      <vt:lpstr>What is global warming? </vt:lpstr>
      <vt:lpstr>What are the effects of global warming? </vt:lpstr>
      <vt:lpstr>The greenhouse effect </vt:lpstr>
      <vt:lpstr>PowerPoint Presentation</vt:lpstr>
      <vt:lpstr>Videos about global warming and greenhouse effect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warming</dc:title>
  <dc:creator>Asus</dc:creator>
  <cp:lastModifiedBy>Gaiziunai vilties25</cp:lastModifiedBy>
  <cp:revision>16</cp:revision>
  <dcterms:created xsi:type="dcterms:W3CDTF">2017-04-19T14:51:39Z</dcterms:created>
  <dcterms:modified xsi:type="dcterms:W3CDTF">2021-06-21T17:34:28Z</dcterms:modified>
</cp:coreProperties>
</file>