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9" r:id="rId4"/>
    <p:sldId id="257" r:id="rId5"/>
    <p:sldId id="260" r:id="rId6"/>
    <p:sldId id="261" r:id="rId7"/>
    <p:sldId id="262" r:id="rId8"/>
    <p:sldId id="263" r:id="rId9"/>
    <p:sldId id="265" r:id="rId10"/>
    <p:sldId id="25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2994-E064-4DBD-8EF8-597E14626CC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3BD9-0DDE-40C3-95E3-3E7A948EF7B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83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2994-E064-4DBD-8EF8-597E14626CC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3BD9-0DDE-40C3-95E3-3E7A948EF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3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2994-E064-4DBD-8EF8-597E14626CC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3BD9-0DDE-40C3-95E3-3E7A948EF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2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2994-E064-4DBD-8EF8-597E14626CC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3BD9-0DDE-40C3-95E3-3E7A948EF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2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2994-E064-4DBD-8EF8-597E14626CC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3BD9-0DDE-40C3-95E3-3E7A948EF7B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32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2994-E064-4DBD-8EF8-597E14626CC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3BD9-0DDE-40C3-95E3-3E7A948EF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3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2994-E064-4DBD-8EF8-597E14626CC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3BD9-0DDE-40C3-95E3-3E7A948EF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57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2994-E064-4DBD-8EF8-597E14626CC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3BD9-0DDE-40C3-95E3-3E7A948EF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3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2994-E064-4DBD-8EF8-597E14626CC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3BD9-0DDE-40C3-95E3-3E7A948EF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8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69D2994-E064-4DBD-8EF8-597E14626CC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F03BD9-0DDE-40C3-95E3-3E7A948EF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6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2994-E064-4DBD-8EF8-597E14626CC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3BD9-0DDE-40C3-95E3-3E7A948EF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5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69D2994-E064-4DBD-8EF8-597E14626CCB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FF03BD9-0DDE-40C3-95E3-3E7A948EF7B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24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EStYVONy-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peakwellacademy.com/what-are-some-important-aspects-of-public-speaking" TargetMode="External"/><Relationship Id="rId2" Type="http://schemas.openxmlformats.org/officeDocument/2006/relationships/hyperlink" Target="https://www.wikihow.com/Win-a-Public-Speaking-Competi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nkedin.com/pulse/why-public-speaking-important-11-solid-reasons-your-life-santana" TargetMode="External"/><Relationship Id="rId4" Type="http://schemas.openxmlformats.org/officeDocument/2006/relationships/hyperlink" Target="https://www.acethepresentation.com/basic-elements-of-public-speakin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lt-LT" sz="4000" dirty="0"/>
          </a:p>
          <a:p>
            <a:pPr algn="ctr"/>
            <a:endParaRPr lang="lt-LT" sz="4000" dirty="0" smtClean="0"/>
          </a:p>
          <a:p>
            <a:pPr algn="ctr"/>
            <a:r>
              <a:rPr lang="lt-LT" sz="4700" b="1" i="1" dirty="0" smtClean="0">
                <a:solidFill>
                  <a:schemeClr val="accent2">
                    <a:lumMod val="75000"/>
                  </a:schemeClr>
                </a:solidFill>
              </a:rPr>
              <a:t>Public Speaking</a:t>
            </a:r>
          </a:p>
          <a:p>
            <a:pPr marL="1471400" lvl="8" indent="0" algn="ctr">
              <a:buNone/>
            </a:pPr>
            <a:endParaRPr lang="lt-LT" sz="4000" dirty="0"/>
          </a:p>
          <a:p>
            <a:pPr marL="1471400" lvl="8" indent="0" algn="ctr">
              <a:buNone/>
            </a:pPr>
            <a:endParaRPr lang="lt-LT" sz="4000" dirty="0" smtClean="0"/>
          </a:p>
          <a:p>
            <a:pPr algn="ctr"/>
            <a:r>
              <a:rPr lang="lt-LT" dirty="0" smtClean="0">
                <a:solidFill>
                  <a:srgbClr val="0070C0"/>
                </a:solidFill>
              </a:rPr>
              <a:t>Paulina Juškevičiūtė</a:t>
            </a:r>
          </a:p>
          <a:p>
            <a:pPr algn="ctr"/>
            <a:r>
              <a:rPr lang="lt-LT" dirty="0" smtClean="0">
                <a:solidFill>
                  <a:srgbClr val="0070C0"/>
                </a:solidFill>
              </a:rPr>
              <a:t>Ūla </a:t>
            </a:r>
            <a:r>
              <a:rPr lang="lt-LT" dirty="0" smtClean="0">
                <a:solidFill>
                  <a:srgbClr val="0070C0"/>
                </a:solidFill>
              </a:rPr>
              <a:t>Ivanauskaitė</a:t>
            </a:r>
          </a:p>
          <a:p>
            <a:pPr algn="ctr"/>
            <a:r>
              <a:rPr lang="lt-LT" dirty="0" smtClean="0">
                <a:solidFill>
                  <a:srgbClr val="0070C0"/>
                </a:solidFill>
              </a:rPr>
              <a:t>JERONIMAS RALYS GYMNASIUM</a:t>
            </a:r>
            <a:endParaRPr lang="lt-LT" dirty="0" smtClean="0">
              <a:solidFill>
                <a:srgbClr val="0070C0"/>
              </a:solidFill>
            </a:endParaRPr>
          </a:p>
          <a:p>
            <a:pPr algn="ctr"/>
            <a:r>
              <a:rPr lang="lt-LT" dirty="0" smtClean="0">
                <a:solidFill>
                  <a:schemeClr val="accent2">
                    <a:lumMod val="75000"/>
                  </a:schemeClr>
                </a:solidFill>
              </a:rPr>
              <a:t>May 2022</a:t>
            </a:r>
            <a:endParaRPr lang="lt-L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66" y="371203"/>
            <a:ext cx="2880067" cy="25091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66" y="3452095"/>
            <a:ext cx="2880067" cy="232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4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031966"/>
            <a:ext cx="10515600" cy="5144997"/>
          </a:xfrm>
        </p:spPr>
        <p:txBody>
          <a:bodyPr/>
          <a:lstStyle/>
          <a:p>
            <a:pPr marL="0" indent="0" algn="ctr">
              <a:buNone/>
            </a:pPr>
            <a:r>
              <a:rPr lang="lt-LT" sz="4000" u="sng" dirty="0" smtClean="0">
                <a:hlinkClick r:id="rId2"/>
              </a:rPr>
              <a:t>Educational videos</a:t>
            </a:r>
          </a:p>
          <a:p>
            <a:pPr marL="0" indent="0" algn="ctr">
              <a:buNone/>
            </a:pPr>
            <a:endParaRPr lang="lt-LT" sz="4000" u="sng" dirty="0" smtClean="0">
              <a:hlinkClick r:id="rId2"/>
            </a:endParaRPr>
          </a:p>
          <a:p>
            <a:pPr marL="0" indent="0" algn="ctr">
              <a:buNone/>
            </a:pPr>
            <a:r>
              <a:rPr lang="lt-LT" sz="2800" b="1" dirty="0" smtClean="0"/>
              <a:t>„Public </a:t>
            </a:r>
            <a:r>
              <a:rPr lang="lt-LT" sz="2800" b="1" dirty="0"/>
              <a:t>Speaking Anxiety </a:t>
            </a:r>
            <a:r>
              <a:rPr lang="lt-LT" sz="2800" b="1" dirty="0" smtClean="0"/>
              <a:t>Tips“</a:t>
            </a:r>
            <a:endParaRPr lang="lt-LT" sz="2800" b="1" dirty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https://www.youtube.com/watch?v=VEStYVONy-0</a:t>
            </a:r>
            <a:endParaRPr lang="lt-LT" dirty="0" smtClean="0"/>
          </a:p>
          <a:p>
            <a:pPr marL="0" indent="0" algn="ctr">
              <a:buNone/>
            </a:pPr>
            <a:endParaRPr lang="lt-LT" dirty="0"/>
          </a:p>
          <a:p>
            <a:pPr marL="0" indent="0" algn="ctr">
              <a:buNone/>
            </a:pPr>
            <a:r>
              <a:rPr lang="lt-LT" sz="2800" b="1" dirty="0" smtClean="0"/>
              <a:t>„Body </a:t>
            </a:r>
            <a:r>
              <a:rPr lang="lt-LT" sz="2800" b="1" dirty="0"/>
              <a:t>Language for </a:t>
            </a:r>
            <a:r>
              <a:rPr lang="lt-LT" sz="2800" b="1" dirty="0" smtClean="0"/>
              <a:t>Presentations“</a:t>
            </a:r>
            <a:endParaRPr lang="lt-LT" dirty="0" smtClean="0"/>
          </a:p>
          <a:p>
            <a:pPr marL="0" indent="0" algn="ctr">
              <a:buNone/>
            </a:pPr>
            <a:r>
              <a:rPr lang="en-US" u="sng" dirty="0" smtClean="0">
                <a:solidFill>
                  <a:srgbClr val="0070C0"/>
                </a:solidFill>
              </a:rPr>
              <a:t>https://www.youtube.com/watch?v=TmbQFWBvTtY</a:t>
            </a:r>
            <a:endParaRPr lang="en-US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09" y="273541"/>
            <a:ext cx="10058400" cy="1450757"/>
          </a:xfrm>
        </p:spPr>
        <p:txBody>
          <a:bodyPr/>
          <a:lstStyle/>
          <a:p>
            <a:r>
              <a:rPr lang="lt-LT" b="1" dirty="0" smtClean="0"/>
              <a:t>Sources:</a:t>
            </a:r>
            <a:endParaRPr lang="lt-L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hlinkClick r:id="rId2"/>
              </a:rPr>
              <a:t>https://</a:t>
            </a:r>
            <a:r>
              <a:rPr lang="lt-LT" dirty="0" smtClean="0">
                <a:hlinkClick r:id="rId2"/>
              </a:rPr>
              <a:t>www.wikihow.com/Win-a-Public-Speaking-Competition</a:t>
            </a:r>
            <a:endParaRPr lang="lt-LT" dirty="0" smtClean="0"/>
          </a:p>
          <a:p>
            <a:endParaRPr lang="lt-LT" dirty="0"/>
          </a:p>
          <a:p>
            <a:r>
              <a:rPr lang="lt-LT" dirty="0">
                <a:hlinkClick r:id="rId3"/>
              </a:rPr>
              <a:t>https://</a:t>
            </a:r>
            <a:r>
              <a:rPr lang="lt-LT" dirty="0" smtClean="0">
                <a:hlinkClick r:id="rId3"/>
              </a:rPr>
              <a:t>speakwellacademy.com/what-are-some-important-aspects-of-public-speaking</a:t>
            </a:r>
            <a:endParaRPr lang="lt-LT" dirty="0" smtClean="0"/>
          </a:p>
          <a:p>
            <a:endParaRPr lang="lt-LT" dirty="0"/>
          </a:p>
          <a:p>
            <a:r>
              <a:rPr lang="lt-LT" dirty="0">
                <a:hlinkClick r:id="rId4"/>
              </a:rPr>
              <a:t>https://www.acethepresentation.com/basic-elements-of-public-speaking</a:t>
            </a:r>
            <a:r>
              <a:rPr lang="lt-LT" dirty="0" smtClean="0">
                <a:hlinkClick r:id="rId4"/>
              </a:rPr>
              <a:t>/</a:t>
            </a:r>
            <a:endParaRPr lang="lt-LT" dirty="0" smtClean="0"/>
          </a:p>
          <a:p>
            <a:endParaRPr lang="lt-LT" dirty="0"/>
          </a:p>
          <a:p>
            <a:r>
              <a:rPr lang="lt-LT" dirty="0">
                <a:hlinkClick r:id="rId5"/>
              </a:rPr>
              <a:t>https://</a:t>
            </a:r>
            <a:r>
              <a:rPr lang="lt-LT" dirty="0" smtClean="0">
                <a:hlinkClick r:id="rId5"/>
              </a:rPr>
              <a:t>www.linkedin.com/pulse/why-public-speaking-important-11-solid-reasons-your-life-santana</a:t>
            </a:r>
            <a:endParaRPr lang="lt-LT" dirty="0" smtClean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40562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What is public speaking</a:t>
            </a:r>
            <a:r>
              <a:rPr lang="lt-LT" sz="6000" b="1" dirty="0" smtClean="0"/>
              <a:t>?</a:t>
            </a:r>
            <a:endParaRPr lang="en-US" sz="60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131734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best way to define </a:t>
            </a:r>
            <a:r>
              <a:rPr lang="lt-LT" sz="2400" dirty="0"/>
              <a:t>p</a:t>
            </a:r>
            <a:r>
              <a:rPr lang="en-US" sz="2400" dirty="0" err="1" smtClean="0"/>
              <a:t>ublic</a:t>
            </a:r>
            <a:r>
              <a:rPr lang="en-US" sz="2400" dirty="0" smtClean="0"/>
              <a:t> speaking is by looking at </a:t>
            </a:r>
            <a:r>
              <a:rPr lang="en-US" sz="2400" b="1" dirty="0" smtClean="0"/>
              <a:t>two key concepts</a:t>
            </a:r>
            <a:r>
              <a:rPr lang="en-US" sz="2400" dirty="0" smtClean="0"/>
              <a:t>:</a:t>
            </a:r>
          </a:p>
          <a:p>
            <a:pPr marL="0" indent="0" algn="ctr">
              <a:buNone/>
            </a:pPr>
            <a:r>
              <a:rPr lang="lt-LT" sz="2400" dirty="0" smtClean="0"/>
              <a:t> </a:t>
            </a:r>
            <a:r>
              <a:rPr lang="en-US" sz="2400" b="1" dirty="0" smtClean="0"/>
              <a:t>A message</a:t>
            </a:r>
          </a:p>
          <a:p>
            <a:pPr marL="0" indent="0" algn="ctr">
              <a:buNone/>
            </a:pPr>
            <a:r>
              <a:rPr lang="lt-LT" sz="2400" dirty="0" smtClean="0"/>
              <a:t> </a:t>
            </a:r>
            <a:r>
              <a:rPr lang="en-US" sz="2400" b="1" dirty="0" smtClean="0"/>
              <a:t>An audience</a:t>
            </a:r>
          </a:p>
          <a:p>
            <a:r>
              <a:rPr lang="en-US" sz="2400" dirty="0" smtClean="0"/>
              <a:t>This means that every time you go to a meeting, attend a conference call, or present solutions to your boss – you’re engaging in public speaking. It doesn’t matter the number of persons listening to you; it is still defined as public speaking.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Most people do not realize that public speaking is something they practice  every day. However, understanding this gives you a significant advantage and an excellent opportunity to practice.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32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 smtClean="0"/>
              <a:t>Why is public speaking important?</a:t>
            </a:r>
            <a:endParaRPr lang="en-US" sz="60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546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1. Increase</a:t>
            </a:r>
            <a:r>
              <a:rPr lang="lt-LT" dirty="0" smtClean="0"/>
              <a:t>s</a:t>
            </a:r>
            <a:r>
              <a:rPr lang="en-US" dirty="0" smtClean="0"/>
              <a:t> self </a:t>
            </a:r>
            <a:r>
              <a:rPr lang="lt-LT" dirty="0" smtClean="0"/>
              <a:t>- </a:t>
            </a:r>
            <a:r>
              <a:rPr lang="en-US" dirty="0" smtClean="0"/>
              <a:t>confidence</a:t>
            </a:r>
          </a:p>
          <a:p>
            <a:r>
              <a:rPr lang="en-US" dirty="0" smtClean="0"/>
              <a:t>2. Makes you more comfortable around other people</a:t>
            </a:r>
          </a:p>
          <a:p>
            <a:r>
              <a:rPr lang="en-US" dirty="0" smtClean="0"/>
              <a:t>3. One of the best ways to generate sales (or get a better job)</a:t>
            </a:r>
          </a:p>
          <a:p>
            <a:r>
              <a:rPr lang="en-US" dirty="0" smtClean="0"/>
              <a:t>4. One of the most effective ways to get your message across</a:t>
            </a:r>
          </a:p>
          <a:p>
            <a:r>
              <a:rPr lang="en-US" dirty="0" smtClean="0"/>
              <a:t>5. At some point in your life you will need to do it</a:t>
            </a:r>
          </a:p>
          <a:p>
            <a:r>
              <a:rPr lang="en-US" dirty="0" smtClean="0"/>
              <a:t>6. It will allow you to make a difference in your life, business, community, career</a:t>
            </a:r>
          </a:p>
          <a:p>
            <a:r>
              <a:rPr lang="en-US" dirty="0" smtClean="0"/>
              <a:t>7. Skills learned can boost performance in other areas of life</a:t>
            </a:r>
          </a:p>
          <a:p>
            <a:r>
              <a:rPr lang="en-US" dirty="0" smtClean="0"/>
              <a:t>8. Public speaking allows you to demonstrate your knowledge</a:t>
            </a:r>
          </a:p>
          <a:p>
            <a:r>
              <a:rPr lang="en-US" dirty="0" smtClean="0"/>
              <a:t>9. Public speaking allows you to improve upon your knowledge</a:t>
            </a:r>
          </a:p>
          <a:p>
            <a:r>
              <a:rPr lang="en-US" dirty="0" smtClean="0"/>
              <a:t>10. Public speaking differentiates you in the workforce</a:t>
            </a:r>
          </a:p>
          <a:p>
            <a:r>
              <a:rPr lang="en-US" dirty="0" smtClean="0"/>
              <a:t>11. Public speaking will help you form a tribe of supporters around you</a:t>
            </a:r>
          </a:p>
        </p:txBody>
      </p:sp>
    </p:spTree>
    <p:extLst>
      <p:ext uri="{BB962C8B-B14F-4D97-AF65-F5344CB8AC3E}">
        <p14:creationId xmlns:p14="http://schemas.microsoft.com/office/powerpoint/2010/main" val="105677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urinio vietos rezervavimo ženklas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5010" y="587829"/>
            <a:ext cx="8301950" cy="553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7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75270" y="7111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Mindset realizations</a:t>
            </a:r>
            <a:endParaRPr lang="en-US" sz="54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45989" y="2506662"/>
            <a:ext cx="10797746" cy="3165089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You don't look as nervous as you feel. </a:t>
            </a:r>
            <a:endParaRPr lang="lt-LT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You can be nervous and still give a great presentation. </a:t>
            </a:r>
            <a:endParaRPr lang="lt-LT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Nervousness is closely related to excitement</a:t>
            </a:r>
            <a:r>
              <a:rPr lang="lt-LT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4470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122405" y="315698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Practical Tips</a:t>
            </a:r>
            <a:endParaRPr lang="en-US" sz="60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*</a:t>
            </a:r>
            <a:r>
              <a:rPr lang="en-US" dirty="0" smtClean="0"/>
              <a:t> </a:t>
            </a:r>
            <a:r>
              <a:rPr lang="en-US" sz="3600" dirty="0" smtClean="0"/>
              <a:t>Practice like crazy because 95% of your results will get worked out beforehand while practicing even if you are nervous</a:t>
            </a:r>
            <a:r>
              <a:rPr lang="lt-LT" sz="3600" dirty="0" smtClean="0"/>
              <a:t>.</a:t>
            </a:r>
            <a:endParaRPr lang="en-US" sz="3600" dirty="0" smtClean="0"/>
          </a:p>
          <a:p>
            <a:r>
              <a:rPr lang="lt-LT" sz="3600" dirty="0" smtClean="0"/>
              <a:t>*</a:t>
            </a:r>
            <a:r>
              <a:rPr lang="en-US" sz="3600" dirty="0" smtClean="0"/>
              <a:t> Focus on your audience and message, not on how you personally come across</a:t>
            </a:r>
            <a:r>
              <a:rPr lang="lt-LT" sz="3600" dirty="0" smtClean="0"/>
              <a:t>.</a:t>
            </a:r>
            <a:endParaRPr lang="en-US" sz="3600" dirty="0" smtClean="0"/>
          </a:p>
          <a:p>
            <a:r>
              <a:rPr lang="lt-LT" sz="3600" dirty="0" smtClean="0"/>
              <a:t>*</a:t>
            </a:r>
            <a:r>
              <a:rPr lang="en-US" sz="3600" dirty="0" smtClean="0"/>
              <a:t>Visualize the first few moments of the presentation</a:t>
            </a:r>
            <a:r>
              <a:rPr lang="lt-LT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9482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Body Language Tips</a:t>
            </a:r>
            <a:endParaRPr lang="en-US" sz="60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67683"/>
          </a:xfrm>
        </p:spPr>
        <p:txBody>
          <a:bodyPr>
            <a:noAutofit/>
          </a:bodyPr>
          <a:lstStyle/>
          <a:p>
            <a:r>
              <a:rPr lang="en-US" sz="2400" dirty="0" smtClean="0"/>
              <a:t>1. </a:t>
            </a:r>
            <a:r>
              <a:rPr lang="en-US" sz="2400" b="1" dirty="0" smtClean="0"/>
              <a:t>Make eye contact and smile</a:t>
            </a:r>
            <a:r>
              <a:rPr lang="en-US" sz="2400" dirty="0" smtClean="0"/>
              <a:t>. Be sure your eye contact is very direct. Also, smile while you connect to keep your eye contact warm. </a:t>
            </a:r>
          </a:p>
          <a:p>
            <a:endParaRPr lang="en-US" sz="2400" dirty="0" smtClean="0"/>
          </a:p>
          <a:p>
            <a:r>
              <a:rPr lang="en-US" sz="2400" dirty="0" smtClean="0"/>
              <a:t>2. </a:t>
            </a:r>
            <a:r>
              <a:rPr lang="en-US" sz="2400" b="1" dirty="0" smtClean="0"/>
              <a:t>Post and gestures</a:t>
            </a:r>
            <a:r>
              <a:rPr lang="en-US" sz="2400" dirty="0" smtClean="0"/>
              <a:t>. Be sure to not do anything like shuffle your feet, sway, etc. Just stand comfortably with your feet about shoulder-width apart. Be sure to gesture from a position called a loose steeple. Keep your hands loosely clasped at about your waist and gesture naturally from there. </a:t>
            </a:r>
          </a:p>
          <a:p>
            <a:endParaRPr lang="en-US" sz="2400" dirty="0" smtClean="0"/>
          </a:p>
          <a:p>
            <a:r>
              <a:rPr lang="en-US" sz="2400" dirty="0" smtClean="0"/>
              <a:t>3. </a:t>
            </a:r>
            <a:r>
              <a:rPr lang="en-US" sz="2400" b="1" dirty="0" smtClean="0"/>
              <a:t>Pause and nod after key ideas. </a:t>
            </a:r>
            <a:r>
              <a:rPr lang="en-US" sz="2400" dirty="0" smtClean="0"/>
              <a:t>This will add emphasis and get people nodding along with you. Nodding during pauses is contagious. Try it.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74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Import aspects of public speaking</a:t>
            </a:r>
            <a:endParaRPr lang="en-US" sz="60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Content </a:t>
            </a:r>
            <a:r>
              <a:rPr lang="en-US" sz="2400" dirty="0" smtClean="0"/>
              <a:t>- words must be logically organized to support your arguments and achieve your desired purpose.</a:t>
            </a:r>
          </a:p>
          <a:p>
            <a:r>
              <a:rPr lang="en-US" sz="2400" b="1" dirty="0" smtClean="0"/>
              <a:t>Speech value </a:t>
            </a:r>
            <a:r>
              <a:rPr lang="en-US" sz="2400" dirty="0" smtClean="0"/>
              <a:t>- Every speech should provide some value – a message, new information, motivation or entertainment to the listeners.</a:t>
            </a:r>
            <a:endParaRPr lang="en-US" sz="2400" b="1" dirty="0" smtClean="0"/>
          </a:p>
          <a:p>
            <a:r>
              <a:rPr lang="en-US" sz="2400" b="1" dirty="0" smtClean="0"/>
              <a:t>Speech development </a:t>
            </a:r>
            <a:r>
              <a:rPr lang="en-US" sz="2400" dirty="0" smtClean="0"/>
              <a:t>- In addition to providing value, the content must also be structured properly so the audience can follow what you say conveniently.</a:t>
            </a:r>
            <a:endParaRPr lang="en-US" sz="2400" b="1" dirty="0" smtClean="0"/>
          </a:p>
          <a:p>
            <a:r>
              <a:rPr lang="en-US" sz="2400" b="1" dirty="0" smtClean="0"/>
              <a:t>Speech effectiveness</a:t>
            </a:r>
            <a:r>
              <a:rPr lang="en-US" sz="2400" dirty="0" smtClean="0"/>
              <a:t> - All the effort put into the content would go to waste if the speech does not achieve the desired purpose. </a:t>
            </a:r>
            <a:endParaRPr lang="en-US" sz="2400" b="1" dirty="0" smtClean="0"/>
          </a:p>
          <a:p>
            <a:r>
              <a:rPr lang="en-US" sz="2400" b="1" dirty="0" smtClean="0"/>
              <a:t>Delivery</a:t>
            </a:r>
            <a:r>
              <a:rPr lang="en-US" sz="2400" dirty="0" smtClean="0"/>
              <a:t> - You may have written a great speech with wonderful content organized brilliantly but it will only achieve the desired purpose if it is delivered effectively.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7629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urinio vietos rezervavimo ženklas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228" y="274320"/>
            <a:ext cx="10543177" cy="59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2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</TotalTime>
  <Words>618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Retrospect</vt:lpstr>
      <vt:lpstr>PowerPoint Presentation</vt:lpstr>
      <vt:lpstr>What is public speaking?</vt:lpstr>
      <vt:lpstr>Why is public speaking important?</vt:lpstr>
      <vt:lpstr>PowerPoint Presentation</vt:lpstr>
      <vt:lpstr>Mindset realizations</vt:lpstr>
      <vt:lpstr>Practical Tips</vt:lpstr>
      <vt:lpstr>Body Language Tips</vt:lpstr>
      <vt:lpstr>Import aspects of public speaking</vt:lpstr>
      <vt:lpstr>PowerPoint Presentation</vt:lpstr>
      <vt:lpstr>PowerPoint Presentation</vt:lpstr>
      <vt:lpstr>Sources: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SPEAKING</dc:title>
  <dc:creator>„Microsoft“ abonementas</dc:creator>
  <cp:lastModifiedBy>Gaiziunai vilties25</cp:lastModifiedBy>
  <cp:revision>12</cp:revision>
  <dcterms:created xsi:type="dcterms:W3CDTF">2022-06-10T13:05:55Z</dcterms:created>
  <dcterms:modified xsi:type="dcterms:W3CDTF">2022-06-15T06:20:43Z</dcterms:modified>
</cp:coreProperties>
</file>