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b="1" dirty="0" smtClean="0"/>
              <a:t/>
            </a:r>
            <a:br>
              <a:rPr lang="lt-LT" b="1" dirty="0" smtClean="0"/>
            </a:br>
            <a:r>
              <a:rPr lang="lt-LT" b="1" dirty="0"/>
              <a:t/>
            </a:r>
            <a:br>
              <a:rPr lang="lt-LT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3200" b="1" dirty="0"/>
              <a:t>A Healthy Mind in A Healthy Body</a:t>
            </a:r>
            <a:endParaRPr lang="lt-LT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540034"/>
            <a:ext cx="6815669" cy="1438365"/>
          </a:xfrm>
        </p:spPr>
        <p:txBody>
          <a:bodyPr>
            <a:normAutofit fontScale="92500" lnSpcReduction="20000"/>
          </a:bodyPr>
          <a:lstStyle/>
          <a:p>
            <a:r>
              <a:rPr lang="lt-LT" dirty="0" smtClean="0"/>
              <a:t>A project for creating and presenting</a:t>
            </a:r>
          </a:p>
          <a:p>
            <a:r>
              <a:rPr lang="lt-LT" b="1" dirty="0" smtClean="0"/>
              <a:t>POSTERS</a:t>
            </a:r>
          </a:p>
          <a:p>
            <a:r>
              <a:rPr lang="lt-LT" dirty="0" smtClean="0"/>
              <a:t>February 23- March </a:t>
            </a:r>
            <a:r>
              <a:rPr lang="lt-LT" dirty="0" smtClean="0"/>
              <a:t>2, 2021</a:t>
            </a:r>
          </a:p>
          <a:p>
            <a:r>
              <a:rPr lang="lt-LT" dirty="0" smtClean="0"/>
              <a:t>Rita Lamokovskienė</a:t>
            </a:r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7" y="1423852"/>
            <a:ext cx="1850148" cy="1621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871" y="1423852"/>
            <a:ext cx="2004696" cy="16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98919"/>
          </a:xfrm>
        </p:spPr>
        <p:txBody>
          <a:bodyPr>
            <a:normAutofit/>
          </a:bodyPr>
          <a:lstStyle/>
          <a:p>
            <a:r>
              <a:rPr lang="lt-LT" sz="4000" dirty="0" smtClean="0"/>
              <a:t>The aim of the project:</a:t>
            </a:r>
            <a:endParaRPr lang="lt-L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51314"/>
            <a:ext cx="9601196" cy="3683726"/>
          </a:xfrm>
        </p:spPr>
        <p:txBody>
          <a:bodyPr>
            <a:normAutofit/>
          </a:bodyPr>
          <a:lstStyle/>
          <a:p>
            <a:pPr algn="ctr"/>
            <a:r>
              <a:rPr lang="lt-LT" sz="2800" b="1" dirty="0" smtClean="0"/>
              <a:t>To create a poster </a:t>
            </a:r>
            <a:r>
              <a:rPr lang="lt-LT" sz="2800" dirty="0" smtClean="0"/>
              <a:t>on a chosen topic and </a:t>
            </a:r>
            <a:r>
              <a:rPr lang="lt-LT" sz="2800" b="1" dirty="0" smtClean="0"/>
              <a:t>present it </a:t>
            </a:r>
            <a:r>
              <a:rPr lang="lt-LT" sz="2800" dirty="0" smtClean="0"/>
              <a:t>to classmates.</a:t>
            </a:r>
          </a:p>
          <a:p>
            <a:pPr algn="ctr"/>
            <a:endParaRPr lang="lt-LT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32" y="3135086"/>
            <a:ext cx="2356077" cy="2510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86" y="3307080"/>
            <a:ext cx="1876425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064" y="3307081"/>
            <a:ext cx="2947987" cy="211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7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Poster Topics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5006"/>
            <a:ext cx="9601196" cy="3380862"/>
          </a:xfrm>
        </p:spPr>
        <p:txBody>
          <a:bodyPr/>
          <a:lstStyle/>
          <a:p>
            <a:r>
              <a:rPr lang="lt-LT" dirty="0" smtClean="0"/>
              <a:t>HEALTHY DIET TIPS (up to 10)</a:t>
            </a:r>
          </a:p>
          <a:p>
            <a:r>
              <a:rPr lang="lt-LT" dirty="0" smtClean="0"/>
              <a:t>STRESS RELIEF TECHNIQUES (up to 8-10)</a:t>
            </a:r>
          </a:p>
          <a:p>
            <a:r>
              <a:rPr lang="lt-LT" smtClean="0"/>
              <a:t>HEALTHY FOOD RECIPES (2-3)</a:t>
            </a:r>
            <a:endParaRPr lang="lt-LT" dirty="0" smtClean="0"/>
          </a:p>
          <a:p>
            <a:r>
              <a:rPr lang="lt-LT" dirty="0" smtClean="0"/>
              <a:t>YOUTUBE VIDEOS related to healthy lifestyle (5)</a:t>
            </a:r>
          </a:p>
          <a:p>
            <a:r>
              <a:rPr lang="lt-LT" dirty="0" smtClean="0"/>
              <a:t>HEALTHY LIFESTYLE WEBSITES (blogs) (5)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2207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3200" dirty="0"/>
              <a:t>YOUTUBE VIDEOS </a:t>
            </a:r>
            <a:r>
              <a:rPr lang="lt-LT" sz="3200" dirty="0" smtClean="0"/>
              <a:t>POSTER</a:t>
            </a:r>
            <a:br>
              <a:rPr lang="lt-LT" sz="3200" dirty="0" smtClean="0"/>
            </a:br>
            <a:r>
              <a:rPr lang="lt-LT" sz="3200" dirty="0" smtClean="0"/>
              <a:t>related </a:t>
            </a:r>
            <a:r>
              <a:rPr lang="lt-LT" sz="3200" dirty="0"/>
              <a:t>to healthy lifestyle</a:t>
            </a:r>
            <a:br>
              <a:rPr lang="lt-LT" sz="3200" dirty="0"/>
            </a:br>
            <a:endParaRPr lang="lt-L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- a title of a video;</a:t>
            </a:r>
          </a:p>
          <a:p>
            <a:r>
              <a:rPr lang="lt-LT" dirty="0" smtClean="0"/>
              <a:t>- a link;</a:t>
            </a:r>
          </a:p>
          <a:p>
            <a:r>
              <a:rPr lang="lt-LT" dirty="0" smtClean="0"/>
              <a:t>- a short description of a video;</a:t>
            </a:r>
          </a:p>
          <a:p>
            <a:endParaRPr lang="lt-LT" dirty="0"/>
          </a:p>
          <a:p>
            <a:pPr marL="0" indent="0" algn="ctr">
              <a:buNone/>
            </a:pPr>
            <a:r>
              <a:rPr lang="lt-LT" sz="3200" dirty="0" smtClean="0"/>
              <a:t>A poster should be creative, attractive and informative</a:t>
            </a:r>
            <a:endParaRPr lang="lt-LT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302" y="2556932"/>
            <a:ext cx="2429163" cy="158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8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31521"/>
            <a:ext cx="9601196" cy="1162594"/>
          </a:xfrm>
        </p:spPr>
        <p:txBody>
          <a:bodyPr>
            <a:normAutofit fontScale="90000"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</a:pPr>
            <a:r>
              <a:rPr lang="lt-LT" sz="240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/>
            </a:r>
            <a:br>
              <a:rPr lang="lt-LT" sz="240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r>
              <a:rPr lang="lt-LT" sz="24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/>
            </a:r>
            <a:br>
              <a:rPr lang="lt-LT" sz="24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r>
              <a:rPr lang="lt-LT" sz="240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A poster on HEALTHY </a:t>
            </a:r>
            <a:r>
              <a:rPr lang="lt-LT" sz="24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LIFESTYLE WEBSITES (blogs) </a:t>
            </a:r>
            <a:br>
              <a:rPr lang="lt-LT" sz="24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83992A"/>
              </a:buClr>
            </a:pPr>
            <a:r>
              <a:rPr lang="lt-LT" dirty="0">
                <a:solidFill>
                  <a:prstClr val="black">
                    <a:lumMod val="85000"/>
                    <a:lumOff val="15000"/>
                  </a:prstClr>
                </a:solidFill>
              </a:rPr>
              <a:t>- a title of a </a:t>
            </a:r>
            <a:r>
              <a:rPr lang="lt-LT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website;</a:t>
            </a:r>
            <a:endParaRPr lang="lt-LT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buClr>
                <a:srgbClr val="83992A"/>
              </a:buClr>
            </a:pPr>
            <a:r>
              <a:rPr lang="lt-LT" dirty="0">
                <a:solidFill>
                  <a:prstClr val="black">
                    <a:lumMod val="85000"/>
                    <a:lumOff val="15000"/>
                  </a:prstClr>
                </a:solidFill>
              </a:rPr>
              <a:t>- a link;</a:t>
            </a:r>
          </a:p>
          <a:p>
            <a:pPr lvl="0">
              <a:buClr>
                <a:srgbClr val="83992A"/>
              </a:buClr>
            </a:pPr>
            <a:r>
              <a:rPr lang="lt-LT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-what type of information can be found on each website;</a:t>
            </a:r>
            <a:endParaRPr lang="lt-LT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buClr>
                <a:srgbClr val="83992A"/>
              </a:buClr>
            </a:pPr>
            <a:endParaRPr lang="lt-LT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lt-LT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 poster should be creative, attractive and informative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183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Evaluation Criterias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34194"/>
            <a:ext cx="9601196" cy="3341674"/>
          </a:xfrm>
        </p:spPr>
        <p:txBody>
          <a:bodyPr/>
          <a:lstStyle/>
          <a:p>
            <a:r>
              <a:rPr lang="lt-LT" dirty="0" smtClean="0"/>
              <a:t>Creativity (photos/ pictures/drawings)	  – 3 points</a:t>
            </a:r>
          </a:p>
          <a:p>
            <a:r>
              <a:rPr lang="lt-LT" dirty="0" smtClean="0"/>
              <a:t>Use of English 							  – 2 points</a:t>
            </a:r>
          </a:p>
          <a:p>
            <a:r>
              <a:rPr lang="lt-LT" dirty="0" smtClean="0"/>
              <a:t>Poster presentation						   - 3 points</a:t>
            </a:r>
          </a:p>
          <a:p>
            <a:r>
              <a:rPr lang="lt-LT" dirty="0" smtClean="0"/>
              <a:t>Neat work								   - 2 points</a:t>
            </a:r>
          </a:p>
          <a:p>
            <a:endParaRPr lang="lt-LT" dirty="0"/>
          </a:p>
          <a:p>
            <a:pPr marL="0" indent="0" algn="ctr">
              <a:buNone/>
            </a:pPr>
            <a:r>
              <a:rPr lang="lt-LT" dirty="0" smtClean="0"/>
              <a:t>Posters can be digital or handmade </a:t>
            </a:r>
            <a:r>
              <a:rPr lang="lt-LT" dirty="0" smtClean="0">
                <a:sym typeface="Wingdings" panose="05000000000000000000" pitchFamily="2" charset="2"/>
              </a:rPr>
              <a:t>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898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102</TotalTime>
  <Words>148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Garamond</vt:lpstr>
      <vt:lpstr>Wingdings</vt:lpstr>
      <vt:lpstr>Organic</vt:lpstr>
      <vt:lpstr>   A Healthy Mind in A Healthy Body</vt:lpstr>
      <vt:lpstr>The aim of the project:</vt:lpstr>
      <vt:lpstr>Poster Topics</vt:lpstr>
      <vt:lpstr>YOUTUBE VIDEOS POSTER related to healthy lifestyle </vt:lpstr>
      <vt:lpstr>  A poster on HEALTHY LIFESTYLE WEBSITES (blogs)  </vt:lpstr>
      <vt:lpstr>Evaluation Criterias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Healthy Mind in A Healthy Body</dc:title>
  <dc:creator>Gaiziunai vilties25</dc:creator>
  <cp:lastModifiedBy>Gaiziunai vilties25</cp:lastModifiedBy>
  <cp:revision>9</cp:revision>
  <dcterms:created xsi:type="dcterms:W3CDTF">2021-02-18T11:38:10Z</dcterms:created>
  <dcterms:modified xsi:type="dcterms:W3CDTF">2021-04-07T11:34:16Z</dcterms:modified>
</cp:coreProperties>
</file>