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58" r:id="rId6"/>
    <p:sldId id="265" r:id="rId7"/>
    <p:sldId id="260" r:id="rId8"/>
    <p:sldId id="263" r:id="rId9"/>
    <p:sldId id="266" r:id="rId10"/>
    <p:sldId id="267" r:id="rId11"/>
    <p:sldId id="269" r:id="rId12"/>
    <p:sldId id="270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02B52C-E440-4BD0-9C0A-07636510AEB0}" v="12" dt="2022-01-04T11:17:28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ck Van Den Eynde" userId="28178647-9ece-4c27-bb20-c83f14a8efad" providerId="ADAL" clId="{9D02B52C-E440-4BD0-9C0A-07636510AEB0}"/>
    <pc:docChg chg="undo custSel modSld">
      <pc:chgData name="Annick Van Den Eynde" userId="28178647-9ece-4c27-bb20-c83f14a8efad" providerId="ADAL" clId="{9D02B52C-E440-4BD0-9C0A-07636510AEB0}" dt="2022-01-04T11:17:35.960" v="35" actId="1076"/>
      <pc:docMkLst>
        <pc:docMk/>
      </pc:docMkLst>
      <pc:sldChg chg="addSp delSp modSp mod setBg addAnim delAnim setClrOvrMap">
        <pc:chgData name="Annick Van Den Eynde" userId="28178647-9ece-4c27-bb20-c83f14a8efad" providerId="ADAL" clId="{9D02B52C-E440-4BD0-9C0A-07636510AEB0}" dt="2022-01-04T11:17:35.960" v="35" actId="1076"/>
        <pc:sldMkLst>
          <pc:docMk/>
          <pc:sldMk cId="1487089726" sldId="256"/>
        </pc:sldMkLst>
        <pc:spChg chg="del mod">
          <ac:chgData name="Annick Van Den Eynde" userId="28178647-9ece-4c27-bb20-c83f14a8efad" providerId="ADAL" clId="{9D02B52C-E440-4BD0-9C0A-07636510AEB0}" dt="2022-01-04T11:16:53.518" v="3" actId="478"/>
          <ac:spMkLst>
            <pc:docMk/>
            <pc:sldMk cId="1487089726" sldId="256"/>
            <ac:spMk id="2" creationId="{5E00D825-3C71-4787-8574-90A8AA9AB6BC}"/>
          </ac:spMkLst>
        </pc:spChg>
        <pc:spChg chg="mod">
          <ac:chgData name="Annick Van Den Eynde" userId="28178647-9ece-4c27-bb20-c83f14a8efad" providerId="ADAL" clId="{9D02B52C-E440-4BD0-9C0A-07636510AEB0}" dt="2022-01-04T11:17:35.960" v="35" actId="1076"/>
          <ac:spMkLst>
            <pc:docMk/>
            <pc:sldMk cId="1487089726" sldId="256"/>
            <ac:spMk id="3" creationId="{EAE51732-34A2-47E5-8556-55386CAF3791}"/>
          </ac:spMkLst>
        </pc:spChg>
        <pc:spChg chg="add">
          <ac:chgData name="Annick Van Den Eynde" userId="28178647-9ece-4c27-bb20-c83f14a8efad" providerId="ADAL" clId="{9D02B52C-E440-4BD0-9C0A-07636510AEB0}" dt="2022-01-04T11:17:22.081" v="18" actId="26606"/>
          <ac:spMkLst>
            <pc:docMk/>
            <pc:sldMk cId="1487089726" sldId="256"/>
            <ac:spMk id="6" creationId="{84617302-4B0D-4351-A6BB-6F0930D943AC}"/>
          </ac:spMkLst>
        </pc:spChg>
        <pc:spChg chg="add">
          <ac:chgData name="Annick Van Den Eynde" userId="28178647-9ece-4c27-bb20-c83f14a8efad" providerId="ADAL" clId="{9D02B52C-E440-4BD0-9C0A-07636510AEB0}" dt="2022-01-04T11:17:22.081" v="18" actId="26606"/>
          <ac:spMkLst>
            <pc:docMk/>
            <pc:sldMk cId="1487089726" sldId="256"/>
            <ac:spMk id="8" creationId="{88294908-8B00-4F58-BBBA-20F71A40AA9E}"/>
          </ac:spMkLst>
        </pc:spChg>
        <pc:spChg chg="add del">
          <ac:chgData name="Annick Van Den Eynde" userId="28178647-9ece-4c27-bb20-c83f14a8efad" providerId="ADAL" clId="{9D02B52C-E440-4BD0-9C0A-07636510AEB0}" dt="2022-01-04T11:17:15.803" v="12" actId="26606"/>
          <ac:spMkLst>
            <pc:docMk/>
            <pc:sldMk cId="1487089726" sldId="256"/>
            <ac:spMk id="9" creationId="{71B2258F-86CA-4D4D-8270-BC05FCDEBFB3}"/>
          </ac:spMkLst>
        </pc:spChg>
        <pc:spChg chg="add">
          <ac:chgData name="Annick Van Den Eynde" userId="28178647-9ece-4c27-bb20-c83f14a8efad" providerId="ADAL" clId="{9D02B52C-E440-4BD0-9C0A-07636510AEB0}" dt="2022-01-04T11:17:22.081" v="18" actId="26606"/>
          <ac:spMkLst>
            <pc:docMk/>
            <pc:sldMk cId="1487089726" sldId="256"/>
            <ac:spMk id="10" creationId="{4364C879-1404-4203-8E9D-CC5DE0A621A2}"/>
          </ac:spMkLst>
        </pc:spChg>
        <pc:spChg chg="add del">
          <ac:chgData name="Annick Van Den Eynde" userId="28178647-9ece-4c27-bb20-c83f14a8efad" providerId="ADAL" clId="{9D02B52C-E440-4BD0-9C0A-07636510AEB0}" dt="2022-01-04T11:17:18.994" v="15" actId="26606"/>
          <ac:spMkLst>
            <pc:docMk/>
            <pc:sldMk cId="1487089726" sldId="256"/>
            <ac:spMk id="11" creationId="{E49CC64F-7275-4E33-961B-0C5CDC439875}"/>
          </ac:spMkLst>
        </pc:spChg>
        <pc:spChg chg="add">
          <ac:chgData name="Annick Van Den Eynde" userId="28178647-9ece-4c27-bb20-c83f14a8efad" providerId="ADAL" clId="{9D02B52C-E440-4BD0-9C0A-07636510AEB0}" dt="2022-01-04T11:17:22.081" v="18" actId="26606"/>
          <ac:spMkLst>
            <pc:docMk/>
            <pc:sldMk cId="1487089726" sldId="256"/>
            <ac:spMk id="14" creationId="{DA2C7802-C2E0-4218-8F89-8DD7CCD2CD1C}"/>
          </ac:spMkLst>
        </pc:spChg>
        <pc:spChg chg="add">
          <ac:chgData name="Annick Van Den Eynde" userId="28178647-9ece-4c27-bb20-c83f14a8efad" providerId="ADAL" clId="{9D02B52C-E440-4BD0-9C0A-07636510AEB0}" dt="2022-01-04T11:17:22.081" v="18" actId="26606"/>
          <ac:spMkLst>
            <pc:docMk/>
            <pc:sldMk cId="1487089726" sldId="256"/>
            <ac:spMk id="16" creationId="{A6D7111A-21E5-4EE9-8A78-10E5530F0116}"/>
          </ac:spMkLst>
        </pc:spChg>
        <pc:spChg chg="add">
          <ac:chgData name="Annick Van Den Eynde" userId="28178647-9ece-4c27-bb20-c83f14a8efad" providerId="ADAL" clId="{9D02B52C-E440-4BD0-9C0A-07636510AEB0}" dt="2022-01-04T11:17:22.081" v="18" actId="26606"/>
          <ac:spMkLst>
            <pc:docMk/>
            <pc:sldMk cId="1487089726" sldId="256"/>
            <ac:spMk id="18" creationId="{A3969E80-A77B-49FC-9122-D89AFD5EE118}"/>
          </ac:spMkLst>
        </pc:spChg>
        <pc:spChg chg="add">
          <ac:chgData name="Annick Van Den Eynde" userId="28178647-9ece-4c27-bb20-c83f14a8efad" providerId="ADAL" clId="{9D02B52C-E440-4BD0-9C0A-07636510AEB0}" dt="2022-01-04T11:17:22.081" v="18" actId="26606"/>
          <ac:spMkLst>
            <pc:docMk/>
            <pc:sldMk cId="1487089726" sldId="256"/>
            <ac:spMk id="20" creationId="{1849CA57-76BD-4CF2-80BA-D7A46A01B7B1}"/>
          </ac:spMkLst>
        </pc:spChg>
        <pc:spChg chg="add">
          <ac:chgData name="Annick Van Den Eynde" userId="28178647-9ece-4c27-bb20-c83f14a8efad" providerId="ADAL" clId="{9D02B52C-E440-4BD0-9C0A-07636510AEB0}" dt="2022-01-04T11:17:22.081" v="18" actId="26606"/>
          <ac:spMkLst>
            <pc:docMk/>
            <pc:sldMk cId="1487089726" sldId="256"/>
            <ac:spMk id="22" creationId="{35E9085E-E730-4768-83D4-6CB7E9897153}"/>
          </ac:spMkLst>
        </pc:spChg>
        <pc:spChg chg="add">
          <ac:chgData name="Annick Van Den Eynde" userId="28178647-9ece-4c27-bb20-c83f14a8efad" providerId="ADAL" clId="{9D02B52C-E440-4BD0-9C0A-07636510AEB0}" dt="2022-01-04T11:17:22.081" v="18" actId="26606"/>
          <ac:spMkLst>
            <pc:docMk/>
            <pc:sldMk cId="1487089726" sldId="256"/>
            <ac:spMk id="24" creationId="{973272FE-A474-4CAE-8CA2-BCC8B476C3F4}"/>
          </ac:spMkLst>
        </pc:spChg>
        <pc:spChg chg="add">
          <ac:chgData name="Annick Van Den Eynde" userId="28178647-9ece-4c27-bb20-c83f14a8efad" providerId="ADAL" clId="{9D02B52C-E440-4BD0-9C0A-07636510AEB0}" dt="2022-01-04T11:17:22.081" v="18" actId="26606"/>
          <ac:spMkLst>
            <pc:docMk/>
            <pc:sldMk cId="1487089726" sldId="256"/>
            <ac:spMk id="26" creationId="{E07981EA-05A6-437C-88D7-B377B92B031D}"/>
          </ac:spMkLst>
        </pc:spChg>
        <pc:spChg chg="add">
          <ac:chgData name="Annick Van Den Eynde" userId="28178647-9ece-4c27-bb20-c83f14a8efad" providerId="ADAL" clId="{9D02B52C-E440-4BD0-9C0A-07636510AEB0}" dt="2022-01-04T11:17:22.081" v="18" actId="26606"/>
          <ac:spMkLst>
            <pc:docMk/>
            <pc:sldMk cId="1487089726" sldId="256"/>
            <ac:spMk id="28" creationId="{15E3C750-986E-4769-B1AE-49289FBEE757}"/>
          </ac:spMkLst>
        </pc:spChg>
        <pc:picChg chg="add del">
          <ac:chgData name="Annick Van Den Eynde" userId="28178647-9ece-4c27-bb20-c83f14a8efad" providerId="ADAL" clId="{9D02B52C-E440-4BD0-9C0A-07636510AEB0}" dt="2022-01-04T11:17:15.803" v="12" actId="26606"/>
          <ac:picMkLst>
            <pc:docMk/>
            <pc:sldMk cId="1487089726" sldId="256"/>
            <ac:picMk id="5" creationId="{62A730C8-9C7D-4D09-B65D-9FC3BBF8ABA1}"/>
          </ac:picMkLst>
        </pc:picChg>
        <pc:picChg chg="add del">
          <ac:chgData name="Annick Van Den Eynde" userId="28178647-9ece-4c27-bb20-c83f14a8efad" providerId="ADAL" clId="{9D02B52C-E440-4BD0-9C0A-07636510AEB0}" dt="2022-01-04T11:17:18.994" v="15" actId="26606"/>
          <ac:picMkLst>
            <pc:docMk/>
            <pc:sldMk cId="1487089726" sldId="256"/>
            <ac:picMk id="12" creationId="{56E9AC0A-B3AA-4149-91F7-558E0B13402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4C52E-CC4A-430B-BF39-F3DE09C4C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24ED649-E515-4BF2-8BDE-BA07B8E82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99C340-72D9-40C8-B9DF-E8022CBEE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1B7C759-D2B3-4343-BEBA-61B0E6A7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CB6C09-0847-4DE0-92E9-DF6088FA1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5079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733DC-190F-4310-8940-C450172B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6A43223-FE9E-4C64-935D-224D9B2F0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E21BB7-8327-4F73-86CA-EE7D477F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EC2021-3AAD-4667-8F7A-204C64482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17A13F0-66D1-45FE-A217-49A87A54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825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E32F725-5FEB-45FE-8541-29D360079F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9B954FE-995D-472E-918D-8C3C7405E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749C4F-C1F1-4837-A482-78BE59951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231D51-B577-4017-B6BA-46C35A19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BFA25EA-8577-4EBC-B81E-01EE1EA3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089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07551F-7AEB-4A4D-8534-A929B29A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836971-8E12-4CF9-B124-CE986D805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2AA5B0-044A-45DC-B506-83DDEB305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0D042E7-5332-4E89-AAAD-5BB909CF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D94848-A67C-4971-B007-FC01191DA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046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DAD8A-7CDC-4131-9172-052040344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00F0FE-EEA4-499C-8C30-0B5759B1E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C65B3A-F923-4B2B-A314-09FA1B7E1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075C66-57D1-4F14-B7C4-06351E90A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0C9FC0-2B6C-4645-B610-C6EFE145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889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42B630-C0B3-4FE9-9AD2-FD9D8BE1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5EB04B-26BD-431F-BAEA-EAC89177A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3A84F5-F4E8-4A74-B0D2-40A8DAAA3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BDF1B7-4558-4871-9221-8E329893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EE68C87-E9BE-4276-A4D4-70C9A871B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46A1E8B-FE86-4557-AB1A-EBEDA2FA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3049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06BBE-89E5-4A83-A878-CF32A3E4F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658027-A3D2-4648-AD80-2B83C6FEF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B3B70C0-03CC-4B53-8E06-E76669B38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2F61D1-D0E5-456F-AFF1-D602F4DB0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A09E657-57F8-4F83-9DD3-1B899AA96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92B84D3-7545-48BD-BB38-F4BCC0F18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435B8A5-D932-4F0A-A411-41E34C674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8625471-0528-43B2-A2D6-B2C50B139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628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F1B94-53AE-421F-87AA-3361D85CA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10A0657-CD7C-43A3-83DA-CEE7EE743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2B6A9AB-9194-4AB0-B20E-B4B2D7437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C8BCF17-90DB-4CE5-BD65-193AAA76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411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DDF2B2F-00F8-4669-BE1F-D9D0A8A4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1CC500C-EEAD-42AD-B070-CCD79A1D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2D3AE2-C8CB-41A2-B427-6EF8A24A9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0551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AE928-CA59-4BBE-B6AA-96FD0DCD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E383A5-2DCA-4F85-BE99-56255B46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477E29-39A3-47ED-B60B-CC6646781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A737FD5-2462-4007-8F8B-28AC8805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FB03FFC-E977-4A43-B544-368C2D3D0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5193610-F731-4C78-AF0F-2172E0BE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9244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17B47-5060-4593-8CF4-29E78EF6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B22E8EF-6FED-4B24-AE19-A01154CFD0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243767-B541-4A09-9A12-C55B7496D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1A19622-2EC6-4FBE-9CDD-4198C4C7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0F08B38-BDB3-49A4-8A6B-6B0BC751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2FA8B7B-80FC-46E2-A640-DF2A67A20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824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FFBD4C0-A0E8-4867-B2B8-1B5F967E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E34A2E-CCE0-4635-BCC3-5850609A0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6569DF0-89E2-4559-9974-4921E380E2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92B1A-81DB-45DB-8BB5-5A4398698961}" type="datetimeFigureOut">
              <a:rPr lang="nl-BE" smtClean="0"/>
              <a:t>4/01/2022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4EEB0A-418F-4F5B-99B1-61E0FFDEC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264DD73-68C4-4796-B569-B1047E181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AEF55-F4AA-412D-9A06-0AC67DAB4CD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98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E51732-34A2-47E5-8556-55386CAF3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0886" y="1335634"/>
            <a:ext cx="6732611" cy="2435731"/>
          </a:xfrm>
          <a:noFill/>
        </p:spPr>
        <p:txBody>
          <a:bodyPr>
            <a:noAutofit/>
          </a:bodyPr>
          <a:lstStyle/>
          <a:p>
            <a:pPr marL="457200" indent="-457200"/>
            <a:r>
              <a:rPr lang="en-US" sz="2000" b="1">
                <a:solidFill>
                  <a:srgbClr val="08080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News!</a:t>
            </a:r>
            <a:r>
              <a:rPr lang="en-US" sz="2000">
                <a:solidFill>
                  <a:srgbClr val="08080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nl-BE" sz="200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000">
                <a:solidFill>
                  <a:srgbClr val="08080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Create a newspaper of about 2 pages for your book. Summarize the plot in one article, cover the setting in another, do a feature story on one of the more interesting characters in another.  Include an editorial appreciation of the book, a section with reader’s criticism and a fake news article on your book. Add a collection of advertisements that would be pertinent to the story and any other info that you want to share. So,  your newspaper should have at least 7 sections (plot, setting, character, appreciation, criticism, fake news and ads) but there can be more of course. Why not talk about a movie release of the book, discuss the book cover, say something relevant on the author,…..</a:t>
            </a:r>
            <a:endParaRPr lang="nl-BE" sz="200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000">
                <a:solidFill>
                  <a:srgbClr val="08080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title of the newspaper should be something appropriate to the book. </a:t>
            </a:r>
            <a:endParaRPr lang="nl-BE" sz="2000">
              <a:solidFill>
                <a:srgbClr val="080808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89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64AA5D-B215-43C3-939D-B7FFE3DC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C4639CE5-461D-4339-8666-D16FEE36C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63560"/>
            <a:ext cx="6446880" cy="483516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BC0D160-BB7A-4F1C-9F0F-8AD62E134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969" y="2339229"/>
            <a:ext cx="5162815" cy="429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23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17670-D83E-48B7-BEEC-03D56DD1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tekst, krant&#10;&#10;Automatisch gegenereerde beschrijving">
            <a:extLst>
              <a:ext uri="{FF2B5EF4-FFF2-40B4-BE49-F238E27FC236}">
                <a16:creationId xmlns:a16="http://schemas.microsoft.com/office/drawing/2014/main" id="{47451E76-E8E4-41B7-8B73-5823035F2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20345"/>
            <a:ext cx="5801784" cy="435133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FBBFB5-3B44-450B-89D9-E654B644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368" y="4032105"/>
            <a:ext cx="6464632" cy="28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1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83DF32-905B-4E17-9DF5-0331B01D6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tekst, krant&#10;&#10;Automatisch gegenereerde beschrijving">
            <a:extLst>
              <a:ext uri="{FF2B5EF4-FFF2-40B4-BE49-F238E27FC236}">
                <a16:creationId xmlns:a16="http://schemas.microsoft.com/office/drawing/2014/main" id="{7343064A-EEAE-45E2-BCD1-67C4F8D2CF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93" y="81280"/>
            <a:ext cx="5082539" cy="6776720"/>
          </a:xfr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A1554E22-EFBD-49AA-B6E5-AAD9A50CD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8128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61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9F38CFDC-DFAE-4A48-BBD2-E1D13C8D7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617"/>
          <a:stretch/>
        </p:blipFill>
        <p:spPr>
          <a:xfrm>
            <a:off x="643467" y="1940131"/>
            <a:ext cx="5294716" cy="297773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B9DD24-7467-4AFE-BAFB-9F5244078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251549"/>
            <a:ext cx="5294715" cy="435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47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774BACF2-3600-40B2-9FCD-B1D35A386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1515190"/>
            <a:ext cx="5372100" cy="382762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ijdelijke aanduiding voor inhoud 6" descr="Afbeelding met tekst&#10;&#10;Automatisch gegenereerde beschrijving">
            <a:extLst>
              <a:ext uri="{FF2B5EF4-FFF2-40B4-BE49-F238E27FC236}">
                <a16:creationId xmlns:a16="http://schemas.microsoft.com/office/drawing/2014/main" id="{6B2D06E5-C7AA-4F65-874E-D1F5F9DA0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6" y="1481614"/>
            <a:ext cx="5372099" cy="389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10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A1B44DF1-BD03-4F11-8273-EF0DC053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49" y="1533105"/>
            <a:ext cx="5212080" cy="379178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3413358-C295-4E09-803B-524E4F05F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705" y="657066"/>
            <a:ext cx="4045852" cy="571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06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7F9C6-AEDE-471A-AE2E-4B36D54F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0F73BC-58B9-4B70-B64D-3BBE88814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89907E-3411-47FD-A010-1EF5145D4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908959"/>
            <a:ext cx="6774130" cy="46345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AB3E9F8-44FB-4378-9BC9-2D2DF6EB3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935" y="80159"/>
            <a:ext cx="4897865" cy="67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8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50F561-34BF-46C2-8E29-3882A4AE4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tekst, krant&#10;&#10;Automatisch gegenereerde beschrijving">
            <a:extLst>
              <a:ext uri="{FF2B5EF4-FFF2-40B4-BE49-F238E27FC236}">
                <a16:creationId xmlns:a16="http://schemas.microsoft.com/office/drawing/2014/main" id="{18CDE012-7A24-4C2F-ADED-45B09B72C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7" y="552450"/>
            <a:ext cx="6808893" cy="510667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EC1F108-564C-4C65-853F-3736D239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458" y="1027906"/>
            <a:ext cx="3811342" cy="56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5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220D8-6BD4-4E23-A6E2-1D7A5DAB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D12B2D-BAFD-45B6-8C6E-588120AF8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F4A0F2-1AFD-454C-B061-6A4559CB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65" y="-59731"/>
            <a:ext cx="501618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4AFE497-F35B-4625-8BC6-4ECE91D64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890" y="-65724"/>
            <a:ext cx="4777190" cy="686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56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812FD1-5B03-42E6-A491-AF4BB2FF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96430661-7DD7-4563-B36F-270A1D9A3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2"/>
          <a:stretch/>
        </p:blipFill>
        <p:spPr>
          <a:xfrm rot="5400000">
            <a:off x="5383339" y="1058101"/>
            <a:ext cx="6860921" cy="474472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8F7BD81-F277-4847-BDF6-E371FF7E7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596" y="-79342"/>
            <a:ext cx="5000046" cy="70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6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96F87F-EAED-4DC5-9574-6EF731EC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EDA7187B-CD5C-4E04-B7CE-6B84CF258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6" y="139700"/>
            <a:ext cx="6776720" cy="508254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F566A1F-6EFD-457D-978D-9E08DFDC1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036" y="3850005"/>
            <a:ext cx="4833957" cy="27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9690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156</Words>
  <Application>Microsoft Office PowerPoint</Application>
  <PresentationFormat>Breedbeeld</PresentationFormat>
  <Paragraphs>3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Opdracht Heleen </dc:title>
  <dc:creator>Annick Van Den Eynde</dc:creator>
  <cp:lastModifiedBy>Annick Van Den Eynde</cp:lastModifiedBy>
  <cp:revision>1</cp:revision>
  <dcterms:created xsi:type="dcterms:W3CDTF">2021-12-08T09:46:12Z</dcterms:created>
  <dcterms:modified xsi:type="dcterms:W3CDTF">2022-01-04T11:17:39Z</dcterms:modified>
</cp:coreProperties>
</file>