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68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smtClean="0"/>
              <a:t>Spustelėję redag. ruoš. paantrš. stilių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26123-95DF-425A-A4A0-2AD55F74C7AB}" type="datetimeFigureOut">
              <a:rPr lang="lt-LT" smtClean="0"/>
              <a:t>2016-11-12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EC7F0-D1FB-498B-8A88-9CE5F97E3BA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936958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26123-95DF-425A-A4A0-2AD55F74C7AB}" type="datetimeFigureOut">
              <a:rPr lang="lt-LT" smtClean="0"/>
              <a:t>2016-11-12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EC7F0-D1FB-498B-8A88-9CE5F97E3BA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43692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26123-95DF-425A-A4A0-2AD55F74C7AB}" type="datetimeFigureOut">
              <a:rPr lang="lt-LT" smtClean="0"/>
              <a:t>2016-11-12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EC7F0-D1FB-498B-8A88-9CE5F97E3BA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601702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26123-95DF-425A-A4A0-2AD55F74C7AB}" type="datetimeFigureOut">
              <a:rPr lang="lt-LT" smtClean="0"/>
              <a:t>2016-11-12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EC7F0-D1FB-498B-8A88-9CE5F97E3BA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825253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26123-95DF-425A-A4A0-2AD55F74C7AB}" type="datetimeFigureOut">
              <a:rPr lang="lt-LT" smtClean="0"/>
              <a:t>2016-11-12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EC7F0-D1FB-498B-8A88-9CE5F97E3BA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991277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26123-95DF-425A-A4A0-2AD55F74C7AB}" type="datetimeFigureOut">
              <a:rPr lang="lt-LT" smtClean="0"/>
              <a:t>2016-11-12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EC7F0-D1FB-498B-8A88-9CE5F97E3BA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803706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26123-95DF-425A-A4A0-2AD55F74C7AB}" type="datetimeFigureOut">
              <a:rPr lang="lt-LT" smtClean="0"/>
              <a:t>2016-11-12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EC7F0-D1FB-498B-8A88-9CE5F97E3BA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721636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26123-95DF-425A-A4A0-2AD55F74C7AB}" type="datetimeFigureOut">
              <a:rPr lang="lt-LT" smtClean="0"/>
              <a:t>2016-11-12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EC7F0-D1FB-498B-8A88-9CE5F97E3BA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42171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26123-95DF-425A-A4A0-2AD55F74C7AB}" type="datetimeFigureOut">
              <a:rPr lang="lt-LT" smtClean="0"/>
              <a:t>2016-11-12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EC7F0-D1FB-498B-8A88-9CE5F97E3BA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55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26123-95DF-425A-A4A0-2AD55F74C7AB}" type="datetimeFigureOut">
              <a:rPr lang="lt-LT" smtClean="0"/>
              <a:t>2016-11-12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EC7F0-D1FB-498B-8A88-9CE5F97E3BA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50022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26123-95DF-425A-A4A0-2AD55F74C7AB}" type="datetimeFigureOut">
              <a:rPr lang="lt-LT" smtClean="0"/>
              <a:t>2016-11-12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EC7F0-D1FB-498B-8A88-9CE5F97E3BA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30579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26123-95DF-425A-A4A0-2AD55F74C7AB}" type="datetimeFigureOut">
              <a:rPr lang="lt-LT" smtClean="0"/>
              <a:t>2016-11-12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EC7F0-D1FB-498B-8A88-9CE5F97E3BA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76707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mAz4DZg1dVE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dirty="0" smtClean="0"/>
              <a:t>LITHUANIA</a:t>
            </a:r>
            <a:endParaRPr lang="lt-LT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70759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dirty="0" err="1"/>
              <a:t>The</a:t>
            </a:r>
            <a:r>
              <a:rPr lang="lt-LT" dirty="0"/>
              <a:t> </a:t>
            </a:r>
            <a:r>
              <a:rPr lang="lt-LT" dirty="0" err="1"/>
              <a:t>most</a:t>
            </a:r>
            <a:r>
              <a:rPr lang="lt-LT" dirty="0"/>
              <a:t> </a:t>
            </a:r>
            <a:r>
              <a:rPr lang="lt-LT" dirty="0" err="1"/>
              <a:t>popular</a:t>
            </a:r>
            <a:r>
              <a:rPr lang="lt-LT" dirty="0"/>
              <a:t> </a:t>
            </a:r>
            <a:r>
              <a:rPr lang="lt-LT" dirty="0" err="1"/>
              <a:t>sports</a:t>
            </a:r>
            <a:r>
              <a:rPr lang="lt-LT" dirty="0"/>
              <a:t> are </a:t>
            </a:r>
            <a:r>
              <a:rPr lang="lt-LT" dirty="0" err="1"/>
              <a:t>basketball</a:t>
            </a:r>
            <a:r>
              <a:rPr lang="lt-LT" dirty="0"/>
              <a:t> </a:t>
            </a:r>
            <a:r>
              <a:rPr lang="lt-LT" dirty="0" err="1"/>
              <a:t>game</a:t>
            </a:r>
            <a:r>
              <a:rPr lang="lt-LT" dirty="0"/>
              <a:t>. </a:t>
            </a:r>
            <a:br>
              <a:rPr lang="lt-LT" dirty="0"/>
            </a:br>
            <a:endParaRPr lang="lt-LT" dirty="0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0331" y="1825625"/>
            <a:ext cx="435133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046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err="1"/>
              <a:t>The</a:t>
            </a:r>
            <a:r>
              <a:rPr lang="lt-LT" dirty="0"/>
              <a:t> </a:t>
            </a:r>
            <a:r>
              <a:rPr lang="lt-LT" dirty="0" err="1"/>
              <a:t>most</a:t>
            </a:r>
            <a:r>
              <a:rPr lang="lt-LT" dirty="0"/>
              <a:t> </a:t>
            </a:r>
            <a:r>
              <a:rPr lang="lt-LT" dirty="0" err="1"/>
              <a:t>famous</a:t>
            </a:r>
            <a:r>
              <a:rPr lang="lt-LT" dirty="0"/>
              <a:t> </a:t>
            </a:r>
            <a:r>
              <a:rPr lang="lt-LT" dirty="0" err="1"/>
              <a:t>basketball</a:t>
            </a:r>
            <a:r>
              <a:rPr lang="lt-LT" dirty="0"/>
              <a:t> </a:t>
            </a:r>
            <a:r>
              <a:rPr lang="lt-LT" dirty="0" err="1"/>
              <a:t>player</a:t>
            </a:r>
            <a:r>
              <a:rPr lang="lt-LT" dirty="0"/>
              <a:t> </a:t>
            </a:r>
            <a:r>
              <a:rPr lang="lt-LT" dirty="0" err="1"/>
              <a:t>was</a:t>
            </a:r>
            <a:r>
              <a:rPr lang="lt-LT" dirty="0"/>
              <a:t> Arvydas Sabonis. At </a:t>
            </a:r>
            <a:r>
              <a:rPr lang="lt-LT" dirty="0" err="1"/>
              <a:t>this</a:t>
            </a:r>
            <a:r>
              <a:rPr lang="lt-LT" dirty="0"/>
              <a:t> </a:t>
            </a:r>
            <a:r>
              <a:rPr lang="lt-LT" dirty="0" err="1"/>
              <a:t>time</a:t>
            </a:r>
            <a:r>
              <a:rPr lang="lt-LT" dirty="0"/>
              <a:t> </a:t>
            </a:r>
            <a:r>
              <a:rPr lang="lt-LT" dirty="0" err="1"/>
              <a:t>very</a:t>
            </a:r>
            <a:r>
              <a:rPr lang="lt-LT" dirty="0"/>
              <a:t> </a:t>
            </a:r>
            <a:r>
              <a:rPr lang="lt-LT" dirty="0" err="1"/>
              <a:t>popular</a:t>
            </a:r>
            <a:r>
              <a:rPr lang="lt-LT" dirty="0"/>
              <a:t> </a:t>
            </a:r>
            <a:r>
              <a:rPr lang="lt-LT" dirty="0" err="1"/>
              <a:t>his</a:t>
            </a:r>
            <a:r>
              <a:rPr lang="lt-LT" dirty="0"/>
              <a:t> </a:t>
            </a:r>
            <a:r>
              <a:rPr lang="lt-LT" dirty="0" err="1"/>
              <a:t>son</a:t>
            </a:r>
            <a:r>
              <a:rPr lang="lt-LT" dirty="0"/>
              <a:t>- Domantas Sabonis. </a:t>
            </a:r>
            <a:r>
              <a:rPr lang="lt-LT" dirty="0" err="1"/>
              <a:t>And</a:t>
            </a:r>
            <a:r>
              <a:rPr lang="lt-LT" dirty="0"/>
              <a:t> Jonas </a:t>
            </a:r>
            <a:r>
              <a:rPr lang="lt-LT" dirty="0" err="1"/>
              <a:t>Valančiūnas</a:t>
            </a:r>
            <a:r>
              <a:rPr lang="lt-LT" dirty="0"/>
              <a:t>.</a:t>
            </a:r>
          </a:p>
          <a:p>
            <a:pPr marL="0" indent="0">
              <a:buNone/>
            </a:pP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018452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Arvydas Sabonis</a:t>
            </a:r>
            <a:endParaRPr lang="lt-LT" dirty="0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17129" y="1825625"/>
            <a:ext cx="315774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89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Domantas Sabonis</a:t>
            </a:r>
            <a:endParaRPr lang="lt-LT" dirty="0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98680" y="1825625"/>
            <a:ext cx="459463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56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Jonas </a:t>
            </a:r>
            <a:r>
              <a:rPr lang="lt-LT" dirty="0" err="1" smtClean="0"/>
              <a:t>Valančiūnas</a:t>
            </a:r>
            <a:endParaRPr lang="lt-LT" dirty="0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5352" y="1825625"/>
            <a:ext cx="592129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6197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Rūta </a:t>
            </a:r>
            <a:r>
              <a:rPr lang="lt-LT" dirty="0" err="1" smtClean="0"/>
              <a:t>Meilutytė</a:t>
            </a:r>
            <a:r>
              <a:rPr lang="lt-LT" dirty="0" smtClean="0"/>
              <a:t>- </a:t>
            </a:r>
            <a:r>
              <a:rPr lang="lt-LT" dirty="0" err="1" smtClean="0"/>
              <a:t>the</a:t>
            </a:r>
            <a:r>
              <a:rPr lang="lt-LT" dirty="0" smtClean="0"/>
              <a:t> </a:t>
            </a:r>
            <a:r>
              <a:rPr lang="lt-LT" dirty="0" err="1" smtClean="0"/>
              <a:t>best</a:t>
            </a:r>
            <a:r>
              <a:rPr lang="lt-LT" dirty="0" smtClean="0"/>
              <a:t> </a:t>
            </a:r>
            <a:r>
              <a:rPr lang="lt-LT" dirty="0"/>
              <a:t>our </a:t>
            </a:r>
            <a:r>
              <a:rPr lang="lt-LT" dirty="0" err="1" smtClean="0"/>
              <a:t>swimmer</a:t>
            </a:r>
            <a:r>
              <a:rPr lang="lt-LT" dirty="0"/>
              <a:t>.</a:t>
            </a:r>
            <a:br>
              <a:rPr lang="lt-LT" dirty="0"/>
            </a:br>
            <a:endParaRPr lang="lt-LT" dirty="0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67075" y="2115344"/>
            <a:ext cx="565785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429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dirty="0" err="1"/>
              <a:t>Ricardas</a:t>
            </a:r>
            <a:r>
              <a:rPr lang="lt-LT" dirty="0"/>
              <a:t> Berankis </a:t>
            </a:r>
            <a:r>
              <a:rPr lang="lt-LT" dirty="0" err="1"/>
              <a:t>is</a:t>
            </a:r>
            <a:r>
              <a:rPr lang="lt-LT" dirty="0"/>
              <a:t> </a:t>
            </a:r>
            <a:r>
              <a:rPr lang="lt-LT" dirty="0" err="1"/>
              <a:t>the</a:t>
            </a:r>
            <a:r>
              <a:rPr lang="lt-LT" dirty="0"/>
              <a:t> </a:t>
            </a:r>
            <a:r>
              <a:rPr lang="lt-LT" dirty="0" err="1"/>
              <a:t>best</a:t>
            </a:r>
            <a:r>
              <a:rPr lang="lt-LT" dirty="0"/>
              <a:t> </a:t>
            </a:r>
            <a:r>
              <a:rPr lang="lt-LT" dirty="0" err="1"/>
              <a:t>tennis</a:t>
            </a:r>
            <a:r>
              <a:rPr lang="lt-LT" dirty="0"/>
              <a:t> </a:t>
            </a:r>
            <a:r>
              <a:rPr lang="lt-LT" dirty="0" err="1"/>
              <a:t>player</a:t>
            </a:r>
            <a:r>
              <a:rPr lang="lt-LT" dirty="0"/>
              <a:t>.</a:t>
            </a:r>
            <a:br>
              <a:rPr lang="lt-LT" dirty="0"/>
            </a:br>
            <a:endParaRPr lang="lt-LT" dirty="0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00633" y="1825625"/>
            <a:ext cx="639073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997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Our country is like </a:t>
            </a:r>
            <a:r>
              <a:rPr lang="en-US" dirty="0" smtClean="0"/>
              <a:t>heart</a:t>
            </a:r>
            <a:r>
              <a:rPr lang="lt-LT" dirty="0" smtClean="0"/>
              <a:t>.</a:t>
            </a:r>
            <a:endParaRPr lang="lt-LT" dirty="0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9132" y="2264423"/>
            <a:ext cx="3831771" cy="2938113"/>
          </a:xfrm>
          <a:prstGeom prst="rect">
            <a:avLst/>
          </a:prstGeom>
        </p:spPr>
      </p:pic>
      <p:pic>
        <p:nvPicPr>
          <p:cNvPr id="9" name="Paveikslėlis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6181">
            <a:off x="6461761" y="1802673"/>
            <a:ext cx="3521529" cy="3697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209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dirty="0" smtClean="0"/>
              <a:t>Our </a:t>
            </a:r>
            <a:r>
              <a:rPr lang="lt-LT" dirty="0" err="1" smtClean="0"/>
              <a:t>Prezident</a:t>
            </a:r>
            <a:r>
              <a:rPr lang="lt-LT" dirty="0" smtClean="0"/>
              <a:t> </a:t>
            </a:r>
            <a:r>
              <a:rPr lang="lt-LT" dirty="0" err="1" smtClean="0"/>
              <a:t>is</a:t>
            </a:r>
            <a:r>
              <a:rPr lang="lt-LT" dirty="0"/>
              <a:t> </a:t>
            </a:r>
            <a:r>
              <a:rPr lang="lt-LT" dirty="0" smtClean="0"/>
              <a:t>Dalia </a:t>
            </a:r>
            <a:r>
              <a:rPr lang="lt-LT" dirty="0" smtClean="0"/>
              <a:t>Grybauskaitė.</a:t>
            </a:r>
            <a:r>
              <a:rPr lang="lt-LT" dirty="0" smtClean="0"/>
              <a:t/>
            </a:r>
            <a:br>
              <a:rPr lang="lt-LT" dirty="0" smtClean="0"/>
            </a:br>
            <a:endParaRPr lang="lt-LT" dirty="0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2804" y="1825625"/>
            <a:ext cx="428639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622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Our </a:t>
            </a:r>
            <a:r>
              <a:rPr lang="lt-LT" dirty="0" err="1" smtClean="0"/>
              <a:t>national</a:t>
            </a:r>
            <a:r>
              <a:rPr lang="lt-LT" dirty="0" smtClean="0"/>
              <a:t> </a:t>
            </a:r>
            <a:r>
              <a:rPr lang="lt-LT" dirty="0" err="1" smtClean="0"/>
              <a:t>symbols</a:t>
            </a:r>
            <a:r>
              <a:rPr lang="lt-LT" dirty="0" smtClean="0"/>
              <a:t>:</a:t>
            </a:r>
            <a:br>
              <a:rPr lang="lt-LT" dirty="0" smtClean="0"/>
            </a:br>
            <a:endParaRPr lang="lt-LT" dirty="0"/>
          </a:p>
        </p:txBody>
      </p:sp>
      <p:pic>
        <p:nvPicPr>
          <p:cNvPr id="6" name="Turinio vietos rezervavimo ženklas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118" y="2519612"/>
            <a:ext cx="1905000" cy="2162175"/>
          </a:xfrm>
        </p:spPr>
      </p:pic>
      <p:sp>
        <p:nvSpPr>
          <p:cNvPr id="7" name="Stačiakampis 6"/>
          <p:cNvSpPr/>
          <p:nvPr/>
        </p:nvSpPr>
        <p:spPr>
          <a:xfrm>
            <a:off x="2098765" y="4864380"/>
            <a:ext cx="80902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dirty="0" err="1" smtClean="0"/>
              <a:t>coat</a:t>
            </a:r>
            <a:r>
              <a:rPr lang="lt-LT" dirty="0" smtClean="0"/>
              <a:t> </a:t>
            </a:r>
            <a:r>
              <a:rPr lang="lt-LT" dirty="0" err="1" smtClean="0"/>
              <a:t>of</a:t>
            </a:r>
            <a:r>
              <a:rPr lang="lt-LT" dirty="0" smtClean="0"/>
              <a:t> </a:t>
            </a:r>
            <a:r>
              <a:rPr lang="lt-LT" dirty="0" err="1" smtClean="0"/>
              <a:t>arms</a:t>
            </a:r>
            <a:r>
              <a:rPr lang="lt-LT" dirty="0" smtClean="0"/>
              <a:t>                             </a:t>
            </a:r>
          </a:p>
          <a:p>
            <a:r>
              <a:rPr lang="lt-LT" dirty="0" smtClean="0"/>
              <a:t>            </a:t>
            </a:r>
            <a:endParaRPr lang="lt-LT" dirty="0"/>
          </a:p>
        </p:txBody>
      </p:sp>
      <p:pic>
        <p:nvPicPr>
          <p:cNvPr id="8" name="Paveikslėlis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514" y="2354948"/>
            <a:ext cx="2702897" cy="2509432"/>
          </a:xfrm>
          <a:prstGeom prst="rect">
            <a:avLst/>
          </a:prstGeom>
        </p:spPr>
      </p:pic>
      <p:sp>
        <p:nvSpPr>
          <p:cNvPr id="9" name="Stačiakampis 8"/>
          <p:cNvSpPr/>
          <p:nvPr/>
        </p:nvSpPr>
        <p:spPr>
          <a:xfrm>
            <a:off x="7872549" y="486437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t-LT" dirty="0" err="1" smtClean="0"/>
              <a:t>flag</a:t>
            </a:r>
            <a:endParaRPr lang="lt-LT" dirty="0" smtClean="0"/>
          </a:p>
        </p:txBody>
      </p:sp>
    </p:spTree>
    <p:extLst>
      <p:ext uri="{BB962C8B-B14F-4D97-AF65-F5344CB8AC3E}">
        <p14:creationId xmlns:p14="http://schemas.microsoft.com/office/powerpoint/2010/main" val="1960421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lt-LT" dirty="0" err="1"/>
              <a:t>N</a:t>
            </a:r>
            <a:r>
              <a:rPr lang="lt-LT" dirty="0" err="1" smtClean="0"/>
              <a:t>ational</a:t>
            </a:r>
            <a:r>
              <a:rPr lang="lt-LT" dirty="0" smtClean="0"/>
              <a:t> </a:t>
            </a:r>
            <a:r>
              <a:rPr lang="lt-LT" dirty="0" err="1" smtClean="0"/>
              <a:t>Anthem</a:t>
            </a:r>
            <a:r>
              <a:rPr lang="lt-LT" dirty="0" smtClean="0"/>
              <a:t>:</a:t>
            </a:r>
            <a:br>
              <a:rPr lang="lt-LT" dirty="0" smtClean="0"/>
            </a:br>
            <a:r>
              <a:rPr lang="lt-LT" dirty="0" smtClean="0"/>
              <a:t/>
            </a:r>
            <a:br>
              <a:rPr lang="lt-LT" dirty="0" smtClean="0"/>
            </a:b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>
                <a:hlinkClick r:id="rId2"/>
              </a:rPr>
              <a:t>https://www.youtube.com/watch?v=mAz4DZg1dVE</a:t>
            </a:r>
            <a:r>
              <a:rPr lang="lt-LT" dirty="0" smtClean="0"/>
              <a:t> 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419970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Our capital city is Vilnius.</a:t>
            </a:r>
            <a:br>
              <a:rPr lang="en-US" dirty="0" smtClean="0"/>
            </a:br>
            <a:endParaRPr lang="lt-LT" dirty="0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648" y="1825625"/>
            <a:ext cx="6396703" cy="4351338"/>
          </a:xfrm>
        </p:spPr>
      </p:pic>
    </p:spTree>
    <p:extLst>
      <p:ext uri="{BB962C8B-B14F-4D97-AF65-F5344CB8AC3E}">
        <p14:creationId xmlns:p14="http://schemas.microsoft.com/office/powerpoint/2010/main" val="581224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There is the tallest tower of Lithuania - TV tower.</a:t>
            </a:r>
            <a:br>
              <a:rPr lang="en-US" dirty="0" smtClean="0"/>
            </a:br>
            <a:endParaRPr lang="lt-LT" dirty="0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726" y="2140926"/>
            <a:ext cx="2067741" cy="4032524"/>
          </a:xfrm>
        </p:spPr>
      </p:pic>
      <p:pic>
        <p:nvPicPr>
          <p:cNvPr id="5" name="Paveikslėlis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5109" y="2211902"/>
            <a:ext cx="4902926" cy="3678316"/>
          </a:xfrm>
          <a:prstGeom prst="rect">
            <a:avLst/>
          </a:prstGeom>
        </p:spPr>
      </p:pic>
      <p:cxnSp>
        <p:nvCxnSpPr>
          <p:cNvPr id="7" name="Tiesioji rodyklės jungtis 6"/>
          <p:cNvCxnSpPr/>
          <p:nvPr/>
        </p:nvCxnSpPr>
        <p:spPr>
          <a:xfrm flipH="1" flipV="1">
            <a:off x="2586446" y="3962400"/>
            <a:ext cx="4380411" cy="6966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0144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Our National bird is the stork.</a:t>
            </a:r>
            <a:br>
              <a:rPr lang="en-US" dirty="0"/>
            </a:br>
            <a:endParaRPr lang="lt-LT" dirty="0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67250" y="2039144"/>
            <a:ext cx="285750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339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lt-LT" dirty="0"/>
              <a:t>Our </a:t>
            </a:r>
            <a:r>
              <a:rPr lang="lt-LT" dirty="0" err="1"/>
              <a:t>national</a:t>
            </a:r>
            <a:r>
              <a:rPr lang="lt-LT" dirty="0"/>
              <a:t> </a:t>
            </a:r>
            <a:r>
              <a:rPr lang="lt-LT" dirty="0" err="1"/>
              <a:t>dishes</a:t>
            </a:r>
            <a:r>
              <a:rPr lang="lt-LT" dirty="0"/>
              <a:t> are </a:t>
            </a:r>
            <a:r>
              <a:rPr lang="lt-LT" dirty="0" err="1"/>
              <a:t>dumplings</a:t>
            </a:r>
            <a:r>
              <a:rPr lang="lt-LT" dirty="0" smtClean="0"/>
              <a:t>.</a:t>
            </a:r>
            <a:r>
              <a:rPr lang="en-US" dirty="0"/>
              <a:t> Made from potatoes and meat.</a:t>
            </a:r>
            <a:r>
              <a:rPr lang="lt-LT" dirty="0" smtClean="0"/>
              <a:t> </a:t>
            </a:r>
            <a:r>
              <a:rPr lang="lt-LT" dirty="0"/>
              <a:t/>
            </a:r>
            <a:br>
              <a:rPr lang="lt-LT" dirty="0"/>
            </a:br>
            <a:endParaRPr lang="lt-LT" dirty="0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7828" y="1825625"/>
            <a:ext cx="653634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056793"/>
      </p:ext>
    </p:extLst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116</Words>
  <Application>Microsoft Office PowerPoint</Application>
  <PresentationFormat>Plačiaekranė</PresentationFormat>
  <Paragraphs>20</Paragraphs>
  <Slides>16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„Office“ tema</vt:lpstr>
      <vt:lpstr>LITHUANIA</vt:lpstr>
      <vt:lpstr>Our country is like heart.</vt:lpstr>
      <vt:lpstr>Our Prezident is Dalia Grybauskaitė. </vt:lpstr>
      <vt:lpstr>Our national symbols: </vt:lpstr>
      <vt:lpstr>National Anthem:  </vt:lpstr>
      <vt:lpstr>Our capital city is Vilnius. </vt:lpstr>
      <vt:lpstr>There is the tallest tower of Lithuania - TV tower. </vt:lpstr>
      <vt:lpstr>Our National bird is the stork. </vt:lpstr>
      <vt:lpstr>Our national dishes are dumplings. Made from potatoes and meat.  </vt:lpstr>
      <vt:lpstr>The most popular sports are basketball game.  </vt:lpstr>
      <vt:lpstr>„PowerPoint“ pateiktis</vt:lpstr>
      <vt:lpstr>Arvydas Sabonis</vt:lpstr>
      <vt:lpstr>Domantas Sabonis</vt:lpstr>
      <vt:lpstr>Jonas Valančiūnas</vt:lpstr>
      <vt:lpstr>Rūta Meilutytė- the best our swimmer. </vt:lpstr>
      <vt:lpstr>Ricardas Berankis is the best tennis player.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Ilona</dc:creator>
  <cp:lastModifiedBy>Ilona</cp:lastModifiedBy>
  <cp:revision>19</cp:revision>
  <dcterms:created xsi:type="dcterms:W3CDTF">2016-05-15T11:54:02Z</dcterms:created>
  <dcterms:modified xsi:type="dcterms:W3CDTF">2016-11-12T18:30:17Z</dcterms:modified>
</cp:coreProperties>
</file>