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658E5-5513-46DF-9AD6-5DC9FA992D95}" v="401" dt="2022-05-04T11:38:05.169"/>
    <p1510:client id="{95989621-2B33-40A1-B8AF-2878489DCCFD}" v="495" dt="2022-04-07T13:27:35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abha Hayes" userId="S::eabha.hayes@eurekaschool.ie::c0108f2d-c0c9-4dc2-a06c-e785669094ee" providerId="AD" clId="Web-{332658E5-5513-46DF-9AD6-5DC9FA992D95}"/>
    <pc:docChg chg="modSld">
      <pc:chgData name="Éabha Hayes" userId="S::eabha.hayes@eurekaschool.ie::c0108f2d-c0c9-4dc2-a06c-e785669094ee" providerId="AD" clId="Web-{332658E5-5513-46DF-9AD6-5DC9FA992D95}" dt="2022-05-04T11:38:05.169" v="392"/>
      <pc:docMkLst>
        <pc:docMk/>
      </pc:docMkLst>
      <pc:sldChg chg="modSp">
        <pc:chgData name="Éabha Hayes" userId="S::eabha.hayes@eurekaschool.ie::c0108f2d-c0c9-4dc2-a06c-e785669094ee" providerId="AD" clId="Web-{332658E5-5513-46DF-9AD6-5DC9FA992D95}" dt="2022-05-04T11:36:23.150" v="386" actId="20577"/>
        <pc:sldMkLst>
          <pc:docMk/>
          <pc:sldMk cId="460914526" sldId="257"/>
        </pc:sldMkLst>
        <pc:spChg chg="mod">
          <ac:chgData name="Éabha Hayes" userId="S::eabha.hayes@eurekaschool.ie::c0108f2d-c0c9-4dc2-a06c-e785669094ee" providerId="AD" clId="Web-{332658E5-5513-46DF-9AD6-5DC9FA992D95}" dt="2022-05-04T11:36:23.150" v="386" actId="20577"/>
          <ac:spMkLst>
            <pc:docMk/>
            <pc:sldMk cId="460914526" sldId="257"/>
            <ac:spMk id="3" creationId="{34D90EAC-27E4-CBE5-F489-264B732A8E7D}"/>
          </ac:spMkLst>
        </pc:spChg>
      </pc:sldChg>
      <pc:sldChg chg="addSp modSp">
        <pc:chgData name="Éabha Hayes" userId="S::eabha.hayes@eurekaschool.ie::c0108f2d-c0c9-4dc2-a06c-e785669094ee" providerId="AD" clId="Web-{332658E5-5513-46DF-9AD6-5DC9FA992D95}" dt="2022-05-04T11:38:05.169" v="392"/>
        <pc:sldMkLst>
          <pc:docMk/>
          <pc:sldMk cId="2757792535" sldId="258"/>
        </pc:sldMkLst>
        <pc:spChg chg="mod">
          <ac:chgData name="Éabha Hayes" userId="S::eabha.hayes@eurekaschool.ie::c0108f2d-c0c9-4dc2-a06c-e785669094ee" providerId="AD" clId="Web-{332658E5-5513-46DF-9AD6-5DC9FA992D95}" dt="2022-05-04T11:36:27.182" v="387" actId="20577"/>
          <ac:spMkLst>
            <pc:docMk/>
            <pc:sldMk cId="2757792535" sldId="258"/>
            <ac:spMk id="3" creationId="{561752D5-9B2F-8986-CAAD-D5FBFA8B1C31}"/>
          </ac:spMkLst>
        </pc:spChg>
        <pc:spChg chg="add">
          <ac:chgData name="Éabha Hayes" userId="S::eabha.hayes@eurekaschool.ie::c0108f2d-c0c9-4dc2-a06c-e785669094ee" providerId="AD" clId="Web-{332658E5-5513-46DF-9AD6-5DC9FA992D95}" dt="2022-05-04T11:38:05.169" v="392"/>
          <ac:spMkLst>
            <pc:docMk/>
            <pc:sldMk cId="2757792535" sldId="258"/>
            <ac:spMk id="4" creationId="{C025FD06-C963-5915-734F-49CD932678A1}"/>
          </ac:spMkLst>
        </pc:spChg>
      </pc:sldChg>
      <pc:sldChg chg="modSp">
        <pc:chgData name="Éabha Hayes" userId="S::eabha.hayes@eurekaschool.ie::c0108f2d-c0c9-4dc2-a06c-e785669094ee" providerId="AD" clId="Web-{332658E5-5513-46DF-9AD6-5DC9FA992D95}" dt="2022-05-04T11:36:32.166" v="388" actId="20577"/>
        <pc:sldMkLst>
          <pc:docMk/>
          <pc:sldMk cId="2403972292" sldId="259"/>
        </pc:sldMkLst>
        <pc:spChg chg="mod">
          <ac:chgData name="Éabha Hayes" userId="S::eabha.hayes@eurekaschool.ie::c0108f2d-c0c9-4dc2-a06c-e785669094ee" providerId="AD" clId="Web-{332658E5-5513-46DF-9AD6-5DC9FA992D95}" dt="2022-05-04T11:36:32.166" v="388" actId="20577"/>
          <ac:spMkLst>
            <pc:docMk/>
            <pc:sldMk cId="2403972292" sldId="259"/>
            <ac:spMk id="3" creationId="{E445A690-4E07-E01C-DC55-CDFD560FBE8B}"/>
          </ac:spMkLst>
        </pc:spChg>
      </pc:sldChg>
      <pc:sldChg chg="modSp">
        <pc:chgData name="Éabha Hayes" userId="S::eabha.hayes@eurekaschool.ie::c0108f2d-c0c9-4dc2-a06c-e785669094ee" providerId="AD" clId="Web-{332658E5-5513-46DF-9AD6-5DC9FA992D95}" dt="2022-05-04T11:36:42.729" v="391" actId="20577"/>
        <pc:sldMkLst>
          <pc:docMk/>
          <pc:sldMk cId="2911164327" sldId="260"/>
        </pc:sldMkLst>
        <pc:spChg chg="mod">
          <ac:chgData name="Éabha Hayes" userId="S::eabha.hayes@eurekaschool.ie::c0108f2d-c0c9-4dc2-a06c-e785669094ee" providerId="AD" clId="Web-{332658E5-5513-46DF-9AD6-5DC9FA992D95}" dt="2022-05-04T11:36:42.729" v="391" actId="20577"/>
          <ac:spMkLst>
            <pc:docMk/>
            <pc:sldMk cId="2911164327" sldId="260"/>
            <ac:spMk id="3" creationId="{F3C639B7-253A-0FCD-A250-AC8416581AC4}"/>
          </ac:spMkLst>
        </pc:spChg>
      </pc:sldChg>
      <pc:sldChg chg="modSp">
        <pc:chgData name="Éabha Hayes" userId="S::eabha.hayes@eurekaschool.ie::c0108f2d-c0c9-4dc2-a06c-e785669094ee" providerId="AD" clId="Web-{332658E5-5513-46DF-9AD6-5DC9FA992D95}" dt="2022-05-04T11:36:17.963" v="385" actId="20577"/>
        <pc:sldMkLst>
          <pc:docMk/>
          <pc:sldMk cId="2680004175" sldId="262"/>
        </pc:sldMkLst>
        <pc:spChg chg="mod">
          <ac:chgData name="Éabha Hayes" userId="S::eabha.hayes@eurekaschool.ie::c0108f2d-c0c9-4dc2-a06c-e785669094ee" providerId="AD" clId="Web-{332658E5-5513-46DF-9AD6-5DC9FA992D95}" dt="2022-05-04T11:36:17.963" v="385" actId="20577"/>
          <ac:spMkLst>
            <pc:docMk/>
            <pc:sldMk cId="2680004175" sldId="262"/>
            <ac:spMk id="3" creationId="{EAD75DCC-ACCC-F3FB-AE2E-A1FA916F36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3936A05-B0E9-FDDD-9BA4-020625102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  <a:cs typeface="Calibri Light"/>
              </a:rPr>
              <a:t>Our Lesson Plan</a:t>
            </a: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6A2D-E4F4-9F28-EBEE-BDD2BC97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  <a:cs typeface="Calibri Light"/>
              </a:rPr>
              <a:t>Key words</a:t>
            </a:r>
            <a:endParaRPr lang="en-US">
              <a:solidFill>
                <a:schemeClr val="accent5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5DCC-ACCC-F3FB-AE2E-A1FA916F3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 decided to start the lesson by recapping key words, so that the students know which words they need to know for the lesson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Evaluation: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It was good to tell the students what the key words are so they would be able to know what to expect.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We could have included more key words.</a:t>
            </a:r>
          </a:p>
        </p:txBody>
      </p:sp>
    </p:spTree>
    <p:extLst>
      <p:ext uri="{BB962C8B-B14F-4D97-AF65-F5344CB8AC3E}">
        <p14:creationId xmlns:p14="http://schemas.microsoft.com/office/powerpoint/2010/main" val="268000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1CB6-9761-6308-7F40-02A490F3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  <a:cs typeface="Calibri Light"/>
              </a:rPr>
              <a:t>Matching Game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0EAC-27E4-CBE5-F489-264B732A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We used GeoGebra to graph the functions for the matching game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We decided to use this to start our lesson to see what prior knowledge that the students had of the topic</a:t>
            </a:r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Evaluation: 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It was a fun way to get them interacting and working together.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However, one of the graphs was wrong.</a:t>
            </a:r>
          </a:p>
        </p:txBody>
      </p:sp>
    </p:spTree>
    <p:extLst>
      <p:ext uri="{BB962C8B-B14F-4D97-AF65-F5344CB8AC3E}">
        <p14:creationId xmlns:p14="http://schemas.microsoft.com/office/powerpoint/2010/main" val="46091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4116-5927-804B-B19B-1C69879F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  <a:cs typeface="Calibri Light"/>
              </a:rPr>
              <a:t>Graphing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52D5-9B2F-8986-CAAD-D5FBFA8B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Graphing Functions was next in our class, we decided to add this as a follow on from the matching game </a:t>
            </a:r>
          </a:p>
          <a:p>
            <a:r>
              <a:rPr lang="en-US">
                <a:cs typeface="Calibri"/>
              </a:rPr>
              <a:t>We decide to make it into a race to add excitement to the class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Evaluation: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It made everyone get involve and it was a different method of graphing functions for them.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We could have used graph paper and make sure they graph the function correctly, by plotting the points.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5FD06-C963-5915-734F-49CD932678A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77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FC29-F34A-36DB-11FE-89D3A49B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  <a:cs typeface="Calibri Light"/>
              </a:rPr>
              <a:t>Kahoot</a:t>
            </a:r>
            <a:endParaRPr lang="en-US">
              <a:solidFill>
                <a:schemeClr val="accent5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A690-4E07-E01C-DC55-CDFD560F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 added in the Kahoot to test the student's knowledge on what we have taught them during the lesson </a:t>
            </a:r>
          </a:p>
          <a:p>
            <a:r>
              <a:rPr lang="en-US">
                <a:cs typeface="Calibri"/>
              </a:rPr>
              <a:t>We also thought that it would be a bit of fun!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Evaluation: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It was a fun way to assess what they had learned from the lesson.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If we had laptops or phones we could have had a winner.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9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3D09-E22D-7397-39A9-06FE8067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  <a:cs typeface="Calibri Light"/>
              </a:rPr>
              <a:t>Worked Example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639B7-253A-0FCD-A250-AC841658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We added in the worked example to relate what we were teaching to real life examples </a:t>
            </a:r>
          </a:p>
          <a:p>
            <a:r>
              <a:rPr lang="en-US">
                <a:cs typeface="Calibri"/>
              </a:rPr>
              <a:t>It also allowed the students to recap what we had taught during the lesson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Evaluation: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It was a real-life example and their answers showed us what they had learned.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We could have swapped the Kahoot and the worked example around to finish the lesson on a fun activity.</a:t>
            </a:r>
          </a:p>
        </p:txBody>
      </p:sp>
    </p:spTree>
    <p:extLst>
      <p:ext uri="{BB962C8B-B14F-4D97-AF65-F5344CB8AC3E}">
        <p14:creationId xmlns:p14="http://schemas.microsoft.com/office/powerpoint/2010/main" val="291116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A8AA202E81747AABF8AA7D2E9362A" ma:contentTypeVersion="2" ma:contentTypeDescription="Create a new document." ma:contentTypeScope="" ma:versionID="ea7edacc286654d49d812083a41d7e36">
  <xsd:schema xmlns:xsd="http://www.w3.org/2001/XMLSchema" xmlns:xs="http://www.w3.org/2001/XMLSchema" xmlns:p="http://schemas.microsoft.com/office/2006/metadata/properties" xmlns:ns2="4ed09fb3-e6a5-458d-bb80-78ca317418ab" targetNamespace="http://schemas.microsoft.com/office/2006/metadata/properties" ma:root="true" ma:fieldsID="aa0b5d82986e2bd03a4f5a10bc2c3a2c" ns2:_="">
    <xsd:import namespace="4ed09fb3-e6a5-458d-bb80-78ca31741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09fb3-e6a5-458d-bb80-78ca31741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F65AAB-C6FB-4873-BCEE-4D2C9DA9077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84CCAD-CE0E-409B-81A3-E7195BD2B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70FAA-5D4F-46B2-B090-152BAB010248}">
  <ds:schemaRefs>
    <ds:schemaRef ds:uri="4ed09fb3-e6a5-458d-bb80-78ca31741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Our Lesson Plan</vt:lpstr>
      <vt:lpstr>Key words</vt:lpstr>
      <vt:lpstr>Matching Game </vt:lpstr>
      <vt:lpstr>Graphing Functions</vt:lpstr>
      <vt:lpstr>Kahoot</vt:lpstr>
      <vt:lpstr>Worked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our </dc:title>
  <dc:creator/>
  <cp:revision>1</cp:revision>
  <dcterms:created xsi:type="dcterms:W3CDTF">2022-04-07T13:14:59Z</dcterms:created>
  <dcterms:modified xsi:type="dcterms:W3CDTF">2022-05-04T11:38:26Z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0x010100B98A8AA202E81747AABF8AA7D2E9362A</vt:lpwstr>
  </property>
</Properties>
</file>