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microsoft.com/office/2016/11/relationships/changesInfo" Target="changesInfos/changesInfo1.xml" /><Relationship Id="rId5" Type="http://schemas.openxmlformats.org/officeDocument/2006/relationships/slide" Target="slides/slide4.xml" /><Relationship Id="rId10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theme" Target="theme/theme1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ja Nikolić" userId="58d9d412-5965-4049-8be2-dcfd47223229" providerId="ADAL" clId="{7DA9A86A-361F-F54F-B906-A01899693CE2}"/>
    <pc:docChg chg="custSel addSld modSld">
      <pc:chgData name="Katija Nikolić" userId="58d9d412-5965-4049-8be2-dcfd47223229" providerId="ADAL" clId="{7DA9A86A-361F-F54F-B906-A01899693CE2}" dt="2021-04-01T19:40:45.394" v="2585" actId="27696"/>
      <pc:docMkLst>
        <pc:docMk/>
      </pc:docMkLst>
      <pc:sldChg chg="addSp modSp addAnim delAnim">
        <pc:chgData name="Katija Nikolić" userId="58d9d412-5965-4049-8be2-dcfd47223229" providerId="ADAL" clId="{7DA9A86A-361F-F54F-B906-A01899693CE2}" dt="2021-04-01T19:35:15.885" v="2554" actId="27696"/>
        <pc:sldMkLst>
          <pc:docMk/>
          <pc:sldMk cId="329344571" sldId="256"/>
        </pc:sldMkLst>
        <pc:spChg chg="mod">
          <ac:chgData name="Katija Nikolić" userId="58d9d412-5965-4049-8be2-dcfd47223229" providerId="ADAL" clId="{7DA9A86A-361F-F54F-B906-A01899693CE2}" dt="2021-04-01T17:33:27.889" v="24"/>
          <ac:spMkLst>
            <pc:docMk/>
            <pc:sldMk cId="329344571" sldId="256"/>
            <ac:spMk id="2" creationId="{C80D5A53-B127-714A-AA2C-37CC9F8FA5DD}"/>
          </ac:spMkLst>
        </pc:spChg>
        <pc:picChg chg="add mod">
          <ac:chgData name="Katija Nikolić" userId="58d9d412-5965-4049-8be2-dcfd47223229" providerId="ADAL" clId="{7DA9A86A-361F-F54F-B906-A01899693CE2}" dt="2021-04-01T17:33:47.651" v="27" actId="1076"/>
          <ac:picMkLst>
            <pc:docMk/>
            <pc:sldMk cId="329344571" sldId="256"/>
            <ac:picMk id="4" creationId="{ECC19F51-7ED7-A343-B3C9-7DA6E228996F}"/>
          </ac:picMkLst>
        </pc:picChg>
      </pc:sldChg>
      <pc:sldChg chg="addSp modSp new addAnim delAnim">
        <pc:chgData name="Katija Nikolić" userId="58d9d412-5965-4049-8be2-dcfd47223229" providerId="ADAL" clId="{7DA9A86A-361F-F54F-B906-A01899693CE2}" dt="2021-04-01T19:35:35.132" v="2557" actId="27696"/>
        <pc:sldMkLst>
          <pc:docMk/>
          <pc:sldMk cId="2506633293" sldId="257"/>
        </pc:sldMkLst>
        <pc:spChg chg="mod">
          <ac:chgData name="Katija Nikolić" userId="58d9d412-5965-4049-8be2-dcfd47223229" providerId="ADAL" clId="{7DA9A86A-361F-F54F-B906-A01899693CE2}" dt="2021-04-01T17:35:57.952" v="73" actId="20577"/>
          <ac:spMkLst>
            <pc:docMk/>
            <pc:sldMk cId="2506633293" sldId="257"/>
            <ac:spMk id="2" creationId="{38EE5E2A-519B-DA4B-B033-3AFD1E953352}"/>
          </ac:spMkLst>
        </pc:spChg>
        <pc:spChg chg="mod">
          <ac:chgData name="Katija Nikolić" userId="58d9d412-5965-4049-8be2-dcfd47223229" providerId="ADAL" clId="{7DA9A86A-361F-F54F-B906-A01899693CE2}" dt="2021-04-01T19:27:24.113" v="2525" actId="1076"/>
          <ac:spMkLst>
            <pc:docMk/>
            <pc:sldMk cId="2506633293" sldId="257"/>
            <ac:spMk id="3" creationId="{3ECCE2A1-AAB1-9043-BE14-A1257D6CEF61}"/>
          </ac:spMkLst>
        </pc:spChg>
        <pc:picChg chg="add mod">
          <ac:chgData name="Katija Nikolić" userId="58d9d412-5965-4049-8be2-dcfd47223229" providerId="ADAL" clId="{7DA9A86A-361F-F54F-B906-A01899693CE2}" dt="2021-04-01T17:56:50.281" v="515" actId="1076"/>
          <ac:picMkLst>
            <pc:docMk/>
            <pc:sldMk cId="2506633293" sldId="257"/>
            <ac:picMk id="4" creationId="{FCD5E59A-C05F-A248-9F86-5D0EE4B56E65}"/>
          </ac:picMkLst>
        </pc:picChg>
      </pc:sldChg>
      <pc:sldChg chg="addSp delSp modSp new addAnim delAnim">
        <pc:chgData name="Katija Nikolić" userId="58d9d412-5965-4049-8be2-dcfd47223229" providerId="ADAL" clId="{7DA9A86A-361F-F54F-B906-A01899693CE2}" dt="2021-04-01T19:38:23.435" v="2575" actId="27696"/>
        <pc:sldMkLst>
          <pc:docMk/>
          <pc:sldMk cId="1544879361" sldId="258"/>
        </pc:sldMkLst>
        <pc:spChg chg="mod">
          <ac:chgData name="Katija Nikolić" userId="58d9d412-5965-4049-8be2-dcfd47223229" providerId="ADAL" clId="{7DA9A86A-361F-F54F-B906-A01899693CE2}" dt="2021-04-01T18:53:07.333" v="1808" actId="20577"/>
          <ac:spMkLst>
            <pc:docMk/>
            <pc:sldMk cId="1544879361" sldId="258"/>
            <ac:spMk id="2" creationId="{9E46BA00-0EF7-2947-BF6E-D2E49EB107C3}"/>
          </ac:spMkLst>
        </pc:spChg>
        <pc:spChg chg="mod">
          <ac:chgData name="Katija Nikolić" userId="58d9d412-5965-4049-8be2-dcfd47223229" providerId="ADAL" clId="{7DA9A86A-361F-F54F-B906-A01899693CE2}" dt="2021-04-01T18:37:55.200" v="1599" actId="20577"/>
          <ac:spMkLst>
            <pc:docMk/>
            <pc:sldMk cId="1544879361" sldId="258"/>
            <ac:spMk id="3" creationId="{2E2C4C35-B48C-854F-A3F2-6883DC8DFB14}"/>
          </ac:spMkLst>
        </pc:spChg>
        <pc:spChg chg="add mod">
          <ac:chgData name="Katija Nikolić" userId="58d9d412-5965-4049-8be2-dcfd47223229" providerId="ADAL" clId="{7DA9A86A-361F-F54F-B906-A01899693CE2}" dt="2021-04-01T18:39:12.506" v="1609" actId="1076"/>
          <ac:spMkLst>
            <pc:docMk/>
            <pc:sldMk cId="1544879361" sldId="258"/>
            <ac:spMk id="10" creationId="{8276F0F3-A334-8947-AE57-B3896CE2778C}"/>
          </ac:spMkLst>
        </pc:spChg>
        <pc:picChg chg="add mod">
          <ac:chgData name="Katija Nikolić" userId="58d9d412-5965-4049-8be2-dcfd47223229" providerId="ADAL" clId="{7DA9A86A-361F-F54F-B906-A01899693CE2}" dt="2021-04-01T18:36:37.415" v="1587" actId="1076"/>
          <ac:picMkLst>
            <pc:docMk/>
            <pc:sldMk cId="1544879361" sldId="258"/>
            <ac:picMk id="4" creationId="{9CF1DFC8-C6EF-FE40-84B5-8A02568E6AD2}"/>
          </ac:picMkLst>
        </pc:picChg>
        <pc:picChg chg="add mod">
          <ac:chgData name="Katija Nikolić" userId="58d9d412-5965-4049-8be2-dcfd47223229" providerId="ADAL" clId="{7DA9A86A-361F-F54F-B906-A01899693CE2}" dt="2021-04-01T18:36:40.150" v="1588" actId="1076"/>
          <ac:picMkLst>
            <pc:docMk/>
            <pc:sldMk cId="1544879361" sldId="258"/>
            <ac:picMk id="6" creationId="{BC8DCB6B-A6E8-7447-8EFD-CD8411684AAD}"/>
          </ac:picMkLst>
        </pc:picChg>
        <pc:picChg chg="add del mod">
          <ac:chgData name="Katija Nikolić" userId="58d9d412-5965-4049-8be2-dcfd47223229" providerId="ADAL" clId="{7DA9A86A-361F-F54F-B906-A01899693CE2}" dt="2021-04-01T18:38:38.472" v="1602" actId="478"/>
          <ac:picMkLst>
            <pc:docMk/>
            <pc:sldMk cId="1544879361" sldId="258"/>
            <ac:picMk id="8" creationId="{A6633693-DCDD-1C45-AC88-8ACD67F208B1}"/>
          </ac:picMkLst>
        </pc:picChg>
      </pc:sldChg>
      <pc:sldChg chg="addSp modSp new addAnim">
        <pc:chgData name="Katija Nikolić" userId="58d9d412-5965-4049-8be2-dcfd47223229" providerId="ADAL" clId="{7DA9A86A-361F-F54F-B906-A01899693CE2}" dt="2021-04-01T19:36:35.159" v="2565" actId="27696"/>
        <pc:sldMkLst>
          <pc:docMk/>
          <pc:sldMk cId="695175285" sldId="259"/>
        </pc:sldMkLst>
        <pc:spChg chg="mod">
          <ac:chgData name="Katija Nikolić" userId="58d9d412-5965-4049-8be2-dcfd47223229" providerId="ADAL" clId="{7DA9A86A-361F-F54F-B906-A01899693CE2}" dt="2021-04-01T19:22:56.116" v="2381" actId="1076"/>
          <ac:spMkLst>
            <pc:docMk/>
            <pc:sldMk cId="695175285" sldId="259"/>
            <ac:spMk id="2" creationId="{4A979CD6-E0A5-0F45-B3D3-944178C1A856}"/>
          </ac:spMkLst>
        </pc:spChg>
        <pc:spChg chg="mod">
          <ac:chgData name="Katija Nikolić" userId="58d9d412-5965-4049-8be2-dcfd47223229" providerId="ADAL" clId="{7DA9A86A-361F-F54F-B906-A01899693CE2}" dt="2021-04-01T19:22:58.306" v="2382" actId="1076"/>
          <ac:spMkLst>
            <pc:docMk/>
            <pc:sldMk cId="695175285" sldId="259"/>
            <ac:spMk id="3" creationId="{6216F5D7-557B-5C43-944C-BAADB0EC40BE}"/>
          </ac:spMkLst>
        </pc:spChg>
        <pc:picChg chg="add mod">
          <ac:chgData name="Katija Nikolić" userId="58d9d412-5965-4049-8be2-dcfd47223229" providerId="ADAL" clId="{7DA9A86A-361F-F54F-B906-A01899693CE2}" dt="2021-04-01T19:23:01.520" v="2383" actId="1076"/>
          <ac:picMkLst>
            <pc:docMk/>
            <pc:sldMk cId="695175285" sldId="259"/>
            <ac:picMk id="4" creationId="{1A4850DF-F410-D341-9FC2-AE3672734120}"/>
          </ac:picMkLst>
        </pc:picChg>
        <pc:picChg chg="add mod">
          <ac:chgData name="Katija Nikolić" userId="58d9d412-5965-4049-8be2-dcfd47223229" providerId="ADAL" clId="{7DA9A86A-361F-F54F-B906-A01899693CE2}" dt="2021-04-01T19:23:03.664" v="2384" actId="1076"/>
          <ac:picMkLst>
            <pc:docMk/>
            <pc:sldMk cId="695175285" sldId="259"/>
            <ac:picMk id="6" creationId="{36A3C588-5A45-8C43-8C90-0C15E14837F9}"/>
          </ac:picMkLst>
        </pc:picChg>
      </pc:sldChg>
      <pc:sldChg chg="addSp delSp modSp new addAnim delAnim">
        <pc:chgData name="Katija Nikolić" userId="58d9d412-5965-4049-8be2-dcfd47223229" providerId="ADAL" clId="{7DA9A86A-361F-F54F-B906-A01899693CE2}" dt="2021-04-01T19:40:45.394" v="2585" actId="27696"/>
        <pc:sldMkLst>
          <pc:docMk/>
          <pc:sldMk cId="2502966722" sldId="260"/>
        </pc:sldMkLst>
        <pc:spChg chg="mod">
          <ac:chgData name="Katija Nikolić" userId="58d9d412-5965-4049-8be2-dcfd47223229" providerId="ADAL" clId="{7DA9A86A-361F-F54F-B906-A01899693CE2}" dt="2021-04-01T19:24:54.923" v="2420" actId="1076"/>
          <ac:spMkLst>
            <pc:docMk/>
            <pc:sldMk cId="2502966722" sldId="260"/>
            <ac:spMk id="2" creationId="{6E26B60B-7CBC-0046-A0A2-1F320A340040}"/>
          </ac:spMkLst>
        </pc:spChg>
        <pc:spChg chg="del mod">
          <ac:chgData name="Katija Nikolić" userId="58d9d412-5965-4049-8be2-dcfd47223229" providerId="ADAL" clId="{7DA9A86A-361F-F54F-B906-A01899693CE2}" dt="2021-04-01T19:24:47.981" v="2418" actId="478"/>
          <ac:spMkLst>
            <pc:docMk/>
            <pc:sldMk cId="2502966722" sldId="260"/>
            <ac:spMk id="3" creationId="{F21FF9F5-E8C1-C34D-8EB8-799C29528619}"/>
          </ac:spMkLst>
        </pc:spChg>
        <pc:spChg chg="add mod">
          <ac:chgData name="Katija Nikolić" userId="58d9d412-5965-4049-8be2-dcfd47223229" providerId="ADAL" clId="{7DA9A86A-361F-F54F-B906-A01899693CE2}" dt="2021-04-01T19:26:57.743" v="2521" actId="313"/>
          <ac:spMkLst>
            <pc:docMk/>
            <pc:sldMk cId="2502966722" sldId="260"/>
            <ac:spMk id="5" creationId="{155DA743-53A2-CB4C-9A2E-48DC55BDFDBE}"/>
          </ac:spMkLst>
        </pc:spChg>
        <pc:graphicFrameChg chg="add del">
          <ac:chgData name="Katija Nikolić" userId="58d9d412-5965-4049-8be2-dcfd47223229" providerId="ADAL" clId="{7DA9A86A-361F-F54F-B906-A01899693CE2}" dt="2021-04-01T19:40:00.869" v="2580" actId="478"/>
          <ac:graphicFrameMkLst>
            <pc:docMk/>
            <pc:sldMk cId="2502966722" sldId="260"/>
            <ac:graphicFrameMk id="8" creationId="{3592BADF-9471-4148-971B-C4E11EAC4A0F}"/>
          </ac:graphicFrameMkLst>
        </pc:graphicFrameChg>
        <pc:picChg chg="add mod">
          <ac:chgData name="Katija Nikolić" userId="58d9d412-5965-4049-8be2-dcfd47223229" providerId="ADAL" clId="{7DA9A86A-361F-F54F-B906-A01899693CE2}" dt="2021-04-01T19:39:42.826" v="2578" actId="1076"/>
          <ac:picMkLst>
            <pc:docMk/>
            <pc:sldMk cId="2502966722" sldId="260"/>
            <ac:picMk id="6" creationId="{850DBA51-3F0A-454B-A623-903F4ABE563A}"/>
          </ac:picMkLst>
        </pc:picChg>
        <pc:picChg chg="add mod">
          <ac:chgData name="Katija Nikolić" userId="58d9d412-5965-4049-8be2-dcfd47223229" providerId="ADAL" clId="{7DA9A86A-361F-F54F-B906-A01899693CE2}" dt="2021-04-01T19:40:18.450" v="2583" actId="1076"/>
          <ac:picMkLst>
            <pc:docMk/>
            <pc:sldMk cId="2502966722" sldId="260"/>
            <ac:picMk id="10" creationId="{B4168E2D-1843-FB48-B901-4F1DB253DB8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3.png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3.png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2.png" 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2.png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4/1/2021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2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image" Target="../media/image3.png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microsoft.com/office/2007/relationships/hdphoto" Target="../media/hdphoto1.wdp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80D5A53-B127-714A-AA2C-37CC9F8FA5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>
                <a:solidFill>
                  <a:schemeClr val="bg2">
                    <a:lumMod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Moja županija</a:t>
            </a:r>
            <a:endParaRPr lang="sr-Latn-RS">
              <a:solidFill>
                <a:schemeClr val="bg2">
                  <a:lumMod val="1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C21C4CC-493A-7A4A-95DA-2523F900A0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ECC19F51-7ED7-A343-B3C9-7DA6E2289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9989" y="4049233"/>
            <a:ext cx="3667140" cy="207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4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8EE5E2A-519B-DA4B-B033-3AFD1E953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8800">
                <a:latin typeface="Aharoni" panose="02010803020104030203" pitchFamily="2" charset="-79"/>
                <a:cs typeface="Aharoni" panose="02010803020104030203" pitchFamily="2" charset="-79"/>
              </a:rPr>
              <a:t>ŽUPANIJE U HRVATSKOJ</a:t>
            </a:r>
            <a:endParaRPr lang="sr-Latn-RS" sz="880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ECCE2A1-AAB1-9043-BE14-A1257D6CE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314" y="2712007"/>
            <a:ext cx="5061594" cy="35657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b="1">
                <a:latin typeface="Abadi Extra Light" panose="020B0604020104020204" pitchFamily="34" charset="0"/>
                <a:ea typeface="Abadi" panose="02000000000000000000" pitchFamily="2" charset="0"/>
                <a:cs typeface="Aharoni" panose="02010803020104030203" pitchFamily="2" charset="-79"/>
              </a:rPr>
              <a:t>Republika Hrvatska administrativno je podijeljena u 20 županija i Grad Zagreb. Svaka županija nadalje se dijeli u određeni broj općina i gradova, kojim zajedno ima preko 500. Bivša 21. županija-Županija Grad Zagreb sjedinjena je sa Zagrebačkom županija 1995. g, a 1997. Grad Zagreb je dobio položaj županije.</a:t>
            </a:r>
            <a:endParaRPr lang="sr-Latn-RS" sz="2400" b="1">
              <a:latin typeface="Abadi Extra Light" panose="020B0604020104020204" pitchFamily="34" charset="0"/>
              <a:ea typeface="Abadi" panose="02000000000000000000" pitchFamily="2" charset="0"/>
              <a:cs typeface="Aharoni" panose="02010803020104030203" pitchFamily="2" charset="-79"/>
            </a:endParaRPr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FCD5E59A-C05F-A248-9F86-5D0EE4B56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8706" y="2349182"/>
            <a:ext cx="4792038" cy="429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63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46BA00-0EF7-2947-BF6E-D2E49EB10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134140"/>
            <a:ext cx="9199431" cy="959836"/>
          </a:xfrm>
        </p:spPr>
        <p:txBody>
          <a:bodyPr>
            <a:noAutofit/>
          </a:bodyPr>
          <a:lstStyle/>
          <a:p>
            <a:r>
              <a:rPr lang="hr-HR" sz="7200" b="1">
                <a:latin typeface="Aharoni" panose="02010803020104030203" pitchFamily="2" charset="-79"/>
                <a:cs typeface="Aharoni" panose="02010803020104030203" pitchFamily="2" charset="-79"/>
              </a:rPr>
              <a:t>Splitsko-dalmatinska županija</a:t>
            </a:r>
            <a:endParaRPr lang="sr-Latn-RS" sz="7200" b="1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E2C4C35-B48C-854F-A3F2-6883DC8DF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912" y="2590917"/>
            <a:ext cx="4667741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2400">
              <a:latin typeface="Abadi Extra Light" panose="020B0604020104020204" pitchFamily="34" charset="0"/>
            </a:endParaRPr>
          </a:p>
          <a:p>
            <a:pPr marL="0" indent="0">
              <a:buNone/>
            </a:pPr>
            <a:r>
              <a:rPr lang="hr-HR" sz="2400">
                <a:latin typeface="Abadi Extra Light" panose="020B0604020104020204" pitchFamily="34" charset="0"/>
              </a:rPr>
              <a:t>Splitsko-dalmatinska županija je upravno-teritolijalna jedinica u srednjoj Dalmaciji sa sjedištem u Splitu. Prostorno je najveća hrvatska županija, ukupne površine 14.045 km2 od čega 4.572 km2 otpada na kopno. Godine 2011. je imala 454.798 stanovnika.</a:t>
            </a:r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9CF1DFC8-C6EF-FE40-84B5-8A02568E6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1461" y="2350064"/>
            <a:ext cx="3029487" cy="2701511"/>
          </a:xfrm>
          <a:prstGeom prst="rect">
            <a:avLst/>
          </a:prstGeom>
        </p:spPr>
      </p:pic>
      <p:pic>
        <p:nvPicPr>
          <p:cNvPr id="6" name="Slika 6">
            <a:extLst>
              <a:ext uri="{FF2B5EF4-FFF2-40B4-BE49-F238E27FC236}">
                <a16:creationId xmlns:a16="http://schemas.microsoft.com/office/drawing/2014/main" id="{BC8DCB6B-A6E8-7447-8EFD-CD8411684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5571" y="3779962"/>
            <a:ext cx="3448836" cy="2106194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8276F0F3-A334-8947-AE57-B3896CE2778C}"/>
              </a:ext>
            </a:extLst>
          </p:cNvPr>
          <p:cNvSpPr txBox="1"/>
          <p:nvPr/>
        </p:nvSpPr>
        <p:spPr>
          <a:xfrm>
            <a:off x="7185920" y="602989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/>
              <a:t>SPLIT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4487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A979CD6-E0A5-0F45-B3D3-944178C1A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129" y="386138"/>
            <a:ext cx="10058400" cy="1609344"/>
          </a:xfrm>
        </p:spPr>
        <p:txBody>
          <a:bodyPr>
            <a:normAutofit fontScale="90000"/>
          </a:bodyPr>
          <a:lstStyle/>
          <a:p>
            <a:r>
              <a:rPr lang="hr-HR" sz="8000">
                <a:latin typeface="Aharoni" panose="02010803020104030203" pitchFamily="2" charset="-79"/>
                <a:cs typeface="Aharoni" panose="02010803020104030203" pitchFamily="2" charset="-79"/>
              </a:rPr>
              <a:t>Fra stjepan vrljić</a:t>
            </a:r>
            <a:endParaRPr lang="sr-Latn-RS" sz="800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216F5D7-557B-5C43-944C-BAADB0EC4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007" y="2421070"/>
            <a:ext cx="5691773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>
                <a:latin typeface="Abadi Extra Light" panose="020B0604020104020204" pitchFamily="34" charset="0"/>
              </a:rPr>
              <a:t>Za prvog župnika imenovan je fra Stjepan Vrljić. Dobio je dekret s kojim se imenuje vojničkim kapelanom s određenom plaćom i kruhom kojeg će primati iz vojne pekare. Crkvica Gospe od Anđela služila je za duhovne potrebe vojnicima i civilima. </a:t>
            </a:r>
          </a:p>
          <a:p>
            <a:pPr marL="0" indent="0">
              <a:buNone/>
            </a:pPr>
            <a:r>
              <a:rPr lang="hr-HR" sz="2400">
                <a:latin typeface="Abadi Extra Light" panose="020B0604020104020204" pitchFamily="34" charset="0"/>
              </a:rPr>
              <a:t>O. Vrljić je odmah želio osigurati u gradu mjesto za svoju duhovnu braću koja će se useliti među svoj narod i prosljediti prastarom tradicijom.</a:t>
            </a:r>
            <a:endParaRPr lang="sr-Latn-RS" sz="2400">
              <a:latin typeface="Abadi Extra Light" panose="020B0604020104020204" pitchFamily="34" charset="0"/>
            </a:endParaRPr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1A4850DF-F410-D341-9FC2-AE3672734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4379" y="2149856"/>
            <a:ext cx="4000799" cy="2712663"/>
          </a:xfrm>
          <a:prstGeom prst="rect">
            <a:avLst/>
          </a:prstGeom>
        </p:spPr>
      </p:pic>
      <p:pic>
        <p:nvPicPr>
          <p:cNvPr id="6" name="Slika 6">
            <a:extLst>
              <a:ext uri="{FF2B5EF4-FFF2-40B4-BE49-F238E27FC236}">
                <a16:creationId xmlns:a16="http://schemas.microsoft.com/office/drawing/2014/main" id="{36A3C588-5A45-8C43-8C90-0C15E1483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4157" y="3743472"/>
            <a:ext cx="2700444" cy="280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17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E26B60B-7CBC-0046-A0A2-1F320A340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8244" y="579261"/>
            <a:ext cx="10058400" cy="1609344"/>
          </a:xfrm>
        </p:spPr>
        <p:txBody>
          <a:bodyPr>
            <a:normAutofit fontScale="90000"/>
          </a:bodyPr>
          <a:lstStyle/>
          <a:p>
            <a:r>
              <a:rPr lang="hr-HR" sz="9600">
                <a:latin typeface="Bodoni MT Black" panose="02000000000000000000" pitchFamily="2" charset="0"/>
                <a:ea typeface="Bodoni MT Black" panose="02000000000000000000" pitchFamily="2" charset="0"/>
              </a:rPr>
              <a:t>HVALA NA POZORNOSTI!</a:t>
            </a:r>
            <a:endParaRPr lang="sr-Latn-RS" sz="9600">
              <a:latin typeface="Bodoni MT Black" panose="02000000000000000000" pitchFamily="2" charset="0"/>
              <a:ea typeface="Bodoni MT Black" panose="02000000000000000000" pitchFamily="2" charset="0"/>
            </a:endParaRP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155DA743-53A2-CB4C-9A2E-48DC55BDF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5918" y="2807208"/>
            <a:ext cx="10058400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>
                <a:latin typeface="Abadi Extra Light" panose="020B0604020104020204" pitchFamily="34" charset="0"/>
              </a:rPr>
              <a:t>IZRADILA: Kata Mustapić</a:t>
            </a:r>
          </a:p>
          <a:p>
            <a:pPr marL="0" indent="0">
              <a:buNone/>
            </a:pPr>
            <a:r>
              <a:rPr lang="hr-HR" sz="2400">
                <a:latin typeface="Abadi Extra Light" panose="020B0604020104020204" pitchFamily="34" charset="0"/>
              </a:rPr>
              <a:t>Osnovna škola „ Josip Vergilij Perić”</a:t>
            </a:r>
            <a:endParaRPr lang="sr-Latn-RS" sz="2400">
              <a:latin typeface="Abadi Extra Light" panose="020B0604020104020204" pitchFamily="34" charset="0"/>
            </a:endParaRPr>
          </a:p>
        </p:txBody>
      </p:sp>
      <p:pic>
        <p:nvPicPr>
          <p:cNvPr id="6" name="Slika 6">
            <a:extLst>
              <a:ext uri="{FF2B5EF4-FFF2-40B4-BE49-F238E27FC236}">
                <a16:creationId xmlns:a16="http://schemas.microsoft.com/office/drawing/2014/main" id="{850DBA51-3F0A-454B-A623-903F4ABE5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4566" y="3491668"/>
            <a:ext cx="2833969" cy="2939060"/>
          </a:xfrm>
          <a:prstGeom prst="rect">
            <a:avLst/>
          </a:prstGeom>
        </p:spPr>
      </p:pic>
      <p:pic>
        <p:nvPicPr>
          <p:cNvPr id="10" name="Slika 10">
            <a:extLst>
              <a:ext uri="{FF2B5EF4-FFF2-40B4-BE49-F238E27FC236}">
                <a16:creationId xmlns:a16="http://schemas.microsoft.com/office/drawing/2014/main" id="{B4168E2D-1843-FB48-B901-4F1DB253D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466" y="4173279"/>
            <a:ext cx="4275736" cy="232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6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Slog od drvet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Široki zaslon</PresentationFormat>
  <Slides>5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6" baseType="lpstr">
      <vt:lpstr>Slog od drveta</vt:lpstr>
      <vt:lpstr>Moja županija</vt:lpstr>
      <vt:lpstr>ŽUPANIJE U HRVATSKOJ</vt:lpstr>
      <vt:lpstr>Splitsko-dalmatinska županija</vt:lpstr>
      <vt:lpstr>Fra stjepan vrljić</vt:lpstr>
      <vt:lpstr>HVALA NA POZORNOSTI!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Moja županija</dc:title>
  <dc:creator>Katija Nikolić</dc:creator>
  <cp:lastModifiedBy>Katija Nikolić</cp:lastModifiedBy>
  <cp:revision>4</cp:revision>
  <dcterms:created xsi:type="dcterms:W3CDTF">2021-03-31T13:41:33Z</dcterms:created>
  <dcterms:modified xsi:type="dcterms:W3CDTF">2021-04-01T19:40:49Z</dcterms:modified>
</cp:coreProperties>
</file>