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ja Nikolić" userId="58d9d412-5965-4049-8be2-dcfd47223229" providerId="ADAL" clId="{29C4497B-15F1-D24F-B43B-22645F2D579A}"/>
    <pc:docChg chg="custSel addSld modSld">
      <pc:chgData name="Katija Nikolić" userId="58d9d412-5965-4049-8be2-dcfd47223229" providerId="ADAL" clId="{29C4497B-15F1-D24F-B43B-22645F2D579A}" dt="2021-03-26T21:44:40.080" v="4725" actId="1076"/>
      <pc:docMkLst>
        <pc:docMk/>
      </pc:docMkLst>
      <pc:sldChg chg="addSp modSp mod setBg addAnim delAnim">
        <pc:chgData name="Katija Nikolić" userId="58d9d412-5965-4049-8be2-dcfd47223229" providerId="ADAL" clId="{29C4497B-15F1-D24F-B43B-22645F2D579A}" dt="2021-03-26T21:37:00.262" v="4669" actId="27696"/>
        <pc:sldMkLst>
          <pc:docMk/>
          <pc:sldMk cId="3758800969" sldId="256"/>
        </pc:sldMkLst>
        <pc:spChg chg="mod">
          <ac:chgData name="Katija Nikolić" userId="58d9d412-5965-4049-8be2-dcfd47223229" providerId="ADAL" clId="{29C4497B-15F1-D24F-B43B-22645F2D579A}" dt="2021-03-26T21:19:39.326" v="4424" actId="1076"/>
          <ac:spMkLst>
            <pc:docMk/>
            <pc:sldMk cId="3758800969" sldId="256"/>
            <ac:spMk id="2" creationId="{1FC6BF32-A740-984D-AFCE-EEB1A2D98607}"/>
          </ac:spMkLst>
        </pc:spChg>
        <pc:picChg chg="add mod">
          <ac:chgData name="Katija Nikolić" userId="58d9d412-5965-4049-8be2-dcfd47223229" providerId="ADAL" clId="{29C4497B-15F1-D24F-B43B-22645F2D579A}" dt="2021-03-26T21:19:45.805" v="4426" actId="14100"/>
          <ac:picMkLst>
            <pc:docMk/>
            <pc:sldMk cId="3758800969" sldId="256"/>
            <ac:picMk id="4" creationId="{F564054E-EBA8-E84C-96CB-7C8C3D71342E}"/>
          </ac:picMkLst>
        </pc:picChg>
        <pc:picChg chg="add mod">
          <ac:chgData name="Katija Nikolić" userId="58d9d412-5965-4049-8be2-dcfd47223229" providerId="ADAL" clId="{29C4497B-15F1-D24F-B43B-22645F2D579A}" dt="2021-03-26T21:20:08.538" v="4430" actId="14100"/>
          <ac:picMkLst>
            <pc:docMk/>
            <pc:sldMk cId="3758800969" sldId="256"/>
            <ac:picMk id="6" creationId="{D224C168-03AD-3940-BF10-3C54ADDF4FF6}"/>
          </ac:picMkLst>
        </pc:picChg>
        <pc:picChg chg="add mod">
          <ac:chgData name="Katija Nikolić" userId="58d9d412-5965-4049-8be2-dcfd47223229" providerId="ADAL" clId="{29C4497B-15F1-D24F-B43B-22645F2D579A}" dt="2021-03-26T21:20:30.108" v="4433" actId="1076"/>
          <ac:picMkLst>
            <pc:docMk/>
            <pc:sldMk cId="3758800969" sldId="256"/>
            <ac:picMk id="8" creationId="{5A374278-6CC4-BC4C-B1CA-4322C83287FD}"/>
          </ac:picMkLst>
        </pc:picChg>
      </pc:sldChg>
      <pc:sldChg chg="addSp delSp modSp new mod setBg addAnim delAnim">
        <pc:chgData name="Katija Nikolić" userId="58d9d412-5965-4049-8be2-dcfd47223229" providerId="ADAL" clId="{29C4497B-15F1-D24F-B43B-22645F2D579A}" dt="2021-03-26T21:37:45.534" v="4672" actId="27696"/>
        <pc:sldMkLst>
          <pc:docMk/>
          <pc:sldMk cId="3244121863" sldId="257"/>
        </pc:sldMkLst>
        <pc:spChg chg="mod">
          <ac:chgData name="Katija Nikolić" userId="58d9d412-5965-4049-8be2-dcfd47223229" providerId="ADAL" clId="{29C4497B-15F1-D24F-B43B-22645F2D579A}" dt="2021-03-26T19:09:05.947" v="89"/>
          <ac:spMkLst>
            <pc:docMk/>
            <pc:sldMk cId="3244121863" sldId="257"/>
            <ac:spMk id="2" creationId="{BB9CA60D-C6DA-104F-B259-5954EBF62A67}"/>
          </ac:spMkLst>
        </pc:spChg>
        <pc:spChg chg="mod">
          <ac:chgData name="Katija Nikolić" userId="58d9d412-5965-4049-8be2-dcfd47223229" providerId="ADAL" clId="{29C4497B-15F1-D24F-B43B-22645F2D579A}" dt="2021-03-26T19:18:44.363" v="274" actId="1076"/>
          <ac:spMkLst>
            <pc:docMk/>
            <pc:sldMk cId="3244121863" sldId="257"/>
            <ac:spMk id="3" creationId="{37BD4715-092C-6E48-B32D-460756449A61}"/>
          </ac:spMkLst>
        </pc:spChg>
        <pc:picChg chg="add del mod">
          <ac:chgData name="Katija Nikolić" userId="58d9d412-5965-4049-8be2-dcfd47223229" providerId="ADAL" clId="{29C4497B-15F1-D24F-B43B-22645F2D579A}" dt="2021-03-26T19:16:38.897" v="267" actId="478"/>
          <ac:picMkLst>
            <pc:docMk/>
            <pc:sldMk cId="3244121863" sldId="257"/>
            <ac:picMk id="4" creationId="{17EE113A-0511-7D4B-9FE7-C92CB19B8335}"/>
          </ac:picMkLst>
        </pc:picChg>
        <pc:picChg chg="add mod">
          <ac:chgData name="Katija Nikolić" userId="58d9d412-5965-4049-8be2-dcfd47223229" providerId="ADAL" clId="{29C4497B-15F1-D24F-B43B-22645F2D579A}" dt="2021-03-26T19:18:39.286" v="273" actId="1076"/>
          <ac:picMkLst>
            <pc:docMk/>
            <pc:sldMk cId="3244121863" sldId="257"/>
            <ac:picMk id="6" creationId="{0C476AC1-F810-9743-8236-5B85CDAD42A9}"/>
          </ac:picMkLst>
        </pc:picChg>
      </pc:sldChg>
      <pc:sldChg chg="addSp modSp new mod setBg addAnim delAnim">
        <pc:chgData name="Katija Nikolić" userId="58d9d412-5965-4049-8be2-dcfd47223229" providerId="ADAL" clId="{29C4497B-15F1-D24F-B43B-22645F2D579A}" dt="2021-03-26T21:38:16.523" v="4676" actId="27696"/>
        <pc:sldMkLst>
          <pc:docMk/>
          <pc:sldMk cId="3048184209" sldId="258"/>
        </pc:sldMkLst>
        <pc:spChg chg="mod">
          <ac:chgData name="Katija Nikolić" userId="58d9d412-5965-4049-8be2-dcfd47223229" providerId="ADAL" clId="{29C4497B-15F1-D24F-B43B-22645F2D579A}" dt="2021-03-26T19:31:40.874" v="705" actId="20577"/>
          <ac:spMkLst>
            <pc:docMk/>
            <pc:sldMk cId="3048184209" sldId="258"/>
            <ac:spMk id="2" creationId="{FCBBC01F-C8A0-7F4A-A7C0-934F5EE3E517}"/>
          </ac:spMkLst>
        </pc:spChg>
        <pc:spChg chg="mod">
          <ac:chgData name="Katija Nikolić" userId="58d9d412-5965-4049-8be2-dcfd47223229" providerId="ADAL" clId="{29C4497B-15F1-D24F-B43B-22645F2D579A}" dt="2021-03-26T20:01:31.640" v="2131" actId="27636"/>
          <ac:spMkLst>
            <pc:docMk/>
            <pc:sldMk cId="3048184209" sldId="258"/>
            <ac:spMk id="3" creationId="{32B15B95-D4B8-CC4D-A6A1-AF1057DF0511}"/>
          </ac:spMkLst>
        </pc:spChg>
        <pc:picChg chg="add mod">
          <ac:chgData name="Katija Nikolić" userId="58d9d412-5965-4049-8be2-dcfd47223229" providerId="ADAL" clId="{29C4497B-15F1-D24F-B43B-22645F2D579A}" dt="2021-03-26T19:58:22.441" v="2123" actId="1076"/>
          <ac:picMkLst>
            <pc:docMk/>
            <pc:sldMk cId="3048184209" sldId="258"/>
            <ac:picMk id="4" creationId="{81EAC001-D3AA-B241-BB6A-679C703DC699}"/>
          </ac:picMkLst>
        </pc:picChg>
        <pc:picChg chg="add mod">
          <ac:chgData name="Katija Nikolić" userId="58d9d412-5965-4049-8be2-dcfd47223229" providerId="ADAL" clId="{29C4497B-15F1-D24F-B43B-22645F2D579A}" dt="2021-03-26T19:59:53.155" v="2128" actId="1076"/>
          <ac:picMkLst>
            <pc:docMk/>
            <pc:sldMk cId="3048184209" sldId="258"/>
            <ac:picMk id="6" creationId="{4E29E974-B54C-0345-984F-CAA5F1B57286}"/>
          </ac:picMkLst>
        </pc:picChg>
      </pc:sldChg>
      <pc:sldChg chg="addSp modSp new mod setBg addAnim delAnim">
        <pc:chgData name="Katija Nikolić" userId="58d9d412-5965-4049-8be2-dcfd47223229" providerId="ADAL" clId="{29C4497B-15F1-D24F-B43B-22645F2D579A}" dt="2021-03-26T21:38:43.316" v="4680" actId="27696"/>
        <pc:sldMkLst>
          <pc:docMk/>
          <pc:sldMk cId="467254242" sldId="259"/>
        </pc:sldMkLst>
        <pc:spChg chg="mod">
          <ac:chgData name="Katija Nikolić" userId="58d9d412-5965-4049-8be2-dcfd47223229" providerId="ADAL" clId="{29C4497B-15F1-D24F-B43B-22645F2D579A}" dt="2021-03-26T20:02:02.115" v="2145"/>
          <ac:spMkLst>
            <pc:docMk/>
            <pc:sldMk cId="467254242" sldId="259"/>
            <ac:spMk id="2" creationId="{D49D4E8E-2F9A-6640-B934-ED9C153F9633}"/>
          </ac:spMkLst>
        </pc:spChg>
        <pc:spChg chg="mod">
          <ac:chgData name="Katija Nikolić" userId="58d9d412-5965-4049-8be2-dcfd47223229" providerId="ADAL" clId="{29C4497B-15F1-D24F-B43B-22645F2D579A}" dt="2021-03-26T20:20:19.329" v="2747" actId="27636"/>
          <ac:spMkLst>
            <pc:docMk/>
            <pc:sldMk cId="467254242" sldId="259"/>
            <ac:spMk id="3" creationId="{3C3375F7-79A5-554B-A860-F0C578EB96BE}"/>
          </ac:spMkLst>
        </pc:spChg>
        <pc:picChg chg="add mod">
          <ac:chgData name="Katija Nikolić" userId="58d9d412-5965-4049-8be2-dcfd47223229" providerId="ADAL" clId="{29C4497B-15F1-D24F-B43B-22645F2D579A}" dt="2021-03-26T20:18:08.437" v="2736" actId="14100"/>
          <ac:picMkLst>
            <pc:docMk/>
            <pc:sldMk cId="467254242" sldId="259"/>
            <ac:picMk id="4" creationId="{BB25BF38-B742-9743-8C2F-984940E8A915}"/>
          </ac:picMkLst>
        </pc:picChg>
        <pc:picChg chg="add mod">
          <ac:chgData name="Katija Nikolić" userId="58d9d412-5965-4049-8be2-dcfd47223229" providerId="ADAL" clId="{29C4497B-15F1-D24F-B43B-22645F2D579A}" dt="2021-03-26T20:20:06.730" v="2744" actId="14100"/>
          <ac:picMkLst>
            <pc:docMk/>
            <pc:sldMk cId="467254242" sldId="259"/>
            <ac:picMk id="6" creationId="{DF125EA2-1232-C040-B7A1-E0D14470C169}"/>
          </ac:picMkLst>
        </pc:picChg>
      </pc:sldChg>
      <pc:sldChg chg="addSp modSp new mod setBg addAnim delAnim">
        <pc:chgData name="Katija Nikolić" userId="58d9d412-5965-4049-8be2-dcfd47223229" providerId="ADAL" clId="{29C4497B-15F1-D24F-B43B-22645F2D579A}" dt="2021-03-26T21:39:15.256" v="4686" actId="27696"/>
        <pc:sldMkLst>
          <pc:docMk/>
          <pc:sldMk cId="1806791668" sldId="260"/>
        </pc:sldMkLst>
        <pc:spChg chg="mod">
          <ac:chgData name="Katija Nikolić" userId="58d9d412-5965-4049-8be2-dcfd47223229" providerId="ADAL" clId="{29C4497B-15F1-D24F-B43B-22645F2D579A}" dt="2021-03-26T20:21:00.517" v="2764"/>
          <ac:spMkLst>
            <pc:docMk/>
            <pc:sldMk cId="1806791668" sldId="260"/>
            <ac:spMk id="2" creationId="{67F632C1-8747-8044-B1EF-91ED9FB63912}"/>
          </ac:spMkLst>
        </pc:spChg>
        <pc:spChg chg="mod">
          <ac:chgData name="Katija Nikolić" userId="58d9d412-5965-4049-8be2-dcfd47223229" providerId="ADAL" clId="{29C4497B-15F1-D24F-B43B-22645F2D579A}" dt="2021-03-26T20:36:08.563" v="3139" actId="1076"/>
          <ac:spMkLst>
            <pc:docMk/>
            <pc:sldMk cId="1806791668" sldId="260"/>
            <ac:spMk id="3" creationId="{858BAD4F-1FFE-4848-931E-24DC20A47753}"/>
          </ac:spMkLst>
        </pc:spChg>
        <pc:picChg chg="add mod">
          <ac:chgData name="Katija Nikolić" userId="58d9d412-5965-4049-8be2-dcfd47223229" providerId="ADAL" clId="{29C4497B-15F1-D24F-B43B-22645F2D579A}" dt="2021-03-26T20:36:27.385" v="3144" actId="14100"/>
          <ac:picMkLst>
            <pc:docMk/>
            <pc:sldMk cId="1806791668" sldId="260"/>
            <ac:picMk id="4" creationId="{6D04F891-0571-7549-AFC2-A65CF01A1FE9}"/>
          </ac:picMkLst>
        </pc:picChg>
        <pc:picChg chg="add mod">
          <ac:chgData name="Katija Nikolić" userId="58d9d412-5965-4049-8be2-dcfd47223229" providerId="ADAL" clId="{29C4497B-15F1-D24F-B43B-22645F2D579A}" dt="2021-03-26T20:36:35.771" v="3146" actId="1076"/>
          <ac:picMkLst>
            <pc:docMk/>
            <pc:sldMk cId="1806791668" sldId="260"/>
            <ac:picMk id="6" creationId="{913846CC-83F2-5943-A74B-4161D7B8E0BC}"/>
          </ac:picMkLst>
        </pc:picChg>
      </pc:sldChg>
      <pc:sldChg chg="modSp new mod setBg addAnim delAnim">
        <pc:chgData name="Katija Nikolić" userId="58d9d412-5965-4049-8be2-dcfd47223229" providerId="ADAL" clId="{29C4497B-15F1-D24F-B43B-22645F2D579A}" dt="2021-03-26T21:44:40.080" v="4725" actId="1076"/>
        <pc:sldMkLst>
          <pc:docMk/>
          <pc:sldMk cId="2378258251" sldId="261"/>
        </pc:sldMkLst>
        <pc:spChg chg="mod">
          <ac:chgData name="Katija Nikolić" userId="58d9d412-5965-4049-8be2-dcfd47223229" providerId="ADAL" clId="{29C4497B-15F1-D24F-B43B-22645F2D579A}" dt="2021-03-26T21:44:37.094" v="4724" actId="1076"/>
          <ac:spMkLst>
            <pc:docMk/>
            <pc:sldMk cId="2378258251" sldId="261"/>
            <ac:spMk id="2" creationId="{12B45375-EB45-1241-9CE4-22B65FA8A5ED}"/>
          </ac:spMkLst>
        </pc:spChg>
        <pc:spChg chg="mod">
          <ac:chgData name="Katija Nikolić" userId="58d9d412-5965-4049-8be2-dcfd47223229" providerId="ADAL" clId="{29C4497B-15F1-D24F-B43B-22645F2D579A}" dt="2021-03-26T21:44:40.080" v="4725" actId="1076"/>
          <ac:spMkLst>
            <pc:docMk/>
            <pc:sldMk cId="2378258251" sldId="261"/>
            <ac:spMk id="3" creationId="{AEDCD573-D194-B943-B7A6-D13B34FEB2A3}"/>
          </ac:spMkLst>
        </pc:spChg>
      </pc:sldChg>
      <pc:sldChg chg="modSp new mod setBg addAnim delAnim">
        <pc:chgData name="Katija Nikolić" userId="58d9d412-5965-4049-8be2-dcfd47223229" providerId="ADAL" clId="{29C4497B-15F1-D24F-B43B-22645F2D579A}" dt="2021-03-26T21:39:54.992" v="4690" actId="27696"/>
        <pc:sldMkLst>
          <pc:docMk/>
          <pc:sldMk cId="1979320614" sldId="262"/>
        </pc:sldMkLst>
        <pc:spChg chg="mod">
          <ac:chgData name="Katija Nikolić" userId="58d9d412-5965-4049-8be2-dcfd47223229" providerId="ADAL" clId="{29C4497B-15F1-D24F-B43B-22645F2D579A}" dt="2021-03-26T21:25:50.170" v="4599" actId="1076"/>
          <ac:spMkLst>
            <pc:docMk/>
            <pc:sldMk cId="1979320614" sldId="262"/>
            <ac:spMk id="2" creationId="{ABA22C6E-09EC-0845-9F22-CA00C3FA16BE}"/>
          </ac:spMkLst>
        </pc:spChg>
        <pc:spChg chg="mod">
          <ac:chgData name="Katija Nikolić" userId="58d9d412-5965-4049-8be2-dcfd47223229" providerId="ADAL" clId="{29C4497B-15F1-D24F-B43B-22645F2D579A}" dt="2021-03-26T21:25:46.949" v="4598" actId="1076"/>
          <ac:spMkLst>
            <pc:docMk/>
            <pc:sldMk cId="1979320614" sldId="262"/>
            <ac:spMk id="3" creationId="{14164ED2-64BF-1943-B87D-2423FCD3A9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E425C3-2288-6147-AC0A-6F73335C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0E3FC9-DEB6-9C42-8933-16E961E8E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3A7EA9-4FFA-BF4D-B912-FB252F6C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799984-F6E5-DB4B-8625-73CE193A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6410BF-6311-B845-957E-9BD201AF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149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1555FB-4142-2A4A-AC2E-AD0DA9C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242AF02-BFDF-D441-89B1-2FD2F53D4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0A3F73-8197-1F4D-9447-E15DECF0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E51F29-D250-1440-868B-7499FF90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44362F-1C50-064A-8B0D-8FD11708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7172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4876C51-672B-884D-91B3-70E2833A7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5058E5F-9C79-C745-879E-B9E85081E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B64215-F41C-F047-AC77-672013F7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67C72F-75EF-CA49-9E7C-6BEC6231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5D3CBF-B177-4D4D-AA02-AB798991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870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E4B7D1-646A-ED46-9DA3-DC0494B7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F5D995-514D-F047-87F5-35B197567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52DBF0-6E65-9444-885D-D2EC557C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C780E3-A2FC-9B44-B26A-8703F8E6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A10D5B-960F-3F45-BE2C-7643C10E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590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357D05-87B3-974E-A6B9-50FD87E1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5039D5-287F-2548-B338-06AA90D2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35B9D6-316F-EA47-A70C-02163F00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3D853C-531C-4742-9F2B-710A3343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F0F828-4A2C-8046-B327-A802BB7E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477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8D8F0E-C01F-4842-80D4-4A484057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81FBBF-FED6-394D-8FDF-52560B4F5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ADA083A-54C2-BF4F-A18A-D7AE7B243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B82A05B-E227-8341-B67C-B17DDF33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7B45B8-0F27-E647-8269-7BC216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4FDB4F-6B20-C542-A999-0B97BEAD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991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98C4B-258D-4B45-B5F1-46B849C9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28BC9D-FF70-304B-8A6C-0236273B7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919083-D05E-FD48-8F5A-449FCF7C5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E83676C-5674-F145-A769-85456C144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1B945BF-DFD5-764B-A009-AAFB448C6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E979D4D-86EF-394A-9E8E-7976E102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D059C43-3D2D-6940-A850-A007FD27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828EDCF-137A-CF46-BFBF-8F8E4676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282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A89C8-FD63-8648-A965-F055C955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994583A-99CA-BE45-AF04-0C4EEF0A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27041D8-6DFC-CF48-B9A6-0B8FEE8D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514E249-B79E-6640-9F2E-4554E496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129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E98C017-575B-2C46-8D30-72D100530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3B5346C-5EF4-3E41-A5B3-437955A9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0F6F399-0A74-A14C-959A-5C95C227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269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AFAB95-37C6-E649-AD4D-6FBCF016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AF2A64-E965-5049-B624-00BD9DDA7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8FC078E-BF76-B84E-9D64-908AE3262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DB68DC-D984-934C-8A91-56793568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F075AEA-FDE9-E547-B90B-3CCF514E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85281B-A4B5-7E49-89A9-AA3A4F81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34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8904A-E56C-EF42-9D94-1FB9389D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CBB4C39-B3DC-8B45-9C2A-D9BA5506D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A2B64AE-3150-5C43-AB2D-0229ADD3C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8ACACBE-AA01-2143-85E9-9D4570B3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E5A38F-7B79-7447-A24D-9B83363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7787BB2-52ED-3442-94E5-2389389A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6901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1015213-5822-9146-B196-4889CC35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CA625F-19A6-8941-99C5-539768144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517258-E875-E44D-B663-135088925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CDCE-C713-8547-9B7B-12C01E2E1D84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E6A2E0-9D10-3E46-9FCF-915B8B59D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FA2D95-FA6E-A74E-89B3-789099C81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90E4-5962-8A45-8EB0-C7D4326144E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8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6BF32-A740-984D-AFCE-EEB1A2D98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7442"/>
            <a:ext cx="9144000" cy="2387600"/>
          </a:xfrm>
        </p:spPr>
        <p:txBody>
          <a:bodyPr/>
          <a:lstStyle/>
          <a:p>
            <a:r>
              <a:rPr lang="hr-HR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MOJ GRAD IMOTSKI</a:t>
            </a:r>
            <a:endParaRPr lang="sr-Latn-RS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AE34D00-234C-BD47-9BC4-C7F7E09BB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564054E-EBA8-E84C-96CB-7C8C3D713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67" y="3320242"/>
            <a:ext cx="2082209" cy="2740316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D224C168-03AD-3940-BF10-3C54ADDF4F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40" y="3620976"/>
            <a:ext cx="3585534" cy="2368223"/>
          </a:xfrm>
          <a:prstGeom prst="rect">
            <a:avLst/>
          </a:pr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id="{5A374278-6CC4-BC4C-B1CA-4322C83287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2" y="3676503"/>
            <a:ext cx="2912468" cy="218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9CA60D-C6DA-104F-B259-5954EBF6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60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GDJE</a:t>
            </a:r>
            <a:r>
              <a:rPr lang="hr-HR" sz="600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hr-HR" sz="60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</a:t>
            </a:r>
            <a:r>
              <a:rPr lang="hr-HR" sz="600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hr-HR" sz="60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NALAZI</a:t>
            </a:r>
            <a:r>
              <a:rPr lang="hr-HR" sz="600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hr-HR" sz="60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IMOTSKI?</a:t>
            </a:r>
            <a:endParaRPr lang="sr-Latn-RS" sz="600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D4715-092C-6E48-B32D-46075644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711" y="2443828"/>
            <a:ext cx="4513521" cy="4351338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Imotski je grad u Hrvatskoj, središnjoj Dalmaciji te administrativno pripada Splitsko-dalmatinskoj županiji.</a:t>
            </a:r>
            <a:endParaRPr lang="sr-Latn-R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0C476AC1-F810-9743-8236-5B85CDAD4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23" y="1922722"/>
            <a:ext cx="5022910" cy="35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BC01F-C8A0-7F4A-A7C0-934F5EE3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TVRĐAVA TOPANA</a:t>
            </a:r>
            <a:endParaRPr lang="sr-Latn-RS" sz="600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B15B95-D4B8-CC4D-A6A1-AF1057DF0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93" y="1712312"/>
            <a:ext cx="5771707" cy="38555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/>
              <a:t>Tvrđava Topana smjestila se uz obronke Modroga jezera i dominira gradom. Tvrđava je nastala u 10. stoljeću i kroz povijest je imala izuzetno strateško značenje. Zaštitnica Imotske krajine je Gospa od Anđela, a istoimena crkvica se nalazi u okružju tvrđave. Tvrđava je bila po turskom vlašću više od 200 godina. Danas je ova tvrđava omiljeni vidikovac, a ljeti se u njoj održavaju razna kulturna događanja.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1EAC001-D3AA-B241-BB6A-679C703D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02" y="1929921"/>
            <a:ext cx="5294705" cy="2654843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4E29E974-B54C-0345-984F-CAA5F1B57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21422"/>
            <a:ext cx="3815908" cy="24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D4E8E-2F9A-6640-B934-ED9C153F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MODRO JEZERO</a:t>
            </a:r>
            <a:endParaRPr lang="sr-Latn-RS" sz="600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3375F7-79A5-554B-A860-F0C578EB9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495539"/>
            <a:ext cx="661345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/>
              <a:t>Modro jezero je krško jezero pored Imotskog. Smatra se za jedno od najljepših krških jezera u Hrvatskoj. Jezero se nalazi ispod klisure na kojoj se nalazi tvrđava Topana, a u neposrednoj blizini je stadion Gospin dolac, na kojem svoje utakmice igra NK Imotski. Razina njegove vode tijekom godine znatno oscilira tako da nisu rijetke godine kada potpuno presuši. U tim se slučajevima na dnu jezera igra nogomet. Tijekom ljetnih mjeseci uglavnom ima dovoljno vode za kupanje, a nije rijetkost ni da se igraju različiti vodeni sportovi.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B25BF38-B742-9743-8C2F-984940E8A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87" y="1380889"/>
            <a:ext cx="4997304" cy="307914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DF125EA2-1232-C040-B7A1-E0D14470C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67" y="4004730"/>
            <a:ext cx="4072861" cy="27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632C1-8747-8044-B1EF-91ED9FB6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CRVENO JEZERO</a:t>
            </a:r>
            <a:endParaRPr lang="sr-Latn-RS" sz="600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8BAD4F-1FFE-4848-931E-24DC20A47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33" y="1894740"/>
            <a:ext cx="5435009" cy="4351338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Crveno jezero je krška jama ispunjena vodom u blizini Imotskog. Hrvatski speleoški savez je 1998. organizirao međunarodnu speleoronilačku ekspediciju, prilikom koje je precizno izmjerena visinska razlika od 528 metara, a dubina jezera od čak 287 metar te bi to, prema nekim podacima, bilo najdublje jezero u europi.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D04F891-0571-7549-AFC2-A65CF01A1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85" y="849961"/>
            <a:ext cx="3065082" cy="4027530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913846CC-83F2-5943-A74B-4161D7B8E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68" y="2514798"/>
            <a:ext cx="2804221" cy="3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B45375-EB45-1241-9CE4-22B65FA8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223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600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POZNATA SLASTICA U IMOTSKOM ( IMOTSKA TORTA)</a:t>
            </a:r>
            <a:endParaRPr lang="sr-Latn-RS" sz="6000">
              <a:solidFill>
                <a:srgbClr val="FF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DCD573-D194-B943-B7A6-D13B34FEB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/>
              <a:t>TIJESTO: 20 dag brašna, 14 dag maslaca, 6 dag šećera, 1 žutanjak ili malo jaje </a:t>
            </a:r>
          </a:p>
          <a:p>
            <a:pPr marL="0" indent="0">
              <a:buNone/>
            </a:pPr>
            <a:r>
              <a:rPr lang="hr-HR"/>
              <a:t>NADJEV: 5-6 jaja, 25 dag šećera, 25 dag badema maraskino limunova korica,1 vanilin-šećer</a:t>
            </a:r>
            <a:endParaRPr lang="hr-HR" sz="2000"/>
          </a:p>
          <a:p>
            <a:pPr marL="0" indent="0">
              <a:buNone/>
            </a:pPr>
            <a:r>
              <a:rPr lang="hr-HR" sz="2600" b="1"/>
              <a:t>Od brašna, margarina, šećera i žutanjka umijesite prhko  tijesto, razvaljajte tanko i obložite dno i stranice oblika za tortu. Preostali dio tijesta razvaljajte i izrežite ukrasnim kotačićem trake široke oko 1 cm.</a:t>
            </a:r>
          </a:p>
          <a:p>
            <a:pPr marL="0" indent="0">
              <a:buNone/>
            </a:pPr>
            <a:r>
              <a:rPr lang="hr-HR" sz="2600" b="1"/>
              <a:t>NADJEV: Jaja sa šećerom pjenasto izmiješajte, dodajte mjevene bademe, maraskino, limunovu koricu i vanilin-šećer. Sve dobro izmiješajte i nalijte na tijesto u pripremljeni oblik za torte. Po vrhu nadjeva složite krasnu mrežu od tijesta izrezanog u trake, a na svakom mjestu gdje se trake križaju  utisnite po jedan oguljeni badem pa stavite peći u vruću pećnicu na temperaturu od 200˚C ( 473 k) oko 45-50 minuta.</a:t>
            </a:r>
          </a:p>
        </p:txBody>
      </p:sp>
    </p:spTree>
    <p:extLst>
      <p:ext uri="{BB962C8B-B14F-4D97-AF65-F5344CB8AC3E}">
        <p14:creationId xmlns:p14="http://schemas.microsoft.com/office/powerpoint/2010/main" val="23782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A22C6E-09EC-0845-9F22-CA00C3FA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2" y="1118265"/>
            <a:ext cx="10515600" cy="1325563"/>
          </a:xfrm>
        </p:spPr>
        <p:txBody>
          <a:bodyPr>
            <a:noAutofit/>
          </a:bodyPr>
          <a:lstStyle/>
          <a:p>
            <a:r>
              <a:rPr lang="hr-HR" sz="9600">
                <a:latin typeface="Arial Black" panose="020B0604020202020204" pitchFamily="34" charset="0"/>
                <a:cs typeface="Arial Black" panose="020B0604020202020204" pitchFamily="34" charset="0"/>
              </a:rPr>
              <a:t>HVALA NA POZORNOSTI!</a:t>
            </a:r>
            <a:endParaRPr lang="sr-Latn-RS" sz="960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164ED2-64BF-1943-B87D-2423FCD3A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014" y="2968625"/>
            <a:ext cx="4123660" cy="4351338"/>
          </a:xfrm>
        </p:spPr>
        <p:txBody>
          <a:bodyPr/>
          <a:lstStyle/>
          <a:p>
            <a:pPr marL="0" indent="0">
              <a:buNone/>
            </a:pPr>
            <a:r>
              <a:rPr lang="hr-HR"/>
              <a:t>IZRADILA:Kata Mustapić 3.a</a:t>
            </a:r>
          </a:p>
          <a:p>
            <a:pPr marL="0" indent="0">
              <a:buNone/>
            </a:pPr>
            <a:r>
              <a:rPr lang="hr-HR"/>
              <a:t>Osnovna škola „Josip Vergilij Perić”</a:t>
            </a:r>
          </a:p>
        </p:txBody>
      </p:sp>
    </p:spTree>
    <p:extLst>
      <p:ext uri="{BB962C8B-B14F-4D97-AF65-F5344CB8AC3E}">
        <p14:creationId xmlns:p14="http://schemas.microsoft.com/office/powerpoint/2010/main" val="19793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Široki zaslon</PresentationFormat>
  <Paragraphs>17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Tema sustava Office</vt:lpstr>
      <vt:lpstr>MOJ GRAD IMOTSKI</vt:lpstr>
      <vt:lpstr>GDJE SE NALAZI IMOTSKI?</vt:lpstr>
      <vt:lpstr> TVRĐAVA TOPANA</vt:lpstr>
      <vt:lpstr>MODRO JEZERO</vt:lpstr>
      <vt:lpstr>CRVENO JEZERO</vt:lpstr>
      <vt:lpstr>POZNATA SLASTICA U IMOTSKOM ( IMOTSKA TORTA)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GRAD IMOTSKI</dc:title>
  <dc:creator>Katija Nikolić</dc:creator>
  <cp:lastModifiedBy>Katija</cp:lastModifiedBy>
  <cp:revision>5</cp:revision>
  <dcterms:created xsi:type="dcterms:W3CDTF">2021-03-26T19:05:34Z</dcterms:created>
  <dcterms:modified xsi:type="dcterms:W3CDTF">2021-04-21T16:41:57Z</dcterms:modified>
</cp:coreProperties>
</file>