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5" Type="http://schemas.microsoft.com/office/2016/11/relationships/changesInfo" Target="changesInfos/changesInfo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ja Nikolić" userId="58d9d412-5965-4049-8be2-dcfd47223229" providerId="ADAL" clId="{91BF1775-CAFC-D146-A4E1-A0BCF17F5648}"/>
    <pc:docChg chg="undo custSel addSld delSld modSld sldOrd">
      <pc:chgData name="Katija Nikolić" userId="58d9d412-5965-4049-8be2-dcfd47223229" providerId="ADAL" clId="{91BF1775-CAFC-D146-A4E1-A0BCF17F5648}" dt="2021-04-10T18:14:57.865" v="915" actId="26606"/>
      <pc:docMkLst>
        <pc:docMk/>
      </pc:docMkLst>
      <pc:sldChg chg="modSp ord">
        <pc:chgData name="Katija Nikolić" userId="58d9d412-5965-4049-8be2-dcfd47223229" providerId="ADAL" clId="{91BF1775-CAFC-D146-A4E1-A0BCF17F5648}" dt="2021-04-10T18:01:25.308" v="829" actId="1076"/>
        <pc:sldMkLst>
          <pc:docMk/>
          <pc:sldMk cId="259873527" sldId="261"/>
        </pc:sldMkLst>
        <pc:picChg chg="mod">
          <ac:chgData name="Katija Nikolić" userId="58d9d412-5965-4049-8be2-dcfd47223229" providerId="ADAL" clId="{91BF1775-CAFC-D146-A4E1-A0BCF17F5648}" dt="2021-04-10T18:01:25.308" v="829" actId="1076"/>
          <ac:picMkLst>
            <pc:docMk/>
            <pc:sldMk cId="259873527" sldId="261"/>
            <ac:picMk id="5" creationId="{88F57D1E-B787-7543-9026-02A5E87B3897}"/>
          </ac:picMkLst>
        </pc:picChg>
      </pc:sldChg>
      <pc:sldChg chg="addSp delSp modSp new mod modClrScheme chgLayout">
        <pc:chgData name="Katija Nikolić" userId="58d9d412-5965-4049-8be2-dcfd47223229" providerId="ADAL" clId="{91BF1775-CAFC-D146-A4E1-A0BCF17F5648}" dt="2021-04-10T17:57:05.812" v="796" actId="14100"/>
        <pc:sldMkLst>
          <pc:docMk/>
          <pc:sldMk cId="1504368889" sldId="262"/>
        </pc:sldMkLst>
        <pc:spChg chg="del mod ord">
          <ac:chgData name="Katija Nikolić" userId="58d9d412-5965-4049-8be2-dcfd47223229" providerId="ADAL" clId="{91BF1775-CAFC-D146-A4E1-A0BCF17F5648}" dt="2021-03-27T10:40:47.648" v="216" actId="478"/>
          <ac:spMkLst>
            <pc:docMk/>
            <pc:sldMk cId="1504368889" sldId="262"/>
            <ac:spMk id="2" creationId="{B48B9BE8-E300-B846-BFD8-B6FE684AFF36}"/>
          </ac:spMkLst>
        </pc:spChg>
        <pc:spChg chg="del mod ord">
          <ac:chgData name="Katija Nikolić" userId="58d9d412-5965-4049-8be2-dcfd47223229" providerId="ADAL" clId="{91BF1775-CAFC-D146-A4E1-A0BCF17F5648}" dt="2021-03-27T10:43:56.097" v="381" actId="931"/>
          <ac:spMkLst>
            <pc:docMk/>
            <pc:sldMk cId="1504368889" sldId="262"/>
            <ac:spMk id="3" creationId="{1B126D59-690F-FF45-B9FD-1C31B5F0787C}"/>
          </ac:spMkLst>
        </pc:spChg>
        <pc:spChg chg="add del mod ord">
          <ac:chgData name="Katija Nikolić" userId="58d9d412-5965-4049-8be2-dcfd47223229" providerId="ADAL" clId="{91BF1775-CAFC-D146-A4E1-A0BCF17F5648}" dt="2021-03-27T17:48:25.721" v="393" actId="700"/>
          <ac:spMkLst>
            <pc:docMk/>
            <pc:sldMk cId="1504368889" sldId="262"/>
            <ac:spMk id="3" creationId="{7A694E91-DEC8-564D-AA20-CB470E25B064}"/>
          </ac:spMkLst>
        </pc:spChg>
        <pc:spChg chg="add mod ord">
          <ac:chgData name="Katija Nikolić" userId="58d9d412-5965-4049-8be2-dcfd47223229" providerId="ADAL" clId="{91BF1775-CAFC-D146-A4E1-A0BCF17F5648}" dt="2021-03-27T17:48:50.698" v="409" actId="20577"/>
          <ac:spMkLst>
            <pc:docMk/>
            <pc:sldMk cId="1504368889" sldId="262"/>
            <ac:spMk id="4" creationId="{2B635934-2C2C-4E45-BBD1-21B24149E34D}"/>
          </ac:spMkLst>
        </pc:spChg>
        <pc:spChg chg="del mod ord">
          <ac:chgData name="Katija Nikolić" userId="58d9d412-5965-4049-8be2-dcfd47223229" providerId="ADAL" clId="{91BF1775-CAFC-D146-A4E1-A0BCF17F5648}" dt="2021-03-27T10:37:55.571" v="101" actId="478"/>
          <ac:spMkLst>
            <pc:docMk/>
            <pc:sldMk cId="1504368889" sldId="262"/>
            <ac:spMk id="4" creationId="{7DB29D6E-CD6F-864F-BE05-96B8EDAE6EF9}"/>
          </ac:spMkLst>
        </pc:spChg>
        <pc:spChg chg="add del mod ord">
          <ac:chgData name="Katija Nikolić" userId="58d9d412-5965-4049-8be2-dcfd47223229" providerId="ADAL" clId="{91BF1775-CAFC-D146-A4E1-A0BCF17F5648}" dt="2021-03-27T17:48:25.721" v="393" actId="700"/>
          <ac:spMkLst>
            <pc:docMk/>
            <pc:sldMk cId="1504368889" sldId="262"/>
            <ac:spMk id="5" creationId="{4785E991-B8CD-4A46-B705-9272ADC40969}"/>
          </ac:spMkLst>
        </pc:spChg>
        <pc:spChg chg="add del mod ord">
          <ac:chgData name="Katija Nikolić" userId="58d9d412-5965-4049-8be2-dcfd47223229" providerId="ADAL" clId="{91BF1775-CAFC-D146-A4E1-A0BCF17F5648}" dt="2021-03-27T17:48:25.721" v="393" actId="700"/>
          <ac:spMkLst>
            <pc:docMk/>
            <pc:sldMk cId="1504368889" sldId="262"/>
            <ac:spMk id="6" creationId="{0511A31B-6521-A54B-84F0-5011FFC22530}"/>
          </ac:spMkLst>
        </pc:spChg>
        <pc:spChg chg="add mod ord">
          <ac:chgData name="Katija Nikolić" userId="58d9d412-5965-4049-8be2-dcfd47223229" providerId="ADAL" clId="{91BF1775-CAFC-D146-A4E1-A0BCF17F5648}" dt="2021-03-28T08:48:59.023" v="766" actId="20577"/>
          <ac:spMkLst>
            <pc:docMk/>
            <pc:sldMk cId="1504368889" sldId="262"/>
            <ac:spMk id="7" creationId="{9C3C5641-2238-DC48-876B-FEB5F5F2AA67}"/>
          </ac:spMkLst>
        </pc:spChg>
        <pc:spChg chg="add del mod">
          <ac:chgData name="Katija Nikolić" userId="58d9d412-5965-4049-8be2-dcfd47223229" providerId="ADAL" clId="{91BF1775-CAFC-D146-A4E1-A0BCF17F5648}" dt="2021-03-27T17:47:58.037" v="386" actId="478"/>
          <ac:spMkLst>
            <pc:docMk/>
            <pc:sldMk cId="1504368889" sldId="262"/>
            <ac:spMk id="8" creationId="{DECAC787-B78C-7D41-9BB6-FAB4485B7F5C}"/>
          </ac:spMkLst>
        </pc:spChg>
        <pc:spChg chg="add mod ord">
          <ac:chgData name="Katija Nikolić" userId="58d9d412-5965-4049-8be2-dcfd47223229" providerId="ADAL" clId="{91BF1775-CAFC-D146-A4E1-A0BCF17F5648}" dt="2021-03-27T17:48:37.988" v="395" actId="700"/>
          <ac:spMkLst>
            <pc:docMk/>
            <pc:sldMk cId="1504368889" sldId="262"/>
            <ac:spMk id="9" creationId="{0F882F90-CF60-DB42-AEA3-0CC9B0F9D257}"/>
          </ac:spMkLst>
        </pc:spChg>
        <pc:spChg chg="add mod ord">
          <ac:chgData name="Katija Nikolić" userId="58d9d412-5965-4049-8be2-dcfd47223229" providerId="ADAL" clId="{91BF1775-CAFC-D146-A4E1-A0BCF17F5648}" dt="2021-03-27T17:48:37.988" v="395" actId="700"/>
          <ac:spMkLst>
            <pc:docMk/>
            <pc:sldMk cId="1504368889" sldId="262"/>
            <ac:spMk id="10" creationId="{D79E9838-C048-CE43-B8F0-674BC054B17D}"/>
          </ac:spMkLst>
        </pc:spChg>
        <pc:spChg chg="add del mod ord">
          <ac:chgData name="Katija Nikolić" userId="58d9d412-5965-4049-8be2-dcfd47223229" providerId="ADAL" clId="{91BF1775-CAFC-D146-A4E1-A0BCF17F5648}" dt="2021-04-10T17:54:09.365" v="767" actId="931"/>
          <ac:spMkLst>
            <pc:docMk/>
            <pc:sldMk cId="1504368889" sldId="262"/>
            <ac:spMk id="12" creationId="{0687D340-9B61-7C45-8423-5A61AE380154}"/>
          </ac:spMkLst>
        </pc:spChg>
        <pc:picChg chg="add mod ord">
          <ac:chgData name="Katija Nikolić" userId="58d9d412-5965-4049-8be2-dcfd47223229" providerId="ADAL" clId="{91BF1775-CAFC-D146-A4E1-A0BCF17F5648}" dt="2021-04-10T17:56:42.716" v="793" actId="1076"/>
          <ac:picMkLst>
            <pc:docMk/>
            <pc:sldMk cId="1504368889" sldId="262"/>
            <ac:picMk id="2" creationId="{DB4566B6-F5DC-C247-876A-C3B4DDEEF1C5}"/>
          </ac:picMkLst>
        </pc:picChg>
        <pc:picChg chg="add mod">
          <ac:chgData name="Katija Nikolić" userId="58d9d412-5965-4049-8be2-dcfd47223229" providerId="ADAL" clId="{91BF1775-CAFC-D146-A4E1-A0BCF17F5648}" dt="2021-04-10T17:56:12.760" v="787" actId="1076"/>
          <ac:picMkLst>
            <pc:docMk/>
            <pc:sldMk cId="1504368889" sldId="262"/>
            <ac:picMk id="5" creationId="{83426E49-43D3-D244-8F09-9676204872E6}"/>
          </ac:picMkLst>
        </pc:picChg>
        <pc:picChg chg="add mod">
          <ac:chgData name="Katija Nikolić" userId="58d9d412-5965-4049-8be2-dcfd47223229" providerId="ADAL" clId="{91BF1775-CAFC-D146-A4E1-A0BCF17F5648}" dt="2021-04-10T17:56:32.595" v="792" actId="1076"/>
          <ac:picMkLst>
            <pc:docMk/>
            <pc:sldMk cId="1504368889" sldId="262"/>
            <ac:picMk id="8" creationId="{BC4644D9-4CDB-BE4C-8F8D-7E466952E149}"/>
          </ac:picMkLst>
        </pc:picChg>
        <pc:picChg chg="add del mod ord">
          <ac:chgData name="Katija Nikolić" userId="58d9d412-5965-4049-8be2-dcfd47223229" providerId="ADAL" clId="{91BF1775-CAFC-D146-A4E1-A0BCF17F5648}" dt="2021-03-27T17:48:30.266" v="394" actId="478"/>
          <ac:picMkLst>
            <pc:docMk/>
            <pc:sldMk cId="1504368889" sldId="262"/>
            <ac:picMk id="11" creationId="{B085C39A-773D-B64E-832F-55DE98FB3AD9}"/>
          </ac:picMkLst>
        </pc:picChg>
        <pc:picChg chg="add mod">
          <ac:chgData name="Katija Nikolić" userId="58d9d412-5965-4049-8be2-dcfd47223229" providerId="ADAL" clId="{91BF1775-CAFC-D146-A4E1-A0BCF17F5648}" dt="2021-04-10T17:57:05.812" v="796" actId="14100"/>
          <ac:picMkLst>
            <pc:docMk/>
            <pc:sldMk cId="1504368889" sldId="262"/>
            <ac:picMk id="13" creationId="{D04FDBF1-0A45-4C47-B6FB-69FD8F7E65A9}"/>
          </ac:picMkLst>
        </pc:picChg>
      </pc:sldChg>
      <pc:sldChg chg="addSp delSp modSp new mod setBg modClrScheme addAnim modAnim chgLayout">
        <pc:chgData name="Katija Nikolić" userId="58d9d412-5965-4049-8be2-dcfd47223229" providerId="ADAL" clId="{91BF1775-CAFC-D146-A4E1-A0BCF17F5648}" dt="2021-04-10T18:03:50.481" v="850" actId="27696"/>
        <pc:sldMkLst>
          <pc:docMk/>
          <pc:sldMk cId="3179551620" sldId="263"/>
        </pc:sldMkLst>
        <pc:spChg chg="del mod">
          <ac:chgData name="Katija Nikolić" userId="58d9d412-5965-4049-8be2-dcfd47223229" providerId="ADAL" clId="{91BF1775-CAFC-D146-A4E1-A0BCF17F5648}" dt="2021-04-10T17:58:08.349" v="801" actId="700"/>
          <ac:spMkLst>
            <pc:docMk/>
            <pc:sldMk cId="3179551620" sldId="263"/>
            <ac:spMk id="2" creationId="{BF20CA85-FB85-3B48-A2F7-25DA736A6974}"/>
          </ac:spMkLst>
        </pc:spChg>
        <pc:spChg chg="del">
          <ac:chgData name="Katija Nikolić" userId="58d9d412-5965-4049-8be2-dcfd47223229" providerId="ADAL" clId="{91BF1775-CAFC-D146-A4E1-A0BCF17F5648}" dt="2021-04-10T17:58:08.349" v="801" actId="700"/>
          <ac:spMkLst>
            <pc:docMk/>
            <pc:sldMk cId="3179551620" sldId="263"/>
            <ac:spMk id="3" creationId="{2BC63A50-EAF4-F546-8084-FB758AE35A28}"/>
          </ac:spMkLst>
        </pc:spChg>
        <pc:spChg chg="del">
          <ac:chgData name="Katija Nikolić" userId="58d9d412-5965-4049-8be2-dcfd47223229" providerId="ADAL" clId="{91BF1775-CAFC-D146-A4E1-A0BCF17F5648}" dt="2021-04-10T17:58:08.349" v="801" actId="700"/>
          <ac:spMkLst>
            <pc:docMk/>
            <pc:sldMk cId="3179551620" sldId="263"/>
            <ac:spMk id="4" creationId="{816563C1-56D6-CA42-8B2D-23EB17025B51}"/>
          </ac:spMkLst>
        </pc:spChg>
        <pc:spChg chg="add">
          <ac:chgData name="Katija Nikolić" userId="58d9d412-5965-4049-8be2-dcfd47223229" providerId="ADAL" clId="{91BF1775-CAFC-D146-A4E1-A0BCF17F5648}" dt="2021-04-10T18:03:14.640" v="848" actId="26606"/>
          <ac:spMkLst>
            <pc:docMk/>
            <pc:sldMk cId="3179551620" sldId="263"/>
            <ac:spMk id="26" creationId="{69D184B2-2226-4E31-BCCB-444330767440}"/>
          </ac:spMkLst>
        </pc:spChg>
        <pc:spChg chg="add">
          <ac:chgData name="Katija Nikolić" userId="58d9d412-5965-4049-8be2-dcfd47223229" providerId="ADAL" clId="{91BF1775-CAFC-D146-A4E1-A0BCF17F5648}" dt="2021-04-10T18:03:14.640" v="848" actId="26606"/>
          <ac:spMkLst>
            <pc:docMk/>
            <pc:sldMk cId="3179551620" sldId="263"/>
            <ac:spMk id="28" creationId="{1AC4D4E3-486A-464A-8EC8-D44881097267}"/>
          </ac:spMkLst>
        </pc:spChg>
        <pc:spChg chg="add">
          <ac:chgData name="Katija Nikolić" userId="58d9d412-5965-4049-8be2-dcfd47223229" providerId="ADAL" clId="{91BF1775-CAFC-D146-A4E1-A0BCF17F5648}" dt="2021-04-10T18:03:14.640" v="848" actId="26606"/>
          <ac:spMkLst>
            <pc:docMk/>
            <pc:sldMk cId="3179551620" sldId="263"/>
            <ac:spMk id="30" creationId="{864DE13E-58EB-4475-B79C-0D4FC651239B}"/>
          </ac:spMkLst>
        </pc:spChg>
        <pc:picChg chg="add mod">
          <ac:chgData name="Katija Nikolić" userId="58d9d412-5965-4049-8be2-dcfd47223229" providerId="ADAL" clId="{91BF1775-CAFC-D146-A4E1-A0BCF17F5648}" dt="2021-04-10T18:03:14.640" v="848" actId="26606"/>
          <ac:picMkLst>
            <pc:docMk/>
            <pc:sldMk cId="3179551620" sldId="263"/>
            <ac:picMk id="5" creationId="{7FA00B50-8586-5542-93E6-128540122B35}"/>
          </ac:picMkLst>
        </pc:picChg>
        <pc:picChg chg="add mod">
          <ac:chgData name="Katija Nikolić" userId="58d9d412-5965-4049-8be2-dcfd47223229" providerId="ADAL" clId="{91BF1775-CAFC-D146-A4E1-A0BCF17F5648}" dt="2021-04-10T18:03:14.640" v="848" actId="26606"/>
          <ac:picMkLst>
            <pc:docMk/>
            <pc:sldMk cId="3179551620" sldId="263"/>
            <ac:picMk id="7" creationId="{771C468C-FE3E-044D-8659-10F2FC1ED387}"/>
          </ac:picMkLst>
        </pc:picChg>
        <pc:picChg chg="add mod">
          <ac:chgData name="Katija Nikolić" userId="58d9d412-5965-4049-8be2-dcfd47223229" providerId="ADAL" clId="{91BF1775-CAFC-D146-A4E1-A0BCF17F5648}" dt="2021-04-10T18:03:14.640" v="848" actId="26606"/>
          <ac:picMkLst>
            <pc:docMk/>
            <pc:sldMk cId="3179551620" sldId="263"/>
            <ac:picMk id="9" creationId="{35DDBBFE-CF22-174E-BA67-75F9E25A00EF}"/>
          </ac:picMkLst>
        </pc:picChg>
        <pc:picChg chg="add mod ord">
          <ac:chgData name="Katija Nikolić" userId="58d9d412-5965-4049-8be2-dcfd47223229" providerId="ADAL" clId="{91BF1775-CAFC-D146-A4E1-A0BCF17F5648}" dt="2021-04-10T18:03:14.640" v="848" actId="26606"/>
          <ac:picMkLst>
            <pc:docMk/>
            <pc:sldMk cId="3179551620" sldId="263"/>
            <ac:picMk id="11" creationId="{8D8F0A6A-E764-2047-8BAC-DA9AE122B5C2}"/>
          </ac:picMkLst>
        </pc:picChg>
        <pc:picChg chg="add mod ord">
          <ac:chgData name="Katija Nikolić" userId="58d9d412-5965-4049-8be2-dcfd47223229" providerId="ADAL" clId="{91BF1775-CAFC-D146-A4E1-A0BCF17F5648}" dt="2021-04-10T18:03:14.640" v="848" actId="26606"/>
          <ac:picMkLst>
            <pc:docMk/>
            <pc:sldMk cId="3179551620" sldId="263"/>
            <ac:picMk id="13" creationId="{419D8B54-0FD8-4A49-B240-3678E30DE761}"/>
          </ac:picMkLst>
        </pc:picChg>
        <pc:picChg chg="add mod">
          <ac:chgData name="Katija Nikolić" userId="58d9d412-5965-4049-8be2-dcfd47223229" providerId="ADAL" clId="{91BF1775-CAFC-D146-A4E1-A0BCF17F5648}" dt="2021-04-10T18:03:14.640" v="848" actId="26606"/>
          <ac:picMkLst>
            <pc:docMk/>
            <pc:sldMk cId="3179551620" sldId="263"/>
            <ac:picMk id="15" creationId="{E771CD29-B701-644C-AB31-DAC7FADE311A}"/>
          </ac:picMkLst>
        </pc:picChg>
        <pc:picChg chg="add mod ord">
          <ac:chgData name="Katija Nikolić" userId="58d9d412-5965-4049-8be2-dcfd47223229" providerId="ADAL" clId="{91BF1775-CAFC-D146-A4E1-A0BCF17F5648}" dt="2021-04-10T18:03:14.640" v="848" actId="26606"/>
          <ac:picMkLst>
            <pc:docMk/>
            <pc:sldMk cId="3179551620" sldId="263"/>
            <ac:picMk id="17" creationId="{0616C520-89CC-5543-8170-12E50F4995BD}"/>
          </ac:picMkLst>
        </pc:picChg>
        <pc:picChg chg="add mod">
          <ac:chgData name="Katija Nikolić" userId="58d9d412-5965-4049-8be2-dcfd47223229" providerId="ADAL" clId="{91BF1775-CAFC-D146-A4E1-A0BCF17F5648}" dt="2021-04-10T18:03:14.640" v="848" actId="26606"/>
          <ac:picMkLst>
            <pc:docMk/>
            <pc:sldMk cId="3179551620" sldId="263"/>
            <ac:picMk id="19" creationId="{43EBF5D6-5540-5445-A196-123FE7FCB87E}"/>
          </ac:picMkLst>
        </pc:picChg>
        <pc:picChg chg="add mod ord">
          <ac:chgData name="Katija Nikolić" userId="58d9d412-5965-4049-8be2-dcfd47223229" providerId="ADAL" clId="{91BF1775-CAFC-D146-A4E1-A0BCF17F5648}" dt="2021-04-10T18:03:14.640" v="848" actId="26606"/>
          <ac:picMkLst>
            <pc:docMk/>
            <pc:sldMk cId="3179551620" sldId="263"/>
            <ac:picMk id="21" creationId="{D67BA105-63F5-6641-9581-769C0EAFD67C}"/>
          </ac:picMkLst>
        </pc:picChg>
      </pc:sldChg>
      <pc:sldChg chg="addSp delSp modSp new mod setBg modClrScheme chgLayout">
        <pc:chgData name="Katija Nikolić" userId="58d9d412-5965-4049-8be2-dcfd47223229" providerId="ADAL" clId="{91BF1775-CAFC-D146-A4E1-A0BCF17F5648}" dt="2021-04-10T18:14:57.865" v="915" actId="26606"/>
        <pc:sldMkLst>
          <pc:docMk/>
          <pc:sldMk cId="2548791245" sldId="264"/>
        </pc:sldMkLst>
        <pc:spChg chg="add mod">
          <ac:chgData name="Katija Nikolić" userId="58d9d412-5965-4049-8be2-dcfd47223229" providerId="ADAL" clId="{91BF1775-CAFC-D146-A4E1-A0BCF17F5648}" dt="2021-04-10T18:14:57.865" v="915" actId="26606"/>
          <ac:spMkLst>
            <pc:docMk/>
            <pc:sldMk cId="2548791245" sldId="264"/>
            <ac:spMk id="2" creationId="{235E438F-2789-CD4C-8EE8-B531A166E8A6}"/>
          </ac:spMkLst>
        </pc:spChg>
        <pc:spChg chg="add del mod">
          <ac:chgData name="Katija Nikolić" userId="58d9d412-5965-4049-8be2-dcfd47223229" providerId="ADAL" clId="{91BF1775-CAFC-D146-A4E1-A0BCF17F5648}" dt="2021-04-10T18:13:55.676" v="887" actId="478"/>
          <ac:spMkLst>
            <pc:docMk/>
            <pc:sldMk cId="2548791245" sldId="264"/>
            <ac:spMk id="3" creationId="{E3D4D7AF-176C-7140-A0F8-EC252F8A0ACF}"/>
          </ac:spMkLst>
        </pc:spChg>
        <pc:spChg chg="add del mod">
          <ac:chgData name="Katija Nikolić" userId="58d9d412-5965-4049-8be2-dcfd47223229" providerId="ADAL" clId="{91BF1775-CAFC-D146-A4E1-A0BCF17F5648}" dt="2021-04-10T18:14:57.865" v="915" actId="26606"/>
          <ac:spMkLst>
            <pc:docMk/>
            <pc:sldMk cId="2548791245" sldId="264"/>
            <ac:spMk id="5" creationId="{33D64C87-9BD3-8046-B519-A46A7F1DB611}"/>
          </ac:spMkLst>
        </pc:spChg>
        <pc:spChg chg="add">
          <ac:chgData name="Katija Nikolić" userId="58d9d412-5965-4049-8be2-dcfd47223229" providerId="ADAL" clId="{91BF1775-CAFC-D146-A4E1-A0BCF17F5648}" dt="2021-04-10T18:14:57.865" v="915" actId="26606"/>
          <ac:spMkLst>
            <pc:docMk/>
            <pc:sldMk cId="2548791245" sldId="264"/>
            <ac:spMk id="10" creationId="{26355CF0-422E-4E6A-95EA-261971F670F4}"/>
          </ac:spMkLst>
        </pc:spChg>
        <pc:spChg chg="add">
          <ac:chgData name="Katija Nikolić" userId="58d9d412-5965-4049-8be2-dcfd47223229" providerId="ADAL" clId="{91BF1775-CAFC-D146-A4E1-A0BCF17F5648}" dt="2021-04-10T18:14:57.865" v="915" actId="26606"/>
          <ac:spMkLst>
            <pc:docMk/>
            <pc:sldMk cId="2548791245" sldId="264"/>
            <ac:spMk id="12" creationId="{8AA5B50B-519E-4763-9EFB-2C80373D1F75}"/>
          </ac:spMkLst>
        </pc:spChg>
        <pc:spChg chg="add">
          <ac:chgData name="Katija Nikolić" userId="58d9d412-5965-4049-8be2-dcfd47223229" providerId="ADAL" clId="{91BF1775-CAFC-D146-A4E1-A0BCF17F5648}" dt="2021-04-10T18:14:57.865" v="915" actId="26606"/>
          <ac:spMkLst>
            <pc:docMk/>
            <pc:sldMk cId="2548791245" sldId="264"/>
            <ac:spMk id="14" creationId="{298FD7FF-CB14-4A07-B879-0731A18473E7}"/>
          </ac:spMkLst>
        </pc:spChg>
        <pc:spChg chg="add">
          <ac:chgData name="Katija Nikolić" userId="58d9d412-5965-4049-8be2-dcfd47223229" providerId="ADAL" clId="{91BF1775-CAFC-D146-A4E1-A0BCF17F5648}" dt="2021-04-10T18:14:57.865" v="915" actId="26606"/>
          <ac:spMkLst>
            <pc:docMk/>
            <pc:sldMk cId="2548791245" sldId="264"/>
            <ac:spMk id="16" creationId="{CA0D5741-1590-4555-A7A7-DC9B4E2EE457}"/>
          </ac:spMkLst>
        </pc:spChg>
        <pc:spChg chg="add">
          <ac:chgData name="Katija Nikolić" userId="58d9d412-5965-4049-8be2-dcfd47223229" providerId="ADAL" clId="{91BF1775-CAFC-D146-A4E1-A0BCF17F5648}" dt="2021-04-10T18:14:57.865" v="915" actId="26606"/>
          <ac:spMkLst>
            <pc:docMk/>
            <pc:sldMk cId="2548791245" sldId="264"/>
            <ac:spMk id="18" creationId="{3E9C0339-B0D3-40BA-96EF-3C1DB738AE2C}"/>
          </ac:spMkLst>
        </pc:spChg>
        <pc:spChg chg="add">
          <ac:chgData name="Katija Nikolić" userId="58d9d412-5965-4049-8be2-dcfd47223229" providerId="ADAL" clId="{91BF1775-CAFC-D146-A4E1-A0BCF17F5648}" dt="2021-04-10T18:14:57.865" v="915" actId="26606"/>
          <ac:spMkLst>
            <pc:docMk/>
            <pc:sldMk cId="2548791245" sldId="264"/>
            <ac:spMk id="20" creationId="{A4B9A42A-C5B8-4470-8743-670E34420507}"/>
          </ac:spMkLst>
        </pc:spChg>
        <pc:spChg chg="add">
          <ac:chgData name="Katija Nikolić" userId="58d9d412-5965-4049-8be2-dcfd47223229" providerId="ADAL" clId="{91BF1775-CAFC-D146-A4E1-A0BCF17F5648}" dt="2021-04-10T18:14:57.865" v="915" actId="26606"/>
          <ac:spMkLst>
            <pc:docMk/>
            <pc:sldMk cId="2548791245" sldId="264"/>
            <ac:spMk id="22" creationId="{EDB12AFC-55F8-4AE8-9351-0F38D0C5DDA4}"/>
          </ac:spMkLst>
        </pc:spChg>
        <pc:spChg chg="add">
          <ac:chgData name="Katija Nikolić" userId="58d9d412-5965-4049-8be2-dcfd47223229" providerId="ADAL" clId="{91BF1775-CAFC-D146-A4E1-A0BCF17F5648}" dt="2021-04-10T18:14:57.865" v="915" actId="26606"/>
          <ac:spMkLst>
            <pc:docMk/>
            <pc:sldMk cId="2548791245" sldId="264"/>
            <ac:spMk id="24" creationId="{C58506DD-7B3D-4594-846B-F78590BE9FA3}"/>
          </ac:spMkLst>
        </pc:spChg>
      </pc:sldChg>
      <pc:sldChg chg="new del">
        <pc:chgData name="Katija Nikolić" userId="58d9d412-5965-4049-8be2-dcfd47223229" providerId="ADAL" clId="{91BF1775-CAFC-D146-A4E1-A0BCF17F5648}" dt="2021-04-10T18:04:34.645" v="853" actId="680"/>
        <pc:sldMkLst>
          <pc:docMk/>
          <pc:sldMk cId="3665947775"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7F6557-3EAC-814E-B9DA-44C38AB3BFC0}"/>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sr-Latn-RS"/>
          </a:p>
        </p:txBody>
      </p:sp>
      <p:sp>
        <p:nvSpPr>
          <p:cNvPr id="3" name="Podnaslov 2">
            <a:extLst>
              <a:ext uri="{FF2B5EF4-FFF2-40B4-BE49-F238E27FC236}">
                <a16:creationId xmlns:a16="http://schemas.microsoft.com/office/drawing/2014/main" id="{74667313-14E8-4342-8EE4-AFF51396C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sr-Latn-RS"/>
          </a:p>
        </p:txBody>
      </p:sp>
      <p:sp>
        <p:nvSpPr>
          <p:cNvPr id="4" name="Rezervirano mjesto datuma 3">
            <a:extLst>
              <a:ext uri="{FF2B5EF4-FFF2-40B4-BE49-F238E27FC236}">
                <a16:creationId xmlns:a16="http://schemas.microsoft.com/office/drawing/2014/main" id="{A724A771-C868-464D-BB22-E89AD2C1DC2E}"/>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5" name="Rezervirano mjesto podnožja 4">
            <a:extLst>
              <a:ext uri="{FF2B5EF4-FFF2-40B4-BE49-F238E27FC236}">
                <a16:creationId xmlns:a16="http://schemas.microsoft.com/office/drawing/2014/main" id="{DE9F028A-A003-5A4C-B243-1FFC57D3EB12}"/>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A671A9D7-B059-8749-B839-56C98BFA4D5B}"/>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89000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20DC6A-E682-374B-9295-579F36331146}"/>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okomitog teksta 2">
            <a:extLst>
              <a:ext uri="{FF2B5EF4-FFF2-40B4-BE49-F238E27FC236}">
                <a16:creationId xmlns:a16="http://schemas.microsoft.com/office/drawing/2014/main" id="{C0304440-1A39-A747-BAEA-271620E558BF}"/>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42FE054F-CD7E-FC43-8431-017E5AFE1121}"/>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5" name="Rezervirano mjesto podnožja 4">
            <a:extLst>
              <a:ext uri="{FF2B5EF4-FFF2-40B4-BE49-F238E27FC236}">
                <a16:creationId xmlns:a16="http://schemas.microsoft.com/office/drawing/2014/main" id="{3084A2AB-20FF-D847-9891-C6ABEE1F1CA4}"/>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6C3206DD-7F22-6F4B-8850-87E82DD7240A}"/>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296161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36746D86-D96B-1543-BF73-7CE6B251B3C6}"/>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sr-Latn-RS"/>
          </a:p>
        </p:txBody>
      </p:sp>
      <p:sp>
        <p:nvSpPr>
          <p:cNvPr id="3" name="Rezervirano mjesto okomitog teksta 2">
            <a:extLst>
              <a:ext uri="{FF2B5EF4-FFF2-40B4-BE49-F238E27FC236}">
                <a16:creationId xmlns:a16="http://schemas.microsoft.com/office/drawing/2014/main" id="{EFEF322F-D3D8-0C4C-A23A-BF19CF0D718C}"/>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B763711F-75ED-394B-9C3D-FC564F400423}"/>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5" name="Rezervirano mjesto podnožja 4">
            <a:extLst>
              <a:ext uri="{FF2B5EF4-FFF2-40B4-BE49-F238E27FC236}">
                <a16:creationId xmlns:a16="http://schemas.microsoft.com/office/drawing/2014/main" id="{30B0EB1A-B97B-EF43-A6F4-90C6413D320F}"/>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D7C7A8F8-1F0D-0142-97BF-249AA586ABE2}"/>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363787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6589CE-997C-E841-9021-AFC13CD5B8AC}"/>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0AA3ACE6-F42E-D74C-B021-7211559B31A4}"/>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F173FA35-19C5-7743-817B-595D91ADB363}"/>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5" name="Rezervirano mjesto podnožja 4">
            <a:extLst>
              <a:ext uri="{FF2B5EF4-FFF2-40B4-BE49-F238E27FC236}">
                <a16:creationId xmlns:a16="http://schemas.microsoft.com/office/drawing/2014/main" id="{745EC494-91CA-4C46-9D26-DB00D4BE5C75}"/>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3E43B6FB-5BBD-2A41-8F5D-32EAFDFE95DA}"/>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388902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B8177B-5174-7F4B-8C2C-64F959ED40DF}"/>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5FBF3FA0-579D-1F4F-8474-633F9BB788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C5C44D30-AC4A-D043-B947-99EC0C2CF57D}"/>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5" name="Rezervirano mjesto podnožja 4">
            <a:extLst>
              <a:ext uri="{FF2B5EF4-FFF2-40B4-BE49-F238E27FC236}">
                <a16:creationId xmlns:a16="http://schemas.microsoft.com/office/drawing/2014/main" id="{6347E641-0634-D245-AEA3-3E3533C58335}"/>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BC030F34-5315-D241-92AF-204B8491A28A}"/>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215404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CFCCB9-07E1-094B-97C1-54DA250CE51C}"/>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5A6313C2-C82E-A949-9B0F-72F08D1C379D}"/>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sadržaja 3">
            <a:extLst>
              <a:ext uri="{FF2B5EF4-FFF2-40B4-BE49-F238E27FC236}">
                <a16:creationId xmlns:a16="http://schemas.microsoft.com/office/drawing/2014/main" id="{C99DF308-F79C-DE4E-8684-EA83228C25E3}"/>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5" name="Rezervirano mjesto datuma 4">
            <a:extLst>
              <a:ext uri="{FF2B5EF4-FFF2-40B4-BE49-F238E27FC236}">
                <a16:creationId xmlns:a16="http://schemas.microsoft.com/office/drawing/2014/main" id="{6A5651E9-BB51-E049-9CFB-35B74C04346B}"/>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6" name="Rezervirano mjesto podnožja 5">
            <a:extLst>
              <a:ext uri="{FF2B5EF4-FFF2-40B4-BE49-F238E27FC236}">
                <a16:creationId xmlns:a16="http://schemas.microsoft.com/office/drawing/2014/main" id="{09456E02-F6D3-2F4A-BF2B-B130AEFEE8D0}"/>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CF975108-1F65-CB43-8FEB-937FB43D8450}"/>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58071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5BF78E-404C-8F48-A43C-B7A69CF3AA34}"/>
              </a:ext>
            </a:extLst>
          </p:cNvPr>
          <p:cNvSpPr>
            <a:spLocks noGrp="1"/>
          </p:cNvSpPr>
          <p:nvPr>
            <p:ph type="title"/>
          </p:nvPr>
        </p:nvSpPr>
        <p:spPr>
          <a:xfrm>
            <a:off x="839788" y="365125"/>
            <a:ext cx="10515600" cy="1325563"/>
          </a:xfrm>
        </p:spPr>
        <p:txBody>
          <a:body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10C59D8E-EDF0-F24B-9F67-8D7123779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A397D6A1-84C7-1F4C-9211-25D24A80A6ED}"/>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5" name="Rezervirano mjesto teksta 4">
            <a:extLst>
              <a:ext uri="{FF2B5EF4-FFF2-40B4-BE49-F238E27FC236}">
                <a16:creationId xmlns:a16="http://schemas.microsoft.com/office/drawing/2014/main" id="{9E990604-7F15-4546-8520-19A286CD7B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F55EE963-AAD1-BD45-A3F3-34A6F767F396}"/>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7" name="Rezervirano mjesto datuma 6">
            <a:extLst>
              <a:ext uri="{FF2B5EF4-FFF2-40B4-BE49-F238E27FC236}">
                <a16:creationId xmlns:a16="http://schemas.microsoft.com/office/drawing/2014/main" id="{8216DFC4-A161-B743-B329-7CDAA7209D01}"/>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8" name="Rezervirano mjesto podnožja 7">
            <a:extLst>
              <a:ext uri="{FF2B5EF4-FFF2-40B4-BE49-F238E27FC236}">
                <a16:creationId xmlns:a16="http://schemas.microsoft.com/office/drawing/2014/main" id="{C2CF87C7-8AEB-D24E-A621-37935FA6459A}"/>
              </a:ext>
            </a:extLst>
          </p:cNvPr>
          <p:cNvSpPr>
            <a:spLocks noGrp="1"/>
          </p:cNvSpPr>
          <p:nvPr>
            <p:ph type="ftr" sz="quarter" idx="11"/>
          </p:nvPr>
        </p:nvSpPr>
        <p:spPr/>
        <p:txBody>
          <a:bodyPr/>
          <a:lstStyle/>
          <a:p>
            <a:endParaRPr lang="sr-Latn-RS"/>
          </a:p>
        </p:txBody>
      </p:sp>
      <p:sp>
        <p:nvSpPr>
          <p:cNvPr id="9" name="Rezervirano mjesto broja slajda 8">
            <a:extLst>
              <a:ext uri="{FF2B5EF4-FFF2-40B4-BE49-F238E27FC236}">
                <a16:creationId xmlns:a16="http://schemas.microsoft.com/office/drawing/2014/main" id="{74B96CF8-8359-6540-B1AA-AA3C1856CC4D}"/>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290539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CA428E-9481-1D46-9FFE-D511DBB26F76}"/>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datuma 2">
            <a:extLst>
              <a:ext uri="{FF2B5EF4-FFF2-40B4-BE49-F238E27FC236}">
                <a16:creationId xmlns:a16="http://schemas.microsoft.com/office/drawing/2014/main" id="{63A46C4C-E053-7F45-A485-6CC54E068301}"/>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4" name="Rezervirano mjesto podnožja 3">
            <a:extLst>
              <a:ext uri="{FF2B5EF4-FFF2-40B4-BE49-F238E27FC236}">
                <a16:creationId xmlns:a16="http://schemas.microsoft.com/office/drawing/2014/main" id="{A2C299E2-1B83-ED46-BA2A-577B22DE166D}"/>
              </a:ext>
            </a:extLst>
          </p:cNvPr>
          <p:cNvSpPr>
            <a:spLocks noGrp="1"/>
          </p:cNvSpPr>
          <p:nvPr>
            <p:ph type="ftr" sz="quarter" idx="11"/>
          </p:nvPr>
        </p:nvSpPr>
        <p:spPr/>
        <p:txBody>
          <a:bodyPr/>
          <a:lstStyle/>
          <a:p>
            <a:endParaRPr lang="sr-Latn-RS"/>
          </a:p>
        </p:txBody>
      </p:sp>
      <p:sp>
        <p:nvSpPr>
          <p:cNvPr id="5" name="Rezervirano mjesto broja slajda 4">
            <a:extLst>
              <a:ext uri="{FF2B5EF4-FFF2-40B4-BE49-F238E27FC236}">
                <a16:creationId xmlns:a16="http://schemas.microsoft.com/office/drawing/2014/main" id="{71CDAF77-E944-C247-8B15-6023149EB06F}"/>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341379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D3789231-1D53-DD49-BA58-5CFB6242936A}"/>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3" name="Rezervirano mjesto podnožja 2">
            <a:extLst>
              <a:ext uri="{FF2B5EF4-FFF2-40B4-BE49-F238E27FC236}">
                <a16:creationId xmlns:a16="http://schemas.microsoft.com/office/drawing/2014/main" id="{67977028-42A3-8F4E-BFD0-57DF3336557C}"/>
              </a:ext>
            </a:extLst>
          </p:cNvPr>
          <p:cNvSpPr>
            <a:spLocks noGrp="1"/>
          </p:cNvSpPr>
          <p:nvPr>
            <p:ph type="ftr" sz="quarter" idx="11"/>
          </p:nvPr>
        </p:nvSpPr>
        <p:spPr/>
        <p:txBody>
          <a:bodyPr/>
          <a:lstStyle/>
          <a:p>
            <a:endParaRPr lang="sr-Latn-RS"/>
          </a:p>
        </p:txBody>
      </p:sp>
      <p:sp>
        <p:nvSpPr>
          <p:cNvPr id="4" name="Rezervirano mjesto broja slajda 3">
            <a:extLst>
              <a:ext uri="{FF2B5EF4-FFF2-40B4-BE49-F238E27FC236}">
                <a16:creationId xmlns:a16="http://schemas.microsoft.com/office/drawing/2014/main" id="{EE3A5A1B-84D3-8E44-B367-B542DF733BEA}"/>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74978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B33025-FDE8-E443-9128-C506E189098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73FF7418-6279-6946-8F7F-06899893A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teksta 3">
            <a:extLst>
              <a:ext uri="{FF2B5EF4-FFF2-40B4-BE49-F238E27FC236}">
                <a16:creationId xmlns:a16="http://schemas.microsoft.com/office/drawing/2014/main" id="{EFF89E0A-AB61-EB48-80AD-CBBB606C0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C698F2B8-6A88-444B-AC8D-D5ADB1C46C52}"/>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6" name="Rezervirano mjesto podnožja 5">
            <a:extLst>
              <a:ext uri="{FF2B5EF4-FFF2-40B4-BE49-F238E27FC236}">
                <a16:creationId xmlns:a16="http://schemas.microsoft.com/office/drawing/2014/main" id="{7B9D2F6E-C826-2D4A-9D5F-A13626149D7A}"/>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6C931871-5EBD-2642-BB6C-F04708F91F74}"/>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148844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6DD576-FA72-E84D-A91B-35B845F0D0E5}"/>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sr-Latn-RS"/>
          </a:p>
        </p:txBody>
      </p:sp>
      <p:sp>
        <p:nvSpPr>
          <p:cNvPr id="3" name="Rezervirano mjesto slike 2">
            <a:extLst>
              <a:ext uri="{FF2B5EF4-FFF2-40B4-BE49-F238E27FC236}">
                <a16:creationId xmlns:a16="http://schemas.microsoft.com/office/drawing/2014/main" id="{8A23998A-E1B8-D040-BB1F-36EC55B9FE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Rezervirano mjesto teksta 3">
            <a:extLst>
              <a:ext uri="{FF2B5EF4-FFF2-40B4-BE49-F238E27FC236}">
                <a16:creationId xmlns:a16="http://schemas.microsoft.com/office/drawing/2014/main" id="{1F8AEB33-FCFE-3F47-A335-57BC8F1D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83930B18-05BF-F64F-B71F-3AC2B01EAA06}"/>
              </a:ext>
            </a:extLst>
          </p:cNvPr>
          <p:cNvSpPr>
            <a:spLocks noGrp="1"/>
          </p:cNvSpPr>
          <p:nvPr>
            <p:ph type="dt" sz="half" idx="10"/>
          </p:nvPr>
        </p:nvSpPr>
        <p:spPr/>
        <p:txBody>
          <a:bodyPr/>
          <a:lstStyle/>
          <a:p>
            <a:fld id="{7EBAC1A0-9BE8-CB49-B336-A547CC7AB190}" type="datetimeFigureOut">
              <a:rPr lang="sr-Latn-RS"/>
              <a:t>10.4.2021.</a:t>
            </a:fld>
            <a:endParaRPr lang="sr-Latn-RS"/>
          </a:p>
        </p:txBody>
      </p:sp>
      <p:sp>
        <p:nvSpPr>
          <p:cNvPr id="6" name="Rezervirano mjesto podnožja 5">
            <a:extLst>
              <a:ext uri="{FF2B5EF4-FFF2-40B4-BE49-F238E27FC236}">
                <a16:creationId xmlns:a16="http://schemas.microsoft.com/office/drawing/2014/main" id="{38BD27FD-C831-994C-AE9A-799EF6ACB5CF}"/>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FA2BEE49-6B75-2941-9636-9D6702B12B2E}"/>
              </a:ext>
            </a:extLst>
          </p:cNvPr>
          <p:cNvSpPr>
            <a:spLocks noGrp="1"/>
          </p:cNvSpPr>
          <p:nvPr>
            <p:ph type="sldNum" sz="quarter" idx="12"/>
          </p:nvPr>
        </p:nvSpPr>
        <p:spPr/>
        <p:txBody>
          <a:bodyPr/>
          <a:lstStyle/>
          <a:p>
            <a:fld id="{F1F9EA65-D8CA-0B4D-8C69-E2934B93C3D2}" type="slidenum">
              <a:rPr lang="sr-Latn-RS"/>
              <a:t>‹#›</a:t>
            </a:fld>
            <a:endParaRPr lang="sr-Latn-RS"/>
          </a:p>
        </p:txBody>
      </p:sp>
    </p:spTree>
    <p:extLst>
      <p:ext uri="{BB962C8B-B14F-4D97-AF65-F5344CB8AC3E}">
        <p14:creationId xmlns:p14="http://schemas.microsoft.com/office/powerpoint/2010/main" val="170510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F5BD16D7-E154-2A49-A574-BF2EFF9D2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F50EEDFB-E086-8B4C-A3A5-E2D0F2B80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3E1F24F0-03B6-024C-B25B-A5657117A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AC1A0-9BE8-CB49-B336-A547CC7AB190}" type="datetimeFigureOut">
              <a:rPr lang="sr-Latn-RS"/>
              <a:t>10.4.2021.</a:t>
            </a:fld>
            <a:endParaRPr lang="sr-Latn-RS"/>
          </a:p>
        </p:txBody>
      </p:sp>
      <p:sp>
        <p:nvSpPr>
          <p:cNvPr id="5" name="Rezervirano mjesto podnožja 4">
            <a:extLst>
              <a:ext uri="{FF2B5EF4-FFF2-40B4-BE49-F238E27FC236}">
                <a16:creationId xmlns:a16="http://schemas.microsoft.com/office/drawing/2014/main" id="{E108BF9C-7750-5F44-A080-D60319234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Rezervirano mjesto broja slajda 5">
            <a:extLst>
              <a:ext uri="{FF2B5EF4-FFF2-40B4-BE49-F238E27FC236}">
                <a16:creationId xmlns:a16="http://schemas.microsoft.com/office/drawing/2014/main" id="{7E335A53-370E-ED40-BBC2-D7D3D265C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9EA65-D8CA-0B4D-8C69-E2934B93C3D2}" type="slidenum">
              <a:rPr lang="sr-Latn-RS"/>
              <a:t>‹#›</a:t>
            </a:fld>
            <a:endParaRPr lang="sr-Latn-RS"/>
          </a:p>
        </p:txBody>
      </p:sp>
    </p:spTree>
    <p:extLst>
      <p:ext uri="{BB962C8B-B14F-4D97-AF65-F5344CB8AC3E}">
        <p14:creationId xmlns:p14="http://schemas.microsoft.com/office/powerpoint/2010/main" val="102638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8.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8.xml" /><Relationship Id="rId4" Type="http://schemas.openxmlformats.org/officeDocument/2006/relationships/image" Target="../media/image4.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 Id="rId4" Type="http://schemas.openxmlformats.org/officeDocument/2006/relationships/image" Target="../media/image7.jpeg"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5.xml" /><Relationship Id="rId5" Type="http://schemas.openxmlformats.org/officeDocument/2006/relationships/image" Target="../media/image11.jpeg" /><Relationship Id="rId4" Type="http://schemas.openxmlformats.org/officeDocument/2006/relationships/image" Target="../media/image10.jpeg" /></Relationships>
</file>

<file path=ppt/slides/_rels/slide7.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png" /><Relationship Id="rId1" Type="http://schemas.openxmlformats.org/officeDocument/2006/relationships/slideLayout" Target="../slideLayouts/slideLayout9.xml" /></Relationships>
</file>

<file path=ppt/slides/_rels/slide8.xml.rels><?xml version="1.0" encoding="UTF-8" standalone="yes"?>
<Relationships xmlns="http://schemas.openxmlformats.org/package/2006/relationships"><Relationship Id="rId8" Type="http://schemas.openxmlformats.org/officeDocument/2006/relationships/image" Target="../media/image13.jpeg" /><Relationship Id="rId3" Type="http://schemas.openxmlformats.org/officeDocument/2006/relationships/image" Target="../media/image3.jpeg" /><Relationship Id="rId7" Type="http://schemas.openxmlformats.org/officeDocument/2006/relationships/image" Target="../media/image4.jpeg" /><Relationship Id="rId2" Type="http://schemas.openxmlformats.org/officeDocument/2006/relationships/image" Target="../media/image8.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7.jpeg" /><Relationship Id="rId10" Type="http://schemas.openxmlformats.org/officeDocument/2006/relationships/image" Target="../media/image1.jpeg" /><Relationship Id="rId4" Type="http://schemas.openxmlformats.org/officeDocument/2006/relationships/image" Target="../media/image6.jpeg" /><Relationship Id="rId9" Type="http://schemas.openxmlformats.org/officeDocument/2006/relationships/image" Target="../media/image10.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naslov 2">
            <a:extLst>
              <a:ext uri="{FF2B5EF4-FFF2-40B4-BE49-F238E27FC236}">
                <a16:creationId xmlns:a16="http://schemas.microsoft.com/office/drawing/2014/main" id="{234A9609-B103-4844-ACCA-4F67A955068D}"/>
              </a:ext>
            </a:extLst>
          </p:cNvPr>
          <p:cNvSpPr>
            <a:spLocks noGrp="1"/>
          </p:cNvSpPr>
          <p:nvPr>
            <p:ph type="subTitle" idx="1"/>
          </p:nvPr>
        </p:nvSpPr>
        <p:spPr>
          <a:xfrm>
            <a:off x="3048000" y="3668233"/>
            <a:ext cx="5812465" cy="1109957"/>
          </a:xfrm>
        </p:spPr>
        <p:txBody>
          <a:bodyPr anchor="t">
            <a:normAutofit/>
          </a:bodyPr>
          <a:lstStyle/>
          <a:p>
            <a:r>
              <a:rPr lang="hr-HR" sz="1400">
                <a:solidFill>
                  <a:schemeClr val="tx1">
                    <a:lumMod val="65000"/>
                    <a:lumOff val="35000"/>
                  </a:schemeClr>
                </a:solidFill>
              </a:rPr>
              <a:t>Moj grad</a:t>
            </a:r>
            <a:endParaRPr lang="sr-Latn-RS" sz="1400">
              <a:solidFill>
                <a:schemeClr val="tx1">
                  <a:lumMod val="65000"/>
                  <a:lumOff val="35000"/>
                </a:schemeClr>
              </a:solidFill>
            </a:endParaRPr>
          </a:p>
        </p:txBody>
      </p:sp>
      <p:sp>
        <p:nvSpPr>
          <p:cNvPr id="5" name="Naslov 4">
            <a:extLst>
              <a:ext uri="{FF2B5EF4-FFF2-40B4-BE49-F238E27FC236}">
                <a16:creationId xmlns:a16="http://schemas.microsoft.com/office/drawing/2014/main" id="{522C8FDF-00EB-F041-96F6-B785C2472BD8}"/>
              </a:ext>
            </a:extLst>
          </p:cNvPr>
          <p:cNvSpPr>
            <a:spLocks noGrp="1"/>
          </p:cNvSpPr>
          <p:nvPr>
            <p:ph type="ctrTitle"/>
          </p:nvPr>
        </p:nvSpPr>
        <p:spPr/>
        <p:txBody>
          <a:bodyPr/>
          <a:lstStyle/>
          <a:p>
            <a:r>
              <a:rPr lang="hr-HR"/>
              <a:t>IMOTSKI</a:t>
            </a:r>
            <a:endParaRPr lang="sr-Latn-RS"/>
          </a:p>
        </p:txBody>
      </p:sp>
    </p:spTree>
    <p:extLst>
      <p:ext uri="{BB962C8B-B14F-4D97-AF65-F5344CB8AC3E}">
        <p14:creationId xmlns:p14="http://schemas.microsoft.com/office/powerpoint/2010/main" val="93534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9">
            <a:extLst>
              <a:ext uri="{FF2B5EF4-FFF2-40B4-BE49-F238E27FC236}">
                <a16:creationId xmlns:a16="http://schemas.microsoft.com/office/drawing/2014/main" id="{9B6A81E7-2A43-4366-8431-1FA7A780A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5">
            <a:extLst>
              <a:ext uri="{FF2B5EF4-FFF2-40B4-BE49-F238E27FC236}">
                <a16:creationId xmlns:a16="http://schemas.microsoft.com/office/drawing/2014/main" id="{8C3BD4BF-96E7-254A-AF66-65135875BD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970" r="25373" b="-1"/>
          <a:stretch/>
        </p:blipFill>
        <p:spPr>
          <a:xfrm>
            <a:off x="20" y="10"/>
            <a:ext cx="5409897" cy="6857990"/>
          </a:xfrm>
          <a:prstGeom prst="rect">
            <a:avLst/>
          </a:prstGeom>
        </p:spPr>
      </p:pic>
      <p:sp>
        <p:nvSpPr>
          <p:cNvPr id="48" name="Rectangle 11">
            <a:extLst>
              <a:ext uri="{FF2B5EF4-FFF2-40B4-BE49-F238E27FC236}">
                <a16:creationId xmlns:a16="http://schemas.microsoft.com/office/drawing/2014/main" id="{D09B7001-6C15-47E8-8C3B-A6EB53C98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1"/>
            <a:ext cx="6781801"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3">
            <a:extLst>
              <a:ext uri="{FF2B5EF4-FFF2-40B4-BE49-F238E27FC236}">
                <a16:creationId xmlns:a16="http://schemas.microsoft.com/office/drawing/2014/main" id="{7D3D7337-C310-4B2B-BE2D-98E9D6EC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565" y="685800"/>
            <a:ext cx="54096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FE01F01C-9C6C-D24A-BE1C-22B550A47252}"/>
              </a:ext>
            </a:extLst>
          </p:cNvPr>
          <p:cNvSpPr>
            <a:spLocks noGrp="1"/>
          </p:cNvSpPr>
          <p:nvPr>
            <p:ph type="title"/>
          </p:nvPr>
        </p:nvSpPr>
        <p:spPr>
          <a:xfrm>
            <a:off x="6746000" y="1253266"/>
            <a:ext cx="4110197" cy="907199"/>
          </a:xfrm>
        </p:spPr>
        <p:txBody>
          <a:bodyPr vert="horz" lIns="91440" tIns="45720" rIns="91440" bIns="45720" rtlCol="0" anchor="b">
            <a:normAutofit/>
          </a:bodyPr>
          <a:lstStyle/>
          <a:p>
            <a:pPr algn="ctr"/>
            <a:r>
              <a:rPr lang="en-US">
                <a:solidFill>
                  <a:schemeClr val="tx1">
                    <a:lumMod val="65000"/>
                    <a:lumOff val="35000"/>
                  </a:schemeClr>
                </a:solidFill>
              </a:rPr>
              <a:t>IMOTSKI</a:t>
            </a:r>
          </a:p>
        </p:txBody>
      </p:sp>
      <p:sp>
        <p:nvSpPr>
          <p:cNvPr id="4" name="Rezervirano mjesto teksta 3">
            <a:extLst>
              <a:ext uri="{FF2B5EF4-FFF2-40B4-BE49-F238E27FC236}">
                <a16:creationId xmlns:a16="http://schemas.microsoft.com/office/drawing/2014/main" id="{07296874-1F6A-4A48-BD39-D2DE7DFD6EA3}"/>
              </a:ext>
            </a:extLst>
          </p:cNvPr>
          <p:cNvSpPr>
            <a:spLocks noGrp="1"/>
          </p:cNvSpPr>
          <p:nvPr>
            <p:ph type="body" sz="half" idx="2"/>
          </p:nvPr>
        </p:nvSpPr>
        <p:spPr>
          <a:xfrm>
            <a:off x="6746001" y="2458095"/>
            <a:ext cx="4110198" cy="3075480"/>
          </a:xfrm>
        </p:spPr>
        <p:txBody>
          <a:bodyPr vert="horz" lIns="91440" tIns="45720" rIns="91440" bIns="45720" rtlCol="0" anchor="t">
            <a:normAutofit/>
          </a:bodyPr>
          <a:lstStyle/>
          <a:p>
            <a:pPr indent="-228600">
              <a:buFont typeface="Arial" panose="020B0604020202020204" pitchFamily="34" charset="0"/>
              <a:buChar char="•"/>
            </a:pPr>
            <a:r>
              <a:rPr lang="en-US" sz="2000">
                <a:solidFill>
                  <a:schemeClr val="tx1">
                    <a:lumMod val="65000"/>
                    <a:lumOff val="35000"/>
                  </a:schemeClr>
                </a:solidFill>
              </a:rPr>
              <a:t>Imotski je grad u Hrvatskoj koji se nalazi na području Splitsko-Dalmatinske županije. Imotski je poznat po tome što ima dosta jezera i starih kamenih građevina. Ima dosta legendi kao na primjer o </a:t>
            </a:r>
            <a:r>
              <a:rPr lang="hr-HR" sz="2000">
                <a:solidFill>
                  <a:schemeClr val="tx1">
                    <a:lumMod val="65000"/>
                    <a:lumOff val="35000"/>
                  </a:schemeClr>
                </a:solidFill>
              </a:rPr>
              <a:t>Gavanu i Gavanovim dvorima</a:t>
            </a:r>
            <a:endParaRPr lang="en-US" sz="2000">
              <a:solidFill>
                <a:schemeClr val="tx1">
                  <a:lumMod val="65000"/>
                  <a:lumOff val="35000"/>
                </a:schemeClr>
              </a:solidFill>
            </a:endParaRPr>
          </a:p>
        </p:txBody>
      </p:sp>
    </p:spTree>
    <p:extLst>
      <p:ext uri="{BB962C8B-B14F-4D97-AF65-F5344CB8AC3E}">
        <p14:creationId xmlns:p14="http://schemas.microsoft.com/office/powerpoint/2010/main" val="255258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xEl>
                                              <p:pRg st="0" end="0"/>
                                            </p:txEl>
                                          </p:spTgt>
                                        </p:tgtEl>
                                      </p:cBhvr>
                                    </p:animEffect>
                                    <p:set>
                                      <p:cBhvr>
                                        <p:cTn id="7"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F32EECC4-D8CC-44EE-AF29-7656D1E0A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5A52CDDA-CD4F-435A-B89F-1754AE6F8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473"/>
            <a:ext cx="9144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92155C-6F36-45A9-B413-04F7CBA3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640" y="685799"/>
            <a:ext cx="7818718"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F317645-D6E4-8948-975C-EEB96BFA43EB}"/>
              </a:ext>
            </a:extLst>
          </p:cNvPr>
          <p:cNvSpPr>
            <a:spLocks noGrp="1"/>
          </p:cNvSpPr>
          <p:nvPr>
            <p:ph type="title"/>
          </p:nvPr>
        </p:nvSpPr>
        <p:spPr>
          <a:xfrm>
            <a:off x="1281846" y="1153391"/>
            <a:ext cx="6580306" cy="1080017"/>
          </a:xfrm>
        </p:spPr>
        <p:txBody>
          <a:bodyPr vert="horz" lIns="91440" tIns="45720" rIns="91440" bIns="45720" rtlCol="0" anchor="b">
            <a:normAutofit/>
          </a:bodyPr>
          <a:lstStyle/>
          <a:p>
            <a:pPr algn="ctr"/>
            <a:r>
              <a:rPr lang="en-US" kern="1200">
                <a:solidFill>
                  <a:schemeClr val="tx1">
                    <a:lumMod val="65000"/>
                    <a:lumOff val="35000"/>
                  </a:schemeClr>
                </a:solidFill>
                <a:latin typeface="+mj-lt"/>
                <a:ea typeface="+mj-ea"/>
                <a:cs typeface="+mj-cs"/>
              </a:rPr>
              <a:t>JEZERA</a:t>
            </a:r>
          </a:p>
        </p:txBody>
      </p:sp>
      <p:pic>
        <p:nvPicPr>
          <p:cNvPr id="5" name="Slika 5">
            <a:extLst>
              <a:ext uri="{FF2B5EF4-FFF2-40B4-BE49-F238E27FC236}">
                <a16:creationId xmlns:a16="http://schemas.microsoft.com/office/drawing/2014/main" id="{A1C9DE1E-939F-254C-AE26-82FF8B82B8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557" r="8466" b="-2"/>
          <a:stretch/>
        </p:blipFill>
        <p:spPr>
          <a:xfrm>
            <a:off x="9143999" y="-7472"/>
            <a:ext cx="3048001" cy="2308290"/>
          </a:xfrm>
          <a:prstGeom prst="rect">
            <a:avLst/>
          </a:prstGeom>
        </p:spPr>
      </p:pic>
      <p:sp>
        <p:nvSpPr>
          <p:cNvPr id="4" name="Rezervirano mjesto teksta 3">
            <a:extLst>
              <a:ext uri="{FF2B5EF4-FFF2-40B4-BE49-F238E27FC236}">
                <a16:creationId xmlns:a16="http://schemas.microsoft.com/office/drawing/2014/main" id="{43ADC77D-1D43-0E45-853D-08E62BE61803}"/>
              </a:ext>
            </a:extLst>
          </p:cNvPr>
          <p:cNvSpPr>
            <a:spLocks noGrp="1"/>
          </p:cNvSpPr>
          <p:nvPr>
            <p:ph type="body" sz="half" idx="2"/>
          </p:nvPr>
        </p:nvSpPr>
        <p:spPr>
          <a:xfrm>
            <a:off x="1281846" y="2520280"/>
            <a:ext cx="6580307" cy="3018075"/>
          </a:xfrm>
        </p:spPr>
        <p:txBody>
          <a:bodyPr vert="horz" lIns="91440" tIns="45720" rIns="91440" bIns="45720" rtlCol="0" anchor="t">
            <a:normAutofit/>
          </a:bodyPr>
          <a:lstStyle/>
          <a:p>
            <a:pPr indent="-228600">
              <a:buFont typeface="Arial" panose="020B0604020202020204" pitchFamily="34" charset="0"/>
              <a:buChar char="•"/>
            </a:pPr>
            <a:r>
              <a:rPr lang="en-US" sz="2000">
                <a:solidFill>
                  <a:schemeClr val="tx1">
                    <a:lumMod val="65000"/>
                    <a:lumOff val="35000"/>
                  </a:schemeClr>
                </a:solidFill>
              </a:rPr>
              <a:t>Imotski ima oko 8 jezera ( Crveno jezero, Plavo jezero, Dva oka, Zeleno jezero, Prološko blato…) Poznata su po raznim pričama i legendama . U Imotskom također ima i rijeka Vrljika , kroz Imotski protiče rijeka koja se zove Cetina.</a:t>
            </a:r>
          </a:p>
        </p:txBody>
      </p:sp>
      <p:pic>
        <p:nvPicPr>
          <p:cNvPr id="9" name="Slika 9">
            <a:extLst>
              <a:ext uri="{FF2B5EF4-FFF2-40B4-BE49-F238E27FC236}">
                <a16:creationId xmlns:a16="http://schemas.microsoft.com/office/drawing/2014/main" id="{F4FDC25B-1726-CE47-A8D0-1E74C9C6074F}"/>
              </a:ext>
            </a:extLst>
          </p:cNvPr>
          <p:cNvPicPr>
            <a:picLocks noChangeAspect="1"/>
          </p:cNvPicPr>
          <p:nvPr/>
        </p:nvPicPr>
        <p:blipFill rotWithShape="1">
          <a:blip r:embed="rId3">
            <a:extLst>
              <a:ext uri="{28A0092B-C50C-407E-A947-70E740481C1C}">
                <a14:useLocalDpi xmlns:a14="http://schemas.microsoft.com/office/drawing/2010/main" val="0"/>
              </a:ext>
            </a:extLst>
          </a:blip>
          <a:srcRect l="18571" r="5191" b="-1"/>
          <a:stretch/>
        </p:blipFill>
        <p:spPr>
          <a:xfrm>
            <a:off x="9143999" y="2300819"/>
            <a:ext cx="3048001" cy="2248890"/>
          </a:xfrm>
          <a:prstGeom prst="rect">
            <a:avLst/>
          </a:prstGeom>
        </p:spPr>
      </p:pic>
      <p:pic>
        <p:nvPicPr>
          <p:cNvPr id="7" name="Slika 7">
            <a:extLst>
              <a:ext uri="{FF2B5EF4-FFF2-40B4-BE49-F238E27FC236}">
                <a16:creationId xmlns:a16="http://schemas.microsoft.com/office/drawing/2014/main" id="{F7AE56C1-1B33-7449-8275-F24C509CEFF3}"/>
              </a:ext>
            </a:extLst>
          </p:cNvPr>
          <p:cNvPicPr>
            <a:picLocks noChangeAspect="1"/>
          </p:cNvPicPr>
          <p:nvPr/>
        </p:nvPicPr>
        <p:blipFill rotWithShape="1">
          <a:blip r:embed="rId4">
            <a:extLst>
              <a:ext uri="{28A0092B-C50C-407E-A947-70E740481C1C}">
                <a14:useLocalDpi xmlns:a14="http://schemas.microsoft.com/office/drawing/2010/main" val="0"/>
              </a:ext>
            </a:extLst>
          </a:blip>
          <a:srcRect l="5032" r="8426" b="-2"/>
          <a:stretch/>
        </p:blipFill>
        <p:spPr>
          <a:xfrm>
            <a:off x="9143999" y="4549708"/>
            <a:ext cx="3048001" cy="2315763"/>
          </a:xfrm>
          <a:prstGeom prst="rect">
            <a:avLst/>
          </a:prstGeom>
        </p:spPr>
      </p:pic>
    </p:spTree>
    <p:extLst>
      <p:ext uri="{BB962C8B-B14F-4D97-AF65-F5344CB8AC3E}">
        <p14:creationId xmlns:p14="http://schemas.microsoft.com/office/powerpoint/2010/main" val="42816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CB25C73-7D23-B44D-B6B2-98DA01C0AAE0}"/>
              </a:ext>
            </a:extLst>
          </p:cNvPr>
          <p:cNvSpPr>
            <a:spLocks noGrp="1"/>
          </p:cNvSpPr>
          <p:nvPr>
            <p:ph type="title"/>
          </p:nvPr>
        </p:nvSpPr>
        <p:spPr>
          <a:xfrm>
            <a:off x="1632439" y="1335183"/>
            <a:ext cx="3516922" cy="4150899"/>
          </a:xfrm>
        </p:spPr>
        <p:txBody>
          <a:bodyPr>
            <a:normAutofit/>
          </a:bodyPr>
          <a:lstStyle/>
          <a:p>
            <a:pPr algn="ctr"/>
            <a:r>
              <a:rPr lang="hr-HR" sz="3200">
                <a:solidFill>
                  <a:srgbClr val="595959"/>
                </a:solidFill>
              </a:rPr>
              <a:t>GRAĐEVINA TOPANA</a:t>
            </a:r>
            <a:endParaRPr lang="sr-Latn-RS" sz="3200">
              <a:solidFill>
                <a:srgbClr val="595959"/>
              </a:solidFill>
            </a:endParaRPr>
          </a:p>
        </p:txBody>
      </p:sp>
      <p:sp>
        <p:nvSpPr>
          <p:cNvPr id="12" name="Rectangle 1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id="{6B8CCB58-B07B-1D49-9A98-FBAF947920B8}"/>
              </a:ext>
            </a:extLst>
          </p:cNvPr>
          <p:cNvSpPr>
            <a:spLocks noGrp="1"/>
          </p:cNvSpPr>
          <p:nvPr>
            <p:ph idx="1"/>
          </p:nvPr>
        </p:nvSpPr>
        <p:spPr>
          <a:xfrm>
            <a:off x="6746001" y="1335183"/>
            <a:ext cx="4110198" cy="4187633"/>
          </a:xfrm>
        </p:spPr>
        <p:txBody>
          <a:bodyPr anchor="ctr">
            <a:normAutofit/>
          </a:bodyPr>
          <a:lstStyle/>
          <a:p>
            <a:pPr marL="0" indent="0">
              <a:buNone/>
            </a:pPr>
            <a:r>
              <a:rPr lang="hr-HR" sz="1900">
                <a:solidFill>
                  <a:schemeClr val="tx1">
                    <a:lumMod val="65000"/>
                    <a:lumOff val="35000"/>
                  </a:schemeClr>
                </a:solidFill>
              </a:rPr>
              <a:t>Tvrđava – utvrđeni grad (Topana)-sjedište Imotske županije. Među najvažnijim je sredovnjekovnim fortifikacijskim objektima unutarnjeg dijela Dalmacije. U njoj stolovahu Nelipići, Šubići, Vukčići, Hrvatinići, Hranići, Kosače i drugi. Topana je uoči Turske prijetnje obnovljena i ojačana. Godine 1493. Topanu zauzimaju Turci te postaje srdište turske upravne i vojne vlasti. Tvrđava je dobila ime posebnoj kuli platformom za topove. Poslije pobjede nad Turcima 2. kolovoza 1717. mletačke je vlasti zbog ratnih razaranja obnavljaju</a:t>
            </a:r>
            <a:endParaRPr lang="sr-Latn-RS" sz="1900">
              <a:solidFill>
                <a:schemeClr val="tx1">
                  <a:lumMod val="65000"/>
                  <a:lumOff val="35000"/>
                </a:schemeClr>
              </a:solidFill>
            </a:endParaRPr>
          </a:p>
        </p:txBody>
      </p:sp>
    </p:spTree>
    <p:extLst>
      <p:ext uri="{BB962C8B-B14F-4D97-AF65-F5344CB8AC3E}">
        <p14:creationId xmlns:p14="http://schemas.microsoft.com/office/powerpoint/2010/main" val="276506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6">
            <a:extLst>
              <a:ext uri="{FF2B5EF4-FFF2-40B4-BE49-F238E27FC236}">
                <a16:creationId xmlns:a16="http://schemas.microsoft.com/office/drawing/2014/main" id="{EA23E026-A58A-3643-9763-159C16E2772A}"/>
              </a:ext>
            </a:extLst>
          </p:cNvPr>
          <p:cNvPicPr>
            <a:picLocks noChangeAspect="1"/>
          </p:cNvPicPr>
          <p:nvPr/>
        </p:nvPicPr>
        <p:blipFill rotWithShape="1">
          <a:blip r:embed="rId2">
            <a:extLst>
              <a:ext uri="{28A0092B-C50C-407E-A947-70E740481C1C}">
                <a14:useLocalDpi xmlns:a14="http://schemas.microsoft.com/office/drawing/2010/main" val="0"/>
              </a:ext>
            </a:extLst>
          </a:blip>
          <a:srcRect t="23880" r="-3" b="-3"/>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4" name="Slika 4">
            <a:extLst>
              <a:ext uri="{FF2B5EF4-FFF2-40B4-BE49-F238E27FC236}">
                <a16:creationId xmlns:a16="http://schemas.microsoft.com/office/drawing/2014/main" id="{282C18AF-FA07-2B4A-A085-6309C22EA2B8}"/>
              </a:ext>
            </a:extLst>
          </p:cNvPr>
          <p:cNvPicPr>
            <a:picLocks noChangeAspect="1"/>
          </p:cNvPicPr>
          <p:nvPr/>
        </p:nvPicPr>
        <p:blipFill rotWithShape="1">
          <a:blip r:embed="rId3">
            <a:extLst>
              <a:ext uri="{28A0092B-C50C-407E-A947-70E740481C1C}">
                <a14:useLocalDpi xmlns:a14="http://schemas.microsoft.com/office/drawing/2010/main" val="0"/>
              </a:ext>
            </a:extLst>
          </a:blip>
          <a:srcRect t="30275" b="13756"/>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8" name="Slika 8">
            <a:extLst>
              <a:ext uri="{FF2B5EF4-FFF2-40B4-BE49-F238E27FC236}">
                <a16:creationId xmlns:a16="http://schemas.microsoft.com/office/drawing/2014/main" id="{94AA94F2-6DFD-9C46-9028-EACC5B15EC01}"/>
              </a:ext>
            </a:extLst>
          </p:cNvPr>
          <p:cNvPicPr>
            <a:picLocks noChangeAspect="1"/>
          </p:cNvPicPr>
          <p:nvPr/>
        </p:nvPicPr>
        <p:blipFill rotWithShape="1">
          <a:blip r:embed="rId4">
            <a:extLst>
              <a:ext uri="{28A0092B-C50C-407E-A947-70E740481C1C}">
                <a14:useLocalDpi xmlns:a14="http://schemas.microsoft.com/office/drawing/2010/main" val="0"/>
              </a:ext>
            </a:extLst>
          </a:blip>
          <a:srcRect l="24537" r="13922"/>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32542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9">
            <a:extLst>
              <a:ext uri="{FF2B5EF4-FFF2-40B4-BE49-F238E27FC236}">
                <a16:creationId xmlns:a16="http://schemas.microsoft.com/office/drawing/2014/main" id="{D79E9838-C048-CE43-B8F0-674BC054B17D}"/>
              </a:ext>
            </a:extLst>
          </p:cNvPr>
          <p:cNvSpPr>
            <a:spLocks noGrp="1"/>
          </p:cNvSpPr>
          <p:nvPr>
            <p:ph type="title"/>
          </p:nvPr>
        </p:nvSpPr>
        <p:spPr/>
        <p:txBody>
          <a:bodyPr/>
          <a:lstStyle/>
          <a:p>
            <a:r>
              <a:rPr lang="hr-HR"/>
              <a:t>DOGAĐANJA U IMOTSKOM</a:t>
            </a:r>
            <a:endParaRPr lang="sr-Latn-RS"/>
          </a:p>
        </p:txBody>
      </p:sp>
      <p:sp>
        <p:nvSpPr>
          <p:cNvPr id="4" name="Rezervirano mjesto teksta 3">
            <a:extLst>
              <a:ext uri="{FF2B5EF4-FFF2-40B4-BE49-F238E27FC236}">
                <a16:creationId xmlns:a16="http://schemas.microsoft.com/office/drawing/2014/main" id="{2B635934-2C2C-4E45-BBD1-21B24149E34D}"/>
              </a:ext>
            </a:extLst>
          </p:cNvPr>
          <p:cNvSpPr>
            <a:spLocks noGrp="1"/>
          </p:cNvSpPr>
          <p:nvPr>
            <p:ph type="body" idx="1"/>
          </p:nvPr>
        </p:nvSpPr>
        <p:spPr/>
        <p:txBody>
          <a:bodyPr/>
          <a:lstStyle/>
          <a:p>
            <a:r>
              <a:rPr lang="hr-HR"/>
              <a:t>VAŽNI DOGAĐAJI</a:t>
            </a:r>
            <a:endParaRPr lang="sr-Latn-RS"/>
          </a:p>
        </p:txBody>
      </p:sp>
      <p:sp>
        <p:nvSpPr>
          <p:cNvPr id="7" name="Rezervirano mjesto sadržaja 6">
            <a:extLst>
              <a:ext uri="{FF2B5EF4-FFF2-40B4-BE49-F238E27FC236}">
                <a16:creationId xmlns:a16="http://schemas.microsoft.com/office/drawing/2014/main" id="{9C3C5641-2238-DC48-876B-FEB5F5F2AA67}"/>
              </a:ext>
            </a:extLst>
          </p:cNvPr>
          <p:cNvSpPr>
            <a:spLocks noGrp="1"/>
          </p:cNvSpPr>
          <p:nvPr>
            <p:ph sz="half" idx="2"/>
          </p:nvPr>
        </p:nvSpPr>
        <p:spPr/>
        <p:txBody>
          <a:bodyPr>
            <a:normAutofit lnSpcReduction="10000"/>
          </a:bodyPr>
          <a:lstStyle/>
          <a:p>
            <a:r>
              <a:rPr lang="hr-HR"/>
              <a:t>U Imotskom se tjekom godine odvijaju razna događanja Jedan ot tih događaja su maškare. Ljudi se taj dan maskiraju u razne šarene kostime i natječu se čija je maska najbolja. Na Cvjetnicu na večer glumi se Isusova muka i smrt. Prolazi se sve do Topane gdje je Isus razapet. </a:t>
            </a:r>
            <a:endParaRPr lang="sr-Latn-RS"/>
          </a:p>
        </p:txBody>
      </p:sp>
      <p:sp>
        <p:nvSpPr>
          <p:cNvPr id="9" name="Rezervirano mjesto teksta 8">
            <a:extLst>
              <a:ext uri="{FF2B5EF4-FFF2-40B4-BE49-F238E27FC236}">
                <a16:creationId xmlns:a16="http://schemas.microsoft.com/office/drawing/2014/main" id="{0F882F90-CF60-DB42-AEA3-0CC9B0F9D257}"/>
              </a:ext>
            </a:extLst>
          </p:cNvPr>
          <p:cNvSpPr>
            <a:spLocks noGrp="1"/>
          </p:cNvSpPr>
          <p:nvPr>
            <p:ph type="body" sz="quarter" idx="3"/>
          </p:nvPr>
        </p:nvSpPr>
        <p:spPr/>
        <p:txBody>
          <a:bodyPr/>
          <a:lstStyle/>
          <a:p>
            <a:endParaRPr lang="sr-Latn-RS"/>
          </a:p>
        </p:txBody>
      </p:sp>
      <p:pic>
        <p:nvPicPr>
          <p:cNvPr id="2" name="Slika 2">
            <a:extLst>
              <a:ext uri="{FF2B5EF4-FFF2-40B4-BE49-F238E27FC236}">
                <a16:creationId xmlns:a16="http://schemas.microsoft.com/office/drawing/2014/main" id="{DB4566B6-F5DC-C247-876A-C3B4DDEEF1C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903638" y="-204785"/>
            <a:ext cx="4288362" cy="2005343"/>
          </a:xfrm>
        </p:spPr>
      </p:pic>
      <p:pic>
        <p:nvPicPr>
          <p:cNvPr id="5" name="Slika 5">
            <a:extLst>
              <a:ext uri="{FF2B5EF4-FFF2-40B4-BE49-F238E27FC236}">
                <a16:creationId xmlns:a16="http://schemas.microsoft.com/office/drawing/2014/main" id="{83426E49-43D3-D244-8F09-967620487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591" y="1800558"/>
            <a:ext cx="4410928" cy="2949020"/>
          </a:xfrm>
          <a:prstGeom prst="rect">
            <a:avLst/>
          </a:prstGeom>
        </p:spPr>
      </p:pic>
      <p:pic>
        <p:nvPicPr>
          <p:cNvPr id="8" name="Slika 10">
            <a:extLst>
              <a:ext uri="{FF2B5EF4-FFF2-40B4-BE49-F238E27FC236}">
                <a16:creationId xmlns:a16="http://schemas.microsoft.com/office/drawing/2014/main" id="{BC4644D9-4CDB-BE4C-8F8D-7E466952E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553" y="4749578"/>
            <a:ext cx="4409447" cy="2522113"/>
          </a:xfrm>
          <a:prstGeom prst="rect">
            <a:avLst/>
          </a:prstGeom>
        </p:spPr>
      </p:pic>
      <p:pic>
        <p:nvPicPr>
          <p:cNvPr id="13" name="Slika 13">
            <a:extLst>
              <a:ext uri="{FF2B5EF4-FFF2-40B4-BE49-F238E27FC236}">
                <a16:creationId xmlns:a16="http://schemas.microsoft.com/office/drawing/2014/main" id="{D04FDBF1-0A45-4C47-B6FB-69FD8F7E6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909480" y="6953280"/>
            <a:ext cx="361946" cy="241418"/>
          </a:xfrm>
          <a:prstGeom prst="rect">
            <a:avLst/>
          </a:prstGeom>
        </p:spPr>
      </p:pic>
    </p:spTree>
    <p:extLst>
      <p:ext uri="{BB962C8B-B14F-4D97-AF65-F5344CB8AC3E}">
        <p14:creationId xmlns:p14="http://schemas.microsoft.com/office/powerpoint/2010/main" val="150436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5" name="Slika 5">
            <a:extLst>
              <a:ext uri="{FF2B5EF4-FFF2-40B4-BE49-F238E27FC236}">
                <a16:creationId xmlns:a16="http://schemas.microsoft.com/office/drawing/2014/main" id="{88F57D1E-B787-7543-9026-02A5E87B3897}"/>
              </a:ext>
            </a:extLst>
          </p:cNvPr>
          <p:cNvPicPr>
            <a:picLocks noGrp="1" noChangeAspect="1"/>
          </p:cNvPicPr>
          <p:nvPr>
            <p:ph type="pic" idx="1"/>
          </p:nvPr>
        </p:nvPicPr>
        <p:blipFill rotWithShape="1">
          <a:blip r:embed="rId3">
            <a:alphaModFix/>
            <a:extLst>
              <a:ext uri="{28A0092B-C50C-407E-A947-70E740481C1C}">
                <a14:useLocalDpi xmlns:a14="http://schemas.microsoft.com/office/drawing/2010/main" val="0"/>
              </a:ext>
            </a:extLst>
          </a:blip>
          <a:srcRect l="15036" r="15036"/>
          <a:stretch/>
        </p:blipFill>
        <p:spPr>
          <a:xfrm>
            <a:off x="5892455" y="27585"/>
            <a:ext cx="6394152" cy="6857990"/>
          </a:xfrm>
          <a:prstGeom prst="rect">
            <a:avLst/>
          </a:prstGeom>
        </p:spPr>
      </p:pic>
      <p:sp>
        <p:nvSpPr>
          <p:cNvPr id="2" name="Naslov 1">
            <a:extLst>
              <a:ext uri="{FF2B5EF4-FFF2-40B4-BE49-F238E27FC236}">
                <a16:creationId xmlns:a16="http://schemas.microsoft.com/office/drawing/2014/main" id="{F134A2B9-4476-F143-BA70-BB6753F6C2B1}"/>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3700">
                <a:solidFill>
                  <a:srgbClr val="000000"/>
                </a:solidFill>
              </a:rPr>
              <a:t>ŠTO TREBA ZNATI O IMOTSKIM RAFIjOLIMA?</a:t>
            </a:r>
          </a:p>
        </p:txBody>
      </p:sp>
      <p:sp>
        <p:nvSpPr>
          <p:cNvPr id="4" name="Rezervirano mjesto teksta 3">
            <a:extLst>
              <a:ext uri="{FF2B5EF4-FFF2-40B4-BE49-F238E27FC236}">
                <a16:creationId xmlns:a16="http://schemas.microsoft.com/office/drawing/2014/main" id="{DB58D20A-91E3-794C-9589-D0A117B26D6C}"/>
              </a:ext>
            </a:extLst>
          </p:cNvPr>
          <p:cNvSpPr>
            <a:spLocks noGrp="1"/>
          </p:cNvSpPr>
          <p:nvPr>
            <p:ph type="body" sz="half" idx="2"/>
          </p:nvPr>
        </p:nvSpPr>
        <p:spPr>
          <a:xfrm>
            <a:off x="804997" y="2272143"/>
            <a:ext cx="4706803" cy="3788830"/>
          </a:xfrm>
        </p:spPr>
        <p:txBody>
          <a:bodyPr vert="horz" lIns="91440" tIns="45720" rIns="91440" bIns="45720" rtlCol="0" anchor="ctr">
            <a:noAutofit/>
          </a:bodyPr>
          <a:lstStyle/>
          <a:p>
            <a:pPr indent="-228600">
              <a:buFont typeface="Arial" panose="020B0604020202020204" pitchFamily="34" charset="0"/>
              <a:buChar char="•"/>
            </a:pPr>
            <a:r>
              <a:rPr lang="en-US" sz="2000">
                <a:solidFill>
                  <a:srgbClr val="000000"/>
                </a:solidFill>
              </a:rPr>
              <a:t>Jedan od poznatijih kolača u Imotskom su rafijoli. Švoj za rafijole ne smije biti jako tanak kao za tajadele ili rezance. Rafijoli  ne smiju biti prepečeni da pri zagrizu ne hrskaju. Moraju biti svjetle, bijelkaste boje. Krema treba biti mirisna kao u imotskoj torti. Tijesto se zamjesi s prošekom, što će rafijolima dati bjelinu kod pečenja.Gotovi rafijoli se penelom namažu rakijom i pospu ili uvaljaju gornjom stranom u kristal šećer tako da šećer bude ravnomjerno raspoređen  na rafijolima bez grudica. Rafijoli ne moraju svi iste veličine, jer to nije tvornička slastica, a različitost po veličini ovisi o raspoloženju onog tko ih radi.</a:t>
            </a:r>
          </a:p>
        </p:txBody>
      </p:sp>
    </p:spTree>
    <p:extLst>
      <p:ext uri="{BB962C8B-B14F-4D97-AF65-F5344CB8AC3E}">
        <p14:creationId xmlns:p14="http://schemas.microsoft.com/office/powerpoint/2010/main" val="2598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Slika 5">
            <a:extLst>
              <a:ext uri="{FF2B5EF4-FFF2-40B4-BE49-F238E27FC236}">
                <a16:creationId xmlns:a16="http://schemas.microsoft.com/office/drawing/2014/main" id="{7FA00B50-8586-5542-93E6-128540122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63" y="1755775"/>
            <a:ext cx="2746375" cy="1587500"/>
          </a:xfrm>
          <a:prstGeom prst="rect">
            <a:avLst/>
          </a:prstGeom>
        </p:spPr>
      </p:pic>
      <p:pic>
        <p:nvPicPr>
          <p:cNvPr id="11" name="Slika 11">
            <a:extLst>
              <a:ext uri="{FF2B5EF4-FFF2-40B4-BE49-F238E27FC236}">
                <a16:creationId xmlns:a16="http://schemas.microsoft.com/office/drawing/2014/main" id="{8D8F0A6A-E764-2047-8BAC-DA9AE122B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063" y="3409950"/>
            <a:ext cx="2746375" cy="1512888"/>
          </a:xfrm>
          <a:prstGeom prst="rect">
            <a:avLst/>
          </a:prstGeom>
        </p:spPr>
      </p:pic>
      <p:pic>
        <p:nvPicPr>
          <p:cNvPr id="7" name="Slika 7">
            <a:extLst>
              <a:ext uri="{FF2B5EF4-FFF2-40B4-BE49-F238E27FC236}">
                <a16:creationId xmlns:a16="http://schemas.microsoft.com/office/drawing/2014/main" id="{771C468C-FE3E-044D-8659-10F2FC1ED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113" y="1755775"/>
            <a:ext cx="2571750" cy="1681163"/>
          </a:xfrm>
          <a:prstGeom prst="rect">
            <a:avLst/>
          </a:prstGeom>
        </p:spPr>
      </p:pic>
      <p:pic>
        <p:nvPicPr>
          <p:cNvPr id="17" name="Slika 17">
            <a:extLst>
              <a:ext uri="{FF2B5EF4-FFF2-40B4-BE49-F238E27FC236}">
                <a16:creationId xmlns:a16="http://schemas.microsoft.com/office/drawing/2014/main" id="{0616C520-89CC-5543-8170-12E50F499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5113" y="3503613"/>
            <a:ext cx="2571750" cy="1419225"/>
          </a:xfrm>
          <a:prstGeom prst="rect">
            <a:avLst/>
          </a:prstGeom>
        </p:spPr>
      </p:pic>
      <p:pic>
        <p:nvPicPr>
          <p:cNvPr id="9" name="Slika 9">
            <a:extLst>
              <a:ext uri="{FF2B5EF4-FFF2-40B4-BE49-F238E27FC236}">
                <a16:creationId xmlns:a16="http://schemas.microsoft.com/office/drawing/2014/main" id="{35DDBBFE-CF22-174E-BA67-75F9E25A0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950" y="1755775"/>
            <a:ext cx="2409825" cy="1538288"/>
          </a:xfrm>
          <a:prstGeom prst="rect">
            <a:avLst/>
          </a:prstGeom>
        </p:spPr>
      </p:pic>
      <p:pic>
        <p:nvPicPr>
          <p:cNvPr id="21" name="Slika 21">
            <a:extLst>
              <a:ext uri="{FF2B5EF4-FFF2-40B4-BE49-F238E27FC236}">
                <a16:creationId xmlns:a16="http://schemas.microsoft.com/office/drawing/2014/main" id="{D67BA105-63F5-6641-9581-769C0EAFD6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1950" y="3359150"/>
            <a:ext cx="2409825" cy="1562100"/>
          </a:xfrm>
          <a:prstGeom prst="rect">
            <a:avLst/>
          </a:prstGeom>
        </p:spPr>
      </p:pic>
      <p:pic>
        <p:nvPicPr>
          <p:cNvPr id="15" name="Slika 15">
            <a:extLst>
              <a:ext uri="{FF2B5EF4-FFF2-40B4-BE49-F238E27FC236}">
                <a16:creationId xmlns:a16="http://schemas.microsoft.com/office/drawing/2014/main" id="{E771CD29-B701-644C-AB31-DAC7FADE31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8450" y="1755775"/>
            <a:ext cx="1738313" cy="928688"/>
          </a:xfrm>
          <a:prstGeom prst="rect">
            <a:avLst/>
          </a:prstGeom>
        </p:spPr>
      </p:pic>
      <p:pic>
        <p:nvPicPr>
          <p:cNvPr id="13" name="Slika 13">
            <a:extLst>
              <a:ext uri="{FF2B5EF4-FFF2-40B4-BE49-F238E27FC236}">
                <a16:creationId xmlns:a16="http://schemas.microsoft.com/office/drawing/2014/main" id="{419D8B54-0FD8-4A49-B240-3678E30DE7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8450" y="2751138"/>
            <a:ext cx="1738313" cy="968375"/>
          </a:xfrm>
          <a:prstGeom prst="rect">
            <a:avLst/>
          </a:prstGeom>
        </p:spPr>
      </p:pic>
      <p:pic>
        <p:nvPicPr>
          <p:cNvPr id="19" name="Slika 19">
            <a:extLst>
              <a:ext uri="{FF2B5EF4-FFF2-40B4-BE49-F238E27FC236}">
                <a16:creationId xmlns:a16="http://schemas.microsoft.com/office/drawing/2014/main" id="{43EBF5D6-5540-5445-A196-123FE7FCB8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88450" y="3786188"/>
            <a:ext cx="1738313" cy="1136650"/>
          </a:xfrm>
          <a:prstGeom prst="rect">
            <a:avLst/>
          </a:prstGeom>
        </p:spPr>
      </p:pic>
    </p:spTree>
    <p:extLst>
      <p:ext uri="{BB962C8B-B14F-4D97-AF65-F5344CB8AC3E}">
        <p14:creationId xmlns:p14="http://schemas.microsoft.com/office/powerpoint/2010/main" val="31795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355CF0-422E-4E6A-95EA-261971F6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35E438F-2789-CD4C-8EE8-B531A166E8A6}"/>
              </a:ext>
            </a:extLst>
          </p:cNvPr>
          <p:cNvSpPr>
            <a:spLocks noGrp="1"/>
          </p:cNvSpPr>
          <p:nvPr>
            <p:ph type="title"/>
          </p:nvPr>
        </p:nvSpPr>
        <p:spPr>
          <a:xfrm>
            <a:off x="1106557" y="637953"/>
            <a:ext cx="7659688" cy="3189507"/>
          </a:xfrm>
        </p:spPr>
        <p:txBody>
          <a:bodyPr vert="horz" lIns="91440" tIns="45720" rIns="91440" bIns="45720" rtlCol="0" anchor="b">
            <a:normAutofit/>
          </a:bodyPr>
          <a:lstStyle/>
          <a:p>
            <a:r>
              <a:rPr lang="en-US" sz="8000" kern="1200">
                <a:solidFill>
                  <a:schemeClr val="tx1">
                    <a:lumMod val="75000"/>
                    <a:lumOff val="25000"/>
                  </a:schemeClr>
                </a:solidFill>
                <a:latin typeface="+mj-lt"/>
                <a:ea typeface="+mj-ea"/>
                <a:cs typeface="+mj-cs"/>
              </a:rPr>
              <a:t>HVALA NA POZORNOSTI !</a:t>
            </a:r>
          </a:p>
        </p:txBody>
      </p:sp>
      <p:sp>
        <p:nvSpPr>
          <p:cNvPr id="12" name="Freeform 5">
            <a:extLst>
              <a:ext uri="{FF2B5EF4-FFF2-40B4-BE49-F238E27FC236}">
                <a16:creationId xmlns:a16="http://schemas.microsoft.com/office/drawing/2014/main" id="{8AA5B50B-519E-4763-9EFB-2C80373D1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08"/>
            <a:ext cx="542047" cy="1997227"/>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6">
            <a:extLst>
              <a:ext uri="{FF2B5EF4-FFF2-40B4-BE49-F238E27FC236}">
                <a16:creationId xmlns:a16="http://schemas.microsoft.com/office/drawing/2014/main" id="{298FD7FF-CB14-4A07-B879-0731A1847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6"/>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CA0D5741-1590-4555-A7A7-DC9B4E2E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5"/>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3E9C0339-B0D3-40BA-96EF-3C1DB738A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6"/>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A4B9A42A-C5B8-4470-8743-670E34420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6"/>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EDB12AFC-55F8-4AE8-9351-0F38D0C5D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7"/>
            <a:ext cx="7978524" cy="164787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C58506DD-7B3D-4594-846B-F78590BE9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08"/>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48791245"/>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Široki zaslon</PresentationFormat>
  <Slides>9</Slides>
  <Notes>0</Notes>
  <HiddenSlides>0</HiddenSlides>
  <ScaleCrop>false</ScaleCrop>
  <HeadingPairs>
    <vt:vector size="4" baseType="variant">
      <vt:variant>
        <vt:lpstr>Tema</vt:lpstr>
      </vt:variant>
      <vt:variant>
        <vt:i4>1</vt:i4>
      </vt:variant>
      <vt:variant>
        <vt:lpstr>Naslovi slajdova</vt:lpstr>
      </vt:variant>
      <vt:variant>
        <vt:i4>9</vt:i4>
      </vt:variant>
    </vt:vector>
  </HeadingPairs>
  <TitlesOfParts>
    <vt:vector size="10" baseType="lpstr">
      <vt:lpstr>Tema sustava Office</vt:lpstr>
      <vt:lpstr>IMOTSKI</vt:lpstr>
      <vt:lpstr>IMOTSKI</vt:lpstr>
      <vt:lpstr>JEZERA</vt:lpstr>
      <vt:lpstr>GRAĐEVINA TOPANA</vt:lpstr>
      <vt:lpstr>PowerPoint prezentacija</vt:lpstr>
      <vt:lpstr>DOGAĐANJA U IMOTSKOM</vt:lpstr>
      <vt:lpstr>ŠTO TREBA ZNATI O IMOTSKIM RAFIjOLIMA?</vt:lpstr>
      <vt:lpstr>PowerPoint prezentacija</vt:lpstr>
      <vt:lpstr>HVALA NA POZORNOSTI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IMOTSKI</dc:title>
  <dc:creator>Katija Nikolić</dc:creator>
  <cp:lastModifiedBy>Katija Nikolić</cp:lastModifiedBy>
  <cp:revision>5</cp:revision>
  <dcterms:created xsi:type="dcterms:W3CDTF">2021-03-26T19:01:39Z</dcterms:created>
  <dcterms:modified xsi:type="dcterms:W3CDTF">2021-04-10T18:15:08Z</dcterms:modified>
</cp:coreProperties>
</file>