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56" r:id="rId2"/>
    <p:sldId id="278" r:id="rId3"/>
    <p:sldId id="279" r:id="rId4"/>
    <p:sldId id="280" r:id="rId5"/>
    <p:sldId id="257" r:id="rId6"/>
    <p:sldId id="266" r:id="rId7"/>
    <p:sldId id="264" r:id="rId8"/>
    <p:sldId id="265" r:id="rId9"/>
    <p:sldId id="260" r:id="rId10"/>
    <p:sldId id="263" r:id="rId11"/>
    <p:sldId id="259" r:id="rId12"/>
    <p:sldId id="261" r:id="rId13"/>
    <p:sldId id="26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0" r:id="rId37"/>
    <p:sldId id="293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29" autoAdjust="0"/>
    <p:restoredTop sz="94486" autoAdjust="0"/>
  </p:normalViewPr>
  <p:slideViewPr>
    <p:cSldViewPr>
      <p:cViewPr varScale="1">
        <p:scale>
          <a:sx n="117" d="100"/>
          <a:sy n="117" d="100"/>
        </p:scale>
        <p:origin x="-8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D50D8-95B6-4460-8A67-4F5BB4ECD468}" type="datetimeFigureOut">
              <a:rPr lang="pl-PL" smtClean="0"/>
              <a:t>2017-10-07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6F471-7793-4717-A33C-5147ABB773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40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33B-2836-433F-90FF-7C85C85ABD9D}" type="datetimeFigureOut">
              <a:rPr lang="pl-PL" smtClean="0"/>
              <a:t>2017-10-07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935-2A34-4BBC-BABB-8426BDA888E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33B-2836-433F-90FF-7C85C85ABD9D}" type="datetimeFigureOut">
              <a:rPr lang="pl-PL" smtClean="0"/>
              <a:t>2017-10-07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935-2A34-4BBC-BABB-8426BDA888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33B-2836-433F-90FF-7C85C85ABD9D}" type="datetimeFigureOut">
              <a:rPr lang="pl-PL" smtClean="0"/>
              <a:t>2017-10-07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935-2A34-4BBC-BABB-8426BDA888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33B-2836-433F-90FF-7C85C85ABD9D}" type="datetimeFigureOut">
              <a:rPr lang="pl-PL" smtClean="0"/>
              <a:t>2017-10-07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935-2A34-4BBC-BABB-8426BDA888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33B-2836-433F-90FF-7C85C85ABD9D}" type="datetimeFigureOut">
              <a:rPr lang="pl-PL" smtClean="0"/>
              <a:t>2017-10-07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152935-2A34-4BBC-BABB-8426BDA888E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33B-2836-433F-90FF-7C85C85ABD9D}" type="datetimeFigureOut">
              <a:rPr lang="pl-PL" smtClean="0"/>
              <a:t>2017-10-07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935-2A34-4BBC-BABB-8426BDA888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33B-2836-433F-90FF-7C85C85ABD9D}" type="datetimeFigureOut">
              <a:rPr lang="pl-PL" smtClean="0"/>
              <a:t>2017-10-07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935-2A34-4BBC-BABB-8426BDA888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33B-2836-433F-90FF-7C85C85ABD9D}" type="datetimeFigureOut">
              <a:rPr lang="pl-PL" smtClean="0"/>
              <a:t>2017-10-07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935-2A34-4BBC-BABB-8426BDA888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33B-2836-433F-90FF-7C85C85ABD9D}" type="datetimeFigureOut">
              <a:rPr lang="pl-PL" smtClean="0"/>
              <a:t>2017-10-07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935-2A34-4BBC-BABB-8426BDA888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33B-2836-433F-90FF-7C85C85ABD9D}" type="datetimeFigureOut">
              <a:rPr lang="pl-PL" smtClean="0"/>
              <a:t>2017-10-07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935-2A34-4BBC-BABB-8426BDA888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33B-2836-433F-90FF-7C85C85ABD9D}" type="datetimeFigureOut">
              <a:rPr lang="pl-PL" smtClean="0"/>
              <a:t>2017-10-07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935-2A34-4BBC-BABB-8426BDA888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D6433B-2836-433F-90FF-7C85C85ABD9D}" type="datetimeFigureOut">
              <a:rPr lang="pl-PL" smtClean="0"/>
              <a:t>2017-10-07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152935-2A34-4BBC-BABB-8426BDA888E5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964704"/>
          </a:xfrm>
        </p:spPr>
        <p:txBody>
          <a:bodyPr/>
          <a:lstStyle/>
          <a:p>
            <a:r>
              <a:rPr lang="pl-PL" dirty="0" smtClean="0">
                <a:solidFill>
                  <a:srgbClr val="FF0066"/>
                </a:solidFill>
              </a:rPr>
              <a:t>Morze bałtyckie</a:t>
            </a:r>
            <a:endParaRPr lang="pl-PL" dirty="0">
              <a:solidFill>
                <a:srgbClr val="FF0066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64288" y="6295730"/>
            <a:ext cx="1616224" cy="360040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>
                <a:solidFill>
                  <a:srgbClr val="FF0066"/>
                </a:solidFill>
              </a:rPr>
              <a:t>Alicja Boleń 5a </a:t>
            </a:r>
            <a:endParaRPr lang="pl-PL" dirty="0">
              <a:solidFill>
                <a:srgbClr val="FF0066"/>
              </a:solidFill>
            </a:endParaRPr>
          </a:p>
        </p:txBody>
      </p:sp>
      <p:pic>
        <p:nvPicPr>
          <p:cNvPr id="1028" name="Picture 4" descr="Znalezione obrazy dla zapytania morze bałtyck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2223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5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337">
        <p:checker/>
      </p:transition>
    </mc:Choice>
    <mc:Fallback>
      <p:transition spd="slow" advTm="333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965013" cy="39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059832" y="5301208"/>
            <a:ext cx="2840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>
                <a:solidFill>
                  <a:srgbClr val="FF0066"/>
                </a:solidFill>
              </a:rPr>
              <a:t>F</a:t>
            </a:r>
            <a:r>
              <a:rPr lang="pl-PL" sz="6600" dirty="0" smtClean="0">
                <a:solidFill>
                  <a:srgbClr val="FF0066"/>
                </a:solidFill>
              </a:rPr>
              <a:t>lądra</a:t>
            </a:r>
            <a:endParaRPr lang="pl-PL" sz="66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60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264">
        <p:checker/>
      </p:transition>
    </mc:Choice>
    <mc:Fallback>
      <p:transition spd="slow" advTm="226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5040559" cy="45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734071" y="5229200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8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zprot</a:t>
            </a:r>
            <a:endParaRPr lang="pl-PL" sz="8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58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500">
        <p:checker/>
      </p:transition>
    </mc:Choice>
    <mc:Fallback>
      <p:transition spd="slow" advTm="2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66827"/>
            <a:ext cx="6340507" cy="370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75856" y="517595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solidFill>
                  <a:srgbClr val="FF0066"/>
                </a:solidFill>
              </a:rPr>
              <a:t>D</a:t>
            </a:r>
            <a:r>
              <a:rPr lang="pl-PL" sz="7200" dirty="0" smtClean="0">
                <a:solidFill>
                  <a:srgbClr val="FF0066"/>
                </a:solidFill>
              </a:rPr>
              <a:t>orsz</a:t>
            </a:r>
            <a:endParaRPr lang="pl-PL" sz="72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70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307">
        <p:checker/>
      </p:transition>
    </mc:Choice>
    <mc:Fallback>
      <p:transition spd="slow" advTm="230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53" y="1196752"/>
            <a:ext cx="648504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771800" y="5517232"/>
            <a:ext cx="489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>
                <a:solidFill>
                  <a:srgbClr val="FF0066"/>
                </a:solidFill>
              </a:rPr>
              <a:t>W</a:t>
            </a:r>
            <a:r>
              <a:rPr lang="pl-PL" sz="6600" dirty="0" smtClean="0">
                <a:solidFill>
                  <a:srgbClr val="FF0066"/>
                </a:solidFill>
              </a:rPr>
              <a:t>ęgorz</a:t>
            </a:r>
            <a:endParaRPr lang="pl-PL" sz="66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5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310">
        <p:checker/>
      </p:transition>
    </mc:Choice>
    <mc:Fallback>
      <p:transition spd="slow" advTm="331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Znalezione obrazy dla zapytania zwierzęta morza bałtycki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Znalezione obrazy dla zapytania zwierzęta morza bałtyckie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294" name="Picture 6" descr="Znalezione obrazy dla zapytania zwierzęta morza bałtycki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59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771800" y="5316884"/>
            <a:ext cx="424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 smtClean="0">
                <a:solidFill>
                  <a:srgbClr val="FF0066"/>
                </a:solidFill>
              </a:rPr>
              <a:t>Foka </a:t>
            </a:r>
            <a:r>
              <a:rPr lang="pl-PL" sz="6600" dirty="0">
                <a:solidFill>
                  <a:srgbClr val="FF0066"/>
                </a:solidFill>
              </a:rPr>
              <a:t>S</a:t>
            </a:r>
            <a:r>
              <a:rPr lang="pl-PL" sz="6600" dirty="0" smtClean="0">
                <a:solidFill>
                  <a:srgbClr val="FF0066"/>
                </a:solidFill>
              </a:rPr>
              <a:t>zara</a:t>
            </a:r>
            <a:endParaRPr lang="pl-PL" sz="66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34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223">
        <p:checker/>
      </p:transition>
    </mc:Choice>
    <mc:Fallback>
      <p:transition spd="slow" advTm="222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nalezione obrazy dla zapytania zwierzęta morza bałtycki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60840" cy="50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39552" y="5577780"/>
            <a:ext cx="8532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 smtClean="0">
                <a:solidFill>
                  <a:srgbClr val="FF0066"/>
                </a:solidFill>
              </a:rPr>
              <a:t>Morświn Zwyczajny</a:t>
            </a:r>
            <a:endParaRPr lang="pl-PL" sz="66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92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763">
        <p:checker/>
      </p:transition>
    </mc:Choice>
    <mc:Fallback>
      <p:transition spd="slow" advTm="276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nalezione obrazy dla zapytania meduzy morza bałtycki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96745" cy="413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915816" y="532947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FF0066"/>
                </a:solidFill>
              </a:rPr>
              <a:t>M</a:t>
            </a:r>
            <a:r>
              <a:rPr lang="pl-PL" sz="6000" dirty="0" smtClean="0">
                <a:solidFill>
                  <a:srgbClr val="FF0066"/>
                </a:solidFill>
              </a:rPr>
              <a:t>eduza</a:t>
            </a:r>
            <a:endParaRPr lang="pl-PL" sz="60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98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760">
        <p:checker/>
      </p:transition>
    </mc:Choice>
    <mc:Fallback>
      <p:transition spd="slow" advTm="276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128792" cy="475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843808" y="530120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rgbClr val="FF0066"/>
                </a:solidFill>
              </a:rPr>
              <a:t>Mewy</a:t>
            </a:r>
            <a:endParaRPr lang="pl-PL" sz="60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72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754">
        <p:checker/>
      </p:transition>
    </mc:Choice>
    <mc:Fallback>
      <p:transition spd="slow" advTm="275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nalezione obrazy dla zapytania albatros ptak morza bałtyckie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09001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483768" y="5301208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rgbClr val="FF0066"/>
                </a:solidFill>
              </a:rPr>
              <a:t>Albatros</a:t>
            </a:r>
            <a:r>
              <a:rPr lang="pl-PL" dirty="0" smtClean="0"/>
              <a:t> 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78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372">
        <p:checker/>
      </p:transition>
    </mc:Choice>
    <mc:Fallback>
      <p:transition spd="slow" advTm="337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nalezione obrazy dla zapytania ptaki morza bałtycki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976664" cy="425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55776" y="5301208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rgbClr val="FF0066"/>
                </a:solidFill>
              </a:rPr>
              <a:t>Łabędź</a:t>
            </a:r>
            <a:r>
              <a:rPr lang="pl-PL" dirty="0" smtClean="0"/>
              <a:t> 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9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820">
        <p:checker/>
      </p:transition>
    </mc:Choice>
    <mc:Fallback>
      <p:transition spd="slow" advTm="282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pl-PL" sz="9600" dirty="0" smtClean="0">
                <a:solidFill>
                  <a:srgbClr val="FF0066"/>
                </a:solidFill>
              </a:rPr>
              <a:t>Wybrzeża Morza Bałtyckiego</a:t>
            </a:r>
            <a:endParaRPr lang="pl-PL" sz="9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7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016">
        <p:checker/>
      </p:transition>
    </mc:Choice>
    <mc:Fallback>
      <p:transition spd="slow" advTm="2016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pl-PL" sz="8000" dirty="0" smtClean="0">
                <a:solidFill>
                  <a:srgbClr val="FF0066"/>
                </a:solidFill>
              </a:rPr>
              <a:t>Rośliny Morza Bałtyckiego</a:t>
            </a:r>
            <a:endParaRPr lang="pl-PL" sz="8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6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10">
        <p:checker/>
      </p:transition>
    </mc:Choice>
    <mc:Fallback>
      <p:transition spd="slow" advTm="101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0" y="554609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rgbClr val="FF0066"/>
                </a:solidFill>
              </a:rPr>
              <a:t>Wydmuchrzyca Piaskowa</a:t>
            </a:r>
            <a:endParaRPr lang="pl-PL" sz="60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00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171">
        <p:checker/>
      </p:transition>
    </mc:Choice>
    <mc:Fallback>
      <p:transition spd="slow" advTm="317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nalezione obrazy dla zapytania mikołajek nadmorski  morza bałtycki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096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568" y="5085184"/>
            <a:ext cx="7812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rgbClr val="FF0066"/>
                </a:solidFill>
              </a:rPr>
              <a:t>Mikołajek Nadmorski</a:t>
            </a:r>
            <a:endParaRPr lang="pl-PL" sz="60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28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676">
        <p:checker/>
      </p:transition>
    </mc:Choice>
    <mc:Fallback>
      <p:transition spd="slow" advTm="267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nalezione obrazy dla zapytania moczarka kanadyj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840760" cy="455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39552" y="537321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rgbClr val="FF0066"/>
                </a:solidFill>
              </a:rPr>
              <a:t>Moczarka</a:t>
            </a:r>
            <a:r>
              <a:rPr lang="pl-PL" sz="6000" dirty="0" smtClean="0"/>
              <a:t> </a:t>
            </a:r>
            <a:r>
              <a:rPr lang="pl-PL" sz="6000" dirty="0" smtClean="0">
                <a:solidFill>
                  <a:srgbClr val="FF0066"/>
                </a:solidFill>
              </a:rPr>
              <a:t>Kanadyjska</a:t>
            </a:r>
            <a:endParaRPr lang="pl-PL" sz="60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29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536">
        <p:checker/>
      </p:transition>
    </mc:Choice>
    <mc:Fallback>
      <p:transition spd="slow" advTm="353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nalezione obrazy dla zapytania trawy morsk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09467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907704" y="4797152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rgbClr val="FF0066"/>
                </a:solidFill>
              </a:rPr>
              <a:t>trawy morskie</a:t>
            </a:r>
            <a:endParaRPr lang="pl-PL" sz="60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43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565">
        <p:checker/>
      </p:transition>
    </mc:Choice>
    <mc:Fallback>
      <p:transition spd="slow" advTm="356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48464" cy="5818658"/>
          </a:xfrm>
        </p:spPr>
        <p:txBody>
          <a:bodyPr>
            <a:noAutofit/>
          </a:bodyPr>
          <a:lstStyle/>
          <a:p>
            <a:r>
              <a:rPr lang="pl-PL" sz="7500" dirty="0" smtClean="0">
                <a:solidFill>
                  <a:srgbClr val="FF0066"/>
                </a:solidFill>
              </a:rPr>
              <a:t>Zanieczyszczenia Morza Bałtyckiego</a:t>
            </a:r>
            <a:endParaRPr lang="pl-PL" sz="75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5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010">
        <p:checker/>
      </p:transition>
    </mc:Choice>
    <mc:Fallback>
      <p:transition spd="slow" advTm="201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84684"/>
            <a:ext cx="473590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554140" y="4149080"/>
            <a:ext cx="3475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0066"/>
                </a:solidFill>
              </a:rPr>
              <a:t>Wpływająca rzeka do Morza Bałtyckiego</a:t>
            </a:r>
            <a:endParaRPr lang="pl-PL" sz="3600" dirty="0">
              <a:solidFill>
                <a:srgbClr val="FF0066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7504" y="2204864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Największa ilość zanieczyszczeń przedostaje się do Morza Bałtyckiego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z dopływającymi wodami rzek. 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98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422">
        <p:checker/>
      </p:transition>
    </mc:Choice>
    <mc:Fallback>
      <p:transition spd="slow" advTm="1042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nalezione obrazy dla zapytania zanieczyszczenia ropą bałty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87731"/>
            <a:ext cx="5400600" cy="38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7504" y="4725144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FF0066"/>
                </a:solidFill>
              </a:rPr>
              <a:t>Zanieczyszczenia ropą naftową </a:t>
            </a:r>
          </a:p>
          <a:p>
            <a:pPr algn="ctr"/>
            <a:r>
              <a:rPr lang="pl-PL" sz="4400" dirty="0" smtClean="0">
                <a:solidFill>
                  <a:srgbClr val="FF0066"/>
                </a:solidFill>
              </a:rPr>
              <a:t>i innymi wyciekami</a:t>
            </a:r>
            <a:endParaRPr lang="pl-PL" sz="44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30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360">
        <p:checker/>
      </p:transition>
    </mc:Choice>
    <mc:Fallback>
      <p:transition spd="slow" advTm="436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5087888" cy="33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3600400" cy="270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23528" y="108832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0066"/>
                </a:solidFill>
              </a:rPr>
              <a:t>Śmieci wyrzucane ze statków oraz przez plażowiczów.</a:t>
            </a:r>
            <a:endParaRPr lang="pl-PL" sz="24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52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852">
        <p:checker/>
      </p:transition>
    </mc:Choice>
    <mc:Fallback>
      <p:transition spd="slow" advTm="585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48" y="548680"/>
            <a:ext cx="3775107" cy="219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0203"/>
            <a:ext cx="3780339" cy="22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Podobny obr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3"/>
            <a:ext cx="3780339" cy="24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901348" y="3501008"/>
            <a:ext cx="3703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FF0066"/>
                </a:solidFill>
              </a:rPr>
              <a:t>Pozostałości po II wojnie światowej</a:t>
            </a:r>
            <a:endParaRPr lang="pl-PL" sz="44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91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057">
        <p:checker/>
      </p:transition>
    </mc:Choice>
    <mc:Fallback>
      <p:transition spd="slow" advTm="405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Znalezione obrazy dla zapytania plaże bałty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48680"/>
            <a:ext cx="6044257" cy="330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83" y="2636912"/>
            <a:ext cx="5587171" cy="34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9512" y="4293096"/>
            <a:ext cx="302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solidFill>
                  <a:srgbClr val="FF0066"/>
                </a:solidFill>
              </a:rPr>
              <a:t>p</a:t>
            </a:r>
            <a:r>
              <a:rPr lang="pl-PL" sz="4400" dirty="0" smtClean="0">
                <a:solidFill>
                  <a:srgbClr val="FF0066"/>
                </a:solidFill>
              </a:rPr>
              <a:t>iaszczyste plaże</a:t>
            </a:r>
            <a:endParaRPr lang="pl-PL" sz="44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54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281">
        <p:checker/>
      </p:transition>
    </mc:Choice>
    <mc:Fallback>
      <p:transition spd="slow" advTm="528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r>
              <a:rPr lang="pl-PL" sz="7200" dirty="0" smtClean="0">
                <a:solidFill>
                  <a:srgbClr val="FF0066"/>
                </a:solidFill>
              </a:rPr>
              <a:t>Skutki zanieczyszczeń Morza Bałtyckiego</a:t>
            </a:r>
            <a:endParaRPr lang="pl-PL" sz="7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0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714">
        <p:checker/>
      </p:transition>
    </mc:Choice>
    <mc:Fallback>
      <p:transition spd="slow" advTm="171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Znalezione obrazy dla zapytania metalowe zanieczyszczenia bałty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9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38">
        <p:checker/>
      </p:transition>
    </mc:Choice>
    <mc:Fallback>
      <p:transition spd="slow" advTm="63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Znalezione obrazy dla zapytania metalowe zanieczyszczenia bałty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45754" cy="32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7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38">
        <p:checker/>
      </p:transition>
    </mc:Choice>
    <mc:Fallback>
      <p:transition spd="slow" advTm="63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Znalezione obrazy dla zapytania ptaki i ropa nafto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477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7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34">
        <p:checker/>
      </p:transition>
    </mc:Choice>
    <mc:Fallback>
      <p:transition spd="slow" advTm="63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Znalezione obrazy dla zapytania ludzie w zaśmieconym mor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79832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0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37">
        <p:checker/>
      </p:transition>
    </mc:Choice>
    <mc:Fallback>
      <p:transition spd="slow" advTm="33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Znalezione obrazy dla zapytania brudna woda w mor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60901"/>
            <a:ext cx="5349276" cy="53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8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769">
        <p:checker/>
      </p:transition>
    </mc:Choice>
    <mc:Fallback>
      <p:transition spd="slow" advTm="769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Znalezione obrazy dla zapytania ludzie w zaśmieconym mor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83454" cy="470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4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78">
        <p:checker/>
      </p:transition>
    </mc:Choice>
    <mc:Fallback>
      <p:transition spd="slow" advTm="47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46977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FF0066"/>
                </a:solidFill>
              </a:rPr>
              <a:t>Dbajmy o Morze Bałtyckie</a:t>
            </a:r>
            <a:endParaRPr lang="pl-PL" sz="4800" dirty="0">
              <a:solidFill>
                <a:srgbClr val="FF0066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556792"/>
            <a:ext cx="7344816" cy="472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15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251">
        <p:checker/>
      </p:transition>
    </mc:Choice>
    <mc:Fallback>
      <p:transition spd="slow" advTm="525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nalezione obrazy dla zapytania klify bałty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2737"/>
            <a:ext cx="4176464" cy="458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Znalezione obrazy dla zapytania klify bałty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6" descr="Znalezione obrazy dla zapytania klify bałty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8" descr="Znalezione obrazy dla zapytania klify bałty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10" descr="Znalezione obrazy dla zapytania klify bałtyk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64" name="Picture 12" descr="Znalezione obrazy dla zapytania klify morze bałtyckiego pols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0" y="3501008"/>
            <a:ext cx="5424537" cy="30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827584" y="908720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solidFill>
                  <a:srgbClr val="FF0066"/>
                </a:solidFill>
              </a:rPr>
              <a:t>s</a:t>
            </a:r>
            <a:r>
              <a:rPr lang="pl-PL" sz="4400" dirty="0" smtClean="0">
                <a:solidFill>
                  <a:srgbClr val="FF0066"/>
                </a:solidFill>
              </a:rPr>
              <a:t>trome klify </a:t>
            </a:r>
            <a:endParaRPr lang="pl-PL" sz="44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4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506">
        <p:checker/>
      </p:transition>
    </mc:Choice>
    <mc:Fallback>
      <p:transition spd="slow" advTm="550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rgbClr val="FF0066"/>
                </a:solidFill>
              </a:rPr>
              <a:t>Zwierzęta </a:t>
            </a:r>
            <a:r>
              <a:rPr lang="pl-PL" sz="9600" dirty="0">
                <a:solidFill>
                  <a:srgbClr val="FF0066"/>
                </a:solidFill>
              </a:rPr>
              <a:t>M</a:t>
            </a:r>
            <a:r>
              <a:rPr lang="pl-PL" sz="9600" dirty="0" smtClean="0">
                <a:solidFill>
                  <a:srgbClr val="FF0066"/>
                </a:solidFill>
              </a:rPr>
              <a:t>orza Bałtyckiego </a:t>
            </a:r>
            <a:endParaRPr lang="pl-PL" sz="9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0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302">
        <p:checker/>
      </p:transition>
    </mc:Choice>
    <mc:Fallback>
      <p:transition spd="slow" advTm="1302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9256"/>
            <a:ext cx="4824536" cy="460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636048" y="5517232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>
                <a:solidFill>
                  <a:srgbClr val="FF0066"/>
                </a:solidFill>
              </a:rPr>
              <a:t>S</a:t>
            </a:r>
            <a:r>
              <a:rPr lang="pl-PL" sz="6600" dirty="0" smtClean="0">
                <a:solidFill>
                  <a:srgbClr val="FF0066"/>
                </a:solidFill>
              </a:rPr>
              <a:t>ieja</a:t>
            </a:r>
            <a:endParaRPr lang="pl-PL" sz="66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48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838">
        <p:checker/>
      </p:transition>
    </mc:Choice>
    <mc:Fallback>
      <p:transition spd="slow" advTm="283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28" y="1124744"/>
            <a:ext cx="6399822" cy="444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46596" y="5445224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>
                <a:solidFill>
                  <a:srgbClr val="FF0066"/>
                </a:solidFill>
              </a:rPr>
              <a:t>P</a:t>
            </a:r>
            <a:r>
              <a:rPr lang="pl-PL" sz="6600" dirty="0" smtClean="0">
                <a:solidFill>
                  <a:srgbClr val="FF0066"/>
                </a:solidFill>
              </a:rPr>
              <a:t>łoć</a:t>
            </a:r>
            <a:endParaRPr lang="pl-PL" sz="66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0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598">
        <p:checker/>
      </p:transition>
    </mc:Choice>
    <mc:Fallback>
      <p:transition spd="slow" advTm="359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07" y="1052736"/>
            <a:ext cx="6768752" cy="453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75856" y="5351150"/>
            <a:ext cx="2558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 smtClean="0">
                <a:solidFill>
                  <a:srgbClr val="FF0066"/>
                </a:solidFill>
              </a:rPr>
              <a:t>Łosoś</a:t>
            </a:r>
            <a:endParaRPr lang="pl-PL" sz="66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11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356">
        <p:checker/>
      </p:transition>
    </mc:Choice>
    <mc:Fallback>
      <p:transition spd="slow" advTm="235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56" y="1202634"/>
            <a:ext cx="6680383" cy="44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008346" y="5301208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>
                <a:solidFill>
                  <a:srgbClr val="FF0066"/>
                </a:solidFill>
              </a:rPr>
              <a:t>S</a:t>
            </a:r>
            <a:r>
              <a:rPr lang="pl-PL" sz="8000" dirty="0" smtClean="0">
                <a:solidFill>
                  <a:srgbClr val="FF0066"/>
                </a:solidFill>
              </a:rPr>
              <a:t>zczupak</a:t>
            </a:r>
            <a:endParaRPr lang="pl-PL" sz="80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64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286">
        <p:checker/>
      </p:transition>
    </mc:Choice>
    <mc:Fallback>
      <p:transition spd="slow" advTm="228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</TotalTime>
  <Words>90</Words>
  <Application>Microsoft Office PowerPoint</Application>
  <PresentationFormat>Pokaz na ekranie (4:3)</PresentationFormat>
  <Paragraphs>35</Paragraphs>
  <Slides>37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Wierzchołek</vt:lpstr>
      <vt:lpstr>Morze bałtyckie</vt:lpstr>
      <vt:lpstr>Wybrzeża Morza Bałtyckiego</vt:lpstr>
      <vt:lpstr>Prezentacja programu PowerPoint</vt:lpstr>
      <vt:lpstr>Prezentacja programu PowerPoint</vt:lpstr>
      <vt:lpstr>Zwierzęta Morza Bałtyckiego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Rośliny Morza Bałtyckiego</vt:lpstr>
      <vt:lpstr>Prezentacja programu PowerPoint</vt:lpstr>
      <vt:lpstr>Prezentacja programu PowerPoint</vt:lpstr>
      <vt:lpstr>Prezentacja programu PowerPoint</vt:lpstr>
      <vt:lpstr>Prezentacja programu PowerPoint</vt:lpstr>
      <vt:lpstr>Zanieczyszczenia Morza Bałtyckiego</vt:lpstr>
      <vt:lpstr>Prezentacja programu PowerPoint</vt:lpstr>
      <vt:lpstr>Prezentacja programu PowerPoint</vt:lpstr>
      <vt:lpstr>Prezentacja programu PowerPoint</vt:lpstr>
      <vt:lpstr>Prezentacja programu PowerPoint</vt:lpstr>
      <vt:lpstr>Skutki zanieczyszczeń Morza Bałtyckiego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Morze bałtyckie</dc:title>
  <dc:creator>MY</dc:creator>
  <cp:lastModifiedBy>MY</cp:lastModifiedBy>
  <cp:revision>28</cp:revision>
  <dcterms:created xsi:type="dcterms:W3CDTF">2017-10-07T11:15:20Z</dcterms:created>
  <dcterms:modified xsi:type="dcterms:W3CDTF">2017-10-07T16:26:34Z</dcterms:modified>
</cp:coreProperties>
</file>