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B785-8CBD-478D-AF8F-4760F25FAF20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F843-5FE5-412D-8448-358535C59B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B785-8CBD-478D-AF8F-4760F25FAF20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F843-5FE5-412D-8448-358535C59B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B785-8CBD-478D-AF8F-4760F25FAF20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F843-5FE5-412D-8448-358535C59B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B785-8CBD-478D-AF8F-4760F25FAF20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F843-5FE5-412D-8448-358535C59B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B785-8CBD-478D-AF8F-4760F25FAF20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F843-5FE5-412D-8448-358535C59B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B785-8CBD-478D-AF8F-4760F25FAF20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F843-5FE5-412D-8448-358535C59B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B785-8CBD-478D-AF8F-4760F25FAF20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F843-5FE5-412D-8448-358535C59B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B785-8CBD-478D-AF8F-4760F25FAF20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F843-5FE5-412D-8448-358535C59B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B785-8CBD-478D-AF8F-4760F25FAF20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F843-5FE5-412D-8448-358535C59B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B785-8CBD-478D-AF8F-4760F25FAF20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F843-5FE5-412D-8448-358535C59B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AB785-8CBD-478D-AF8F-4760F25FAF20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F843-5FE5-412D-8448-358535C59B5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AB785-8CBD-478D-AF8F-4760F25FAF20}" type="datetimeFigureOut">
              <a:rPr lang="pl-PL" smtClean="0"/>
              <a:pPr/>
              <a:t>2017-10-05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8F843-5FE5-412D-8448-358535C59B5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What</a:t>
            </a:r>
            <a:r>
              <a:rPr lang="pl-PL" dirty="0" smtClean="0"/>
              <a:t> was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cat</a:t>
            </a:r>
            <a:r>
              <a:rPr lang="pl-PL" dirty="0" smtClean="0"/>
              <a:t>?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A)Felix</a:t>
            </a:r>
          </a:p>
          <a:p>
            <a:r>
              <a:rPr lang="pl-PL" dirty="0" smtClean="0"/>
              <a:t>B)Puszek</a:t>
            </a:r>
          </a:p>
          <a:p>
            <a:r>
              <a:rPr lang="pl-PL" dirty="0" smtClean="0"/>
              <a:t>C)</a:t>
            </a:r>
            <a:r>
              <a:rPr lang="pl-PL" dirty="0" err="1" smtClean="0"/>
              <a:t>Zorbas</a:t>
            </a:r>
            <a:endParaRPr lang="pl-PL" dirty="0" smtClean="0"/>
          </a:p>
          <a:p>
            <a:r>
              <a:rPr lang="pl-PL" dirty="0" smtClean="0"/>
              <a:t>D)Nel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What</a:t>
            </a:r>
            <a:r>
              <a:rPr lang="pl-PL" dirty="0" smtClean="0"/>
              <a:t> city </a:t>
            </a:r>
            <a:r>
              <a:rPr lang="pl-PL" dirty="0" err="1" smtClean="0"/>
              <a:t>does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story </a:t>
            </a:r>
            <a:r>
              <a:rPr lang="pl-PL" dirty="0" err="1" smtClean="0"/>
              <a:t>take</a:t>
            </a:r>
            <a:r>
              <a:rPr lang="pl-PL" dirty="0" smtClean="0"/>
              <a:t> place?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A) Sevilla</a:t>
            </a:r>
          </a:p>
          <a:p>
            <a:r>
              <a:rPr lang="pl-PL" dirty="0" smtClean="0"/>
              <a:t>B) </a:t>
            </a:r>
            <a:r>
              <a:rPr lang="pl-PL" dirty="0" err="1" smtClean="0"/>
              <a:t>Paris</a:t>
            </a:r>
            <a:endParaRPr lang="pl-PL" dirty="0" smtClean="0"/>
          </a:p>
          <a:p>
            <a:r>
              <a:rPr lang="pl-PL" dirty="0" smtClean="0"/>
              <a:t>C) </a:t>
            </a:r>
            <a:r>
              <a:rPr lang="pl-PL" dirty="0" err="1" smtClean="0"/>
              <a:t>Rome</a:t>
            </a:r>
            <a:r>
              <a:rPr lang="pl-PL" dirty="0" smtClean="0"/>
              <a:t> </a:t>
            </a:r>
          </a:p>
          <a:p>
            <a:r>
              <a:rPr lang="pl-PL" dirty="0" smtClean="0"/>
              <a:t>D)Hamburg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Two</a:t>
            </a:r>
            <a:r>
              <a:rPr lang="pl-PL" dirty="0" smtClean="0"/>
              <a:t> </a:t>
            </a:r>
            <a:r>
              <a:rPr lang="pl-PL" dirty="0" err="1" smtClean="0"/>
              <a:t>Zorba’s</a:t>
            </a:r>
            <a:r>
              <a:rPr lang="pl-PL" dirty="0" smtClean="0"/>
              <a:t> </a:t>
            </a:r>
            <a:r>
              <a:rPr lang="pl-PL" dirty="0" err="1" smtClean="0"/>
              <a:t>friends</a:t>
            </a:r>
            <a:r>
              <a:rPr lang="pl-PL" dirty="0" smtClean="0"/>
              <a:t> </a:t>
            </a:r>
            <a:r>
              <a:rPr lang="pl-PL" dirty="0" err="1" smtClean="0"/>
              <a:t>lived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</a:t>
            </a:r>
            <a:r>
              <a:rPr lang="pl-PL" dirty="0" err="1" smtClean="0"/>
              <a:t>)</a:t>
            </a:r>
            <a:r>
              <a:rPr lang="pl-PL" dirty="0" err="1" smtClean="0"/>
              <a:t>a</a:t>
            </a:r>
            <a:r>
              <a:rPr lang="pl-PL" dirty="0" smtClean="0"/>
              <a:t>t </a:t>
            </a:r>
            <a:r>
              <a:rPr lang="pl-PL" dirty="0" err="1" smtClean="0"/>
              <a:t>h</a:t>
            </a:r>
            <a:r>
              <a:rPr lang="pl-PL" dirty="0" err="1" smtClean="0"/>
              <a:t>ome</a:t>
            </a:r>
            <a:endParaRPr lang="pl-PL" dirty="0" smtClean="0"/>
          </a:p>
          <a:p>
            <a:r>
              <a:rPr lang="pl-PL" dirty="0" smtClean="0"/>
              <a:t>B)on </a:t>
            </a:r>
            <a:r>
              <a:rPr lang="pl-PL" dirty="0" err="1" smtClean="0"/>
              <a:t>the</a:t>
            </a:r>
            <a:r>
              <a:rPr lang="pl-PL" dirty="0" smtClean="0"/>
              <a:t> street</a:t>
            </a:r>
            <a:endParaRPr lang="pl-PL" dirty="0" smtClean="0"/>
          </a:p>
          <a:p>
            <a:r>
              <a:rPr lang="pl-PL" dirty="0" smtClean="0"/>
              <a:t>C</a:t>
            </a:r>
            <a:r>
              <a:rPr lang="pl-PL" dirty="0" err="1" smtClean="0"/>
              <a:t>)i</a:t>
            </a:r>
            <a:r>
              <a:rPr lang="pl-PL" dirty="0" smtClean="0"/>
              <a:t>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</a:t>
            </a:r>
            <a:r>
              <a:rPr lang="pl-PL" dirty="0" err="1" smtClean="0"/>
              <a:t>estaurant</a:t>
            </a:r>
            <a:endParaRPr lang="pl-PL" dirty="0" smtClean="0"/>
          </a:p>
          <a:p>
            <a:r>
              <a:rPr lang="pl-PL" dirty="0" smtClean="0"/>
              <a:t>D)on a </a:t>
            </a:r>
            <a:r>
              <a:rPr lang="pl-PL" dirty="0" err="1" smtClean="0"/>
              <a:t>b</a:t>
            </a:r>
            <a:r>
              <a:rPr lang="pl-PL" dirty="0" err="1" smtClean="0"/>
              <a:t>oat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did</a:t>
            </a:r>
            <a:r>
              <a:rPr lang="pl-PL" dirty="0" smtClean="0"/>
              <a:t> </a:t>
            </a:r>
            <a:r>
              <a:rPr lang="pl-PL" dirty="0" err="1" smtClean="0"/>
              <a:t>chimpanzee</a:t>
            </a:r>
            <a:r>
              <a:rPr lang="pl-PL" dirty="0" smtClean="0"/>
              <a:t> </a:t>
            </a:r>
            <a:r>
              <a:rPr lang="pl-PL" dirty="0" err="1" smtClean="0"/>
              <a:t>like</a:t>
            </a:r>
            <a:r>
              <a:rPr lang="pl-PL" dirty="0" smtClean="0"/>
              <a:t> to drink?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A)</a:t>
            </a:r>
            <a:r>
              <a:rPr lang="pl-PL" dirty="0" err="1" smtClean="0"/>
              <a:t>Juice</a:t>
            </a:r>
            <a:endParaRPr lang="pl-PL" dirty="0" smtClean="0"/>
          </a:p>
          <a:p>
            <a:r>
              <a:rPr lang="pl-PL" dirty="0" smtClean="0"/>
              <a:t>B)</a:t>
            </a:r>
            <a:r>
              <a:rPr lang="pl-PL" dirty="0" err="1" smtClean="0"/>
              <a:t>Alcohol</a:t>
            </a:r>
            <a:endParaRPr lang="pl-PL" dirty="0" smtClean="0"/>
          </a:p>
          <a:p>
            <a:r>
              <a:rPr lang="pl-PL" dirty="0" smtClean="0"/>
              <a:t>C)</a:t>
            </a:r>
            <a:r>
              <a:rPr lang="pl-PL" dirty="0" err="1" smtClean="0"/>
              <a:t>Water</a:t>
            </a:r>
            <a:endParaRPr lang="pl-PL" dirty="0" smtClean="0"/>
          </a:p>
          <a:p>
            <a:r>
              <a:rPr lang="pl-PL" dirty="0" smtClean="0"/>
              <a:t>D)</a:t>
            </a:r>
            <a:r>
              <a:rPr lang="pl-PL" dirty="0" err="1" smtClean="0"/>
              <a:t>Coke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Where</a:t>
            </a:r>
            <a:r>
              <a:rPr lang="pl-PL" dirty="0" smtClean="0"/>
              <a:t> do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cats</a:t>
            </a:r>
            <a:r>
              <a:rPr lang="pl-PL" dirty="0" smtClean="0"/>
              <a:t> </a:t>
            </a:r>
            <a:r>
              <a:rPr lang="pl-PL" dirty="0" err="1" smtClean="0"/>
              <a:t>look</a:t>
            </a:r>
            <a:r>
              <a:rPr lang="pl-PL" dirty="0" smtClean="0"/>
              <a:t> for </a:t>
            </a:r>
            <a:r>
              <a:rPr lang="pl-PL" dirty="0" err="1" smtClean="0"/>
              <a:t>tips</a:t>
            </a:r>
            <a:r>
              <a:rPr lang="pl-PL" dirty="0" smtClean="0"/>
              <a:t> to </a:t>
            </a:r>
            <a:r>
              <a:rPr lang="pl-PL" dirty="0" err="1" smtClean="0"/>
              <a:t>learn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bird</a:t>
            </a:r>
            <a:r>
              <a:rPr lang="pl-PL" dirty="0" smtClean="0"/>
              <a:t> </a:t>
            </a:r>
            <a:r>
              <a:rPr lang="pl-PL" dirty="0" err="1" smtClean="0"/>
              <a:t>how</a:t>
            </a:r>
            <a:r>
              <a:rPr lang="pl-PL" dirty="0" smtClean="0"/>
              <a:t> to </a:t>
            </a:r>
            <a:r>
              <a:rPr lang="pl-PL" dirty="0" err="1" smtClean="0"/>
              <a:t>fly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A)In </a:t>
            </a:r>
            <a:r>
              <a:rPr lang="pl-PL" dirty="0" err="1" smtClean="0"/>
              <a:t>the</a:t>
            </a:r>
            <a:r>
              <a:rPr lang="pl-PL" dirty="0" smtClean="0"/>
              <a:t> Internet</a:t>
            </a:r>
          </a:p>
          <a:p>
            <a:r>
              <a:rPr lang="pl-PL" dirty="0" smtClean="0"/>
              <a:t>B)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asked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birds</a:t>
            </a:r>
            <a:endParaRPr lang="pl-PL" dirty="0" smtClean="0"/>
          </a:p>
          <a:p>
            <a:r>
              <a:rPr lang="pl-PL" dirty="0" smtClean="0"/>
              <a:t>C) </a:t>
            </a:r>
            <a:r>
              <a:rPr lang="pl-PL" dirty="0" smtClean="0"/>
              <a:t>In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books</a:t>
            </a:r>
            <a:endParaRPr lang="pl-PL" dirty="0" smtClean="0"/>
          </a:p>
          <a:p>
            <a:r>
              <a:rPr lang="pl-PL" dirty="0" smtClean="0"/>
              <a:t>D) </a:t>
            </a:r>
            <a:r>
              <a:rPr lang="pl-PL" dirty="0" err="1" smtClean="0"/>
              <a:t>None</a:t>
            </a:r>
            <a:r>
              <a:rPr lang="pl-PL" dirty="0" smtClean="0"/>
              <a:t> of </a:t>
            </a:r>
            <a:r>
              <a:rPr lang="pl-PL" dirty="0" err="1" smtClean="0"/>
              <a:t>them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Who</a:t>
            </a:r>
            <a:r>
              <a:rPr lang="pl-PL" dirty="0" smtClean="0"/>
              <a:t> was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man</a:t>
            </a:r>
            <a:r>
              <a:rPr lang="pl-PL" dirty="0" smtClean="0"/>
              <a:t> </a:t>
            </a:r>
            <a:r>
              <a:rPr lang="pl-PL" dirty="0" err="1" smtClean="0"/>
              <a:t>talking</a:t>
            </a:r>
            <a:r>
              <a:rPr lang="pl-PL" dirty="0" smtClean="0"/>
              <a:t> to </a:t>
            </a:r>
            <a:r>
              <a:rPr lang="pl-PL" dirty="0" err="1" smtClean="0"/>
              <a:t>Zorbas</a:t>
            </a:r>
            <a:r>
              <a:rPr lang="pl-PL" dirty="0" smtClean="0"/>
              <a:t> 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A) </a:t>
            </a:r>
            <a:r>
              <a:rPr lang="pl-PL" dirty="0" err="1" smtClean="0"/>
              <a:t>A</a:t>
            </a:r>
            <a:r>
              <a:rPr lang="pl-PL" dirty="0" smtClean="0"/>
              <a:t> singer</a:t>
            </a:r>
          </a:p>
          <a:p>
            <a:r>
              <a:rPr lang="pl-PL" dirty="0" smtClean="0"/>
              <a:t>B) A </a:t>
            </a:r>
            <a:r>
              <a:rPr lang="pl-PL" dirty="0" err="1" smtClean="0"/>
              <a:t>writer</a:t>
            </a:r>
            <a:r>
              <a:rPr lang="pl-PL" dirty="0" smtClean="0"/>
              <a:t> </a:t>
            </a:r>
          </a:p>
          <a:p>
            <a:r>
              <a:rPr lang="pl-PL" dirty="0" smtClean="0"/>
              <a:t>C) A shop </a:t>
            </a:r>
            <a:r>
              <a:rPr lang="pl-PL" dirty="0" err="1" smtClean="0"/>
              <a:t>assistant</a:t>
            </a:r>
            <a:r>
              <a:rPr lang="pl-PL" dirty="0" smtClean="0"/>
              <a:t> </a:t>
            </a:r>
          </a:p>
          <a:p>
            <a:r>
              <a:rPr lang="pl-PL" dirty="0" smtClean="0"/>
              <a:t>D) A </a:t>
            </a:r>
            <a:r>
              <a:rPr lang="pl-PL" smtClean="0"/>
              <a:t>cook</a:t>
            </a:r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113</Words>
  <Application>Microsoft Office PowerPoint</Application>
  <PresentationFormat>Pokaz na ekranie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What was the name of the cat? </vt:lpstr>
      <vt:lpstr>What city does the story take place?</vt:lpstr>
      <vt:lpstr>Two Zorba’s friends lived </vt:lpstr>
      <vt:lpstr>What did chimpanzee like to drink?</vt:lpstr>
      <vt:lpstr>Where do the cats look for tips to learn the bird how to fly?</vt:lpstr>
      <vt:lpstr>Who was the man talking to Zorbas 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was the name of the cat </dc:title>
  <dc:creator>adrian</dc:creator>
  <cp:lastModifiedBy>Tomasz Koniecki</cp:lastModifiedBy>
  <cp:revision>3</cp:revision>
  <dcterms:created xsi:type="dcterms:W3CDTF">2017-10-03T18:04:47Z</dcterms:created>
  <dcterms:modified xsi:type="dcterms:W3CDTF">2017-10-05T19:39:23Z</dcterms:modified>
</cp:coreProperties>
</file>