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ED164C-6725-4581-A158-7077E8C533F8}"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tr-TR"/>
        </a:p>
      </dgm:t>
    </dgm:pt>
    <dgm:pt modelId="{3F00B4B9-23EA-41D6-B9A2-DB33738D1F18}">
      <dgm:prSet phldrT="[Metin]"/>
      <dgm:spPr/>
      <dgm:t>
        <a:bodyPr/>
        <a:lstStyle/>
        <a:p>
          <a:r>
            <a:rPr lang="tr-TR" dirty="0" smtClean="0"/>
            <a:t>YEREL </a:t>
          </a:r>
          <a:endParaRPr lang="tr-TR" dirty="0"/>
        </a:p>
      </dgm:t>
    </dgm:pt>
    <dgm:pt modelId="{5A265DFB-C2B5-4EF6-956F-F3A27180D2D1}" type="parTrans" cxnId="{94F793BA-46D4-4222-BD37-C0764DEDF72F}">
      <dgm:prSet/>
      <dgm:spPr/>
      <dgm:t>
        <a:bodyPr/>
        <a:lstStyle/>
        <a:p>
          <a:endParaRPr lang="tr-TR"/>
        </a:p>
      </dgm:t>
    </dgm:pt>
    <dgm:pt modelId="{A8219C2E-D6C6-4B70-98CF-D2DC95EA69D9}" type="sibTrans" cxnId="{94F793BA-46D4-4222-BD37-C0764DEDF72F}">
      <dgm:prSet/>
      <dgm:spPr/>
      <dgm:t>
        <a:bodyPr/>
        <a:lstStyle/>
        <a:p>
          <a:endParaRPr lang="tr-TR"/>
        </a:p>
      </dgm:t>
    </dgm:pt>
    <dgm:pt modelId="{0E420958-B099-464E-B680-31BDCE57A3B5}">
      <dgm:prSet phldrT="[Metin]"/>
      <dgm:spPr/>
      <dgm:t>
        <a:bodyPr/>
        <a:lstStyle/>
        <a:p>
          <a:r>
            <a:rPr lang="tr-TR" dirty="0" smtClean="0"/>
            <a:t>EFSANELER</a:t>
          </a:r>
          <a:endParaRPr lang="tr-TR" dirty="0"/>
        </a:p>
      </dgm:t>
    </dgm:pt>
    <dgm:pt modelId="{2263CF5F-AE62-4F46-98BB-B52F4331BAEE}" type="parTrans" cxnId="{BACB437D-8140-491E-8790-8FC5FFAA5D15}">
      <dgm:prSet/>
      <dgm:spPr/>
      <dgm:t>
        <a:bodyPr/>
        <a:lstStyle/>
        <a:p>
          <a:endParaRPr lang="tr-TR"/>
        </a:p>
      </dgm:t>
    </dgm:pt>
    <dgm:pt modelId="{DC462D2D-D2B8-40C8-BD19-C651ECE4505F}" type="sibTrans" cxnId="{BACB437D-8140-491E-8790-8FC5FFAA5D15}">
      <dgm:prSet/>
      <dgm:spPr/>
      <dgm:t>
        <a:bodyPr/>
        <a:lstStyle/>
        <a:p>
          <a:endParaRPr lang="tr-TR"/>
        </a:p>
      </dgm:t>
    </dgm:pt>
    <dgm:pt modelId="{EEFBDAC7-715C-42EC-9509-EF03B483B19B}" type="pres">
      <dgm:prSet presAssocID="{F9ED164C-6725-4581-A158-7077E8C533F8}" presName="diagram" presStyleCnt="0">
        <dgm:presLayoutVars>
          <dgm:dir/>
          <dgm:resizeHandles val="exact"/>
        </dgm:presLayoutVars>
      </dgm:prSet>
      <dgm:spPr/>
    </dgm:pt>
    <dgm:pt modelId="{BD74869B-226E-47D4-A966-B192DA0BFC6A}" type="pres">
      <dgm:prSet presAssocID="{3F00B4B9-23EA-41D6-B9A2-DB33738D1F18}" presName="arrow" presStyleLbl="node1" presStyleIdx="0" presStyleCnt="2">
        <dgm:presLayoutVars>
          <dgm:bulletEnabled val="1"/>
        </dgm:presLayoutVars>
      </dgm:prSet>
      <dgm:spPr/>
      <dgm:t>
        <a:bodyPr/>
        <a:lstStyle/>
        <a:p>
          <a:endParaRPr lang="tr-TR"/>
        </a:p>
      </dgm:t>
    </dgm:pt>
    <dgm:pt modelId="{C8BCCCEB-76A9-49F2-ACBE-AA937008FC5A}" type="pres">
      <dgm:prSet presAssocID="{0E420958-B099-464E-B680-31BDCE57A3B5}" presName="arrow" presStyleLbl="node1" presStyleIdx="1" presStyleCnt="2">
        <dgm:presLayoutVars>
          <dgm:bulletEnabled val="1"/>
        </dgm:presLayoutVars>
      </dgm:prSet>
      <dgm:spPr/>
    </dgm:pt>
  </dgm:ptLst>
  <dgm:cxnLst>
    <dgm:cxn modelId="{DEC616EA-D8C3-4BE2-B010-0D762E9340E3}" type="presOf" srcId="{0E420958-B099-464E-B680-31BDCE57A3B5}" destId="{C8BCCCEB-76A9-49F2-ACBE-AA937008FC5A}" srcOrd="0" destOrd="0" presId="urn:microsoft.com/office/officeart/2005/8/layout/arrow5"/>
    <dgm:cxn modelId="{675D8031-9DB3-4AE1-8E21-674B3E140606}" type="presOf" srcId="{F9ED164C-6725-4581-A158-7077E8C533F8}" destId="{EEFBDAC7-715C-42EC-9509-EF03B483B19B}" srcOrd="0" destOrd="0" presId="urn:microsoft.com/office/officeart/2005/8/layout/arrow5"/>
    <dgm:cxn modelId="{14101F64-ACB6-4C8A-9E91-C6EA6E7F26FC}" type="presOf" srcId="{3F00B4B9-23EA-41D6-B9A2-DB33738D1F18}" destId="{BD74869B-226E-47D4-A966-B192DA0BFC6A}" srcOrd="0" destOrd="0" presId="urn:microsoft.com/office/officeart/2005/8/layout/arrow5"/>
    <dgm:cxn modelId="{94F793BA-46D4-4222-BD37-C0764DEDF72F}" srcId="{F9ED164C-6725-4581-A158-7077E8C533F8}" destId="{3F00B4B9-23EA-41D6-B9A2-DB33738D1F18}" srcOrd="0" destOrd="0" parTransId="{5A265DFB-C2B5-4EF6-956F-F3A27180D2D1}" sibTransId="{A8219C2E-D6C6-4B70-98CF-D2DC95EA69D9}"/>
    <dgm:cxn modelId="{BACB437D-8140-491E-8790-8FC5FFAA5D15}" srcId="{F9ED164C-6725-4581-A158-7077E8C533F8}" destId="{0E420958-B099-464E-B680-31BDCE57A3B5}" srcOrd="1" destOrd="0" parTransId="{2263CF5F-AE62-4F46-98BB-B52F4331BAEE}" sibTransId="{DC462D2D-D2B8-40C8-BD19-C651ECE4505F}"/>
    <dgm:cxn modelId="{85D0BD37-9649-4D2F-8290-F17316FC2B0F}" type="presParOf" srcId="{EEFBDAC7-715C-42EC-9509-EF03B483B19B}" destId="{BD74869B-226E-47D4-A966-B192DA0BFC6A}" srcOrd="0" destOrd="0" presId="urn:microsoft.com/office/officeart/2005/8/layout/arrow5"/>
    <dgm:cxn modelId="{4BA36973-1E91-43F4-B434-F2463C8C613D}" type="presParOf" srcId="{EEFBDAC7-715C-42EC-9509-EF03B483B19B}" destId="{C8BCCCEB-76A9-49F2-ACBE-AA937008FC5A}"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281CE7-75AC-4A8D-A7E6-08AF62BBCCE6}"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tr-TR"/>
        </a:p>
      </dgm:t>
    </dgm:pt>
    <dgm:pt modelId="{5F966FF6-9F90-453D-A3F2-7CEF5A8D965A}">
      <dgm:prSet phldrT="[Metin]"/>
      <dgm:spPr/>
      <dgm:t>
        <a:bodyPr/>
        <a:lstStyle/>
        <a:p>
          <a:r>
            <a:rPr lang="tr-TR" dirty="0" smtClean="0"/>
            <a:t>YEREL</a:t>
          </a:r>
          <a:endParaRPr lang="tr-TR" dirty="0"/>
        </a:p>
      </dgm:t>
    </dgm:pt>
    <dgm:pt modelId="{8D343C77-BFDE-4008-A8D9-6887677FD37A}" type="parTrans" cxnId="{B2BE89BC-21FA-4A92-A820-2D7CF7094F14}">
      <dgm:prSet/>
      <dgm:spPr/>
      <dgm:t>
        <a:bodyPr/>
        <a:lstStyle/>
        <a:p>
          <a:endParaRPr lang="tr-TR"/>
        </a:p>
      </dgm:t>
    </dgm:pt>
    <dgm:pt modelId="{228F3C8B-E816-41D6-8CA6-2C28DE65782E}" type="sibTrans" cxnId="{B2BE89BC-21FA-4A92-A820-2D7CF7094F14}">
      <dgm:prSet/>
      <dgm:spPr/>
      <dgm:t>
        <a:bodyPr/>
        <a:lstStyle/>
        <a:p>
          <a:endParaRPr lang="tr-TR"/>
        </a:p>
      </dgm:t>
    </dgm:pt>
    <dgm:pt modelId="{D4017489-BD4D-430C-A8E7-7DF44CA8B0DB}">
      <dgm:prSet phldrT="[Metin]"/>
      <dgm:spPr/>
      <dgm:t>
        <a:bodyPr/>
        <a:lstStyle/>
        <a:p>
          <a:r>
            <a:rPr lang="tr-TR" dirty="0" smtClean="0"/>
            <a:t>FIKRALAR</a:t>
          </a:r>
          <a:endParaRPr lang="tr-TR" dirty="0"/>
        </a:p>
      </dgm:t>
    </dgm:pt>
    <dgm:pt modelId="{26EFC142-2BA5-4607-89F6-67950830DC44}" type="parTrans" cxnId="{881EA184-1B27-4B7E-91B3-4E0607E1A6A5}">
      <dgm:prSet/>
      <dgm:spPr/>
      <dgm:t>
        <a:bodyPr/>
        <a:lstStyle/>
        <a:p>
          <a:endParaRPr lang="tr-TR"/>
        </a:p>
      </dgm:t>
    </dgm:pt>
    <dgm:pt modelId="{D4A9F783-CE37-470E-BFDF-054943EBD19C}" type="sibTrans" cxnId="{881EA184-1B27-4B7E-91B3-4E0607E1A6A5}">
      <dgm:prSet/>
      <dgm:spPr/>
      <dgm:t>
        <a:bodyPr/>
        <a:lstStyle/>
        <a:p>
          <a:endParaRPr lang="tr-TR"/>
        </a:p>
      </dgm:t>
    </dgm:pt>
    <dgm:pt modelId="{1D95A845-9926-4933-B775-3B42374818BD}" type="pres">
      <dgm:prSet presAssocID="{4C281CE7-75AC-4A8D-A7E6-08AF62BBCCE6}" presName="compositeShape" presStyleCnt="0">
        <dgm:presLayoutVars>
          <dgm:chMax val="2"/>
          <dgm:dir/>
          <dgm:resizeHandles val="exact"/>
        </dgm:presLayoutVars>
      </dgm:prSet>
      <dgm:spPr/>
    </dgm:pt>
    <dgm:pt modelId="{B79AD1BF-B816-4BC5-BEB7-7CB41ECC5C42}" type="pres">
      <dgm:prSet presAssocID="{4C281CE7-75AC-4A8D-A7E6-08AF62BBCCE6}" presName="ribbon" presStyleLbl="node1" presStyleIdx="0" presStyleCnt="1"/>
      <dgm:spPr/>
    </dgm:pt>
    <dgm:pt modelId="{A99E4506-266A-4242-9F85-98722F84BEFC}" type="pres">
      <dgm:prSet presAssocID="{4C281CE7-75AC-4A8D-A7E6-08AF62BBCCE6}" presName="leftArrowText" presStyleLbl="node1" presStyleIdx="0" presStyleCnt="1">
        <dgm:presLayoutVars>
          <dgm:chMax val="0"/>
          <dgm:bulletEnabled val="1"/>
        </dgm:presLayoutVars>
      </dgm:prSet>
      <dgm:spPr/>
      <dgm:t>
        <a:bodyPr/>
        <a:lstStyle/>
        <a:p>
          <a:endParaRPr lang="tr-TR"/>
        </a:p>
      </dgm:t>
    </dgm:pt>
    <dgm:pt modelId="{86DA7827-2CEE-42F1-81C2-3C2561061217}" type="pres">
      <dgm:prSet presAssocID="{4C281CE7-75AC-4A8D-A7E6-08AF62BBCCE6}" presName="rightArrowText" presStyleLbl="node1" presStyleIdx="0" presStyleCnt="1">
        <dgm:presLayoutVars>
          <dgm:chMax val="0"/>
          <dgm:bulletEnabled val="1"/>
        </dgm:presLayoutVars>
      </dgm:prSet>
      <dgm:spPr/>
    </dgm:pt>
  </dgm:ptLst>
  <dgm:cxnLst>
    <dgm:cxn modelId="{C1AE2342-582D-4251-8FD8-DE4CB1F88881}" type="presOf" srcId="{5F966FF6-9F90-453D-A3F2-7CEF5A8D965A}" destId="{A99E4506-266A-4242-9F85-98722F84BEFC}" srcOrd="0" destOrd="0" presId="urn:microsoft.com/office/officeart/2005/8/layout/arrow6"/>
    <dgm:cxn modelId="{881EA184-1B27-4B7E-91B3-4E0607E1A6A5}" srcId="{4C281CE7-75AC-4A8D-A7E6-08AF62BBCCE6}" destId="{D4017489-BD4D-430C-A8E7-7DF44CA8B0DB}" srcOrd="1" destOrd="0" parTransId="{26EFC142-2BA5-4607-89F6-67950830DC44}" sibTransId="{D4A9F783-CE37-470E-BFDF-054943EBD19C}"/>
    <dgm:cxn modelId="{9B9395D5-70D1-4852-A0D2-49153FCF47C9}" type="presOf" srcId="{4C281CE7-75AC-4A8D-A7E6-08AF62BBCCE6}" destId="{1D95A845-9926-4933-B775-3B42374818BD}" srcOrd="0" destOrd="0" presId="urn:microsoft.com/office/officeart/2005/8/layout/arrow6"/>
    <dgm:cxn modelId="{B2BE89BC-21FA-4A92-A820-2D7CF7094F14}" srcId="{4C281CE7-75AC-4A8D-A7E6-08AF62BBCCE6}" destId="{5F966FF6-9F90-453D-A3F2-7CEF5A8D965A}" srcOrd="0" destOrd="0" parTransId="{8D343C77-BFDE-4008-A8D9-6887677FD37A}" sibTransId="{228F3C8B-E816-41D6-8CA6-2C28DE65782E}"/>
    <dgm:cxn modelId="{E5B70EDC-6731-4CB2-902F-FCC5E2103F6C}" type="presOf" srcId="{D4017489-BD4D-430C-A8E7-7DF44CA8B0DB}" destId="{86DA7827-2CEE-42F1-81C2-3C2561061217}" srcOrd="0" destOrd="0" presId="urn:microsoft.com/office/officeart/2005/8/layout/arrow6"/>
    <dgm:cxn modelId="{58DF206D-58EA-40D4-AA1E-E0D58A8690B1}" type="presParOf" srcId="{1D95A845-9926-4933-B775-3B42374818BD}" destId="{B79AD1BF-B816-4BC5-BEB7-7CB41ECC5C42}" srcOrd="0" destOrd="0" presId="urn:microsoft.com/office/officeart/2005/8/layout/arrow6"/>
    <dgm:cxn modelId="{78CEE38D-60F7-4DDE-9D73-99001D5CB3BB}" type="presParOf" srcId="{1D95A845-9926-4933-B775-3B42374818BD}" destId="{A99E4506-266A-4242-9F85-98722F84BEFC}" srcOrd="1" destOrd="0" presId="urn:microsoft.com/office/officeart/2005/8/layout/arrow6"/>
    <dgm:cxn modelId="{44C99B96-45A7-413B-870F-7841AD996F9A}" type="presParOf" srcId="{1D95A845-9926-4933-B775-3B42374818BD}" destId="{86DA7827-2CEE-42F1-81C2-3C2561061217}"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35C63C-423C-46F9-A80E-5D792F7A16E7}"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tr-TR"/>
        </a:p>
      </dgm:t>
    </dgm:pt>
    <dgm:pt modelId="{56BF5589-987E-4F5D-8D00-D10E1E8A189E}">
      <dgm:prSet phldrT="[Metin]"/>
      <dgm:spPr/>
      <dgm:t>
        <a:bodyPr/>
        <a:lstStyle/>
        <a:p>
          <a:r>
            <a:rPr lang="tr-TR" dirty="0" smtClean="0"/>
            <a:t>YEREL</a:t>
          </a:r>
          <a:endParaRPr lang="tr-TR" dirty="0"/>
        </a:p>
      </dgm:t>
    </dgm:pt>
    <dgm:pt modelId="{CB1F1345-F374-49F1-AB09-387C6AD91530}" type="parTrans" cxnId="{8230F129-620D-4E79-9FAF-D21200C51F08}">
      <dgm:prSet/>
      <dgm:spPr/>
      <dgm:t>
        <a:bodyPr/>
        <a:lstStyle/>
        <a:p>
          <a:endParaRPr lang="tr-TR"/>
        </a:p>
      </dgm:t>
    </dgm:pt>
    <dgm:pt modelId="{3F54612C-8C09-4FBE-BD22-2AED5A4E97E1}" type="sibTrans" cxnId="{8230F129-620D-4E79-9FAF-D21200C51F08}">
      <dgm:prSet/>
      <dgm:spPr/>
      <dgm:t>
        <a:bodyPr/>
        <a:lstStyle/>
        <a:p>
          <a:endParaRPr lang="tr-TR"/>
        </a:p>
      </dgm:t>
    </dgm:pt>
    <dgm:pt modelId="{4E6F2727-FDA3-4076-8E91-1F92E9AB3F09}">
      <dgm:prSet phldrT="[Metin]"/>
      <dgm:spPr/>
      <dgm:t>
        <a:bodyPr/>
        <a:lstStyle/>
        <a:p>
          <a:r>
            <a:rPr lang="tr-TR" dirty="0" smtClean="0"/>
            <a:t>MASALLAR</a:t>
          </a:r>
          <a:endParaRPr lang="tr-TR" dirty="0"/>
        </a:p>
      </dgm:t>
    </dgm:pt>
    <dgm:pt modelId="{09B3A7ED-D391-4EF3-AEC7-117E46DAE57B}" type="parTrans" cxnId="{713B3D59-C735-43BB-AD8F-D40E939F8EF0}">
      <dgm:prSet/>
      <dgm:spPr/>
      <dgm:t>
        <a:bodyPr/>
        <a:lstStyle/>
        <a:p>
          <a:endParaRPr lang="tr-TR"/>
        </a:p>
      </dgm:t>
    </dgm:pt>
    <dgm:pt modelId="{D7CA0C05-1EAF-40E6-B69A-F835426CFF30}" type="sibTrans" cxnId="{713B3D59-C735-43BB-AD8F-D40E939F8EF0}">
      <dgm:prSet/>
      <dgm:spPr/>
      <dgm:t>
        <a:bodyPr/>
        <a:lstStyle/>
        <a:p>
          <a:endParaRPr lang="tr-TR"/>
        </a:p>
      </dgm:t>
    </dgm:pt>
    <dgm:pt modelId="{CB41BA8F-4681-4275-BA69-DB55FBE226B8}" type="pres">
      <dgm:prSet presAssocID="{D735C63C-423C-46F9-A80E-5D792F7A16E7}" presName="cycle" presStyleCnt="0">
        <dgm:presLayoutVars>
          <dgm:dir/>
          <dgm:resizeHandles val="exact"/>
        </dgm:presLayoutVars>
      </dgm:prSet>
      <dgm:spPr/>
    </dgm:pt>
    <dgm:pt modelId="{D43D73B8-C0EC-45B5-96FD-F09B6B5A16F0}" type="pres">
      <dgm:prSet presAssocID="{56BF5589-987E-4F5D-8D00-D10E1E8A189E}" presName="arrow" presStyleLbl="node1" presStyleIdx="0" presStyleCnt="2">
        <dgm:presLayoutVars>
          <dgm:bulletEnabled val="1"/>
        </dgm:presLayoutVars>
      </dgm:prSet>
      <dgm:spPr/>
      <dgm:t>
        <a:bodyPr/>
        <a:lstStyle/>
        <a:p>
          <a:endParaRPr lang="tr-TR"/>
        </a:p>
      </dgm:t>
    </dgm:pt>
    <dgm:pt modelId="{F5117A3C-07D1-4D8D-BDB9-477738A03811}" type="pres">
      <dgm:prSet presAssocID="{4E6F2727-FDA3-4076-8E91-1F92E9AB3F09}" presName="arrow" presStyleLbl="node1" presStyleIdx="1" presStyleCnt="2">
        <dgm:presLayoutVars>
          <dgm:bulletEnabled val="1"/>
        </dgm:presLayoutVars>
      </dgm:prSet>
      <dgm:spPr/>
    </dgm:pt>
  </dgm:ptLst>
  <dgm:cxnLst>
    <dgm:cxn modelId="{044FF02A-C21C-4C4B-94EB-05FF7DED413F}" type="presOf" srcId="{4E6F2727-FDA3-4076-8E91-1F92E9AB3F09}" destId="{F5117A3C-07D1-4D8D-BDB9-477738A03811}" srcOrd="0" destOrd="0" presId="urn:microsoft.com/office/officeart/2005/8/layout/arrow1"/>
    <dgm:cxn modelId="{FFAEB988-56CF-4F38-9BDB-1BEC0CF67A34}" type="presOf" srcId="{D735C63C-423C-46F9-A80E-5D792F7A16E7}" destId="{CB41BA8F-4681-4275-BA69-DB55FBE226B8}" srcOrd="0" destOrd="0" presId="urn:microsoft.com/office/officeart/2005/8/layout/arrow1"/>
    <dgm:cxn modelId="{CAD7EB22-7E56-4A93-88B1-E04C2A09C0FD}" type="presOf" srcId="{56BF5589-987E-4F5D-8D00-D10E1E8A189E}" destId="{D43D73B8-C0EC-45B5-96FD-F09B6B5A16F0}" srcOrd="0" destOrd="0" presId="urn:microsoft.com/office/officeart/2005/8/layout/arrow1"/>
    <dgm:cxn modelId="{713B3D59-C735-43BB-AD8F-D40E939F8EF0}" srcId="{D735C63C-423C-46F9-A80E-5D792F7A16E7}" destId="{4E6F2727-FDA3-4076-8E91-1F92E9AB3F09}" srcOrd="1" destOrd="0" parTransId="{09B3A7ED-D391-4EF3-AEC7-117E46DAE57B}" sibTransId="{D7CA0C05-1EAF-40E6-B69A-F835426CFF30}"/>
    <dgm:cxn modelId="{8230F129-620D-4E79-9FAF-D21200C51F08}" srcId="{D735C63C-423C-46F9-A80E-5D792F7A16E7}" destId="{56BF5589-987E-4F5D-8D00-D10E1E8A189E}" srcOrd="0" destOrd="0" parTransId="{CB1F1345-F374-49F1-AB09-387C6AD91530}" sibTransId="{3F54612C-8C09-4FBE-BD22-2AED5A4E97E1}"/>
    <dgm:cxn modelId="{34193EBB-2523-4261-808A-5E64239789AA}" type="presParOf" srcId="{CB41BA8F-4681-4275-BA69-DB55FBE226B8}" destId="{D43D73B8-C0EC-45B5-96FD-F09B6B5A16F0}" srcOrd="0" destOrd="0" presId="urn:microsoft.com/office/officeart/2005/8/layout/arrow1"/>
    <dgm:cxn modelId="{819D51D8-0039-40CC-8015-2996F69D0E87}" type="presParOf" srcId="{CB41BA8F-4681-4275-BA69-DB55FBE226B8}" destId="{F5117A3C-07D1-4D8D-BDB9-477738A03811}" srcOrd="1" destOrd="0" presId="urn:microsoft.com/office/officeart/2005/8/layout/arrow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538C26-C04B-434F-875C-F6BCFDD89F18}"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tr-TR"/>
        </a:p>
      </dgm:t>
    </dgm:pt>
    <dgm:pt modelId="{614B1A78-785D-4AE0-B475-16D19A74C934}">
      <dgm:prSet phldrT="[Metin]"/>
      <dgm:spPr/>
      <dgm:t>
        <a:bodyPr/>
        <a:lstStyle/>
        <a:p>
          <a:r>
            <a:rPr lang="tr-TR" dirty="0" smtClean="0"/>
            <a:t>YEREL</a:t>
          </a:r>
          <a:endParaRPr lang="tr-TR" dirty="0"/>
        </a:p>
      </dgm:t>
    </dgm:pt>
    <dgm:pt modelId="{F50149C4-F599-4EA1-BAF3-138ED2CFBA88}" type="parTrans" cxnId="{5A78E3C6-4493-469B-9BC4-4FA80B6C88BE}">
      <dgm:prSet/>
      <dgm:spPr/>
      <dgm:t>
        <a:bodyPr/>
        <a:lstStyle/>
        <a:p>
          <a:endParaRPr lang="tr-TR"/>
        </a:p>
      </dgm:t>
    </dgm:pt>
    <dgm:pt modelId="{16B6E593-8A73-427D-BED1-4E6D605F6316}" type="sibTrans" cxnId="{5A78E3C6-4493-469B-9BC4-4FA80B6C88BE}">
      <dgm:prSet/>
      <dgm:spPr/>
      <dgm:t>
        <a:bodyPr/>
        <a:lstStyle/>
        <a:p>
          <a:endParaRPr lang="tr-TR"/>
        </a:p>
      </dgm:t>
    </dgm:pt>
    <dgm:pt modelId="{BD83AE2A-4286-45F5-9A0F-74D4BAD1FB67}">
      <dgm:prSet phldrT="[Metin]"/>
      <dgm:spPr/>
      <dgm:t>
        <a:bodyPr/>
        <a:lstStyle/>
        <a:p>
          <a:r>
            <a:rPr lang="tr-TR" dirty="0" smtClean="0"/>
            <a:t>SPORLAR</a:t>
          </a:r>
          <a:endParaRPr lang="tr-TR" dirty="0"/>
        </a:p>
      </dgm:t>
    </dgm:pt>
    <dgm:pt modelId="{AD36C978-9ECF-4378-B79B-1D00CD0D0998}" type="parTrans" cxnId="{DE6A22C6-50A7-4360-812F-8D9AD740EDF2}">
      <dgm:prSet/>
      <dgm:spPr/>
      <dgm:t>
        <a:bodyPr/>
        <a:lstStyle/>
        <a:p>
          <a:endParaRPr lang="tr-TR"/>
        </a:p>
      </dgm:t>
    </dgm:pt>
    <dgm:pt modelId="{6959EC79-4410-4E09-B4B4-D4D0E1E8443D}" type="sibTrans" cxnId="{DE6A22C6-50A7-4360-812F-8D9AD740EDF2}">
      <dgm:prSet/>
      <dgm:spPr/>
      <dgm:t>
        <a:bodyPr/>
        <a:lstStyle/>
        <a:p>
          <a:endParaRPr lang="tr-TR"/>
        </a:p>
      </dgm:t>
    </dgm:pt>
    <dgm:pt modelId="{385CA72B-003F-40FC-A67F-5D59BF100071}" type="pres">
      <dgm:prSet presAssocID="{F5538C26-C04B-434F-875C-F6BCFDD89F18}" presName="compositeShape" presStyleCnt="0">
        <dgm:presLayoutVars>
          <dgm:chMax val="2"/>
          <dgm:dir/>
          <dgm:resizeHandles val="exact"/>
        </dgm:presLayoutVars>
      </dgm:prSet>
      <dgm:spPr/>
    </dgm:pt>
    <dgm:pt modelId="{3A501FC0-2A33-4829-AE81-CF09560746BA}" type="pres">
      <dgm:prSet presAssocID="{F5538C26-C04B-434F-875C-F6BCFDD89F18}" presName="divider" presStyleLbl="fgShp" presStyleIdx="0" presStyleCnt="1"/>
      <dgm:spPr/>
    </dgm:pt>
    <dgm:pt modelId="{126449BF-A12C-4502-AACE-429C59ABBEFC}" type="pres">
      <dgm:prSet presAssocID="{614B1A78-785D-4AE0-B475-16D19A74C934}" presName="downArrow" presStyleLbl="node1" presStyleIdx="0" presStyleCnt="2"/>
      <dgm:spPr/>
    </dgm:pt>
    <dgm:pt modelId="{887957B7-084F-4B0D-84ED-511DC6C6671B}" type="pres">
      <dgm:prSet presAssocID="{614B1A78-785D-4AE0-B475-16D19A74C934}" presName="downArrowText" presStyleLbl="revTx" presStyleIdx="0" presStyleCnt="2">
        <dgm:presLayoutVars>
          <dgm:bulletEnabled val="1"/>
        </dgm:presLayoutVars>
      </dgm:prSet>
      <dgm:spPr/>
    </dgm:pt>
    <dgm:pt modelId="{6EB2FF2B-10BD-4EC5-8AE5-64DB4AC86B9A}" type="pres">
      <dgm:prSet presAssocID="{BD83AE2A-4286-45F5-9A0F-74D4BAD1FB67}" presName="upArrow" presStyleLbl="node1" presStyleIdx="1" presStyleCnt="2"/>
      <dgm:spPr/>
    </dgm:pt>
    <dgm:pt modelId="{D068F128-8260-4C30-A9B8-E88B8CE795B6}" type="pres">
      <dgm:prSet presAssocID="{BD83AE2A-4286-45F5-9A0F-74D4BAD1FB67}" presName="upArrowText" presStyleLbl="revTx" presStyleIdx="1" presStyleCnt="2">
        <dgm:presLayoutVars>
          <dgm:bulletEnabled val="1"/>
        </dgm:presLayoutVars>
      </dgm:prSet>
      <dgm:spPr/>
      <dgm:t>
        <a:bodyPr/>
        <a:lstStyle/>
        <a:p>
          <a:endParaRPr lang="tr-TR"/>
        </a:p>
      </dgm:t>
    </dgm:pt>
  </dgm:ptLst>
  <dgm:cxnLst>
    <dgm:cxn modelId="{DE6A22C6-50A7-4360-812F-8D9AD740EDF2}" srcId="{F5538C26-C04B-434F-875C-F6BCFDD89F18}" destId="{BD83AE2A-4286-45F5-9A0F-74D4BAD1FB67}" srcOrd="1" destOrd="0" parTransId="{AD36C978-9ECF-4378-B79B-1D00CD0D0998}" sibTransId="{6959EC79-4410-4E09-B4B4-D4D0E1E8443D}"/>
    <dgm:cxn modelId="{F9F78AC1-B02A-40AE-96C5-7296D6C8BE30}" type="presOf" srcId="{BD83AE2A-4286-45F5-9A0F-74D4BAD1FB67}" destId="{D068F128-8260-4C30-A9B8-E88B8CE795B6}" srcOrd="0" destOrd="0" presId="urn:microsoft.com/office/officeart/2005/8/layout/arrow3"/>
    <dgm:cxn modelId="{5A78E3C6-4493-469B-9BC4-4FA80B6C88BE}" srcId="{F5538C26-C04B-434F-875C-F6BCFDD89F18}" destId="{614B1A78-785D-4AE0-B475-16D19A74C934}" srcOrd="0" destOrd="0" parTransId="{F50149C4-F599-4EA1-BAF3-138ED2CFBA88}" sibTransId="{16B6E593-8A73-427D-BED1-4E6D605F6316}"/>
    <dgm:cxn modelId="{CDEDDA8A-8358-4D94-A286-CFC2A90ABC93}" type="presOf" srcId="{F5538C26-C04B-434F-875C-F6BCFDD89F18}" destId="{385CA72B-003F-40FC-A67F-5D59BF100071}" srcOrd="0" destOrd="0" presId="urn:microsoft.com/office/officeart/2005/8/layout/arrow3"/>
    <dgm:cxn modelId="{2782001D-2A0E-45E5-9B66-CA1B3632A855}" type="presOf" srcId="{614B1A78-785D-4AE0-B475-16D19A74C934}" destId="{887957B7-084F-4B0D-84ED-511DC6C6671B}" srcOrd="0" destOrd="0" presId="urn:microsoft.com/office/officeart/2005/8/layout/arrow3"/>
    <dgm:cxn modelId="{BE47B954-B0EB-45EA-836B-004D8DCA7375}" type="presParOf" srcId="{385CA72B-003F-40FC-A67F-5D59BF100071}" destId="{3A501FC0-2A33-4829-AE81-CF09560746BA}" srcOrd="0" destOrd="0" presId="urn:microsoft.com/office/officeart/2005/8/layout/arrow3"/>
    <dgm:cxn modelId="{D9B7E3AC-145A-4384-AC1C-ED288849B23A}" type="presParOf" srcId="{385CA72B-003F-40FC-A67F-5D59BF100071}" destId="{126449BF-A12C-4502-AACE-429C59ABBEFC}" srcOrd="1" destOrd="0" presId="urn:microsoft.com/office/officeart/2005/8/layout/arrow3"/>
    <dgm:cxn modelId="{63C7B5D4-D60F-4188-94A0-7128FC98D457}" type="presParOf" srcId="{385CA72B-003F-40FC-A67F-5D59BF100071}" destId="{887957B7-084F-4B0D-84ED-511DC6C6671B}" srcOrd="2" destOrd="0" presId="urn:microsoft.com/office/officeart/2005/8/layout/arrow3"/>
    <dgm:cxn modelId="{2FA8FAF0-5EC6-4865-BEAB-F37D32E2FFD6}" type="presParOf" srcId="{385CA72B-003F-40FC-A67F-5D59BF100071}" destId="{6EB2FF2B-10BD-4EC5-8AE5-64DB4AC86B9A}" srcOrd="3" destOrd="0" presId="urn:microsoft.com/office/officeart/2005/8/layout/arrow3"/>
    <dgm:cxn modelId="{BEF2AAA3-D1F1-45BC-AA24-C3D46F74BFF3}" type="presParOf" srcId="{385CA72B-003F-40FC-A67F-5D59BF100071}" destId="{D068F128-8260-4C30-A9B8-E88B8CE795B6}"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74869B-226E-47D4-A966-B192DA0BFC6A}">
      <dsp:nvSpPr>
        <dsp:cNvPr id="0" name=""/>
        <dsp:cNvSpPr/>
      </dsp:nvSpPr>
      <dsp:spPr>
        <a:xfrm rot="16200000">
          <a:off x="1322"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tr-TR" sz="3300" kern="1200" dirty="0" smtClean="0"/>
            <a:t>YEREL </a:t>
          </a:r>
          <a:endParaRPr lang="tr-TR" sz="3300" kern="1200" dirty="0"/>
        </a:p>
      </dsp:txBody>
      <dsp:txXfrm rot="16200000">
        <a:off x="1322" y="558601"/>
        <a:ext cx="2946796" cy="2946796"/>
      </dsp:txXfrm>
    </dsp:sp>
    <dsp:sp modelId="{C8BCCCEB-76A9-49F2-ACBE-AA937008FC5A}">
      <dsp:nvSpPr>
        <dsp:cNvPr id="0" name=""/>
        <dsp:cNvSpPr/>
      </dsp:nvSpPr>
      <dsp:spPr>
        <a:xfrm rot="5400000">
          <a:off x="3147880"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tr-TR" sz="3300" kern="1200" dirty="0" smtClean="0"/>
            <a:t>EFSANELER</a:t>
          </a:r>
          <a:endParaRPr lang="tr-TR" sz="3300" kern="1200" dirty="0"/>
        </a:p>
      </dsp:txBody>
      <dsp:txXfrm rot="5400000">
        <a:off x="3147880" y="558601"/>
        <a:ext cx="2946796" cy="294679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9AD1BF-B816-4BC5-BEB7-7CB41ECC5C42}">
      <dsp:nvSpPr>
        <dsp:cNvPr id="0" name=""/>
        <dsp:cNvSpPr/>
      </dsp:nvSpPr>
      <dsp:spPr>
        <a:xfrm>
          <a:off x="0" y="812799"/>
          <a:ext cx="6096000" cy="243840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9E4506-266A-4242-9F85-98722F84BEFC}">
      <dsp:nvSpPr>
        <dsp:cNvPr id="0" name=""/>
        <dsp:cNvSpPr/>
      </dsp:nvSpPr>
      <dsp:spPr>
        <a:xfrm>
          <a:off x="731520" y="1239519"/>
          <a:ext cx="201168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lvl="0" algn="ctr" defTabSz="2133600">
            <a:lnSpc>
              <a:spcPct val="90000"/>
            </a:lnSpc>
            <a:spcBef>
              <a:spcPct val="0"/>
            </a:spcBef>
            <a:spcAft>
              <a:spcPct val="35000"/>
            </a:spcAft>
          </a:pPr>
          <a:r>
            <a:rPr lang="tr-TR" sz="4800" kern="1200" dirty="0" smtClean="0"/>
            <a:t>YEREL</a:t>
          </a:r>
          <a:endParaRPr lang="tr-TR" sz="4800" kern="1200" dirty="0"/>
        </a:p>
      </dsp:txBody>
      <dsp:txXfrm>
        <a:off x="731520" y="1239519"/>
        <a:ext cx="2011680" cy="1194816"/>
      </dsp:txXfrm>
    </dsp:sp>
    <dsp:sp modelId="{86DA7827-2CEE-42F1-81C2-3C2561061217}">
      <dsp:nvSpPr>
        <dsp:cNvPr id="0" name=""/>
        <dsp:cNvSpPr/>
      </dsp:nvSpPr>
      <dsp:spPr>
        <a:xfrm>
          <a:off x="3048000" y="1629663"/>
          <a:ext cx="237744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lvl="0" algn="ctr" defTabSz="2133600">
            <a:lnSpc>
              <a:spcPct val="90000"/>
            </a:lnSpc>
            <a:spcBef>
              <a:spcPct val="0"/>
            </a:spcBef>
            <a:spcAft>
              <a:spcPct val="35000"/>
            </a:spcAft>
          </a:pPr>
          <a:r>
            <a:rPr lang="tr-TR" sz="4800" kern="1200" dirty="0" smtClean="0"/>
            <a:t>FIKRALAR</a:t>
          </a:r>
          <a:endParaRPr lang="tr-TR" sz="4800" kern="1200" dirty="0"/>
        </a:p>
      </dsp:txBody>
      <dsp:txXfrm>
        <a:off x="3048000" y="1629663"/>
        <a:ext cx="2377440" cy="119481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3D73B8-C0EC-45B5-96FD-F09B6B5A16F0}">
      <dsp:nvSpPr>
        <dsp:cNvPr id="0" name=""/>
        <dsp:cNvSpPr/>
      </dsp:nvSpPr>
      <dsp:spPr>
        <a:xfrm rot="16200000">
          <a:off x="253" y="580925"/>
          <a:ext cx="2902148" cy="2902148"/>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tr-TR" sz="3300" kern="1200" dirty="0" smtClean="0"/>
            <a:t>YEREL</a:t>
          </a:r>
          <a:endParaRPr lang="tr-TR" sz="3300" kern="1200" dirty="0"/>
        </a:p>
      </dsp:txBody>
      <dsp:txXfrm rot="16200000">
        <a:off x="253" y="580925"/>
        <a:ext cx="2902148" cy="2902148"/>
      </dsp:txXfrm>
    </dsp:sp>
    <dsp:sp modelId="{F5117A3C-07D1-4D8D-BDB9-477738A03811}">
      <dsp:nvSpPr>
        <dsp:cNvPr id="0" name=""/>
        <dsp:cNvSpPr/>
      </dsp:nvSpPr>
      <dsp:spPr>
        <a:xfrm rot="5400000">
          <a:off x="3193598" y="580925"/>
          <a:ext cx="2902148" cy="2902148"/>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tr-TR" sz="3300" kern="1200" dirty="0" smtClean="0"/>
            <a:t>MASALLAR</a:t>
          </a:r>
          <a:endParaRPr lang="tr-TR" sz="3300" kern="1200" dirty="0"/>
        </a:p>
      </dsp:txBody>
      <dsp:txXfrm rot="5400000">
        <a:off x="3193598" y="580925"/>
        <a:ext cx="2902148" cy="290214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501FC0-2A33-4829-AE81-CF09560746BA}">
      <dsp:nvSpPr>
        <dsp:cNvPr id="0" name=""/>
        <dsp:cNvSpPr/>
      </dsp:nvSpPr>
      <dsp:spPr>
        <a:xfrm rot="21300000">
          <a:off x="18706" y="1685100"/>
          <a:ext cx="6058586" cy="69379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6449BF-A12C-4502-AACE-429C59ABBEFC}">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7957B7-084F-4B0D-84ED-511DC6C6671B}">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tr-TR" sz="3100" kern="1200" dirty="0" smtClean="0"/>
            <a:t>YEREL</a:t>
          </a:r>
          <a:endParaRPr lang="tr-TR" sz="3100" kern="1200" dirty="0"/>
        </a:p>
      </dsp:txBody>
      <dsp:txXfrm>
        <a:off x="3230880" y="0"/>
        <a:ext cx="1950720" cy="1706880"/>
      </dsp:txXfrm>
    </dsp:sp>
    <dsp:sp modelId="{6EB2FF2B-10BD-4EC5-8AE5-64DB4AC86B9A}">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68F128-8260-4C30-A9B8-E88B8CE795B6}">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tr-TR" sz="3100" kern="1200" dirty="0" smtClean="0"/>
            <a:t>SPORLAR</a:t>
          </a:r>
          <a:endParaRPr lang="tr-TR" sz="3100" kern="1200" dirty="0"/>
        </a:p>
      </dsp:txBody>
      <dsp:txXfrm>
        <a:off x="914400" y="2357120"/>
        <a:ext cx="1950720" cy="1706880"/>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20.12.2014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20.12.2014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tr/url?sa=i&amp;rct=j&amp;q=&amp;esrc=s&amp;source=images&amp;cd=&amp;cad=rja&amp;uact=8&amp;ved=0CAcQjRw&amp;url=http%3A%2F%2Fepochtimestr.com%2Findex.php%2Fdaphne-harbiye-efsanesi&amp;ei=cmuVVKmxJoOwUfvTgrgL&amp;bvm=bv.82001339,d.d24&amp;psig=AFQjCNHUQKcyv943mSqnMmXxGWiXXbD1PA&amp;ust=141916490391137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sa=i&amp;rct=j&amp;q=&amp;esrc=s&amp;source=images&amp;cd=&amp;cad=rja&amp;uact=8&amp;ved=0CAcQjRw&amp;url=http%3A%2F%2Fwww.cokbilgi.com%2Fyazi%2Fkiz-kalesi-efsanesi-mersin-saim-sakaoglu%2F&amp;ei=yGyVVKWVAsWyUaOngPAK&amp;bvm=bv.82001339,d.d24&amp;psig=AFQjCNGDd4UZZlM1ZYcZ81wxTL-swxNqaA&amp;ust=14191652362452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1.bp.blogspot.com/__8EQ7zYX1g4/S8cDw6BEF-I/AAAAAAAAA1k/9IVkEsaYg1g/s1600/otobus.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76672"/>
            <a:ext cx="8229600" cy="5760640"/>
          </a:xfrm>
        </p:spPr>
        <p:txBody>
          <a:bodyPr>
            <a:normAutofit/>
          </a:bodyPr>
          <a:lstStyle/>
          <a:p>
            <a:pPr>
              <a:buNone/>
            </a:pPr>
            <a:r>
              <a:rPr lang="tr-TR" dirty="0" smtClean="0"/>
              <a:t>Erzincan da kadının biri otobüse binmiş. Tek boş yerin </a:t>
            </a:r>
            <a:r>
              <a:rPr lang="tr-TR" dirty="0" smtClean="0"/>
              <a:t>şoför </a:t>
            </a:r>
            <a:r>
              <a:rPr lang="tr-TR" dirty="0" smtClean="0"/>
              <a:t>koltuğu olduğunu görünce oraya oturmuş.</a:t>
            </a:r>
            <a:br>
              <a:rPr lang="tr-TR" dirty="0" smtClean="0"/>
            </a:br>
            <a:r>
              <a:rPr lang="tr-TR" dirty="0" smtClean="0"/>
              <a:t>Otobüs </a:t>
            </a:r>
            <a:r>
              <a:rPr lang="tr-TR" dirty="0" smtClean="0"/>
              <a:t>şoförü </a:t>
            </a:r>
            <a:r>
              <a:rPr lang="tr-TR" dirty="0" smtClean="0"/>
              <a:t>gelmiş:</a:t>
            </a:r>
          </a:p>
          <a:p>
            <a:pPr>
              <a:buNone/>
            </a:pPr>
            <a:r>
              <a:rPr lang="tr-TR" dirty="0" smtClean="0"/>
              <a:t/>
            </a:r>
            <a:br>
              <a:rPr lang="tr-TR" dirty="0" smtClean="0"/>
            </a:br>
            <a:r>
              <a:rPr lang="tr-TR" dirty="0" smtClean="0"/>
              <a:t>- "</a:t>
            </a:r>
            <a:r>
              <a:rPr lang="tr-TR" i="1" dirty="0" smtClean="0"/>
              <a:t>hele bacı hadi en koltuktan aşağıya!</a:t>
            </a:r>
            <a:r>
              <a:rPr lang="tr-TR" dirty="0" smtClean="0"/>
              <a:t>" demiş.</a:t>
            </a:r>
          </a:p>
          <a:p>
            <a:pPr>
              <a:buNone/>
            </a:pPr>
            <a:r>
              <a:rPr lang="tr-TR" dirty="0" smtClean="0"/>
              <a:t/>
            </a:r>
            <a:br>
              <a:rPr lang="tr-TR" dirty="0" smtClean="0"/>
            </a:br>
            <a:r>
              <a:rPr lang="tr-TR" dirty="0" smtClean="0"/>
              <a:t>kadın cevap vermiş:</a:t>
            </a:r>
          </a:p>
          <a:p>
            <a:pPr>
              <a:buNone/>
            </a:pPr>
            <a:r>
              <a:rPr lang="tr-TR" dirty="0" smtClean="0"/>
              <a:t/>
            </a:r>
            <a:br>
              <a:rPr lang="tr-TR" dirty="0" smtClean="0"/>
            </a:br>
            <a:r>
              <a:rPr lang="tr-TR" dirty="0" smtClean="0"/>
              <a:t>- "</a:t>
            </a:r>
            <a:r>
              <a:rPr lang="tr-TR" i="1" dirty="0" smtClean="0"/>
              <a:t>Ene her gün biz ayakta </a:t>
            </a:r>
            <a:r>
              <a:rPr lang="tr-TR" i="1" dirty="0" err="1" smtClean="0"/>
              <a:t>gediyük</a:t>
            </a:r>
            <a:r>
              <a:rPr lang="tr-TR" i="1" dirty="0" smtClean="0"/>
              <a:t> bugün de sen </a:t>
            </a:r>
            <a:r>
              <a:rPr lang="tr-TR" i="1" dirty="0" err="1" smtClean="0"/>
              <a:t>get</a:t>
            </a:r>
            <a:r>
              <a:rPr lang="tr-TR" i="1" dirty="0" smtClean="0"/>
              <a:t>"</a:t>
            </a:r>
            <a:endParaRPr lang="tr-TR" dirty="0" smtClean="0"/>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ÖZRÜ KABAHATİNDEN BÜYÜK</a:t>
            </a:r>
            <a:endParaRPr lang="tr-TR" dirty="0"/>
          </a:p>
        </p:txBody>
      </p:sp>
      <p:sp>
        <p:nvSpPr>
          <p:cNvPr id="4" name="3 Dikdörtgen"/>
          <p:cNvSpPr/>
          <p:nvPr/>
        </p:nvSpPr>
        <p:spPr>
          <a:xfrm>
            <a:off x="683568" y="1412776"/>
            <a:ext cx="8064896" cy="4401205"/>
          </a:xfrm>
          <a:prstGeom prst="rect">
            <a:avLst/>
          </a:prstGeom>
        </p:spPr>
        <p:txBody>
          <a:bodyPr wrap="square">
            <a:spAutoFit/>
          </a:bodyPr>
          <a:lstStyle/>
          <a:p>
            <a:r>
              <a:rPr lang="tr-TR" sz="2000" dirty="0" smtClean="0">
                <a:latin typeface="Comic Sans MS" pitchFamily="66" charset="0"/>
              </a:rPr>
              <a:t>İki kardeş, yeni gelen valiyi yemeğe davet ederler. Vali gelir, sofra kurulur ve yemekler yenmeye başlanır.</a:t>
            </a:r>
          </a:p>
          <a:p>
            <a:r>
              <a:rPr lang="tr-TR" sz="2000" dirty="0" smtClean="0">
                <a:latin typeface="Comic Sans MS" pitchFamily="66" charset="0"/>
              </a:rPr>
              <a:t>Valinin bir tarafında küçük kardeş, diğer tarafında da büyük kardeş oturmaktadır. Vali ortada çok küçük görünür. Büyük kardeş ortaya gelen kuzunun bir budunu koparıp alır. Sonra küçük kardeş de diğer budunu koparır. Vali ise budun ucundan küçük bir parça koparıp yavaş yavaş kemirmeğe başlar. Valinin durumunu fark eden küçük kardeş:</a:t>
            </a:r>
          </a:p>
          <a:p>
            <a:r>
              <a:rPr lang="tr-TR" sz="2000" dirty="0" smtClean="0">
                <a:latin typeface="Comic Sans MS" pitchFamily="66" charset="0"/>
              </a:rPr>
              <a:t>“</a:t>
            </a:r>
            <a:r>
              <a:rPr lang="tr-TR" sz="2000" dirty="0" err="1" smtClean="0">
                <a:latin typeface="Comic Sans MS" pitchFamily="66" charset="0"/>
              </a:rPr>
              <a:t>Yav</a:t>
            </a:r>
            <a:r>
              <a:rPr lang="tr-TR" sz="2000" dirty="0" smtClean="0">
                <a:latin typeface="Comic Sans MS" pitchFamily="66" charset="0"/>
              </a:rPr>
              <a:t> vali efendi, o ne öyle şey kadar </a:t>
            </a:r>
            <a:r>
              <a:rPr lang="tr-TR" sz="2000" dirty="0" err="1" smtClean="0">
                <a:latin typeface="Comic Sans MS" pitchFamily="66" charset="0"/>
              </a:rPr>
              <a:t>parçayi</a:t>
            </a:r>
            <a:r>
              <a:rPr lang="tr-TR" sz="2000" dirty="0" smtClean="0">
                <a:latin typeface="Comic Sans MS" pitchFamily="66" charset="0"/>
              </a:rPr>
              <a:t> almışsın, evirip çevirisin. Bizim gibi yapsana” der.</a:t>
            </a:r>
          </a:p>
          <a:p>
            <a:r>
              <a:rPr lang="tr-TR" sz="2000" dirty="0" smtClean="0">
                <a:latin typeface="Comic Sans MS" pitchFamily="66" charset="0"/>
              </a:rPr>
              <a:t>Vali herkesin içinde kıpkırmızı olur. Bu arada büyük kardeş olayın farkına varır ve kardeşine çıkışır, durumu düzeltmeye çalışarak:</a:t>
            </a:r>
          </a:p>
          <a:p>
            <a:r>
              <a:rPr lang="tr-TR" sz="2000" dirty="0" smtClean="0">
                <a:latin typeface="Comic Sans MS" pitchFamily="66" charset="0"/>
              </a:rPr>
              <a:t>“Oğlum </a:t>
            </a:r>
            <a:r>
              <a:rPr lang="tr-TR" sz="2000" dirty="0" err="1" smtClean="0">
                <a:latin typeface="Comic Sans MS" pitchFamily="66" charset="0"/>
              </a:rPr>
              <a:t>itoğlit</a:t>
            </a:r>
            <a:r>
              <a:rPr lang="tr-TR" sz="2000" dirty="0" smtClean="0">
                <a:latin typeface="Comic Sans MS" pitchFamily="66" charset="0"/>
              </a:rPr>
              <a:t>, hadi vali </a:t>
            </a:r>
            <a:r>
              <a:rPr lang="tr-TR" sz="2000" dirty="0" err="1" smtClean="0">
                <a:latin typeface="Comic Sans MS" pitchFamily="66" charset="0"/>
              </a:rPr>
              <a:t>bi</a:t>
            </a:r>
            <a:r>
              <a:rPr lang="tr-TR" sz="2000" dirty="0" smtClean="0">
                <a:latin typeface="Comic Sans MS" pitchFamily="66" charset="0"/>
              </a:rPr>
              <a:t> bok yedi. Yani onu yüzüne mi vurmak lazım. Kalk kaybol gözümün önünden” der.</a:t>
            </a:r>
            <a:endParaRPr lang="tr-TR" sz="20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GİTARCI</a:t>
            </a:r>
            <a:endParaRPr lang="tr-TR" dirty="0"/>
          </a:p>
        </p:txBody>
      </p:sp>
      <p:sp>
        <p:nvSpPr>
          <p:cNvPr id="5" name="4 Metin kutusu"/>
          <p:cNvSpPr txBox="1"/>
          <p:nvPr/>
        </p:nvSpPr>
        <p:spPr>
          <a:xfrm>
            <a:off x="827584" y="1628800"/>
            <a:ext cx="7920880" cy="4154984"/>
          </a:xfrm>
          <a:prstGeom prst="rect">
            <a:avLst/>
          </a:prstGeom>
          <a:noFill/>
        </p:spPr>
        <p:txBody>
          <a:bodyPr wrap="square" rtlCol="0">
            <a:spAutoFit/>
          </a:bodyPr>
          <a:lstStyle/>
          <a:p>
            <a:r>
              <a:rPr lang="tr-TR" sz="2400" dirty="0" smtClean="0">
                <a:latin typeface="Comic Sans MS" pitchFamily="66" charset="0"/>
              </a:rPr>
              <a:t>     </a:t>
            </a:r>
            <a:r>
              <a:rPr lang="tr-TR" sz="2400" dirty="0" smtClean="0">
                <a:latin typeface="Comic Sans MS" pitchFamily="66" charset="0"/>
              </a:rPr>
              <a:t>Acemi, kötü sesli gitarcının biri evinde sabahtan akşama kadar çalıp söylermiş. Evin duvarları alçıdan olduğu için yankılar uyandırır, herif de sesinin güzel, gür olduğunu sanırmış. O kadar inanmış ki: "Ben hele çıkıp bir sahnede marifetimi göstereyim, kim bilir ne kadar alkışlanırım!" demiş. Yapmış dediğini, yapmış ama halk onun o çirkin sesini duyunca taşa tutmuş.</a:t>
            </a:r>
            <a:br>
              <a:rPr lang="tr-TR" sz="2400" dirty="0" smtClean="0">
                <a:latin typeface="Comic Sans MS" pitchFamily="66" charset="0"/>
              </a:rPr>
            </a:br>
            <a:r>
              <a:rPr lang="tr-TR" sz="2400" dirty="0" smtClean="0">
                <a:latin typeface="Comic Sans MS" pitchFamily="66" charset="0"/>
              </a:rPr>
              <a:t>     Bazı aytaçlar da vardır, okuldayken kendilerini bir şey sanırlar ama siyaset dünyasına girince bir şey </a:t>
            </a:r>
            <a:r>
              <a:rPr lang="tr-TR" sz="2400" dirty="0" err="1" smtClean="0">
                <a:latin typeface="Comic Sans MS" pitchFamily="66" charset="0"/>
              </a:rPr>
              <a:t>beceremiyecekleri</a:t>
            </a:r>
            <a:r>
              <a:rPr lang="tr-TR" sz="2400" dirty="0" smtClean="0">
                <a:latin typeface="Comic Sans MS" pitchFamily="66" charset="0"/>
              </a:rPr>
              <a:t> hemen anlaşılır.</a:t>
            </a:r>
          </a:p>
          <a:p>
            <a:endParaRPr lang="tr-TR" sz="24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ARDIÇ KUŞU</a:t>
            </a:r>
            <a:endParaRPr lang="tr-TR" dirty="0"/>
          </a:p>
        </p:txBody>
      </p:sp>
      <p:sp>
        <p:nvSpPr>
          <p:cNvPr id="3" name="2 İçerik Yer Tutucusu"/>
          <p:cNvSpPr>
            <a:spLocks noGrp="1"/>
          </p:cNvSpPr>
          <p:nvPr>
            <p:ph idx="1"/>
          </p:nvPr>
        </p:nvSpPr>
        <p:spPr>
          <a:xfrm>
            <a:off x="395536" y="1196752"/>
            <a:ext cx="8291264" cy="4929411"/>
          </a:xfrm>
        </p:spPr>
        <p:txBody>
          <a:bodyPr>
            <a:noAutofit/>
          </a:bodyPr>
          <a:lstStyle/>
          <a:p>
            <a:pPr>
              <a:buNone/>
            </a:pPr>
            <a:r>
              <a:rPr lang="tr-TR" dirty="0" smtClean="0">
                <a:latin typeface="Comic Sans MS" pitchFamily="66" charset="0"/>
              </a:rPr>
              <a:t>Ardıcın biri bir mersin ormanına girmiş, oradan pek hoşlanmış, başlamış çöplenmeye. Bir türlü ayrılamıyormuş. Oradan bir kuşçu geçmiş, hemen ökselerini kurup kuşu kolayca tutuvermiş. Ardıç kurtuluş olmadığını anlayınca: "Gördün mü başıma gelenleri!" demiş, "yiyip keyfedeceğim diye işte canımı veriyorum!"</a:t>
            </a:r>
            <a:br>
              <a:rPr lang="tr-TR" dirty="0" smtClean="0">
                <a:latin typeface="Comic Sans MS" pitchFamily="66" charset="0"/>
              </a:rPr>
            </a:br>
            <a:r>
              <a:rPr lang="tr-TR" dirty="0" smtClean="0">
                <a:latin typeface="Comic Sans MS" pitchFamily="66" charset="0"/>
              </a:rPr>
              <a:t>Bu masal, zevk uğrunda kendini yitiren insan için söylenmiş.</a:t>
            </a:r>
            <a:endParaRPr lang="tr-TR"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CİRİT</a:t>
            </a:r>
            <a:endParaRPr lang="tr-TR" b="1" dirty="0"/>
          </a:p>
        </p:txBody>
      </p:sp>
      <p:pic>
        <p:nvPicPr>
          <p:cNvPr id="22530" name="Picture 2" descr="http://www.kicinaciktakalmis.com/wp-content/uploads/2014/07/rüyada-cirit-görmek.jpg"/>
          <p:cNvPicPr>
            <a:picLocks noChangeAspect="1" noChangeArrowheads="1"/>
          </p:cNvPicPr>
          <p:nvPr/>
        </p:nvPicPr>
        <p:blipFill>
          <a:blip r:embed="rId2" cstate="print"/>
          <a:srcRect/>
          <a:stretch>
            <a:fillRect/>
          </a:stretch>
        </p:blipFill>
        <p:spPr bwMode="auto">
          <a:xfrm>
            <a:off x="323528" y="1124743"/>
            <a:ext cx="8136904" cy="537122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55576" y="260648"/>
            <a:ext cx="6984776" cy="5632311"/>
          </a:xfrm>
          <a:prstGeom prst="rect">
            <a:avLst/>
          </a:prstGeom>
        </p:spPr>
        <p:txBody>
          <a:bodyPr wrap="square">
            <a:spAutoFit/>
          </a:bodyPr>
          <a:lstStyle/>
          <a:p>
            <a:r>
              <a:rPr lang="tr-TR" sz="3600" b="1" dirty="0" smtClean="0">
                <a:latin typeface="Comic Sans MS" pitchFamily="66" charset="0"/>
              </a:rPr>
              <a:t>Cirit</a:t>
            </a:r>
            <a:r>
              <a:rPr lang="tr-TR" sz="3600" dirty="0" smtClean="0">
                <a:latin typeface="Comic Sans MS" pitchFamily="66" charset="0"/>
              </a:rPr>
              <a:t>, at üzerinde oynanan spor dallarından biridir. At üzerindeki sporcunun süngü veya mızrağını (ciridini) rakibe karşı isabetli bir şekilde atmasını, muharebe anında kendisine ve bineğine olan hakimiyetini ve bu yolla rakibine üstün gelmesini amaç edinen, kuralları olan bir spordur</a:t>
            </a:r>
            <a:r>
              <a:rPr lang="tr-TR" sz="3600" dirty="0" smtClean="0">
                <a:latin typeface="Comic Sans MS" pitchFamily="66" charset="0"/>
              </a:rPr>
              <a:t>.</a:t>
            </a:r>
            <a:endParaRPr lang="tr-TR" sz="36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Türk okçuluğu</a:t>
            </a:r>
            <a:endParaRPr lang="tr-TR" dirty="0"/>
          </a:p>
        </p:txBody>
      </p:sp>
      <p:pic>
        <p:nvPicPr>
          <p:cNvPr id="29698" name="Picture 2" descr="http://upload.wikimedia.org/wikipedia/commons/5/59/OttomanHorseArcher.jpg"/>
          <p:cNvPicPr>
            <a:picLocks noChangeAspect="1" noChangeArrowheads="1"/>
          </p:cNvPicPr>
          <p:nvPr/>
        </p:nvPicPr>
        <p:blipFill>
          <a:blip r:embed="rId2" cstate="print"/>
          <a:srcRect/>
          <a:stretch>
            <a:fillRect/>
          </a:stretch>
        </p:blipFill>
        <p:spPr bwMode="auto">
          <a:xfrm>
            <a:off x="2339752" y="1282590"/>
            <a:ext cx="4032448" cy="557541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Autofit/>
          </a:bodyPr>
          <a:lstStyle/>
          <a:p>
            <a:pPr>
              <a:buNone/>
            </a:pPr>
            <a:r>
              <a:rPr lang="tr-TR" dirty="0" smtClean="0">
                <a:latin typeface="Comic Sans MS" pitchFamily="66" charset="0"/>
              </a:rPr>
              <a:t>Türklerde okçuluğun ve özellikle atlı okçuluğun önemi tarih öncesi zamanlara kadar uzanır. Yaklaşık MÖ 5000'den itibaren Altay ve Tanrı </a:t>
            </a:r>
            <a:r>
              <a:rPr lang="tr-TR" dirty="0" smtClean="0">
                <a:latin typeface="Comic Sans MS" pitchFamily="66" charset="0"/>
              </a:rPr>
              <a:t>Dağları </a:t>
            </a:r>
            <a:r>
              <a:rPr lang="tr-TR" dirty="0" smtClean="0">
                <a:latin typeface="Comic Sans MS" pitchFamily="66" charset="0"/>
              </a:rPr>
              <a:t>ve çevresinde ortaya çıkan, daha sonra da İç Asya’ya tamamen egemen olan "Atlı Bozkır Kültüründe" atlara ve okçuluğa büyük önem verilmektedir</a:t>
            </a:r>
            <a:r>
              <a:rPr lang="tr-TR" dirty="0" smtClean="0">
                <a:latin typeface="Comic Sans MS" pitchFamily="66" charset="0"/>
              </a:rPr>
              <a:t>. </a:t>
            </a:r>
            <a:r>
              <a:rPr lang="tr-TR" dirty="0" smtClean="0">
                <a:latin typeface="Comic Sans MS" pitchFamily="66" charset="0"/>
              </a:rPr>
              <a:t>Tarihteki Türk atlı okçuları, dört nala giderken eyer üstünde dönüp arkaya ok atarak hedefe tam isabet ettirme ustalıklarıyla </a:t>
            </a:r>
            <a:r>
              <a:rPr lang="tr-TR" dirty="0" smtClean="0">
                <a:latin typeface="Comic Sans MS" pitchFamily="66" charset="0"/>
              </a:rPr>
              <a:t>tanınmışlardır</a:t>
            </a:r>
            <a:r>
              <a:rPr lang="tr-TR" dirty="0" smtClean="0">
                <a:latin typeface="Comic Sans MS" pitchFamily="66" charset="0"/>
              </a:rPr>
              <a:t>.</a:t>
            </a:r>
            <a:endParaRPr lang="tr-TR"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333375"/>
            <a:ext cx="8003232" cy="1151409"/>
          </a:xfrm>
        </p:spPr>
        <p:txBody>
          <a:bodyPr>
            <a:normAutofit/>
          </a:bodyPr>
          <a:lstStyle/>
          <a:p>
            <a:pPr>
              <a:buNone/>
            </a:pPr>
            <a:r>
              <a:rPr lang="tr-TR" sz="5400" b="1" dirty="0" smtClean="0">
                <a:latin typeface="Comic Sans MS" pitchFamily="66" charset="0"/>
              </a:rPr>
              <a:t>Cennet Bursa Efsanesi</a:t>
            </a:r>
            <a:r>
              <a:rPr lang="tr-TR" sz="5400" dirty="0" smtClean="0">
                <a:latin typeface="Comic Sans MS" pitchFamily="66" charset="0"/>
              </a:rPr>
              <a:t> </a:t>
            </a:r>
            <a:endParaRPr lang="tr-TR" sz="5400" dirty="0">
              <a:latin typeface="Comic Sans MS" pitchFamily="66" charset="0"/>
            </a:endParaRPr>
          </a:p>
        </p:txBody>
      </p:sp>
      <p:pic>
        <p:nvPicPr>
          <p:cNvPr id="2050" name="Picture 2" descr="https://encrypted-tbn2.gstatic.com/images?q=tbn:ANd9GcRVJoNgYgBDc_ILJROXV0zD8-hcni0KuTiyp_W_ePmwgt_F-HQB">
            <a:hlinkClick r:id="rId2"/>
          </p:cNvPr>
          <p:cNvPicPr>
            <a:picLocks noChangeAspect="1" noChangeArrowheads="1"/>
          </p:cNvPicPr>
          <p:nvPr/>
        </p:nvPicPr>
        <p:blipFill>
          <a:blip r:embed="rId3" cstate="print"/>
          <a:srcRect/>
          <a:stretch>
            <a:fillRect/>
          </a:stretch>
        </p:blipFill>
        <p:spPr bwMode="auto">
          <a:xfrm>
            <a:off x="755576" y="1347364"/>
            <a:ext cx="7380312" cy="551063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267744" y="2636912"/>
            <a:ext cx="5328592" cy="193899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    NAZMİ BAŞ</a:t>
            </a:r>
          </a:p>
          <a:p>
            <a:endParaRPr lang="tr-T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r>
              <a:rPr lang="tr-T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 </a:t>
            </a:r>
            <a:r>
              <a:rPr lang="tr-TR"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      5-F  272</a:t>
            </a:r>
            <a:endParaRPr lang="tr-TR"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91264" cy="5976664"/>
          </a:xfrm>
        </p:spPr>
        <p:txBody>
          <a:bodyPr>
            <a:noAutofit/>
          </a:bodyPr>
          <a:lstStyle/>
          <a:p>
            <a:pPr>
              <a:buNone/>
            </a:pPr>
            <a:r>
              <a:rPr lang="tr-TR" sz="2000" dirty="0" smtClean="0">
                <a:latin typeface="Comic Sans MS" pitchFamily="66" charset="0"/>
              </a:rPr>
              <a:t>Vaktiyle her Süleyman’dan içeri bir Hazreti Süleyman varmış.  Alnında Peygamberlik nuru yanar, başında Hükümdarlık tacı yanarmış.  Allah ona  “Mührü Süleyman” derler tılsımlı bir mühür ihsan etmiş, bu sayede dağa taşa hükmeder olmuş, oturduğu taht ne altın ne fildişi, ya cin ya peri işi tahtırevanmış. Böylece dünyanın dört bir yanını dolaşarak ağlayanla ağlar gülenle gülermiş. Günlerden bir gün tahtına kurulmuş sağ vezirini sağ tarafına sol vezirini sol tarafına alarak havalanır, gökler dağlar eğim eğim eğilir, yollar erim erim erir, göz açıp kapayıncaya kadar varırlar dağların dağı Uludağ’ın tepeciğine.  Bir bakar ki ne baksın bu dağın bir kanadı ses, bir kanadı renk, bir kanadı su, bir kanadı ışık,  Hazreti Süleyman  “Yaratan neler yaratıyor”  der parmağı ağzında kalır. Sağına döner sağ vezirine “A vezirim sen çok gezdin, çok gördün bakınca bu yerleri nasıl görüyorsun” diye sorar, “Ey benim Sultanım Efendim Allah her güzelliği buraya vermiş ama bunları görüp duyacak derleyip koklayacak biri olmadıktan sonra neye yarar, deyince Hazreti Süleyman bu söze mührünü basar. Sol vezirine dönüp “A benim vezirim, sen çok gördün çok yaşadın. Dünyada bu güzellikten üstün bir güzellik var mı?” Sol vezirde “Var Sultanım var</a:t>
            </a:r>
            <a:endParaRPr lang="tr-TR" sz="20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yaklasansaat.com/resimler/eski_kavimler/israilogullari/tez-blackened_peak.JPG"/>
          <p:cNvPicPr>
            <a:picLocks noChangeAspect="1" noChangeArrowheads="1"/>
          </p:cNvPicPr>
          <p:nvPr/>
        </p:nvPicPr>
        <p:blipFill>
          <a:blip r:embed="rId2" cstate="print"/>
          <a:srcRect/>
          <a:stretch>
            <a:fillRect/>
          </a:stretch>
        </p:blipFill>
        <p:spPr bwMode="auto">
          <a:xfrm>
            <a:off x="0" y="651790"/>
            <a:ext cx="9144000" cy="580154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9144000" cy="6669360"/>
          </a:xfrm>
        </p:spPr>
        <p:txBody>
          <a:bodyPr>
            <a:normAutofit fontScale="25000" lnSpcReduction="20000"/>
          </a:bodyPr>
          <a:lstStyle/>
          <a:p>
            <a:pPr>
              <a:buNone/>
            </a:pPr>
            <a:r>
              <a:rPr lang="tr-TR" sz="7400" dirty="0" smtClean="0">
                <a:latin typeface="Comic Sans MS" pitchFamily="66" charset="0"/>
              </a:rPr>
              <a:t>Öyle dal dal ötüşen kuşların sesi güzeldir ama gönül yaylasını saran insan sesi daha güzeldir.” Su pırıl pırıl gökyüzü güzeldir ama hiçbiri ayın </a:t>
            </a:r>
            <a:r>
              <a:rPr lang="tr-TR" sz="7400" dirty="0" err="1" smtClean="0">
                <a:latin typeface="Comic Sans MS" pitchFamily="66" charset="0"/>
              </a:rPr>
              <a:t>ondördü</a:t>
            </a:r>
            <a:r>
              <a:rPr lang="tr-TR" sz="7400" dirty="0" smtClean="0">
                <a:latin typeface="Comic Sans MS" pitchFamily="66" charset="0"/>
              </a:rPr>
              <a:t> Sultan gibi ay ile bahsedip gün ile doğamaz”  deyip kesince Hazreti Süleyman bu söze de mührünü basar. Son sözü kendi alıp “Ey benim vezirlerim bu yerlerin bir insan eksiği var dediğiniz gibi bu güzellikleri görüp duyacak biri olsaydı böyle kaybolup gitmezdi. Bu bir; üstelik bunlara her güzellikten üstün insan güzelliği katılırdı,  bu iki; şimdi sizde benim bu sözüme bir mim koyarsınız, şu yaylaları yurt edinelim, saray yaptıralım, köşkü beraber içinde bahçesi suyu beraber.... Bu saraya güzeller güzeli Belkıs’ın tahtını kuralım, bu bahçeye de dilediği gülü bülbülü konduralım. Vezirler mim koymaya kalmadan taş dile gelip “Belkıs, Belkıs” diye inim inim inler Hazreti Süleyman o saatten tezi yok perilerini başına toplayarak konuşacakken perilerden biri niyetini anlayarak dilsiz anlatır. Onlara “Ya Süleyman, Can kavmi” derler bir kavim buralara bir şehir kurmuş ama “Cin” kavmi dedikleri kavim de bu şehre göz koymuştur. Bin yıl dövüştüler, sonu ne onlara kaldı ne bunlara. Tufan gelip sular altında bıraktı şehri. İşte bu dağın eteğinde gördüğün göller,  göl değil, tufanda göllenip kalmış sudur; O Şehirde sözüm ona bu göllerden birinin altında yatıp duruyor, deyince Hazreti Süleyman mührü Süleyman’ı basar. Vezirlerde birer mim koyar söze. Bunun üzerine su perileri sulara dalar, suları boşaltıp can şehrini çıkartırlar. Dağ perileri de dağlara tırmanır getirecekleri kadar mermer taş, mermer direk, bir saray kurarlar, köşkü beraber, bahçesi suyu ile periler uğraşırken Hazreti Süleyman kuşun kanadında dört bir yana haber gönderip cümle ela gözlülere “Buyur” eder. Nerde var, nerde yok ela gözlülerde gelir bu şehre yerleşir. Belkıs Sultan’da varıp sarayına tahtına kurulur. Şehirde şehir olur.  Sağ vezir sağ gözüyle görür. “Cennet Burası” der. Meğer sol Vezirin kulağı biraz ağırmış. Cennet Bursa anlamasın mı? O gün bugün bu şehrin adı “Bursa” kalır.</a:t>
            </a:r>
          </a:p>
          <a:p>
            <a:r>
              <a:rPr lang="tr-TR" dirty="0" smtClean="0"/>
              <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5400" dirty="0" smtClean="0">
                <a:latin typeface="Comic Sans MS" pitchFamily="66" charset="0"/>
              </a:rPr>
              <a:t>Kızkalesi </a:t>
            </a:r>
            <a:r>
              <a:rPr lang="tr-TR" sz="5400" dirty="0" smtClean="0">
                <a:latin typeface="Comic Sans MS" pitchFamily="66" charset="0"/>
              </a:rPr>
              <a:t>Efsanesi</a:t>
            </a:r>
            <a:endParaRPr lang="tr-TR" sz="5400" dirty="0">
              <a:latin typeface="Comic Sans MS" pitchFamily="66" charset="0"/>
            </a:endParaRPr>
          </a:p>
        </p:txBody>
      </p:sp>
      <p:sp>
        <p:nvSpPr>
          <p:cNvPr id="17410" name="AutoShape 2" descr="data:image/jpeg;base64,/9j/4AAQSkZJRgABAQAAAQABAAD/2wCEAAkGBxQTEhQUExQWFhUXGBwaFxgYFxcYFxsYFxgYFhgYFxgaICggGBwlHhQVITEiJSkrLi4uFx8zODMsNygtLisBCgoKDg0OGhAQGzYkICQsLCwsLCwtLCwsLCwsLCwsLCwsLCwsLCwsLCwsLCwsLCwsLCwsLCwsLCwsLCwsLCwsLP/AABEIAMQAtAMBIgACEQEDEQH/xAAbAAACAwEBAQAAAAAAAAAAAAADBAACBQEGB//EADgQAAECBAQDBgUDBAMBAQAAAAECEQADITEEEkFRBWFxEyIygZGhQrHB0fAGUuEUI2LxcoKSQzP/xAAaAQACAwEBAAAAAAAAAAAAAAACAwEEBQAG/8QALREAAgIBBAAFAgYDAQAAAAAAAAECAxEEEiExBRMiQVEjYRQyceHw8YGRoRX/2gAMAwEAAhEDEQA/AMKYk3IIex001jXl4oqwsoH4ZhR1ZL+V4RRiCUgFg9q6c9wYJJfI+ahmEs1EkC49Wig5fI9dnU4gBdQCQRSrhqGnpDfFuKqmpAZkipAevMxkdkRMKrO+huTr6QRRLD7G+prC2P4weg/S5OZb7J15n7RtTO6xylR5dGjG/SSGTMIDWDUNnP1j0GaJBZSZMOiXHNo72adh0hdc5EsOpV7XPtCk3jqE/CfYfOOz8nYya4pYNHSqPPj9TI/YW6iDS/1HKJqCPSJ3I7DNtBiKnMBS5YD1MZ6sdLKDMC/Cztdns2pikicSszJgUgMMuYpAYXJFwoxzIPO8eBTOW4Zy40BG8Zilx7fiPYTZTrUkoBosGxerGPKYvhKkDMhQWgihBAJ8j9IJSIwIy5rPvpFSuBKjhSwarm1RroInAWcjCZukS8CynY23ETNtTeOIwgpLRVXX7xRhtA5qqUjkc8Y4GpLkEhqb/nKLysWU1HoYzCov3VOGc/X0h+XOyjJRTsX1c0H5zjpLgBYNJXGCfgH/AKP2iRmTUZSQqhFxHYX5UPgk9Sf0ukk/3Cx8IAFOT6s0LcZwSZSZaEmwUXLOSSkOd49OosNI85+o1utFR4Ds1T/EHM5Iw5wepudxrq9ekVmyxfQ1sHfUVMcIDaFqpG9a0jiEh6MWYhg/WukKGroLImFJUAVC1lbAbHV4N/WLuJkz1VbTWM1YDqoL1v5fWKqnBIBOXle+sTjLI6HZ2IVmBK1KLsXCtYkxDkuel/F12heXOBqkuNC+h8T+kXE3KwKmcaqFALNEbSchZaBopTdSK6vSChIoc6hpUg128MRC3Dua/grAzNIPivS4DV2iGmcmHEnKoEmqSDdPid0jw2pDeL4rMUpCTZ9x4ku4oISTiFADZiLh/wDkX2iq5xM2WFE6jxCtKKYamB5JfQxPmnLlUohN2L0rd3aE5y3yjO+V2DGgLM0ExGICV5XJKn0YEjQnS0LGcygkrZ7VJD6pLe0EkwUcxEtSlF1VIckg1944ZBF1ppyPyeOuMzA0ApQD2NYPMJ2epoyK2pXe/lEtskDh8KCDmZ30a8X/AKZNbve40vYaU9Y7KTckhw9eThz3YKk/5W5E9I7cQZ86XlIDvT86xRKzlKW8XKtK0g+OFU10b0aFgNRpWGx6Fvsv2H9rN8ZPQMTliktWUFI0Lu9aCKz8QopKQmhL10PLccoomepCGSgEmhU9a8olZwQPLmZmUq5DxICA4BLAtZjTlEicE5R9KmAtmY28L0frrHl/1AXnHTKhLbav840eOYsJypBaoq471RQVqe77x54zipa1KvmJANGbQ+sBIJIVWGsob+IVGpL7RRKSxBJUHca0tYM0MKBO5bZu8Dz2DQLJdLuQXckM2rAaCF5DRaQm9bkscwtu2jUESbLJOo8kt0cQJNhmVck+D4Xt6x3KSNCH1BBzaRPTOZ3D4fKCKtUl0MWJt1iTpBVUkFk17mmjc45Y6OSaAkAlN7wYSdAzad651eOZBJcvKkJqWAchJqDZvWKnBd5yHyqckS6l7NBVEUDAkO3eo3xQBeXMkBIo/wAXwnUwOX2ShopZ307qu4ag2ysYWX4w4qEmuQgUAausGCwBRgwNplklw/M1igWlS0pOgUAyirulspOxiE+SWVmoSs5szNeuUgiwYikdVh0kgkgOa99LAiwDB6xabL2C2s2Vxainu0DQovXM1j4U9VbxOWRk4lLrUW690m2jmusGnTCHOUsD+yhOjbwnKWMxfLpqq0NYgpNVM25d8v3do73IO4d691mNinKOVIJMTQXYPU16ipArpC+FLhWZgyqsCNACAdBrBltVztWlNjXSrR2OSRXFFyGsH57chC+8GxPO/V9oGzw6It9gxHUxYJiIFQ9ngiBtOGU1CPU/aJHJ0wE1HorTyESIyTg9fOQGbKn0EYfEcLkLhIylwyQ53tfSHZy0NQZ9Grm97QFCVAufRTqAGwMVqNJdPlIK6+qteqRlS0KVZIpSoZwQ7VN+cCZWUkJWAPiykJHIkAxpz5KlA1TXSp9DcQ2ialVCcp1S7EfcQy2q2pJyj2RVbVa8QZhSEskML1L5vE1BrRjBQmjPrR+lTUaRoLwKA5JVzr3YpiZMugSwUbFJag3NjCfMy+EOcPuZ4tWtNCg+ZrrFhV/4f/jfWGE4V2SmYcx5g3LEMLxrSOGBDgy+03Uq/wDHSJlPAGDD6lh0T1yxHSA+ZzsyX07oG142cRg0pOZAOncd6ksCkH5RSZQBZ8Sf3JALG8D5n2DjFY5YiMEo1C0to7EtsWHyhFQUFgLNQks7VqLFhGiSoBTKSASwISW6gE0jq0uUsoHLSqWAdrbuYaqrYvldi3ZVhtPoRWS9n8j6Aux8oAUqu1RyTUdSaM0OzeHqAJVLmAP8LAB7lgXrC/8AQqHwrYclBhtQRGSMoVlllGpFviF9hBlml9a95Lf61i6MOP3Gl2LjqQRSD/0ZJ8RI0YJU77UgnJZJQlhUhlCpcmrg0H4IIsAkUqmzUzDalS20X/pAgsSsOaulLtqzRpr4bLASouUiqq3T9GhcrEmFGLZh4gCjF7/TzjRwHDXcrsQ6WIr1jZxCkS3QhIAA+Fhzd2tzgSVIOUAJTc2ANLgm8DK14wgoRyzOxXCnUAgEBquaPyMZc2UUKILEjao8jrHoJqEtUDKKUN2NmNTfQwGdhpZ+FjpQpJ6OWgq7XHhnTrTfBiGUTX6iJGorhiBqs72FY7DvNX8Qra/4zYC2A1ptFCs7RFMwobdYoUqNrR6nCPMZOplm9ukUXh32jjtrHUq6wLj8hbvdFf6XcJ9o52LaBtqfKDX0HN6mJnbTzB+hgVFLpE72+2CyDYdLGIoObn/0r7waYUmv0hOZikJLEh3ZtuZpaBlCvuaX+iU7OosaMhOv3+cB7IA/ImsDk41JVlBvqbQVCgRQv946Crb9ODpysX5snS2/ziuUKBBZud/4iZHiyZPODlFMWpEE3IQ7LFQa97KbpL0UNnLwU4xiChKjvVIfze4gTaMPaLciIoT8OpbyXIa6yKwCUp1qUEtmIo4dwGcgODEBUC2WhLuKeRBhgpIsAIqBuH9oH/zaH/YxeI3J/sDSSQco8yfk0VxC1HQJrqb0blBVtsxga4JeGU/H/TpeI24/YJ2oKWMsEswILNTQUI94EgqUAFJcAfCL+re0WE0xwmOfhtMv7Bj4hbEstiSQlQULWS2xBjuJCikZ1hhdgBm1D39oiVb1jzPGseVd1Dty2Bb7wC0lWnXWX9xn4mzUSx0aM3jssFvqIkeeUjb3KR7RI7zX8IatPH5Z7ya4A6QPtDzgiJLgV0HyjsyUANI1sox8FMwN/wA9I4WfSBEDaDolJ5+n1MDg7sqqW1jSAkvQQ6mS23n+NHVIGx9B9Ijd7EqIliCJacylJbXSMCdjUkryoJCi4JLEFmN7CLcfnZpoQLI00KlGj+XzgeHlKy5gkkamjD1oIy9Zdv8ASbGio2rcdVPQyarDXoSPMihjZwKWQK8xsBpCU3ho7IrUtJcDs0JuSSzqeusaUoskB6gNbaC8PitzkB4jL0qPyXWYq8XB3ipU38tGmZGDqF+XkYsokilfIx3tDy8gB9IqUG/yaBYSLJl8/Yx1xz/OsRJJoT7AfaOTAncvy+scif0OTEi9YEj8vFiDv7xTMTYxJDOv0H1hgzwBZ4WBG3nBELGx9I7CJ5I7/Yx5nifC1oNipNSlQrQ3BAtHp1LEYvEcaohnCf8AEPmbmrQRX1W3byWNLu3ekw0yDok+hiR6CV+qlJAAlIoN1escigaPJuZqX2+UcHMP1iBQpU/giqsp1bmQY2jDIX2HlEQVaA+n4IIwavzgfbC2nnEElloPIcnrGbxDivZjIkuvS5A5k78otxfG5QyaKVbVhqTAOGcIC3UoqJJBysp1CtSdHilqNRt9K7L2m0+71y6MTKSSbk3JZySzqMe8xOKlyZYSCgEAMlWvNheM5OClBJlhAlqWUZgogkSzU1JIplNjqIY4xhUTlFSWKkgAqSQQA5LK/iMmTbZsJxSMuXN7ednKUgI2DFzQP6FhDwYs3t/MZ/DkFKpgUGUFBx5Fm3HONBauft9o2dJBQqRh62Tla/sFEos5I+fuIo1a06xZMyla9P5jilBXT3iwVjq5g1+bwLIdC3rHVIDOB8ovLzas3rHHGXN4h4sqVKy+I5Sw+p8oy5+NmEuFgj9qQbaUFo9JOwUtXjr6giE1cPFgokPYhJ92+kU7o3S6ZbpsqiuULy8YoAZiCDbRXQvDqMWg8uZt6ikBOAlapcu9So+mggGOwIAK5fdIDkA0IG4MclfFZbyc3TOWEmjRSvZvKLFZP40J4FYKXFjoN4BxbiIl0B7x20H35Q6F6lDexMqZKexcjGN4iiV4i5/bc/xHneIcVM4iyUi2t7ufpDv6dwiZ65vaJCqAhydSdXrYQTi2GlS5gSJKCCkGpXdy9j0ipZe5F6qmMH9zHIPWJHrMLwOQqWhRl1KQfEv7xITgbvQ6UgG4Ja+kcyExZSww6floGBqDG7gw2EMml4oFJFTpFR1+kA4lNHZzAD8NfOFTk4xbGQhukkhDBATZmZZypNVP+3QPo9v9x6vvICUhwHCUuUnMDqXswEZH6Zl5QZjpCficOW5crQ92SVFKaKlv/wDUqzZluRlf4gLAteMVcvL7N2fwukhTHYcFYUE5Qc1Dd0lySXq7v0i+Hw2SW9CHGYPRQPdYpszWiuKwykgAlNSQ4cqUAG75oHsLQ1NSVdygKWVlWlIWQmrJKasAda10ivFfVZZnjyYiuI8Qd85Sy0kCgHgBKaAioEWMtqj2ECnIGZWUFu6QFOks1iNDcxSWSQzlxp9RGlpNTF5rfZma3SSilalwxlK9CkH5xbIm7tyAL+kLo6fOOkOak8ovmYFVLe4I6kfWKKYWb1eIvqYrTeJ6IyXE0kaDpeLS5jWBB3DGEcZi0S/Ea6AVMZs7iUwjugIG6qnekJsurhw2OrpnPlI3J8yhJLdSIxOJY8LHZywVA+JQsBqOcBlYNczvKdV6qoPLX2jTw/DgkDVtGYedXPnCHOyxYisL5Y5RrreW8somamXLChpXkVWDfKPK4jEFRJJcmPQfqNbIS2/y/wBx5qK9kVD6a/jLVD35sfuNcOxypJJSSAWdmqA+9jHpF8NVPZaiT3ad6WCx8o8fG9hktLtcOS35WEt4Hbc9HpMPImpSEhQYBg5Q8SMSXh1rAVQbMB6xIYpC8G+BTyG+0CWOUBBWlQdTj4gdiAxHvSDqU/59o1KNTG6OYmVdTKt8nFJLUI5U10jBMpRdBeinU7AZmqVKurkI3Z6iElrt/H1jMlISpSXDpKsoSSwvlzEDxOYr6xSlJRRb0bUYuTNvggaQpQAR3T/dIBZi3huQBXaF5ucklCipzVQUASP3ZDc0BBh3ClkKIIAKSFKCiVBSSTlCCClmJoIQxmFStVXZ3oAC17HraMm97EjZ00PNb/QXXipjgEsASQSEZi5S6jVlKLXNmEN8Kx2UsSvvKLWXnKmbvkunKwN2rGXMkoM4IlJN/EQ5ffKaNB8FgFFS1TlBKZYdRKgXezDQfggYPEsjLIJx2v2NHGyilQosuGJU2ZRTZQ3BBPpAAsHrtYwLDYsqDJzZHOUkEDMSKhSjZvnBlMQCRetduunlFiOkjd6oPEiq9fPT+icd0WCnYvJ4jyoA/nvA8TjAQGzV1AszX2ho4FC2YqH/AGJY+cUl8QSM0k5kpSGC0hjtUdYfKy+mGJNP7lRw091m6EWvsZ07iamSySS7NrUb7UgOKM1IbOrMSwTqBqRodPWGuxSlQMtyTcuxbQlhWkITEMuYBQpJYE1ZhUEvCHbbNKafAarrg3HHJbBYJzqS9VO/lW55xq9khAJoALk1PrB8PlygJs2jN7Rn8bS8ttcwAG5PT18o0Y1xhDcuWUZWSsnt6RBxdPwpmFO7U9DD+GnpWHSfW8YmExJTlZas1lIyhKByAtGlhi0xYHgcFIqwLspqUfltAR1EspPkKenjhgeP4QqluA+U+2vpHlFJYR9AyA6lj501jx/GcF2St0nwnlt1gdTD1bg9JPjaZgj1k7BhWFw+UMpQ3bTePKJj2khY/psLXQ/KKuC3J4O8OwwCGWC42Wdgd+cSD4eYGNRf6CJHC8i+JJKSwNLH2J9wINInpIDF6Md3HKBYvEhwHBBLsKO4A6vSFJk8hQZBSWqBrqXNYRo9R5MuuGHrNO5cPtGslGc5Es7ElwWH+JarnTpCa8CqT2YU5YkolJIUoKNnN2BJrpzh3hc7+2taiUIABWQWUomuV9KeZeCcLw5WFrl5pGajp7xPrWm4MMs1N07c9IZTpa418lZs8ywgzMqDbxOaCvd3GZugimLlTVYjIhOYMMy1DKC1M3m1GvWJM4WhJlpxBC0jMSpIVV28dHOoraKSEGaMqJmWWSc57wUUBy4ewLtTaFSW/hlmDdbTiLylzFrXKlqCSpWVRSAQzaK/mHMZwt8ksS1kISFFSywNR3XBcg+0GkSyvKiQAiUghlgPnUP27jcwbF4hSFFRKSpnICiEtZ17Dlc6CAWVwg5ScnlszJiTMaZPUUpqZciUzgChdmGgqfaCYeamzMk1AdwGNUkjq+t4tgpSe0nZ0PUFKFDKC6XKlg2SKNms9nMM8RBeU7CtAA1Mpdhci12uIt6eTU0U9VFSg8gcoTXMK6AvGdOTlU+hfWtWfKaNXnqBD3Yk8uZgGPADOxvRjW1qU60i5rYxlVyZmlbVvBMO5U5zHMHfM4c1JIsk2cDaKcR4OFHOFMttbHqBDsiYcorRvLyO0FQsBhUvyLdYmFCVKiwZ3vzXJHnUonoNEu+qCG9N46ZmIJH9svpmyhvM684ax+PaqT3c2Xu6nWvwwxgZimKDVg9XNHO+ziEQ2ueyLeB8tyhvkkZg4bPVWYoJ883oBQeUaWBwIQKHqpTh9mGkFJ2+UB4hiBKQVk106xbVMK/V7ld3Ts9IDiXEEyQxqrRL+52EeeX2s45ylSqUagbkIUxM4qJJqd41P03OJXlUs5QKBwAKxUstc2XYUqtZXYHCcKUVDtEqSk3IAJ6APHqMTj8uVMuX3QGYoSW0pWOhA3LbvF0yuavWFrATk2MJxeHIGaWymqOzF/KJFCk/uV6xyJ4B5E8XJBAWAtiA1A5o46NGfkqSAWFyE66BTmsb5oWUaAB60/4vvCXZoUTMy0BAatBW51EY8bMLk1NQoN5i857YvJCAnIpbtUjMrICSWDWflGhKKkgZVFPRRy+QNIzlpKicrBw7JDC1PQaxWTiCE5UuAEkjUGNSnWwfE4mZZTZ3GRsSVKQFr8a1WKixFLUo1qNGUvBTCQoKyuGULhWrMPCOUN8MxgNFNWxbXVz+XhnEzE0YV/N4t11U2eqK4Ez1F9fpk+SknicwJyiWgkBgxKQNu6XcecClT1uVZUg3SVKKiFEVUQAHVtVgKCLhj/qCow3ItsIb+FqAWstx2LYRS0l86XfMo5O8ToSSdNA1IKk1dRzKPxF7bUsOQhiZIDbe3lC70tXz+kNjVXFZSFTusnw2HK219CTGXMnpdxUBRBJJYb1asL8Qxih3fC9XTWgowbreLYfESzcgEKocqhRrlLNuzu7naKWo1flvEVksUaVzWW8DGMxhTmABDFiWsdkg69YVXiSEuVAuaElxm2YpGuo5QvipyQlLWIOhapY9C0K4uakoYE6UYgBrdTFJ6qdnLLsdNCHCRYIKmKnSxNHpuwu551jTwSlEqUQySA1A5TVrdOUAliWHUcpLuHezCoa9eTxoyVJK6FNn8JSqrmr+JiSH5QWln9ZZB1UPptl0+cYf6qm//mKMXNG5ARs4/EdmhwHUaJG5jzi0GYvNOqogBIsObDQRo6q+KW33KOlpcnufRmowS1NRgxLkhrQY8MOXMCCQcpHX6RuCQkgJSk2TlFhZyT1i0xLlRFBSwDFyw9Ix3czSPO4jDrR4na7i3WOSQtR7uY+ZbzMbuLS6FIehLPWiReBYCSJYIHeBNQzEtWDVuVk7AjPw81JABJDXBLeUSPQYnAZiCpYdtLAbRID8QTgcVmCnoE5QSRY0YFoSw09nLMbf45WZmPWJOmnMfhBBB1ptHHzFyMrAe1HEIceCQktWYsksBTzb5FoDODFRyu4BKTZ9RSoOwbWHxISpIU3iLnm27dYTxCu/lSz73HNNdYGL54LM9O4JSb4YWVhWSCosOW2lOX0g8jHMQCkH/J2oeooY5LmFaR8NHOpAcpduojuMYkFWY902FCE0dOjQ2jUWVSz7FfV01SfoGZjE3bm7mConEauOY/mEpMwBs1Pl7Q4hY01j0ddkbI5jyYU04PkKzjxDyBfzgc1QTYv6t84ipg2IO4p6x1CBf7n2g8YB7MniyCopXoPEA9i1RvUQvxGV4WcuKfxRtSY3Vyc1g4HKnNyYy5uFUkkJBUi7AuU9HLNGZrdNJy3x/wAmnotTFJ1zf6CYNafwA1PWCaCrb1/GiTpSgmqFgad0tW9YEgK0CjT9p8ozfJsb6ZrebX8o5Qg1Iba40hjhUtsyiw00HMt6D1gCMIslikpTqTSnLcw5jEhMrIltmdyNXMXtPS4fUl7GbrL4z+nH3Ep84LNXtTkNucCRMqctQLHax+3pF0Syp7Uu4Cb9TWNPh8s5HKMwqRUZiWYnYuwihba29zLFNDa2xXQp27BiruksCaktoALXNY6HUpAQmxJANA28dmhLsKA1elhRovw6blUoqBCVBhR2b7/SFN8DKoRc0pC6kFXdCf8AsT3Tlax0tFFJUe8ElquWAFdI0J0xJQoDvA2y1q9KWN/eBKlg0UxYOBmOUjdINoKL4ydfGMbMROnFWqq37QIkCVg1Gy0tzMSI2oTk0pmFS4o+ZKjXTpCeIlBnq4t5kRIkEuyJdDapTZg5YFvlChkJzANRQr/60iRIiPZZub2RCqqZxZikhmowBt0jQxCb6WPmbxIkDb2VvgVy0EdQpokSLHh8mrkhepS2DRmsLD3juGW6mIHvHYkei9jGQxMlAA69STC8pIUQ/wDESJERZzGDKAB+8ZpXyEdiQSOZWapg7B4zsKrtASqrkhtKVESJFPXtqKLGl/MXlgZyMqbDQbwznOQ8n9rRIkefsPT+H/ml+gtMlAJzACre+2sROIImBOgIYeUSJDH2Z8uxclkhgHBvV6B+kOIUwCgB4iG+FiQbRyJBL8oJF4gigb0EciRIWcf/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7412" name="AutoShape 4" descr="data:image/jpeg;base64,/9j/4AAQSkZJRgABAQAAAQABAAD/2wCEAAkGBxQTEhQUExQWFhUXGBwaFxgYFxcYFxsYFxgYFhgYFxgaICggGBwlHhQVITEiJSkrLi4uFx8zODMsNygtLisBCgoKDg0OGhAQGzYkICQsLCwsLCwtLCwsLCwsLCwsLCwsLCwsLCwsLCwsLCwsLCwsLCwsLCwsLCwsLCwsLCwsLP/AABEIAMQAtAMBIgACEQEDEQH/xAAbAAACAwEBAQAAAAAAAAAAAAADBAACBQEGB//EADgQAAECBAQDBgUDBAMBAQAAAAECEQADITEEEkFRBWFxEyIygZGhQrHB0fAGUuEUI2LxcoKSQzP/xAAaAQACAwEBAAAAAAAAAAAAAAACAwEEBQAG/8QALREAAgIBBAAFAgYDAQAAAAAAAAECAxEEEiExBRMiQVEjYRQyceHw8YGRoRX/2gAMAwEAAhEDEQA/AMKYk3IIex001jXl4oqwsoH4ZhR1ZL+V4RRiCUgFg9q6c9wYJJfI+ahmEs1EkC49Wig5fI9dnU4gBdQCQRSrhqGnpDfFuKqmpAZkipAevMxkdkRMKrO+huTr6QRRLD7G+prC2P4weg/S5OZb7J15n7RtTO6xylR5dGjG/SSGTMIDWDUNnP1j0GaJBZSZMOiXHNo72adh0hdc5EsOpV7XPtCk3jqE/CfYfOOz8nYya4pYNHSqPPj9TI/YW6iDS/1HKJqCPSJ3I7DNtBiKnMBS5YD1MZ6sdLKDMC/Cztdns2pikicSszJgUgMMuYpAYXJFwoxzIPO8eBTOW4Zy40BG8Zilx7fiPYTZTrUkoBosGxerGPKYvhKkDMhQWgihBAJ8j9IJSIwIy5rPvpFSuBKjhSwarm1RroInAWcjCZukS8CynY23ETNtTeOIwgpLRVXX7xRhtA5qqUjkc8Y4GpLkEhqb/nKLysWU1HoYzCov3VOGc/X0h+XOyjJRTsX1c0H5zjpLgBYNJXGCfgH/AKP2iRmTUZSQqhFxHYX5UPgk9Sf0ukk/3Cx8IAFOT6s0LcZwSZSZaEmwUXLOSSkOd49OosNI85+o1utFR4Ds1T/EHM5Iw5wepudxrq9ekVmyxfQ1sHfUVMcIDaFqpG9a0jiEh6MWYhg/WukKGroLImFJUAVC1lbAbHV4N/WLuJkz1VbTWM1YDqoL1v5fWKqnBIBOXle+sTjLI6HZ2IVmBK1KLsXCtYkxDkuel/F12heXOBqkuNC+h8T+kXE3KwKmcaqFALNEbSchZaBopTdSK6vSChIoc6hpUg128MRC3Dua/grAzNIPivS4DV2iGmcmHEnKoEmqSDdPid0jw2pDeL4rMUpCTZ9x4ku4oISTiFADZiLh/wDkX2iq5xM2WFE6jxCtKKYamB5JfQxPmnLlUohN2L0rd3aE5y3yjO+V2DGgLM0ExGICV5XJKn0YEjQnS0LGcygkrZ7VJD6pLe0EkwUcxEtSlF1VIckg1944ZBF1ppyPyeOuMzA0ApQD2NYPMJ2epoyK2pXe/lEtskDh8KCDmZ30a8X/AKZNbve40vYaU9Y7KTckhw9eThz3YKk/5W5E9I7cQZ86XlIDvT86xRKzlKW8XKtK0g+OFU10b0aFgNRpWGx6Fvsv2H9rN8ZPQMTliktWUFI0Lu9aCKz8QopKQmhL10PLccoomepCGSgEmhU9a8olZwQPLmZmUq5DxICA4BLAtZjTlEicE5R9KmAtmY28L0frrHl/1AXnHTKhLbav840eOYsJypBaoq471RQVqe77x54zipa1KvmJANGbQ+sBIJIVWGsob+IVGpL7RRKSxBJUHca0tYM0MKBO5bZu8Dz2DQLJdLuQXckM2rAaCF5DRaQm9bkscwtu2jUESbLJOo8kt0cQJNhmVck+D4Xt6x3KSNCH1BBzaRPTOZ3D4fKCKtUl0MWJt1iTpBVUkFk17mmjc45Y6OSaAkAlN7wYSdAzad651eOZBJcvKkJqWAchJqDZvWKnBd5yHyqckS6l7NBVEUDAkO3eo3xQBeXMkBIo/wAXwnUwOX2ShopZ307qu4ag2ysYWX4w4qEmuQgUAausGCwBRgwNplklw/M1igWlS0pOgUAyirulspOxiE+SWVmoSs5szNeuUgiwYikdVh0kgkgOa99LAiwDB6xabL2C2s2Vxainu0DQovXM1j4U9VbxOWRk4lLrUW690m2jmusGnTCHOUsD+yhOjbwnKWMxfLpqq0NYgpNVM25d8v3do73IO4d691mNinKOVIJMTQXYPU16ipArpC+FLhWZgyqsCNACAdBrBltVztWlNjXSrR2OSRXFFyGsH57chC+8GxPO/V9oGzw6It9gxHUxYJiIFQ9ngiBtOGU1CPU/aJHJ0wE1HorTyESIyTg9fOQGbKn0EYfEcLkLhIylwyQ53tfSHZy0NQZ9Grm97QFCVAufRTqAGwMVqNJdPlIK6+qteqRlS0KVZIpSoZwQ7VN+cCZWUkJWAPiykJHIkAxpz5KlA1TXSp9DcQ2ialVCcp1S7EfcQy2q2pJyj2RVbVa8QZhSEskML1L5vE1BrRjBQmjPrR+lTUaRoLwKA5JVzr3YpiZMugSwUbFJag3NjCfMy+EOcPuZ4tWtNCg+ZrrFhV/4f/jfWGE4V2SmYcx5g3LEMLxrSOGBDgy+03Uq/wDHSJlPAGDD6lh0T1yxHSA+ZzsyX07oG142cRg0pOZAOncd6ksCkH5RSZQBZ8Sf3JALG8D5n2DjFY5YiMEo1C0to7EtsWHyhFQUFgLNQks7VqLFhGiSoBTKSASwISW6gE0jq0uUsoHLSqWAdrbuYaqrYvldi3ZVhtPoRWS9n8j6Aux8oAUqu1RyTUdSaM0OzeHqAJVLmAP8LAB7lgXrC/8AQqHwrYclBhtQRGSMoVlllGpFviF9hBlml9a95Lf61i6MOP3Gl2LjqQRSD/0ZJ8RI0YJU77UgnJZJQlhUhlCpcmrg0H4IIsAkUqmzUzDalS20X/pAgsSsOaulLtqzRpr4bLASouUiqq3T9GhcrEmFGLZh4gCjF7/TzjRwHDXcrsQ6WIr1jZxCkS3QhIAA+Fhzd2tzgSVIOUAJTc2ANLgm8DK14wgoRyzOxXCnUAgEBquaPyMZc2UUKILEjao8jrHoJqEtUDKKUN2NmNTfQwGdhpZ+FjpQpJ6OWgq7XHhnTrTfBiGUTX6iJGorhiBqs72FY7DvNX8Qra/4zYC2A1ptFCs7RFMwobdYoUqNrR6nCPMZOplm9ukUXh32jjtrHUq6wLj8hbvdFf6XcJ9o52LaBtqfKDX0HN6mJnbTzB+hgVFLpE72+2CyDYdLGIoObn/0r7waYUmv0hOZikJLEh3ZtuZpaBlCvuaX+iU7OosaMhOv3+cB7IA/ImsDk41JVlBvqbQVCgRQv946Crb9ODpysX5snS2/ziuUKBBZud/4iZHiyZPODlFMWpEE3IQ7LFQa97KbpL0UNnLwU4xiChKjvVIfze4gTaMPaLciIoT8OpbyXIa6yKwCUp1qUEtmIo4dwGcgODEBUC2WhLuKeRBhgpIsAIqBuH9oH/zaH/YxeI3J/sDSSQco8yfk0VxC1HQJrqb0blBVtsxga4JeGU/H/TpeI24/YJ2oKWMsEswILNTQUI94EgqUAFJcAfCL+re0WE0xwmOfhtMv7Bj4hbEstiSQlQULWS2xBjuJCikZ1hhdgBm1D39oiVb1jzPGseVd1Dty2Bb7wC0lWnXWX9xn4mzUSx0aM3jssFvqIkeeUjb3KR7RI7zX8IatPH5Z7ya4A6QPtDzgiJLgV0HyjsyUANI1sox8FMwN/wA9I4WfSBEDaDolJ5+n1MDg7sqqW1jSAkvQQ6mS23n+NHVIGx9B9Ijd7EqIliCJacylJbXSMCdjUkryoJCi4JLEFmN7CLcfnZpoQLI00KlGj+XzgeHlKy5gkkamjD1oIy9Zdv8ASbGio2rcdVPQyarDXoSPMihjZwKWQK8xsBpCU3ho7IrUtJcDs0JuSSzqeusaUoskB6gNbaC8PitzkB4jL0qPyXWYq8XB3ipU38tGmZGDqF+XkYsokilfIx3tDy8gB9IqUG/yaBYSLJl8/Yx1xz/OsRJJoT7AfaOTAncvy+scif0OTEi9YEj8vFiDv7xTMTYxJDOv0H1hgzwBZ4WBG3nBELGx9I7CJ5I7/Yx5nifC1oNipNSlQrQ3BAtHp1LEYvEcaohnCf8AEPmbmrQRX1W3byWNLu3ekw0yDok+hiR6CV+qlJAAlIoN1escigaPJuZqX2+UcHMP1iBQpU/giqsp1bmQY2jDIX2HlEQVaA+n4IIwavzgfbC2nnEElloPIcnrGbxDivZjIkuvS5A5k78otxfG5QyaKVbVhqTAOGcIC3UoqJJBysp1CtSdHilqNRt9K7L2m0+71y6MTKSSbk3JZySzqMe8xOKlyZYSCgEAMlWvNheM5OClBJlhAlqWUZgogkSzU1JIplNjqIY4xhUTlFSWKkgAqSQQA5LK/iMmTbZsJxSMuXN7ednKUgI2DFzQP6FhDwYs3t/MZ/DkFKpgUGUFBx5Fm3HONBauft9o2dJBQqRh62Tla/sFEos5I+fuIo1a06xZMyla9P5jilBXT3iwVjq5g1+bwLIdC3rHVIDOB8ovLzas3rHHGXN4h4sqVKy+I5Sw+p8oy5+NmEuFgj9qQbaUFo9JOwUtXjr6giE1cPFgokPYhJ92+kU7o3S6ZbpsqiuULy8YoAZiCDbRXQvDqMWg8uZt6ikBOAlapcu9So+mggGOwIAK5fdIDkA0IG4MclfFZbyc3TOWEmjRSvZvKLFZP40J4FYKXFjoN4BxbiIl0B7x20H35Q6F6lDexMqZKexcjGN4iiV4i5/bc/xHneIcVM4iyUi2t7ufpDv6dwiZ65vaJCqAhydSdXrYQTi2GlS5gSJKCCkGpXdy9j0ipZe5F6qmMH9zHIPWJHrMLwOQqWhRl1KQfEv7xITgbvQ6UgG4Ja+kcyExZSww6floGBqDG7gw2EMml4oFJFTpFR1+kA4lNHZzAD8NfOFTk4xbGQhukkhDBATZmZZypNVP+3QPo9v9x6vvICUhwHCUuUnMDqXswEZH6Zl5QZjpCficOW5crQ92SVFKaKlv/wDUqzZluRlf4gLAteMVcvL7N2fwukhTHYcFYUE5Qc1Dd0lySXq7v0i+Hw2SW9CHGYPRQPdYpszWiuKwykgAlNSQ4cqUAG75oHsLQ1NSVdygKWVlWlIWQmrJKasAda10ivFfVZZnjyYiuI8Qd85Sy0kCgHgBKaAioEWMtqj2ECnIGZWUFu6QFOks1iNDcxSWSQzlxp9RGlpNTF5rfZma3SSilalwxlK9CkH5xbIm7tyAL+kLo6fOOkOak8ovmYFVLe4I6kfWKKYWb1eIvqYrTeJ6IyXE0kaDpeLS5jWBB3DGEcZi0S/Ea6AVMZs7iUwjugIG6qnekJsurhw2OrpnPlI3J8yhJLdSIxOJY8LHZywVA+JQsBqOcBlYNczvKdV6qoPLX2jTw/DgkDVtGYedXPnCHOyxYisL5Y5RrreW8somamXLChpXkVWDfKPK4jEFRJJcmPQfqNbIS2/y/wBx5qK9kVD6a/jLVD35sfuNcOxypJJSSAWdmqA+9jHpF8NVPZaiT3ad6WCx8o8fG9hktLtcOS35WEt4Hbc9HpMPImpSEhQYBg5Q8SMSXh1rAVQbMB6xIYpC8G+BTyG+0CWOUBBWlQdTj4gdiAxHvSDqU/59o1KNTG6OYmVdTKt8nFJLUI5U10jBMpRdBeinU7AZmqVKurkI3Z6iElrt/H1jMlISpSXDpKsoSSwvlzEDxOYr6xSlJRRb0bUYuTNvggaQpQAR3T/dIBZi3huQBXaF5ucklCipzVQUASP3ZDc0BBh3ClkKIIAKSFKCiVBSSTlCCClmJoIQxmFStVXZ3oAC17HraMm97EjZ00PNb/QXXipjgEsASQSEZi5S6jVlKLXNmEN8Kx2UsSvvKLWXnKmbvkunKwN2rGXMkoM4IlJN/EQ5ffKaNB8FgFFS1TlBKZYdRKgXezDQfggYPEsjLIJx2v2NHGyilQosuGJU2ZRTZQ3BBPpAAsHrtYwLDYsqDJzZHOUkEDMSKhSjZvnBlMQCRetduunlFiOkjd6oPEiq9fPT+icd0WCnYvJ4jyoA/nvA8TjAQGzV1AszX2ho4FC2YqH/AGJY+cUl8QSM0k5kpSGC0hjtUdYfKy+mGJNP7lRw091m6EWvsZ07iamSySS7NrUb7UgOKM1IbOrMSwTqBqRodPWGuxSlQMtyTcuxbQlhWkITEMuYBQpJYE1ZhUEvCHbbNKafAarrg3HHJbBYJzqS9VO/lW55xq9khAJoALk1PrB8PlygJs2jN7Rn8bS8ttcwAG5PT18o0Y1xhDcuWUZWSsnt6RBxdPwpmFO7U9DD+GnpWHSfW8YmExJTlZas1lIyhKByAtGlhi0xYHgcFIqwLspqUfltAR1EspPkKenjhgeP4QqluA+U+2vpHlFJYR9AyA6lj501jx/GcF2St0nwnlt1gdTD1bg9JPjaZgj1k7BhWFw+UMpQ3bTePKJj2khY/psLXQ/KKuC3J4O8OwwCGWC42Wdgd+cSD4eYGNRf6CJHC8i+JJKSwNLH2J9wINInpIDF6Md3HKBYvEhwHBBLsKO4A6vSFJk8hQZBSWqBrqXNYRo9R5MuuGHrNO5cPtGslGc5Es7ElwWH+JarnTpCa8CqT2YU5YkolJIUoKNnN2BJrpzh3hc7+2taiUIABWQWUomuV9KeZeCcLw5WFrl5pGajp7xPrWm4MMs1N07c9IZTpa418lZs8ywgzMqDbxOaCvd3GZugimLlTVYjIhOYMMy1DKC1M3m1GvWJM4WhJlpxBC0jMSpIVV28dHOoraKSEGaMqJmWWSc57wUUBy4ewLtTaFSW/hlmDdbTiLylzFrXKlqCSpWVRSAQzaK/mHMZwt8ksS1kISFFSywNR3XBcg+0GkSyvKiQAiUghlgPnUP27jcwbF4hSFFRKSpnICiEtZ17Dlc6CAWVwg5ScnlszJiTMaZPUUpqZciUzgChdmGgqfaCYeamzMk1AdwGNUkjq+t4tgpSe0nZ0PUFKFDKC6XKlg2SKNms9nMM8RBeU7CtAA1Mpdhci12uIt6eTU0U9VFSg8gcoTXMK6AvGdOTlU+hfWtWfKaNXnqBD3Yk8uZgGPADOxvRjW1qU60i5rYxlVyZmlbVvBMO5U5zHMHfM4c1JIsk2cDaKcR4OFHOFMttbHqBDsiYcorRvLyO0FQsBhUvyLdYmFCVKiwZ3vzXJHnUonoNEu+qCG9N46ZmIJH9svpmyhvM684ax+PaqT3c2Xu6nWvwwxgZimKDVg9XNHO+ziEQ2ueyLeB8tyhvkkZg4bPVWYoJ883oBQeUaWBwIQKHqpTh9mGkFJ2+UB4hiBKQVk106xbVMK/V7ld3Ts9IDiXEEyQxqrRL+52EeeX2s45ylSqUagbkIUxM4qJJqd41P03OJXlUs5QKBwAKxUstc2XYUqtZXYHCcKUVDtEqSk3IAJ6APHqMTj8uVMuX3QGYoSW0pWOhA3LbvF0yuavWFrATk2MJxeHIGaWymqOzF/KJFCk/uV6xyJ4B5E8XJBAWAtiA1A5o46NGfkqSAWFyE66BTmsb5oWUaAB60/4vvCXZoUTMy0BAatBW51EY8bMLk1NQoN5i857YvJCAnIpbtUjMrICSWDWflGhKKkgZVFPRRy+QNIzlpKicrBw7JDC1PQaxWTiCE5UuAEkjUGNSnWwfE4mZZTZ3GRsSVKQFr8a1WKixFLUo1qNGUvBTCQoKyuGULhWrMPCOUN8MxgNFNWxbXVz+XhnEzE0YV/N4t11U2eqK4Ez1F9fpk+SknicwJyiWgkBgxKQNu6XcecClT1uVZUg3SVKKiFEVUQAHVtVgKCLhj/qCow3ItsIb+FqAWstx2LYRS0l86XfMo5O8ToSSdNA1IKk1dRzKPxF7bUsOQhiZIDbe3lC70tXz+kNjVXFZSFTusnw2HK219CTGXMnpdxUBRBJJYb1asL8Qxih3fC9XTWgowbreLYfESzcgEKocqhRrlLNuzu7naKWo1flvEVksUaVzWW8DGMxhTmABDFiWsdkg69YVXiSEuVAuaElxm2YpGuo5QvipyQlLWIOhapY9C0K4uakoYE6UYgBrdTFJ6qdnLLsdNCHCRYIKmKnSxNHpuwu551jTwSlEqUQySA1A5TVrdOUAliWHUcpLuHezCoa9eTxoyVJK6FNn8JSqrmr+JiSH5QWln9ZZB1UPptl0+cYf6qm//mKMXNG5ARs4/EdmhwHUaJG5jzi0GYvNOqogBIsObDQRo6q+KW33KOlpcnufRmowS1NRgxLkhrQY8MOXMCCQcpHX6RuCQkgJSk2TlFhZyT1i0xLlRFBSwDFyw9Ix3czSPO4jDrR4na7i3WOSQtR7uY+ZbzMbuLS6FIehLPWiReBYCSJYIHeBNQzEtWDVuVk7AjPw81JABJDXBLeUSPQYnAZiCpYdtLAbRID8QTgcVmCnoE5QSRY0YFoSw09nLMbf45WZmPWJOmnMfhBBB1ptHHzFyMrAe1HEIceCQktWYsksBTzb5FoDODFRyu4BKTZ9RSoOwbWHxISpIU3iLnm27dYTxCu/lSz73HNNdYGL54LM9O4JSb4YWVhWSCosOW2lOX0g8jHMQCkH/J2oeooY5LmFaR8NHOpAcpduojuMYkFWY902FCE0dOjQ2jUWVSz7FfV01SfoGZjE3bm7mConEauOY/mEpMwBs1Pl7Q4hY01j0ddkbI5jyYU04PkKzjxDyBfzgc1QTYv6t84ipg2IO4p6x1CBf7n2g8YB7MniyCopXoPEA9i1RvUQvxGV4WcuKfxRtSY3Vyc1g4HKnNyYy5uFUkkJBUi7AuU9HLNGZrdNJy3x/wAmnotTFJ1zf6CYNafwA1PWCaCrb1/GiTpSgmqFgad0tW9YEgK0CjT9p8ozfJsb6ZrebX8o5Qg1Iba40hjhUtsyiw00HMt6D1gCMIslikpTqTSnLcw5jEhMrIltmdyNXMXtPS4fUl7GbrL4z+nH3Ep84LNXtTkNucCRMqctQLHax+3pF0Syp7Uu4Cb9TWNPh8s5HKMwqRUZiWYnYuwihba29zLFNDa2xXQp27BiruksCaktoALXNY6HUpAQmxJANA28dmhLsKA1elhRovw6blUoqBCVBhR2b7/SFN8DKoRc0pC6kFXdCf8AsT3Tlax0tFFJUe8ElquWAFdI0J0xJQoDvA2y1q9KWN/eBKlg0UxYOBmOUjdINoKL4ydfGMbMROnFWqq37QIkCVg1Gy0tzMSI2oTk0pmFS4o+ZKjXTpCeIlBnq4t5kRIkEuyJdDapTZg5YFvlChkJzANRQr/60iRIiPZZub2RCqqZxZikhmowBt0jQxCb6WPmbxIkDb2VvgVy0EdQpokSLHh8mrkhepS2DRmsLD3juGW6mIHvHYkei9jGQxMlAA69STC8pIUQ/wDESJERZzGDKAB+8ZpXyEdiQSOZWapg7B4zsKrtASqrkhtKVESJFPXtqKLGl/MXlgZyMqbDQbwznOQ8n9rRIkefsPT+H/ml+gtMlAJzACre+2sROIImBOgIYeUSJDH2Z8uxclkhgHBvV6B+kOIUwCgB4iG+FiQbRyJBL8oJF4gigb0EciRIWcf/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7414" name="AutoShape 6" descr="data:image/jpeg;base64,/9j/4AAQSkZJRgABAQAAAQABAAD/2wCEAAkGBxQTEhQUExQWFhUXGBwaFxgYFxcYFxsYFxgYFhgYFxgaICggGBwlHhQVITEiJSkrLi4uFx8zODMsNygtLisBCgoKDg0OGhAQGzYkICQsLCwsLCwtLCwsLCwsLCwsLCwsLCwsLCwsLCwsLCwsLCwsLCwsLCwsLCwsLCwsLCwsLP/AABEIAMQAtAMBIgACEQEDEQH/xAAbAAACAwEBAQAAAAAAAAAAAAADBAACBQEGB//EADgQAAECBAQDBgUDBAMBAQAAAAECEQADITEEEkFRBWFxEyIygZGhQrHB0fAGUuEUI2LxcoKSQzP/xAAaAQACAwEBAAAAAAAAAAAAAAACAwEEBQAG/8QALREAAgIBBAAFAgYDAQAAAAAAAAECAxEEEiExBRMiQVEjYRQyceHw8YGRoRX/2gAMAwEAAhEDEQA/AMKYk3IIex001jXl4oqwsoH4ZhR1ZL+V4RRiCUgFg9q6c9wYJJfI+ahmEs1EkC49Wig5fI9dnU4gBdQCQRSrhqGnpDfFuKqmpAZkipAevMxkdkRMKrO+huTr6QRRLD7G+prC2P4weg/S5OZb7J15n7RtTO6xylR5dGjG/SSGTMIDWDUNnP1j0GaJBZSZMOiXHNo72adh0hdc5EsOpV7XPtCk3jqE/CfYfOOz8nYya4pYNHSqPPj9TI/YW6iDS/1HKJqCPSJ3I7DNtBiKnMBS5YD1MZ6sdLKDMC/Cztdns2pikicSszJgUgMMuYpAYXJFwoxzIPO8eBTOW4Zy40BG8Zilx7fiPYTZTrUkoBosGxerGPKYvhKkDMhQWgihBAJ8j9IJSIwIy5rPvpFSuBKjhSwarm1RroInAWcjCZukS8CynY23ETNtTeOIwgpLRVXX7xRhtA5qqUjkc8Y4GpLkEhqb/nKLysWU1HoYzCov3VOGc/X0h+XOyjJRTsX1c0H5zjpLgBYNJXGCfgH/AKP2iRmTUZSQqhFxHYX5UPgk9Sf0ukk/3Cx8IAFOT6s0LcZwSZSZaEmwUXLOSSkOd49OosNI85+o1utFR4Ds1T/EHM5Iw5wepudxrq9ekVmyxfQ1sHfUVMcIDaFqpG9a0jiEh6MWYhg/WukKGroLImFJUAVC1lbAbHV4N/WLuJkz1VbTWM1YDqoL1v5fWKqnBIBOXle+sTjLI6HZ2IVmBK1KLsXCtYkxDkuel/F12heXOBqkuNC+h8T+kXE3KwKmcaqFALNEbSchZaBopTdSK6vSChIoc6hpUg128MRC3Dua/grAzNIPivS4DV2iGmcmHEnKoEmqSDdPid0jw2pDeL4rMUpCTZ9x4ku4oISTiFADZiLh/wDkX2iq5xM2WFE6jxCtKKYamB5JfQxPmnLlUohN2L0rd3aE5y3yjO+V2DGgLM0ExGICV5XJKn0YEjQnS0LGcygkrZ7VJD6pLe0EkwUcxEtSlF1VIckg1944ZBF1ppyPyeOuMzA0ApQD2NYPMJ2epoyK2pXe/lEtskDh8KCDmZ30a8X/AKZNbve40vYaU9Y7KTckhw9eThz3YKk/5W5E9I7cQZ86XlIDvT86xRKzlKW8XKtK0g+OFU10b0aFgNRpWGx6Fvsv2H9rN8ZPQMTliktWUFI0Lu9aCKz8QopKQmhL10PLccoomepCGSgEmhU9a8olZwQPLmZmUq5DxICA4BLAtZjTlEicE5R9KmAtmY28L0frrHl/1AXnHTKhLbav840eOYsJypBaoq471RQVqe77x54zipa1KvmJANGbQ+sBIJIVWGsob+IVGpL7RRKSxBJUHca0tYM0MKBO5bZu8Dz2DQLJdLuQXckM2rAaCF5DRaQm9bkscwtu2jUESbLJOo8kt0cQJNhmVck+D4Xt6x3KSNCH1BBzaRPTOZ3D4fKCKtUl0MWJt1iTpBVUkFk17mmjc45Y6OSaAkAlN7wYSdAzad651eOZBJcvKkJqWAchJqDZvWKnBd5yHyqckS6l7NBVEUDAkO3eo3xQBeXMkBIo/wAXwnUwOX2ShopZ307qu4ag2ysYWX4w4qEmuQgUAausGCwBRgwNplklw/M1igWlS0pOgUAyirulspOxiE+SWVmoSs5szNeuUgiwYikdVh0kgkgOa99LAiwDB6xabL2C2s2Vxainu0DQovXM1j4U9VbxOWRk4lLrUW690m2jmusGnTCHOUsD+yhOjbwnKWMxfLpqq0NYgpNVM25d8v3do73IO4d691mNinKOVIJMTQXYPU16ipArpC+FLhWZgyqsCNACAdBrBltVztWlNjXSrR2OSRXFFyGsH57chC+8GxPO/V9oGzw6It9gxHUxYJiIFQ9ngiBtOGU1CPU/aJHJ0wE1HorTyESIyTg9fOQGbKn0EYfEcLkLhIylwyQ53tfSHZy0NQZ9Grm97QFCVAufRTqAGwMVqNJdPlIK6+qteqRlS0KVZIpSoZwQ7VN+cCZWUkJWAPiykJHIkAxpz5KlA1TXSp9DcQ2ialVCcp1S7EfcQy2q2pJyj2RVbVa8QZhSEskML1L5vE1BrRjBQmjPrR+lTUaRoLwKA5JVzr3YpiZMugSwUbFJag3NjCfMy+EOcPuZ4tWtNCg+ZrrFhV/4f/jfWGE4V2SmYcx5g3LEMLxrSOGBDgy+03Uq/wDHSJlPAGDD6lh0T1yxHSA+ZzsyX07oG142cRg0pOZAOncd6ksCkH5RSZQBZ8Sf3JALG8D5n2DjFY5YiMEo1C0to7EtsWHyhFQUFgLNQks7VqLFhGiSoBTKSASwISW6gE0jq0uUsoHLSqWAdrbuYaqrYvldi3ZVhtPoRWS9n8j6Aux8oAUqu1RyTUdSaM0OzeHqAJVLmAP8LAB7lgXrC/8AQqHwrYclBhtQRGSMoVlllGpFviF9hBlml9a95Lf61i6MOP3Gl2LjqQRSD/0ZJ8RI0YJU77UgnJZJQlhUhlCpcmrg0H4IIsAkUqmzUzDalS20X/pAgsSsOaulLtqzRpr4bLASouUiqq3T9GhcrEmFGLZh4gCjF7/TzjRwHDXcrsQ6WIr1jZxCkS3QhIAA+Fhzd2tzgSVIOUAJTc2ANLgm8DK14wgoRyzOxXCnUAgEBquaPyMZc2UUKILEjao8jrHoJqEtUDKKUN2NmNTfQwGdhpZ+FjpQpJ6OWgq7XHhnTrTfBiGUTX6iJGorhiBqs72FY7DvNX8Qra/4zYC2A1ptFCs7RFMwobdYoUqNrR6nCPMZOplm9ukUXh32jjtrHUq6wLj8hbvdFf6XcJ9o52LaBtqfKDX0HN6mJnbTzB+hgVFLpE72+2CyDYdLGIoObn/0r7waYUmv0hOZikJLEh3ZtuZpaBlCvuaX+iU7OosaMhOv3+cB7IA/ImsDk41JVlBvqbQVCgRQv946Crb9ODpysX5snS2/ziuUKBBZud/4iZHiyZPODlFMWpEE3IQ7LFQa97KbpL0UNnLwU4xiChKjvVIfze4gTaMPaLciIoT8OpbyXIa6yKwCUp1qUEtmIo4dwGcgODEBUC2WhLuKeRBhgpIsAIqBuH9oH/zaH/YxeI3J/sDSSQco8yfk0VxC1HQJrqb0blBVtsxga4JeGU/H/TpeI24/YJ2oKWMsEswILNTQUI94EgqUAFJcAfCL+re0WE0xwmOfhtMv7Bj4hbEstiSQlQULWS2xBjuJCikZ1hhdgBm1D39oiVb1jzPGseVd1Dty2Bb7wC0lWnXWX9xn4mzUSx0aM3jssFvqIkeeUjb3KR7RI7zX8IatPH5Z7ya4A6QPtDzgiJLgV0HyjsyUANI1sox8FMwN/wA9I4WfSBEDaDolJ5+n1MDg7sqqW1jSAkvQQ6mS23n+NHVIGx9B9Ijd7EqIliCJacylJbXSMCdjUkryoJCi4JLEFmN7CLcfnZpoQLI00KlGj+XzgeHlKy5gkkamjD1oIy9Zdv8ASbGio2rcdVPQyarDXoSPMihjZwKWQK8xsBpCU3ho7IrUtJcDs0JuSSzqeusaUoskB6gNbaC8PitzkB4jL0qPyXWYq8XB3ipU38tGmZGDqF+XkYsokilfIx3tDy8gB9IqUG/yaBYSLJl8/Yx1xz/OsRJJoT7AfaOTAncvy+scif0OTEi9YEj8vFiDv7xTMTYxJDOv0H1hgzwBZ4WBG3nBELGx9I7CJ5I7/Yx5nifC1oNipNSlQrQ3BAtHp1LEYvEcaohnCf8AEPmbmrQRX1W3byWNLu3ekw0yDok+hiR6CV+qlJAAlIoN1escigaPJuZqX2+UcHMP1iBQpU/giqsp1bmQY2jDIX2HlEQVaA+n4IIwavzgfbC2nnEElloPIcnrGbxDivZjIkuvS5A5k78otxfG5QyaKVbVhqTAOGcIC3UoqJJBysp1CtSdHilqNRt9K7L2m0+71y6MTKSSbk3JZySzqMe8xOKlyZYSCgEAMlWvNheM5OClBJlhAlqWUZgogkSzU1JIplNjqIY4xhUTlFSWKkgAqSQQA5LK/iMmTbZsJxSMuXN7ednKUgI2DFzQP6FhDwYs3t/MZ/DkFKpgUGUFBx5Fm3HONBauft9o2dJBQqRh62Tla/sFEos5I+fuIo1a06xZMyla9P5jilBXT3iwVjq5g1+bwLIdC3rHVIDOB8ovLzas3rHHGXN4h4sqVKy+I5Sw+p8oy5+NmEuFgj9qQbaUFo9JOwUtXjr6giE1cPFgokPYhJ92+kU7o3S6ZbpsqiuULy8YoAZiCDbRXQvDqMWg8uZt6ikBOAlapcu9So+mggGOwIAK5fdIDkA0IG4MclfFZbyc3TOWEmjRSvZvKLFZP40J4FYKXFjoN4BxbiIl0B7x20H35Q6F6lDexMqZKexcjGN4iiV4i5/bc/xHneIcVM4iyUi2t7ufpDv6dwiZ65vaJCqAhydSdXrYQTi2GlS5gSJKCCkGpXdy9j0ipZe5F6qmMH9zHIPWJHrMLwOQqWhRl1KQfEv7xITgbvQ6UgG4Ja+kcyExZSww6floGBqDG7gw2EMml4oFJFTpFR1+kA4lNHZzAD8NfOFTk4xbGQhukkhDBATZmZZypNVP+3QPo9v9x6vvICUhwHCUuUnMDqXswEZH6Zl5QZjpCficOW5crQ92SVFKaKlv/wDUqzZluRlf4gLAteMVcvL7N2fwukhTHYcFYUE5Qc1Dd0lySXq7v0i+Hw2SW9CHGYPRQPdYpszWiuKwykgAlNSQ4cqUAG75oHsLQ1NSVdygKWVlWlIWQmrJKasAda10ivFfVZZnjyYiuI8Qd85Sy0kCgHgBKaAioEWMtqj2ECnIGZWUFu6QFOks1iNDcxSWSQzlxp9RGlpNTF5rfZma3SSilalwxlK9CkH5xbIm7tyAL+kLo6fOOkOak8ovmYFVLe4I6kfWKKYWb1eIvqYrTeJ6IyXE0kaDpeLS5jWBB3DGEcZi0S/Ea6AVMZs7iUwjugIG6qnekJsurhw2OrpnPlI3J8yhJLdSIxOJY8LHZywVA+JQsBqOcBlYNczvKdV6qoPLX2jTw/DgkDVtGYedXPnCHOyxYisL5Y5RrreW8somamXLChpXkVWDfKPK4jEFRJJcmPQfqNbIS2/y/wBx5qK9kVD6a/jLVD35sfuNcOxypJJSSAWdmqA+9jHpF8NVPZaiT3ad6WCx8o8fG9hktLtcOS35WEt4Hbc9HpMPImpSEhQYBg5Q8SMSXh1rAVQbMB6xIYpC8G+BTyG+0CWOUBBWlQdTj4gdiAxHvSDqU/59o1KNTG6OYmVdTKt8nFJLUI5U10jBMpRdBeinU7AZmqVKurkI3Z6iElrt/H1jMlISpSXDpKsoSSwvlzEDxOYr6xSlJRRb0bUYuTNvggaQpQAR3T/dIBZi3huQBXaF5ucklCipzVQUASP3ZDc0BBh3ClkKIIAKSFKCiVBSSTlCCClmJoIQxmFStVXZ3oAC17HraMm97EjZ00PNb/QXXipjgEsASQSEZi5S6jVlKLXNmEN8Kx2UsSvvKLWXnKmbvkunKwN2rGXMkoM4IlJN/EQ5ffKaNB8FgFFS1TlBKZYdRKgXezDQfggYPEsjLIJx2v2NHGyilQosuGJU2ZRTZQ3BBPpAAsHrtYwLDYsqDJzZHOUkEDMSKhSjZvnBlMQCRetduunlFiOkjd6oPEiq9fPT+icd0WCnYvJ4jyoA/nvA8TjAQGzV1AszX2ho4FC2YqH/AGJY+cUl8QSM0k5kpSGC0hjtUdYfKy+mGJNP7lRw091m6EWvsZ07iamSySS7NrUb7UgOKM1IbOrMSwTqBqRodPWGuxSlQMtyTcuxbQlhWkITEMuYBQpJYE1ZhUEvCHbbNKafAarrg3HHJbBYJzqS9VO/lW55xq9khAJoALk1PrB8PlygJs2jN7Rn8bS8ttcwAG5PT18o0Y1xhDcuWUZWSsnt6RBxdPwpmFO7U9DD+GnpWHSfW8YmExJTlZas1lIyhKByAtGlhi0xYHgcFIqwLspqUfltAR1EspPkKenjhgeP4QqluA+U+2vpHlFJYR9AyA6lj501jx/GcF2St0nwnlt1gdTD1bg9JPjaZgj1k7BhWFw+UMpQ3bTePKJj2khY/psLXQ/KKuC3J4O8OwwCGWC42Wdgd+cSD4eYGNRf6CJHC8i+JJKSwNLH2J9wINInpIDF6Md3HKBYvEhwHBBLsKO4A6vSFJk8hQZBSWqBrqXNYRo9R5MuuGHrNO5cPtGslGc5Es7ElwWH+JarnTpCa8CqT2YU5YkolJIUoKNnN2BJrpzh3hc7+2taiUIABWQWUomuV9KeZeCcLw5WFrl5pGajp7xPrWm4MMs1N07c9IZTpa418lZs8ywgzMqDbxOaCvd3GZugimLlTVYjIhOYMMy1DKC1M3m1GvWJM4WhJlpxBC0jMSpIVV28dHOoraKSEGaMqJmWWSc57wUUBy4ewLtTaFSW/hlmDdbTiLylzFrXKlqCSpWVRSAQzaK/mHMZwt8ksS1kISFFSywNR3XBcg+0GkSyvKiQAiUghlgPnUP27jcwbF4hSFFRKSpnICiEtZ17Dlc6CAWVwg5ScnlszJiTMaZPUUpqZciUzgChdmGgqfaCYeamzMk1AdwGNUkjq+t4tgpSe0nZ0PUFKFDKC6XKlg2SKNms9nMM8RBeU7CtAA1Mpdhci12uIt6eTU0U9VFSg8gcoTXMK6AvGdOTlU+hfWtWfKaNXnqBD3Yk8uZgGPADOxvRjW1qU60i5rYxlVyZmlbVvBMO5U5zHMHfM4c1JIsk2cDaKcR4OFHOFMttbHqBDsiYcorRvLyO0FQsBhUvyLdYmFCVKiwZ3vzXJHnUonoNEu+qCG9N46ZmIJH9svpmyhvM684ax+PaqT3c2Xu6nWvwwxgZimKDVg9XNHO+ziEQ2ueyLeB8tyhvkkZg4bPVWYoJ883oBQeUaWBwIQKHqpTh9mGkFJ2+UB4hiBKQVk106xbVMK/V7ld3Ts9IDiXEEyQxqrRL+52EeeX2s45ylSqUagbkIUxM4qJJqd41P03OJXlUs5QKBwAKxUstc2XYUqtZXYHCcKUVDtEqSk3IAJ6APHqMTj8uVMuX3QGYoSW0pWOhA3LbvF0yuavWFrATk2MJxeHIGaWymqOzF/KJFCk/uV6xyJ4B5E8XJBAWAtiA1A5o46NGfkqSAWFyE66BTmsb5oWUaAB60/4vvCXZoUTMy0BAatBW51EY8bMLk1NQoN5i857YvJCAnIpbtUjMrICSWDWflGhKKkgZVFPRRy+QNIzlpKicrBw7JDC1PQaxWTiCE5UuAEkjUGNSnWwfE4mZZTZ3GRsSVKQFr8a1WKixFLUo1qNGUvBTCQoKyuGULhWrMPCOUN8MxgNFNWxbXVz+XhnEzE0YV/N4t11U2eqK4Ez1F9fpk+SknicwJyiWgkBgxKQNu6XcecClT1uVZUg3SVKKiFEVUQAHVtVgKCLhj/qCow3ItsIb+FqAWstx2LYRS0l86XfMo5O8ToSSdNA1IKk1dRzKPxF7bUsOQhiZIDbe3lC70tXz+kNjVXFZSFTusnw2HK219CTGXMnpdxUBRBJJYb1asL8Qxih3fC9XTWgowbreLYfESzcgEKocqhRrlLNuzu7naKWo1flvEVksUaVzWW8DGMxhTmABDFiWsdkg69YVXiSEuVAuaElxm2YpGuo5QvipyQlLWIOhapY9C0K4uakoYE6UYgBrdTFJ6qdnLLsdNCHCRYIKmKnSxNHpuwu551jTwSlEqUQySA1A5TVrdOUAliWHUcpLuHezCoa9eTxoyVJK6FNn8JSqrmr+JiSH5QWln9ZZB1UPptl0+cYf6qm//mKMXNG5ARs4/EdmhwHUaJG5jzi0GYvNOqogBIsObDQRo6q+KW33KOlpcnufRmowS1NRgxLkhrQY8MOXMCCQcpHX6RuCQkgJSk2TlFhZyT1i0xLlRFBSwDFyw9Ix3czSPO4jDrR4na7i3WOSQtR7uY+ZbzMbuLS6FIehLPWiReBYCSJYIHeBNQzEtWDVuVk7AjPw81JABJDXBLeUSPQYnAZiCpYdtLAbRID8QTgcVmCnoE5QSRY0YFoSw09nLMbf45WZmPWJOmnMfhBBB1ptHHzFyMrAe1HEIceCQktWYsksBTzb5FoDODFRyu4BKTZ9RSoOwbWHxISpIU3iLnm27dYTxCu/lSz73HNNdYGL54LM9O4JSb4YWVhWSCosOW2lOX0g8jHMQCkH/J2oeooY5LmFaR8NHOpAcpduojuMYkFWY902FCE0dOjQ2jUWVSz7FfV01SfoGZjE3bm7mConEauOY/mEpMwBs1Pl7Q4hY01j0ddkbI5jyYU04PkKzjxDyBfzgc1QTYv6t84ipg2IO4p6x1CBf7n2g8YB7MniyCopXoPEA9i1RvUQvxGV4WcuKfxRtSY3Vyc1g4HKnNyYy5uFUkkJBUi7AuU9HLNGZrdNJy3x/wAmnotTFJ1zf6CYNafwA1PWCaCrb1/GiTpSgmqFgad0tW9YEgK0CjT9p8ozfJsb6ZrebX8o5Qg1Iba40hjhUtsyiw00HMt6D1gCMIslikpTqTSnLcw5jEhMrIltmdyNXMXtPS4fUl7GbrL4z+nH3Ep84LNXtTkNucCRMqctQLHax+3pF0Syp7Uu4Cb9TWNPh8s5HKMwqRUZiWYnYuwihba29zLFNDa2xXQp27BiruksCaktoALXNY6HUpAQmxJANA28dmhLsKA1elhRovw6blUoqBCVBhR2b7/SFN8DKoRc0pC6kFXdCf8AsT3Tlax0tFFJUe8ElquWAFdI0J0xJQoDvA2y1q9KWN/eBKlg0UxYOBmOUjdINoKL4ydfGMbMROnFWqq37QIkCVg1Gy0tzMSI2oTk0pmFS4o+ZKjXTpCeIlBnq4t5kRIkEuyJdDapTZg5YFvlChkJzANRQr/60iRIiPZZub2RCqqZxZikhmowBt0jQxCb6WPmbxIkDb2VvgVy0EdQpokSLHh8mrkhepS2DRmsLD3juGW6mIHvHYkei9jGQxMlAA69STC8pIUQ/wDESJERZzGDKAB+8ZpXyEdiQSOZWapg7B4zsKrtASqrkhtKVESJFPXtqKLGl/MXlgZyMqbDQbwznOQ8n9rRIkefsPT+H/ml+gtMlAJzACre+2sROIImBOgIYeUSJDH2Z8uxclkhgHBvV6B+kOIUwCgB4iG+FiQbRyJBL8oJF4gigb0EciRIWcf/2Q==">
            <a:hlinkClick r:id="rId2"/>
          </p:cNvPr>
          <p:cNvSpPr>
            <a:spLocks noChangeAspect="1" noChangeArrowheads="1"/>
          </p:cNvSpPr>
          <p:nvPr/>
        </p:nvSpPr>
        <p:spPr bwMode="auto">
          <a:xfrm>
            <a:off x="53975" y="-1119188"/>
            <a:ext cx="2143125" cy="234315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7416" name="Picture 8" descr="kız kalesi efsanesi"/>
          <p:cNvPicPr>
            <a:picLocks noChangeAspect="1" noChangeArrowheads="1"/>
          </p:cNvPicPr>
          <p:nvPr/>
        </p:nvPicPr>
        <p:blipFill>
          <a:blip r:embed="rId3" cstate="print"/>
          <a:srcRect/>
          <a:stretch>
            <a:fillRect/>
          </a:stretch>
        </p:blipFill>
        <p:spPr bwMode="auto">
          <a:xfrm>
            <a:off x="1763688" y="1268760"/>
            <a:ext cx="5688632" cy="535355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Autofit/>
          </a:bodyPr>
          <a:lstStyle/>
          <a:p>
            <a:pPr>
              <a:buNone/>
            </a:pPr>
            <a:r>
              <a:rPr lang="tr-TR" sz="2400" dirty="0" err="1" smtClean="0">
                <a:latin typeface="Comic Sans MS" pitchFamily="66" charset="0"/>
              </a:rPr>
              <a:t>Korikos'ta</a:t>
            </a:r>
            <a:r>
              <a:rPr lang="tr-TR" sz="2400" dirty="0" smtClean="0">
                <a:latin typeface="Comic Sans MS" pitchFamily="66" charset="0"/>
              </a:rPr>
              <a:t> yaşayan Krallardan biri, bir kız çocuğu olsun diye gece gündüz Tanrıya yakarmaktadır. Sonunda dileği yerine gelir ve kız büyüdükçe güzelliği ve yardımseverliği ile herkesin sevgisini kazanır. Günlerden bir gün kente bir falcı gelir. Kral onu saraya çağırtır, kızının geleceğini öğrenmek ister. Falcı prensesin eline bakınca irkilir ama bir şey söylemez. Kral zorlayınca, Kralım Kızınızı bir yılan sokacak, bu yazgıyı hiçbir şey bozamayacak, siz dahi engel olamayacaksınız deyip oradan ayrılır. Kral, kıza </a:t>
            </a:r>
            <a:r>
              <a:rPr lang="tr-TR" sz="2400" dirty="0" err="1" smtClean="0">
                <a:latin typeface="Comic Sans MS" pitchFamily="66" charset="0"/>
              </a:rPr>
              <a:t>birşey</a:t>
            </a:r>
            <a:r>
              <a:rPr lang="tr-TR" sz="2400" dirty="0" smtClean="0">
                <a:latin typeface="Comic Sans MS" pitchFamily="66" charset="0"/>
              </a:rPr>
              <a:t> söylemez ama düşüncelere dalar. Sonunda kıyıya yakın </a:t>
            </a:r>
            <a:r>
              <a:rPr lang="tr-TR" sz="2400" dirty="0" err="1" smtClean="0">
                <a:latin typeface="Comic Sans MS" pitchFamily="66" charset="0"/>
              </a:rPr>
              <a:t>üçük</a:t>
            </a:r>
            <a:r>
              <a:rPr lang="tr-TR" sz="2400" dirty="0" smtClean="0">
                <a:latin typeface="Comic Sans MS" pitchFamily="66" charset="0"/>
              </a:rPr>
              <a:t> bir adacık üzerinde, ak taşlardan bir kale yaptırmaya karar vererek kaleyi yaptırır ve kızını buraya kapatır. Olan biteni bilmediğinden kızı üzülmekte, günden güne eriyip gitmektedir. Günün birinde saraydan kaleye gönderilen bir üzüm sepetinin içinden çıkan bir yılan kızı sokar ve öldürür</a:t>
            </a:r>
            <a:endParaRPr lang="tr-TR" sz="24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1475656" y="134076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Erzincan'da </a:t>
            </a:r>
            <a:r>
              <a:rPr lang="tr-TR" b="1" dirty="0" smtClean="0"/>
              <a:t>Yolcu Kadın</a:t>
            </a:r>
            <a:endParaRPr lang="tr-TR" dirty="0"/>
          </a:p>
        </p:txBody>
      </p:sp>
      <p:pic>
        <p:nvPicPr>
          <p:cNvPr id="19458" name="Picture 2" descr="http://1.bp.blogspot.com/__8EQ7zYX1g4/S8cDw6BEF-I/AAAAAAAAA1k/9IVkEsaYg1g/s320/otobus.jpg">
            <a:hlinkClick r:id="rId2"/>
          </p:cNvPr>
          <p:cNvPicPr>
            <a:picLocks noChangeAspect="1" noChangeArrowheads="1"/>
          </p:cNvPicPr>
          <p:nvPr/>
        </p:nvPicPr>
        <p:blipFill>
          <a:blip r:embed="rId3" cstate="print"/>
          <a:srcRect/>
          <a:stretch>
            <a:fillRect/>
          </a:stretch>
        </p:blipFill>
        <p:spPr bwMode="auto">
          <a:xfrm>
            <a:off x="1187624" y="1556791"/>
            <a:ext cx="7056784" cy="5027961"/>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1135</Words>
  <Application>Microsoft Office PowerPoint</Application>
  <PresentationFormat>Ekran Gösterisi (4:3)</PresentationFormat>
  <Paragraphs>36</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Slayt 1</vt:lpstr>
      <vt:lpstr>Slayt 2</vt:lpstr>
      <vt:lpstr>Slayt 3</vt:lpstr>
      <vt:lpstr>Slayt 4</vt:lpstr>
      <vt:lpstr>Slayt 5</vt:lpstr>
      <vt:lpstr>Kızkalesi Efsanesi</vt:lpstr>
      <vt:lpstr>Slayt 7</vt:lpstr>
      <vt:lpstr>Slayt 8</vt:lpstr>
      <vt:lpstr>Erzincan'da Yolcu Kadın</vt:lpstr>
      <vt:lpstr>Slayt 10</vt:lpstr>
      <vt:lpstr>ÖZRÜ KABAHATİNDEN BÜYÜK</vt:lpstr>
      <vt:lpstr>Slayt 12</vt:lpstr>
      <vt:lpstr>GİTARCI</vt:lpstr>
      <vt:lpstr>ARDIÇ KUŞU</vt:lpstr>
      <vt:lpstr>Slayt 15</vt:lpstr>
      <vt:lpstr>CİRİT</vt:lpstr>
      <vt:lpstr>Slayt 17</vt:lpstr>
      <vt:lpstr>Türk okçuluğu</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MEHMET KEMAL</dc:creator>
  <cp:lastModifiedBy>MEHMET KEMAL</cp:lastModifiedBy>
  <cp:revision>5</cp:revision>
  <dcterms:created xsi:type="dcterms:W3CDTF">2014-12-20T12:12:15Z</dcterms:created>
  <dcterms:modified xsi:type="dcterms:W3CDTF">2014-12-20T13:01:25Z</dcterms:modified>
</cp:coreProperties>
</file>