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4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86AC5F-6611-4660-A76A-BACA302E3C82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810CCC-4DD2-4A8D-BBAC-901AA49A669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 (CAVE)    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488832" cy="4608512"/>
          </a:xfrm>
        </p:spPr>
      </p:pic>
    </p:spTree>
    <p:extLst>
      <p:ext uri="{BB962C8B-B14F-4D97-AF65-F5344CB8AC3E}">
        <p14:creationId xmlns:p14="http://schemas.microsoft.com/office/powerpoint/2010/main" val="18377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 (CAVE)   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4032448" cy="4536504"/>
          </a:xfrm>
        </p:spPr>
        <p:txBody>
          <a:bodyPr>
            <a:normAutofit fontScale="92500" lnSpcReduction="20000"/>
          </a:bodyPr>
          <a:lstStyle/>
          <a:p>
            <a:r>
              <a:rPr lang="tr-TR" sz="2600" dirty="0"/>
              <a:t>Tarsus'un kuzeybatısında 14 km </a:t>
            </a:r>
            <a:r>
              <a:rPr lang="tr-TR" sz="2600" dirty="0" smtClean="0"/>
              <a:t> uzağında, Dedeler </a:t>
            </a:r>
            <a:r>
              <a:rPr lang="tr-TR" sz="2600" dirty="0"/>
              <a:t>Köyündedir.</a:t>
            </a:r>
          </a:p>
          <a:p>
            <a:r>
              <a:rPr lang="tr-TR" sz="2600" dirty="0" smtClean="0"/>
              <a:t> </a:t>
            </a:r>
            <a:r>
              <a:rPr lang="tr-TR" sz="2600" dirty="0" err="1" smtClean="0"/>
              <a:t>It</a:t>
            </a:r>
            <a:r>
              <a:rPr lang="tr-TR" sz="2600" dirty="0" smtClean="0"/>
              <a:t> </a:t>
            </a:r>
            <a:r>
              <a:rPr lang="tr-TR" sz="2600" dirty="0"/>
              <a:t>is in Dedeler </a:t>
            </a:r>
            <a:r>
              <a:rPr lang="tr-TR" sz="2600" dirty="0" smtClean="0"/>
              <a:t>  </a:t>
            </a:r>
            <a:r>
              <a:rPr lang="tr-TR" sz="2600" dirty="0" err="1" smtClean="0"/>
              <a:t>Village</a:t>
            </a:r>
            <a:r>
              <a:rPr lang="tr-TR" sz="2600" dirty="0" smtClean="0"/>
              <a:t>  in </a:t>
            </a:r>
            <a:r>
              <a:rPr lang="tr-TR" sz="2600" dirty="0" err="1" smtClean="0"/>
              <a:t>the</a:t>
            </a:r>
            <a:r>
              <a:rPr lang="tr-TR" sz="2600" dirty="0" smtClean="0"/>
              <a:t>  </a:t>
            </a:r>
            <a:r>
              <a:rPr lang="tr-TR" sz="2600" dirty="0" err="1"/>
              <a:t>northwest</a:t>
            </a:r>
            <a:r>
              <a:rPr lang="tr-TR" sz="2600" dirty="0"/>
              <a:t> </a:t>
            </a:r>
            <a:r>
              <a:rPr lang="tr-TR" sz="2600" dirty="0" smtClean="0"/>
              <a:t> of </a:t>
            </a:r>
            <a:r>
              <a:rPr lang="tr-TR" sz="2600" dirty="0"/>
              <a:t>Tarsus.</a:t>
            </a:r>
          </a:p>
          <a:p>
            <a:pPr marL="45720" indent="0">
              <a:buNone/>
            </a:pPr>
            <a:endParaRPr lang="tr-TR" sz="2600" dirty="0"/>
          </a:p>
          <a:p>
            <a:r>
              <a:rPr lang="tr-TR" sz="2600" dirty="0"/>
              <a:t>Müslümanlar ve Hristiyanlarca kutsal sayılır</a:t>
            </a:r>
          </a:p>
          <a:p>
            <a:r>
              <a:rPr lang="tr-TR" sz="2600" dirty="0" err="1"/>
              <a:t>Muslims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Christians</a:t>
            </a:r>
            <a:r>
              <a:rPr lang="tr-TR" sz="2600" dirty="0"/>
              <a:t> </a:t>
            </a:r>
            <a:r>
              <a:rPr lang="tr-TR" sz="2600" dirty="0" err="1"/>
              <a:t>considered</a:t>
            </a:r>
            <a:r>
              <a:rPr lang="tr-TR" sz="2600" dirty="0"/>
              <a:t> </a:t>
            </a:r>
            <a:r>
              <a:rPr lang="tr-TR" sz="2600" dirty="0" err="1"/>
              <a:t>sacred</a:t>
            </a:r>
            <a:endParaRPr lang="tr-TR" sz="2600" dirty="0"/>
          </a:p>
          <a:p>
            <a:pPr marL="45720" indent="0">
              <a:buNone/>
            </a:pPr>
            <a:r>
              <a:rPr lang="tr-TR" sz="2600" dirty="0"/>
              <a:t> </a:t>
            </a:r>
          </a:p>
          <a:p>
            <a:pPr marL="45720" indent="0">
              <a:buNone/>
            </a:pP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374441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  (CAVE)  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4032448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2400" dirty="0"/>
              <a:t> </a:t>
            </a:r>
            <a:r>
              <a:rPr lang="tr-TR" sz="2400" dirty="0" smtClean="0"/>
              <a:t> Yedi </a:t>
            </a:r>
            <a:r>
              <a:rPr lang="tr-TR" sz="2400" dirty="0"/>
              <a:t>Uyurlar olarak da bilinir.</a:t>
            </a:r>
          </a:p>
          <a:p>
            <a:r>
              <a:rPr lang="tr-TR" sz="2400" dirty="0" err="1"/>
              <a:t>Also</a:t>
            </a:r>
            <a:r>
              <a:rPr lang="tr-TR" sz="2400" dirty="0"/>
              <a:t> </a:t>
            </a:r>
            <a:r>
              <a:rPr lang="tr-TR" sz="2400" dirty="0" err="1"/>
              <a:t>known</a:t>
            </a:r>
            <a:r>
              <a:rPr lang="tr-TR" sz="2400" dirty="0"/>
              <a:t> as </a:t>
            </a:r>
            <a:r>
              <a:rPr lang="tr-TR" sz="2400" dirty="0" err="1"/>
              <a:t>the</a:t>
            </a:r>
            <a:r>
              <a:rPr lang="tr-TR" sz="2400" dirty="0"/>
              <a:t> Seven </a:t>
            </a:r>
            <a:r>
              <a:rPr lang="tr-TR" sz="2400" dirty="0" err="1" smtClean="0"/>
              <a:t>Sleepers</a:t>
            </a:r>
            <a:endParaRPr lang="tr-TR" sz="2400" dirty="0" smtClean="0"/>
          </a:p>
          <a:p>
            <a:r>
              <a:rPr lang="tr-TR" sz="2400" dirty="0" smtClean="0"/>
              <a:t>.</a:t>
            </a:r>
            <a:r>
              <a:rPr lang="tr-TR" sz="2400" dirty="0"/>
              <a:t> Yedi genç bu mağaraya inançları uğruna sığınmışlardır.</a:t>
            </a:r>
          </a:p>
          <a:p>
            <a:r>
              <a:rPr lang="tr-TR" sz="2400" dirty="0"/>
              <a:t>Seven </a:t>
            </a:r>
            <a:r>
              <a:rPr lang="tr-TR" sz="2400" dirty="0" err="1"/>
              <a:t>young</a:t>
            </a:r>
            <a:r>
              <a:rPr lang="tr-TR" sz="2400" dirty="0"/>
              <a:t> </a:t>
            </a:r>
            <a:r>
              <a:rPr lang="tr-TR" sz="2400" dirty="0" err="1"/>
              <a:t>people</a:t>
            </a:r>
            <a:r>
              <a:rPr lang="tr-TR" sz="2400" dirty="0"/>
              <a:t> </a:t>
            </a:r>
            <a:r>
              <a:rPr lang="tr-TR" sz="2400" dirty="0" err="1"/>
              <a:t>sought</a:t>
            </a:r>
            <a:r>
              <a:rPr lang="tr-TR" sz="2400" dirty="0"/>
              <a:t> </a:t>
            </a:r>
            <a:r>
              <a:rPr lang="tr-TR" sz="2400" dirty="0" err="1"/>
              <a:t>refuge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cave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beliefs</a:t>
            </a:r>
            <a:endParaRPr lang="tr-TR" sz="2400" dirty="0"/>
          </a:p>
          <a:p>
            <a:endParaRPr lang="tr-TR" sz="2600" dirty="0"/>
          </a:p>
          <a:p>
            <a:pPr marL="45720" indent="0">
              <a:buNone/>
            </a:pP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374441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MAĞARASI(CAVE)    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4123896" cy="460851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tr-TR" sz="2400" dirty="0"/>
              <a:t> </a:t>
            </a:r>
          </a:p>
          <a:p>
            <a:r>
              <a:rPr lang="tr-TR" sz="2600" dirty="0"/>
              <a:t>300 yıl sonra bir çoban mağaranın ağzını açar.</a:t>
            </a:r>
          </a:p>
          <a:p>
            <a:r>
              <a:rPr lang="tr-TR" sz="2600" dirty="0" err="1"/>
              <a:t>After</a:t>
            </a:r>
            <a:r>
              <a:rPr lang="tr-TR" sz="2600" dirty="0"/>
              <a:t> </a:t>
            </a:r>
            <a:r>
              <a:rPr lang="tr-TR" sz="2600" dirty="0" err="1"/>
              <a:t>three</a:t>
            </a:r>
            <a:r>
              <a:rPr lang="tr-TR" sz="2600" dirty="0"/>
              <a:t> </a:t>
            </a:r>
            <a:r>
              <a:rPr lang="tr-TR" sz="2600" dirty="0" err="1"/>
              <a:t>hundred</a:t>
            </a:r>
            <a:r>
              <a:rPr lang="tr-TR" sz="2600" dirty="0"/>
              <a:t> </a:t>
            </a:r>
            <a:r>
              <a:rPr lang="tr-TR" sz="2600" dirty="0" err="1"/>
              <a:t>years</a:t>
            </a:r>
            <a:r>
              <a:rPr lang="tr-TR" sz="2600" dirty="0"/>
              <a:t>, A </a:t>
            </a:r>
            <a:r>
              <a:rPr lang="tr-TR" sz="2600" dirty="0" err="1"/>
              <a:t>sheepman</a:t>
            </a:r>
            <a:r>
              <a:rPr lang="tr-TR" sz="2600" dirty="0"/>
              <a:t> </a:t>
            </a:r>
            <a:r>
              <a:rPr lang="tr-TR" sz="2600" dirty="0" err="1"/>
              <a:t>opened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mouth</a:t>
            </a:r>
            <a:r>
              <a:rPr lang="tr-TR" sz="2600" dirty="0"/>
              <a:t> of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cave</a:t>
            </a:r>
            <a:r>
              <a:rPr lang="tr-TR" sz="2600" dirty="0"/>
              <a:t>.</a:t>
            </a:r>
          </a:p>
          <a:p>
            <a:pPr marL="45720" indent="0">
              <a:buNone/>
            </a:pPr>
            <a:r>
              <a:rPr lang="tr-TR" sz="2600" dirty="0"/>
              <a:t> </a:t>
            </a:r>
          </a:p>
          <a:p>
            <a:r>
              <a:rPr lang="tr-TR" sz="2600" dirty="0"/>
              <a:t>İlk uyanan köpek </a:t>
            </a:r>
            <a:r>
              <a:rPr lang="tr-TR" sz="2600" dirty="0" err="1"/>
              <a:t>olur.Köpek</a:t>
            </a:r>
            <a:r>
              <a:rPr lang="tr-TR" sz="2600" dirty="0"/>
              <a:t> havlamaya başlar.</a:t>
            </a:r>
          </a:p>
          <a:p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dog</a:t>
            </a:r>
            <a:r>
              <a:rPr lang="tr-TR" sz="2600" dirty="0"/>
              <a:t> </a:t>
            </a:r>
            <a:r>
              <a:rPr lang="tr-TR" sz="2600" dirty="0" err="1"/>
              <a:t>wakes</a:t>
            </a:r>
            <a:r>
              <a:rPr lang="tr-TR" sz="2600" dirty="0"/>
              <a:t> </a:t>
            </a:r>
            <a:r>
              <a:rPr lang="tr-TR" sz="2600" dirty="0" err="1"/>
              <a:t>up</a:t>
            </a:r>
            <a:r>
              <a:rPr lang="tr-TR" sz="2600" dirty="0"/>
              <a:t> </a:t>
            </a:r>
            <a:r>
              <a:rPr lang="tr-TR" sz="2600" dirty="0" err="1"/>
              <a:t>first</a:t>
            </a:r>
            <a:r>
              <a:rPr lang="tr-TR" sz="2600" dirty="0"/>
              <a:t>.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dog</a:t>
            </a:r>
            <a:r>
              <a:rPr lang="tr-TR" sz="2600" dirty="0"/>
              <a:t> </a:t>
            </a:r>
            <a:r>
              <a:rPr lang="tr-TR" sz="2600" dirty="0" err="1"/>
              <a:t>starts</a:t>
            </a:r>
            <a:r>
              <a:rPr lang="tr-TR" sz="2600" dirty="0"/>
              <a:t> </a:t>
            </a:r>
            <a:r>
              <a:rPr lang="tr-TR" sz="2600" dirty="0" err="1"/>
              <a:t>yelp</a:t>
            </a:r>
            <a:r>
              <a:rPr lang="tr-TR" sz="2600" dirty="0"/>
              <a:t>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504" y="1988840"/>
            <a:ext cx="3976495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  (CAVE)  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3240360" cy="4320480"/>
          </a:xfrm>
        </p:spPr>
        <p:txBody>
          <a:bodyPr>
            <a:normAutofit/>
          </a:bodyPr>
          <a:lstStyle/>
          <a:p>
            <a:r>
              <a:rPr lang="tr-TR" sz="2400" dirty="0"/>
              <a:t>Diğerleri de uyanır.</a:t>
            </a:r>
          </a:p>
          <a:p>
            <a:r>
              <a:rPr lang="tr-TR" sz="2400" dirty="0" err="1"/>
              <a:t>Others</a:t>
            </a:r>
            <a:r>
              <a:rPr lang="tr-TR" sz="2400" dirty="0"/>
              <a:t> </a:t>
            </a:r>
            <a:r>
              <a:rPr lang="tr-TR" sz="2400" dirty="0" err="1"/>
              <a:t>wake</a:t>
            </a:r>
            <a:r>
              <a:rPr lang="tr-TR" sz="2400" dirty="0"/>
              <a:t> </a:t>
            </a:r>
            <a:r>
              <a:rPr lang="tr-TR" sz="2400" dirty="0" err="1"/>
              <a:t>up</a:t>
            </a:r>
            <a:r>
              <a:rPr lang="tr-TR" sz="2400" dirty="0"/>
              <a:t>.</a:t>
            </a:r>
          </a:p>
          <a:p>
            <a:pPr marL="45720" indent="0">
              <a:buNone/>
            </a:pPr>
            <a:r>
              <a:rPr lang="tr-TR" sz="2400" dirty="0"/>
              <a:t> </a:t>
            </a:r>
          </a:p>
          <a:p>
            <a:r>
              <a:rPr lang="tr-TR" sz="2400" dirty="0"/>
              <a:t>İçlerinden biri yiyecek almaya kente gider.</a:t>
            </a:r>
          </a:p>
          <a:p>
            <a:r>
              <a:rPr lang="tr-TR" sz="2400" dirty="0" err="1"/>
              <a:t>One</a:t>
            </a:r>
            <a:r>
              <a:rPr lang="tr-TR" sz="2400" dirty="0"/>
              <a:t> of </a:t>
            </a:r>
            <a:r>
              <a:rPr lang="tr-TR" sz="2400" dirty="0" err="1"/>
              <a:t>them</a:t>
            </a:r>
            <a:r>
              <a:rPr lang="tr-TR" sz="2400" dirty="0"/>
              <a:t> </a:t>
            </a:r>
            <a:r>
              <a:rPr lang="tr-TR" sz="2400" dirty="0" err="1"/>
              <a:t>goes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buy </a:t>
            </a:r>
            <a:r>
              <a:rPr lang="tr-TR" sz="2400" dirty="0" err="1"/>
              <a:t>food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city</a:t>
            </a:r>
            <a:r>
              <a:rPr lang="tr-TR" sz="2400" dirty="0"/>
              <a:t>. </a:t>
            </a:r>
          </a:p>
          <a:p>
            <a:pPr marL="45720" indent="0">
              <a:buNone/>
            </a:pPr>
            <a:r>
              <a:rPr lang="tr-TR" dirty="0"/>
              <a:t> </a:t>
            </a:r>
          </a:p>
        </p:txBody>
      </p:sp>
      <p:pic>
        <p:nvPicPr>
          <p:cNvPr id="1026" name="Picture 2" descr="http://wowturkey.com/tr291/k_turkann_eshabi_keh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88840"/>
            <a:ext cx="424847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dirty="0" smtClean="0"/>
              <a:t>MAĞARASI   (CAVE) 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3744190" cy="45365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tr-TR" dirty="0" smtClean="0"/>
          </a:p>
          <a:p>
            <a:r>
              <a:rPr lang="tr-TR" sz="2400" dirty="0"/>
              <a:t>Fakat Elinde bulunan zamanı geçmiş para nedeniyle yakalanır.</a:t>
            </a:r>
          </a:p>
          <a:p>
            <a:r>
              <a:rPr lang="tr-TR" sz="2400" dirty="0"/>
              <a:t>But, </a:t>
            </a:r>
            <a:r>
              <a:rPr lang="tr-TR" sz="2400" dirty="0" err="1"/>
              <a:t>Past</a:t>
            </a:r>
            <a:r>
              <a:rPr lang="tr-TR" sz="2400" dirty="0"/>
              <a:t> </a:t>
            </a:r>
            <a:r>
              <a:rPr lang="tr-TR" sz="2400" dirty="0" err="1"/>
              <a:t>due</a:t>
            </a:r>
            <a:r>
              <a:rPr lang="tr-TR" sz="2400" dirty="0"/>
              <a:t> </a:t>
            </a:r>
            <a:r>
              <a:rPr lang="tr-TR" sz="2400" dirty="0" err="1"/>
              <a:t>money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hands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captured</a:t>
            </a:r>
            <a:r>
              <a:rPr lang="tr-TR" sz="2400" dirty="0" smtClean="0"/>
              <a:t>.</a:t>
            </a:r>
          </a:p>
          <a:p>
            <a:pPr marL="45720" indent="0">
              <a:buNone/>
            </a:pPr>
            <a:endParaRPr lang="tr-TR" sz="2400" dirty="0"/>
          </a:p>
          <a:p>
            <a:pPr marL="45720" indent="0">
              <a:buNone/>
            </a:pPr>
            <a:r>
              <a:rPr lang="tr-TR" sz="2400" dirty="0" smtClean="0"/>
              <a:t> Yakalayan </a:t>
            </a:r>
            <a:r>
              <a:rPr lang="tr-TR" sz="2400" dirty="0"/>
              <a:t>kişi parayı nerede bulduğunu sorar.</a:t>
            </a:r>
          </a:p>
          <a:p>
            <a:r>
              <a:rPr lang="tr-TR" sz="2400" dirty="0" err="1"/>
              <a:t>Catch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person</a:t>
            </a:r>
            <a:r>
              <a:rPr lang="tr-TR" sz="2400" dirty="0"/>
              <a:t> </a:t>
            </a:r>
            <a:r>
              <a:rPr lang="tr-TR" sz="2400" dirty="0" err="1"/>
              <a:t>asks</a:t>
            </a:r>
            <a:r>
              <a:rPr lang="tr-TR" sz="2400" dirty="0"/>
              <a:t> </a:t>
            </a:r>
            <a:r>
              <a:rPr lang="tr-TR" sz="2400" dirty="0" err="1"/>
              <a:t>where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find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smtClean="0"/>
              <a:t>Money</a:t>
            </a:r>
          </a:p>
          <a:p>
            <a:pPr marL="45720" indent="0">
              <a:buNone/>
            </a:pPr>
            <a:r>
              <a:rPr lang="tr-TR" dirty="0" smtClean="0"/>
              <a:t>.</a:t>
            </a:r>
            <a:endParaRPr lang="tr-TR" dirty="0"/>
          </a:p>
          <a:p>
            <a:pPr marL="4572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98" y="1988840"/>
            <a:ext cx="426464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728192"/>
          </a:xfrm>
        </p:spPr>
        <p:txBody>
          <a:bodyPr/>
          <a:lstStyle/>
          <a:p>
            <a:pPr algn="ctr"/>
            <a:r>
              <a:rPr lang="tr-TR" dirty="0" smtClean="0"/>
              <a:t>TARSUS ESHAB-I KEHF</a:t>
            </a:r>
            <a:br>
              <a:rPr lang="tr-TR" dirty="0" smtClean="0"/>
            </a:br>
            <a:r>
              <a:rPr lang="tr-TR" smtClean="0"/>
              <a:t>MAĞARASI   (CAVE)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3744190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dirty="0" smtClean="0"/>
              <a:t>.</a:t>
            </a:r>
            <a:endParaRPr lang="tr-TR" dirty="0"/>
          </a:p>
          <a:p>
            <a:r>
              <a:rPr lang="tr-TR" sz="2400" dirty="0"/>
              <a:t>Birlikte mağaraya geldiklerinde bir yuvada yedi yavru kuş görürler</a:t>
            </a:r>
            <a:r>
              <a:rPr lang="tr-TR" sz="2400" dirty="0" smtClean="0"/>
              <a:t>.</a:t>
            </a:r>
          </a:p>
          <a:p>
            <a:pPr marL="45720" indent="0">
              <a:buNone/>
            </a:pPr>
            <a:endParaRPr lang="tr-TR" sz="2400" dirty="0"/>
          </a:p>
          <a:p>
            <a:r>
              <a:rPr lang="tr-TR" sz="2400" dirty="0" err="1"/>
              <a:t>Together</a:t>
            </a:r>
            <a:r>
              <a:rPr lang="tr-TR" sz="2400" dirty="0"/>
              <a:t> </a:t>
            </a:r>
            <a:r>
              <a:rPr lang="tr-TR" sz="2400" dirty="0" err="1"/>
              <a:t>thy</a:t>
            </a:r>
            <a:r>
              <a:rPr lang="tr-TR" sz="2400" dirty="0"/>
              <a:t> </a:t>
            </a:r>
            <a:r>
              <a:rPr lang="tr-TR" sz="2400" dirty="0" err="1"/>
              <a:t>came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cave</a:t>
            </a:r>
            <a:r>
              <a:rPr lang="tr-TR" sz="2400" dirty="0"/>
              <a:t>,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seen</a:t>
            </a:r>
            <a:r>
              <a:rPr lang="tr-TR" sz="2400" dirty="0"/>
              <a:t> seven </a:t>
            </a:r>
            <a:r>
              <a:rPr lang="tr-TR" sz="2400" dirty="0" err="1"/>
              <a:t>fledgling</a:t>
            </a:r>
            <a:r>
              <a:rPr lang="tr-TR" sz="2400" dirty="0"/>
              <a:t> in a </a:t>
            </a:r>
            <a:r>
              <a:rPr lang="tr-TR" sz="2400" dirty="0" err="1"/>
              <a:t>nest</a:t>
            </a:r>
            <a:endParaRPr lang="tr-TR" sz="2400" dirty="0"/>
          </a:p>
          <a:p>
            <a:endParaRPr lang="tr-TR" dirty="0"/>
          </a:p>
        </p:txBody>
      </p:sp>
      <p:pic>
        <p:nvPicPr>
          <p:cNvPr id="1026" name="Picture 2" descr="http://www.cocuklageziyorum.com/wp-content/uploads/2012/10/ashabkehftarsu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417646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68752" cy="295232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THANK YOU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HATİCE DENİZ ÖDEN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6400800" cy="3168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tr-TR" sz="2400" dirty="0" smtClean="0"/>
          </a:p>
          <a:p>
            <a:pPr marL="4572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36487237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</TotalTime>
  <Words>126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Hava Akımı</vt:lpstr>
      <vt:lpstr>TARSUS ESHAB-I KEHF MAĞARASI (CAVE)     </vt:lpstr>
      <vt:lpstr>TARSUS ESHAB-I KEHF MAĞARASI (CAVE)     </vt:lpstr>
      <vt:lpstr>TARSUS ESHAB-I KEHF MAĞARASI  (CAVE)    </vt:lpstr>
      <vt:lpstr>TARSUS ESHAB-I KEHF MAĞARASI(CAVE)      </vt:lpstr>
      <vt:lpstr>TARSUS ESHAB-I KEHF MAĞARASI  (CAVE)    </vt:lpstr>
      <vt:lpstr>TARSUS ESHAB-I KEHF MAĞARASI   (CAVE)   </vt:lpstr>
      <vt:lpstr>TARSUS ESHAB-I KEHF MAĞARASI   (CAVE)   </vt:lpstr>
      <vt:lpstr>THANK YOU  HATİCE DENİZ ÖDEN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YEREL EFSANELER</dc:title>
  <dc:creator>win7</dc:creator>
  <cp:lastModifiedBy>win7</cp:lastModifiedBy>
  <cp:revision>22</cp:revision>
  <dcterms:created xsi:type="dcterms:W3CDTF">2014-12-21T11:12:01Z</dcterms:created>
  <dcterms:modified xsi:type="dcterms:W3CDTF">2014-12-23T08:45:12Z</dcterms:modified>
</cp:coreProperties>
</file>