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59" r:id="rId5"/>
    <p:sldId id="260" r:id="rId6"/>
    <p:sldId id="261" r:id="rId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182" autoAdjust="0"/>
    <p:restoredTop sz="94660"/>
  </p:normalViewPr>
  <p:slideViewPr>
    <p:cSldViewPr>
      <p:cViewPr varScale="1">
        <p:scale>
          <a:sx n="86" d="100"/>
          <a:sy n="86" d="100"/>
        </p:scale>
        <p:origin x="-1518"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29 Veri Yer Tutucusu"/>
          <p:cNvSpPr>
            <a:spLocks noGrp="1"/>
          </p:cNvSpPr>
          <p:nvPr>
            <p:ph type="dt" sz="half" idx="10"/>
          </p:nvPr>
        </p:nvSpPr>
        <p:spPr/>
        <p:txBody>
          <a:bodyPr/>
          <a:lstStyle/>
          <a:p>
            <a:fld id="{3DC5DD8E-C9A0-44DF-85E0-6B56B9D63B03}" type="datetimeFigureOut">
              <a:rPr lang="tr-TR" smtClean="0"/>
              <a:pPr/>
              <a:t>22.12.2014</a:t>
            </a:fld>
            <a:endParaRPr lang="tr-TR"/>
          </a:p>
        </p:txBody>
      </p:sp>
      <p:sp>
        <p:nvSpPr>
          <p:cNvPr id="19" name="18 Altbilgi Yer Tutucusu"/>
          <p:cNvSpPr>
            <a:spLocks noGrp="1"/>
          </p:cNvSpPr>
          <p:nvPr>
            <p:ph type="ftr" sz="quarter" idx="11"/>
          </p:nvPr>
        </p:nvSpPr>
        <p:spPr/>
        <p:txBody>
          <a:bodyPr/>
          <a:lstStyle/>
          <a:p>
            <a:endParaRPr lang="tr-TR"/>
          </a:p>
        </p:txBody>
      </p:sp>
      <p:sp>
        <p:nvSpPr>
          <p:cNvPr id="27" name="26 Slayt Numarası Yer Tutucusu"/>
          <p:cNvSpPr>
            <a:spLocks noGrp="1"/>
          </p:cNvSpPr>
          <p:nvPr>
            <p:ph type="sldNum" sz="quarter" idx="12"/>
          </p:nvPr>
        </p:nvSpPr>
        <p:spPr/>
        <p:txBody>
          <a:bodyPr/>
          <a:lstStyle/>
          <a:p>
            <a:fld id="{4139565C-474E-48BA-B3E2-4AA6A115CF75}" type="slidenum">
              <a:rPr lang="tr-TR" smtClean="0"/>
              <a:pPr/>
              <a:t>‹#›</a:t>
            </a:fld>
            <a:endParaRPr lang="tr-TR"/>
          </a:p>
        </p:txBody>
      </p:sp>
    </p:spTree>
  </p:cSld>
  <p:clrMapOvr>
    <a:masterClrMapping/>
  </p:clrMapOvr>
  <p:transition>
    <p:wedge/>
    <p:sndAc>
      <p:stSnd>
        <p:snd r:embed="rId1" name="chimes.wav" builtIn="1"/>
      </p:stSnd>
    </p:sndAc>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3DC5DD8E-C9A0-44DF-85E0-6B56B9D63B03}" type="datetimeFigureOut">
              <a:rPr lang="tr-TR" smtClean="0"/>
              <a:pPr/>
              <a:t>22.12.2014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4139565C-474E-48BA-B3E2-4AA6A115CF75}" type="slidenum">
              <a:rPr lang="tr-TR" smtClean="0"/>
              <a:pPr/>
              <a:t>‹#›</a:t>
            </a:fld>
            <a:endParaRPr lang="tr-TR"/>
          </a:p>
        </p:txBody>
      </p:sp>
    </p:spTree>
  </p:cSld>
  <p:clrMapOvr>
    <a:masterClrMapping/>
  </p:clrMapOvr>
  <p:transition>
    <p:wedge/>
    <p:sndAc>
      <p:stSnd>
        <p:snd r:embed="rId1" name="chimes.wav" builtIn="1"/>
      </p:st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3DC5DD8E-C9A0-44DF-85E0-6B56B9D63B03}" type="datetimeFigureOut">
              <a:rPr lang="tr-TR" smtClean="0"/>
              <a:pPr/>
              <a:t>22.12.2014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4139565C-474E-48BA-B3E2-4AA6A115CF75}" type="slidenum">
              <a:rPr lang="tr-TR" smtClean="0"/>
              <a:pPr/>
              <a:t>‹#›</a:t>
            </a:fld>
            <a:endParaRPr lang="tr-TR"/>
          </a:p>
        </p:txBody>
      </p:sp>
    </p:spTree>
  </p:cSld>
  <p:clrMapOvr>
    <a:masterClrMapping/>
  </p:clrMapOvr>
  <p:transition>
    <p:wedge/>
    <p:sndAc>
      <p:stSnd>
        <p:snd r:embed="rId1" name="chimes.wav" builtIn="1"/>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3DC5DD8E-C9A0-44DF-85E0-6B56B9D63B03}" type="datetimeFigureOut">
              <a:rPr lang="tr-TR" smtClean="0"/>
              <a:pPr/>
              <a:t>22.12.2014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4139565C-474E-48BA-B3E2-4AA6A115CF75}" type="slidenum">
              <a:rPr lang="tr-TR" smtClean="0"/>
              <a:pPr/>
              <a:t>‹#›</a:t>
            </a:fld>
            <a:endParaRPr lang="tr-TR"/>
          </a:p>
        </p:txBody>
      </p:sp>
    </p:spTree>
  </p:cSld>
  <p:clrMapOvr>
    <a:masterClrMapping/>
  </p:clrMapOvr>
  <p:transition>
    <p:wedge/>
    <p:sndAc>
      <p:stSnd>
        <p:snd r:embed="rId1" name="chimes.wav" builtIn="1"/>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3DC5DD8E-C9A0-44DF-85E0-6B56B9D63B03}" type="datetimeFigureOut">
              <a:rPr lang="tr-TR" smtClean="0"/>
              <a:pPr/>
              <a:t>22.12.2014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4139565C-474E-48BA-B3E2-4AA6A115CF75}" type="slidenum">
              <a:rPr lang="tr-TR" smtClean="0"/>
              <a:pPr/>
              <a:t>‹#›</a:t>
            </a:fld>
            <a:endParaRPr lang="tr-TR"/>
          </a:p>
        </p:txBody>
      </p:sp>
    </p:spTree>
  </p:cSld>
  <p:clrMapOvr>
    <a:masterClrMapping/>
  </p:clrMapOvr>
  <p:transition>
    <p:wedge/>
    <p:sndAc>
      <p:stSnd>
        <p:snd r:embed="rId1" name="chimes.wav" builtIn="1"/>
      </p:st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3DC5DD8E-C9A0-44DF-85E0-6B56B9D63B03}" type="datetimeFigureOut">
              <a:rPr lang="tr-TR" smtClean="0"/>
              <a:pPr/>
              <a:t>22.12.2014</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4139565C-474E-48BA-B3E2-4AA6A115CF75}" type="slidenum">
              <a:rPr lang="tr-TR" smtClean="0"/>
              <a:pPr/>
              <a:t>‹#›</a:t>
            </a:fld>
            <a:endParaRPr lang="tr-TR"/>
          </a:p>
        </p:txBody>
      </p:sp>
    </p:spTree>
  </p:cSld>
  <p:clrMapOvr>
    <a:masterClrMapping/>
  </p:clrMapOvr>
  <p:transition>
    <p:wedge/>
    <p:sndAc>
      <p:stSnd>
        <p:snd r:embed="rId1" name="chimes.wav" builtIn="1"/>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3DC5DD8E-C9A0-44DF-85E0-6B56B9D63B03}" type="datetimeFigureOut">
              <a:rPr lang="tr-TR" smtClean="0"/>
              <a:pPr/>
              <a:t>22.12.2014</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4139565C-474E-48BA-B3E2-4AA6A115CF75}" type="slidenum">
              <a:rPr lang="tr-TR" smtClean="0"/>
              <a:pPr/>
              <a:t>‹#›</a:t>
            </a:fld>
            <a:endParaRPr lang="tr-TR"/>
          </a:p>
        </p:txBody>
      </p:sp>
    </p:spTree>
  </p:cSld>
  <p:clrMapOvr>
    <a:masterClrMapping/>
  </p:clrMapOvr>
  <p:transition>
    <p:wedge/>
    <p:sndAc>
      <p:stSnd>
        <p:snd r:embed="rId1" name="chimes.wav" builtIn="1"/>
      </p:st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3DC5DD8E-C9A0-44DF-85E0-6B56B9D63B03}" type="datetimeFigureOut">
              <a:rPr lang="tr-TR" smtClean="0"/>
              <a:pPr/>
              <a:t>22.12.2014</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4139565C-474E-48BA-B3E2-4AA6A115CF75}" type="slidenum">
              <a:rPr lang="tr-TR" smtClean="0"/>
              <a:pPr/>
              <a:t>‹#›</a:t>
            </a:fld>
            <a:endParaRPr lang="tr-TR"/>
          </a:p>
        </p:txBody>
      </p:sp>
    </p:spTree>
  </p:cSld>
  <p:clrMapOvr>
    <a:masterClrMapping/>
  </p:clrMapOvr>
  <p:transition>
    <p:wedge/>
    <p:sndAc>
      <p:stSnd>
        <p:snd r:embed="rId1" name="chimes.wav" builtIn="1"/>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3DC5DD8E-C9A0-44DF-85E0-6B56B9D63B03}" type="datetimeFigureOut">
              <a:rPr lang="tr-TR" smtClean="0"/>
              <a:pPr/>
              <a:t>22.12.2014</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4139565C-474E-48BA-B3E2-4AA6A115CF75}" type="slidenum">
              <a:rPr lang="tr-TR" smtClean="0"/>
              <a:pPr/>
              <a:t>‹#›</a:t>
            </a:fld>
            <a:endParaRPr lang="tr-TR"/>
          </a:p>
        </p:txBody>
      </p:sp>
    </p:spTree>
  </p:cSld>
  <p:clrMapOvr>
    <a:masterClrMapping/>
  </p:clrMapOvr>
  <p:transition>
    <p:wedge/>
    <p:sndAc>
      <p:stSnd>
        <p:snd r:embed="rId1" name="chimes.wav" builtIn="1"/>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3DC5DD8E-C9A0-44DF-85E0-6B56B9D63B03}" type="datetimeFigureOut">
              <a:rPr lang="tr-TR" smtClean="0"/>
              <a:pPr/>
              <a:t>22.12.2014</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4139565C-474E-48BA-B3E2-4AA6A115CF75}" type="slidenum">
              <a:rPr lang="tr-TR" smtClean="0"/>
              <a:pPr/>
              <a:t>‹#›</a:t>
            </a:fld>
            <a:endParaRPr lang="tr-TR"/>
          </a:p>
        </p:txBody>
      </p:sp>
    </p:spTree>
  </p:cSld>
  <p:clrMapOvr>
    <a:masterClrMapping/>
  </p:clrMapOvr>
  <p:transition>
    <p:wedge/>
    <p:sndAc>
      <p:stSnd>
        <p:snd r:embed="rId1" name="chimes.wav" builtIn="1"/>
      </p:st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Dik Üçgen"/>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Başlık"/>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3DC5DD8E-C9A0-44DF-85E0-6B56B9D63B03}" type="datetimeFigureOut">
              <a:rPr lang="tr-TR" smtClean="0"/>
              <a:pPr/>
              <a:t>22.12.2014</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8077200" y="6356350"/>
            <a:ext cx="609600" cy="365125"/>
          </a:xfrm>
        </p:spPr>
        <p:txBody>
          <a:bodyPr/>
          <a:lstStyle/>
          <a:p>
            <a:fld id="{4139565C-474E-48BA-B3E2-4AA6A115CF75}" type="slidenum">
              <a:rPr lang="tr-TR" smtClean="0"/>
              <a:pPr/>
              <a:t>‹#›</a:t>
            </a:fld>
            <a:endParaRPr lang="tr-TR"/>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9 Serbest Form"/>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Serbest Form"/>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p:wedge/>
    <p:sndAc>
      <p:stSnd>
        <p:snd r:embed="rId1" name="chimes.wav" builtIn="1"/>
      </p:st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6 Serbest Form"/>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Serbest Form"/>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Başlık Yer Tutucusu"/>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3DC5DD8E-C9A0-44DF-85E0-6B56B9D63B03}" type="datetimeFigureOut">
              <a:rPr lang="tr-TR" smtClean="0"/>
              <a:pPr/>
              <a:t>22.12.2014</a:t>
            </a:fld>
            <a:endParaRPr lang="tr-TR"/>
          </a:p>
        </p:txBody>
      </p:sp>
      <p:sp>
        <p:nvSpPr>
          <p:cNvPr id="22" name="21 Altbilgi Yer Tutucusu"/>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17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139565C-474E-48BA-B3E2-4AA6A115CF75}" type="slidenum">
              <a:rPr lang="tr-TR" smtClean="0"/>
              <a:pPr/>
              <a:t>‹#›</a:t>
            </a:fld>
            <a:endParaRPr lang="tr-TR"/>
          </a:p>
        </p:txBody>
      </p:sp>
      <p:grpSp>
        <p:nvGrpSpPr>
          <p:cNvPr id="2" name="1 Grup"/>
          <p:cNvGrpSpPr/>
          <p:nvPr/>
        </p:nvGrpSpPr>
        <p:grpSpPr>
          <a:xfrm>
            <a:off x="-19017" y="202408"/>
            <a:ext cx="9180548" cy="649224"/>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ransition>
    <p:wedge/>
    <p:sndAc>
      <p:stSnd>
        <p:snd r:embed="rId13" name="chimes.wav" builtIn="1"/>
      </p:stSnd>
    </p:sndAc>
  </p:transition>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audio" Target="../media/audio1.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4291"/>
            <a:ext cx="7772400" cy="2143139"/>
          </a:xfrm>
        </p:spPr>
        <p:txBody>
          <a:bodyPr>
            <a:normAutofit/>
          </a:bodyPr>
          <a:lstStyle/>
          <a:p>
            <a:pPr algn="ctr"/>
            <a:r>
              <a:rPr lang="tr-TR" sz="6600" dirty="0" smtClean="0"/>
              <a:t>YEDİ UYURLAR</a:t>
            </a:r>
            <a:endParaRPr lang="tr-TR" sz="6600" dirty="0"/>
          </a:p>
        </p:txBody>
      </p:sp>
      <p:sp>
        <p:nvSpPr>
          <p:cNvPr id="3" name="2 Alt Başlık"/>
          <p:cNvSpPr>
            <a:spLocks noGrp="1"/>
          </p:cNvSpPr>
          <p:nvPr>
            <p:ph type="subTitle" idx="1"/>
          </p:nvPr>
        </p:nvSpPr>
        <p:spPr/>
        <p:txBody>
          <a:bodyPr>
            <a:normAutofit/>
          </a:bodyPr>
          <a:lstStyle/>
          <a:p>
            <a:pPr algn="l"/>
            <a:r>
              <a:rPr lang="tr-TR" dirty="0" smtClean="0"/>
              <a:t>Öykü  Doğa DABAK</a:t>
            </a:r>
          </a:p>
          <a:p>
            <a:pPr algn="l"/>
            <a:r>
              <a:rPr lang="tr-TR" dirty="0" smtClean="0"/>
              <a:t>5-F</a:t>
            </a:r>
          </a:p>
          <a:p>
            <a:pPr algn="l"/>
            <a:r>
              <a:rPr lang="tr-TR" dirty="0" smtClean="0"/>
              <a:t>850</a:t>
            </a:r>
            <a:endParaRPr lang="tr-TR" dirty="0"/>
          </a:p>
        </p:txBody>
      </p:sp>
      <p:pic>
        <p:nvPicPr>
          <p:cNvPr id="87042" name="Picture 2" descr="http://insanveevren.files.wordpress.com/2014/02/yedi-uyurlar-1.jpg?w=600"/>
          <p:cNvPicPr>
            <a:picLocks noChangeAspect="1" noChangeArrowheads="1"/>
          </p:cNvPicPr>
          <p:nvPr/>
        </p:nvPicPr>
        <p:blipFill>
          <a:blip r:embed="rId3"/>
          <a:srcRect/>
          <a:stretch>
            <a:fillRect/>
          </a:stretch>
        </p:blipFill>
        <p:spPr bwMode="auto">
          <a:xfrm>
            <a:off x="3857620" y="2500306"/>
            <a:ext cx="4643470" cy="3248249"/>
          </a:xfrm>
          <a:prstGeom prst="rect">
            <a:avLst/>
          </a:prstGeom>
          <a:noFill/>
        </p:spPr>
      </p:pic>
    </p:spTree>
  </p:cSld>
  <p:clrMapOvr>
    <a:masterClrMapping/>
  </p:clrMapOvr>
  <p:transition>
    <p:wedge/>
    <p:sndAc>
      <p:stSnd>
        <p:snd r:embed="rId2" name="chimes.wav" builtIn="1"/>
      </p:stSnd>
    </p:sndAc>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sz="6600" dirty="0" smtClean="0"/>
              <a:t>YEDİ UYURLAR</a:t>
            </a:r>
            <a:endParaRPr lang="tr-TR" sz="6600" dirty="0"/>
          </a:p>
        </p:txBody>
      </p:sp>
      <p:sp>
        <p:nvSpPr>
          <p:cNvPr id="3" name="2 İçerik Yer Tutucusu"/>
          <p:cNvSpPr>
            <a:spLocks noGrp="1"/>
          </p:cNvSpPr>
          <p:nvPr>
            <p:ph idx="1"/>
          </p:nvPr>
        </p:nvSpPr>
        <p:spPr/>
        <p:txBody>
          <a:bodyPr/>
          <a:lstStyle/>
          <a:p>
            <a:r>
              <a:rPr lang="tr-TR" dirty="0" smtClean="0"/>
              <a:t>Tarsus un kuzeybatısında 14 km. uzaklıkta Dedeler Köyündedir. Kuran-ı Kerim de </a:t>
            </a:r>
            <a:r>
              <a:rPr lang="tr-TR" dirty="0" err="1" smtClean="0"/>
              <a:t>Kehf</a:t>
            </a:r>
            <a:r>
              <a:rPr lang="tr-TR" dirty="0" smtClean="0"/>
              <a:t> Suresinde sözü edilen bu mağara Müslüman ve </a:t>
            </a:r>
            <a:r>
              <a:rPr lang="tr-TR" dirty="0" err="1" smtClean="0"/>
              <a:t>Hristiyanlarca</a:t>
            </a:r>
            <a:r>
              <a:rPr lang="tr-TR" dirty="0" smtClean="0"/>
              <a:t> kutsal sayılır. Mağaraya 15-20 merdivenle inilir.</a:t>
            </a:r>
            <a:br>
              <a:rPr lang="tr-TR" dirty="0" smtClean="0"/>
            </a:br>
            <a:r>
              <a:rPr lang="tr-TR" dirty="0" err="1" smtClean="0"/>
              <a:t>Eshab</a:t>
            </a:r>
            <a:r>
              <a:rPr lang="tr-TR" dirty="0" smtClean="0"/>
              <a:t>-ı </a:t>
            </a:r>
            <a:r>
              <a:rPr lang="tr-TR" dirty="0" err="1" smtClean="0"/>
              <a:t>Kehf</a:t>
            </a:r>
            <a:r>
              <a:rPr lang="tr-TR" dirty="0" smtClean="0"/>
              <a:t> Mağarasına ait bir efsane şöyledir.</a:t>
            </a:r>
            <a:endParaRPr lang="tr-TR" dirty="0"/>
          </a:p>
        </p:txBody>
      </p:sp>
      <p:pic>
        <p:nvPicPr>
          <p:cNvPr id="84994" name="Picture 2" descr="http://galeri.internethaber.com/images/gallery/2012/6.jpg"/>
          <p:cNvPicPr>
            <a:picLocks noChangeAspect="1" noChangeArrowheads="1"/>
          </p:cNvPicPr>
          <p:nvPr/>
        </p:nvPicPr>
        <p:blipFill>
          <a:blip r:embed="rId3"/>
          <a:srcRect/>
          <a:stretch>
            <a:fillRect/>
          </a:stretch>
        </p:blipFill>
        <p:spPr bwMode="auto">
          <a:xfrm>
            <a:off x="571472" y="4000504"/>
            <a:ext cx="7643866" cy="2857496"/>
          </a:xfrm>
          <a:prstGeom prst="rect">
            <a:avLst/>
          </a:prstGeom>
          <a:noFill/>
        </p:spPr>
      </p:pic>
    </p:spTree>
  </p:cSld>
  <p:clrMapOvr>
    <a:masterClrMapping/>
  </p:clrMapOvr>
  <p:transition>
    <p:wedge/>
    <p:sndAc>
      <p:stSnd>
        <p:snd r:embed="rId2" name="chimes.wav" builtIn="1"/>
      </p:stSnd>
    </p:sndAc>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571480"/>
            <a:ext cx="8229600" cy="1000132"/>
          </a:xfrm>
        </p:spPr>
        <p:txBody>
          <a:bodyPr/>
          <a:lstStyle/>
          <a:p>
            <a:pPr algn="ctr"/>
            <a:r>
              <a:rPr lang="tr-TR" sz="5400" dirty="0" smtClean="0"/>
              <a:t>YEDİ UYURLAR</a:t>
            </a:r>
            <a:endParaRPr lang="tr-TR" dirty="0"/>
          </a:p>
        </p:txBody>
      </p:sp>
      <p:sp>
        <p:nvSpPr>
          <p:cNvPr id="3" name="2 İçerik Yer Tutucusu"/>
          <p:cNvSpPr>
            <a:spLocks noGrp="1"/>
          </p:cNvSpPr>
          <p:nvPr>
            <p:ph idx="1"/>
          </p:nvPr>
        </p:nvSpPr>
        <p:spPr>
          <a:xfrm>
            <a:off x="457200" y="1500174"/>
            <a:ext cx="8229600" cy="4071966"/>
          </a:xfrm>
        </p:spPr>
        <p:txBody>
          <a:bodyPr>
            <a:normAutofit/>
          </a:bodyPr>
          <a:lstStyle/>
          <a:p>
            <a:r>
              <a:rPr lang="tr-TR" dirty="0" smtClean="0"/>
              <a:t>Mitolojik tanrılara inanışın, gücünü kaybettiği dönemlerde, tek Tanrıya inandıkları için eziyet edilmekten kaçan </a:t>
            </a:r>
            <a:r>
              <a:rPr lang="tr-TR" dirty="0" err="1" smtClean="0"/>
              <a:t>Hristiyan</a:t>
            </a:r>
            <a:r>
              <a:rPr lang="tr-TR" dirty="0" smtClean="0"/>
              <a:t> dinine mensup </a:t>
            </a:r>
            <a:r>
              <a:rPr lang="tr-TR" dirty="0" err="1" smtClean="0"/>
              <a:t>Yemliha</a:t>
            </a:r>
            <a:r>
              <a:rPr lang="tr-TR" dirty="0" smtClean="0"/>
              <a:t>, </a:t>
            </a:r>
            <a:r>
              <a:rPr lang="tr-TR" dirty="0" err="1" smtClean="0"/>
              <a:t>Mekseline</a:t>
            </a:r>
            <a:r>
              <a:rPr lang="tr-TR" dirty="0" smtClean="0"/>
              <a:t>, </a:t>
            </a:r>
            <a:r>
              <a:rPr lang="tr-TR" dirty="0" err="1" smtClean="0"/>
              <a:t>Mislina</a:t>
            </a:r>
            <a:r>
              <a:rPr lang="tr-TR" dirty="0" smtClean="0"/>
              <a:t>, </a:t>
            </a:r>
            <a:r>
              <a:rPr lang="tr-TR" dirty="0" err="1" smtClean="0"/>
              <a:t>Mernuş</a:t>
            </a:r>
            <a:r>
              <a:rPr lang="tr-TR" dirty="0" smtClean="0"/>
              <a:t>, </a:t>
            </a:r>
            <a:r>
              <a:rPr lang="tr-TR" dirty="0" err="1" smtClean="0"/>
              <a:t>Sazenuş</a:t>
            </a:r>
            <a:r>
              <a:rPr lang="tr-TR" dirty="0" smtClean="0"/>
              <a:t>, </a:t>
            </a:r>
            <a:r>
              <a:rPr lang="tr-TR" dirty="0" err="1" smtClean="0"/>
              <a:t>Tebernuş</a:t>
            </a:r>
            <a:r>
              <a:rPr lang="tr-TR" dirty="0" smtClean="0"/>
              <a:t> ve </a:t>
            </a:r>
            <a:r>
              <a:rPr lang="tr-TR" dirty="0" err="1" smtClean="0"/>
              <a:t>Kefeştetayuş</a:t>
            </a:r>
            <a:r>
              <a:rPr lang="tr-TR" dirty="0" smtClean="0"/>
              <a:t> adında yedi genç, Putperestliğe dönmeyi kabul etmediklerinden Rum Hükümdar </a:t>
            </a:r>
            <a:r>
              <a:rPr lang="tr-TR" dirty="0" err="1" smtClean="0"/>
              <a:t>Dakyanus</a:t>
            </a:r>
            <a:r>
              <a:rPr lang="tr-TR" dirty="0" smtClean="0"/>
              <a:t> un huzuruna çıkarılmışlar. Bu Hükümdar, Putperestlik dinine bağlı kalmalarını,</a:t>
            </a:r>
            <a:endParaRPr lang="tr-TR" dirty="0"/>
          </a:p>
        </p:txBody>
      </p:sp>
      <p:pic>
        <p:nvPicPr>
          <p:cNvPr id="83972" name="Picture 4" descr="http://www.efesharabeleri.com/efes-harabeleri-resim/yedi-uyurlar-efes.jpg"/>
          <p:cNvPicPr>
            <a:picLocks noChangeAspect="1" noChangeArrowheads="1"/>
          </p:cNvPicPr>
          <p:nvPr/>
        </p:nvPicPr>
        <p:blipFill>
          <a:blip r:embed="rId3"/>
          <a:srcRect/>
          <a:stretch>
            <a:fillRect/>
          </a:stretch>
        </p:blipFill>
        <p:spPr bwMode="auto">
          <a:xfrm>
            <a:off x="1214414" y="4857760"/>
            <a:ext cx="5929354" cy="2000240"/>
          </a:xfrm>
          <a:prstGeom prst="rect">
            <a:avLst/>
          </a:prstGeom>
          <a:noFill/>
        </p:spPr>
      </p:pic>
    </p:spTree>
  </p:cSld>
  <p:clrMapOvr>
    <a:masterClrMapping/>
  </p:clrMapOvr>
  <p:transition>
    <p:wedge/>
    <p:sndAc>
      <p:stSnd>
        <p:snd r:embed="rId2" name="chimes.wav" builtIn="1"/>
      </p:stSnd>
    </p:sndAc>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357166"/>
            <a:ext cx="8229600" cy="1143008"/>
          </a:xfrm>
        </p:spPr>
        <p:txBody>
          <a:bodyPr/>
          <a:lstStyle/>
          <a:p>
            <a:pPr algn="ctr"/>
            <a:r>
              <a:rPr lang="tr-TR" dirty="0" smtClean="0"/>
              <a:t>YEDİ UYURLAR</a:t>
            </a:r>
            <a:endParaRPr lang="tr-TR" dirty="0"/>
          </a:p>
        </p:txBody>
      </p:sp>
      <p:sp>
        <p:nvSpPr>
          <p:cNvPr id="3" name="2 İçerik Yer Tutucusu"/>
          <p:cNvSpPr>
            <a:spLocks noGrp="1"/>
          </p:cNvSpPr>
          <p:nvPr>
            <p:ph idx="1"/>
          </p:nvPr>
        </p:nvSpPr>
        <p:spPr>
          <a:xfrm>
            <a:off x="428596" y="1571612"/>
            <a:ext cx="8229600" cy="4681550"/>
          </a:xfrm>
        </p:spPr>
        <p:txBody>
          <a:bodyPr/>
          <a:lstStyle/>
          <a:p>
            <a:r>
              <a:rPr lang="tr-TR" dirty="0" smtClean="0"/>
              <a:t>aksi takdirde kendilerini öldürteceğini söyleyerek birkaç günlük zaman vermiş. Köpekleri </a:t>
            </a:r>
            <a:r>
              <a:rPr lang="tr-TR" dirty="0" err="1" smtClean="0"/>
              <a:t>Kıtmir</a:t>
            </a:r>
            <a:r>
              <a:rPr lang="tr-TR" dirty="0" smtClean="0"/>
              <a:t> ile birlikte bu yedi genç ölümden kurtulmak için verilen süreden faydalanarak kaçmışlar ve bu mağaraya sığınmışlar. Allah tarafından kendilerine 300 yıl süre bir uyku verilmiştir. İlk uyanan, yiyecek almak için kente gider ama, elinde bulunan </a:t>
            </a:r>
            <a:endParaRPr lang="tr-TR" dirty="0"/>
          </a:p>
        </p:txBody>
      </p:sp>
      <p:pic>
        <p:nvPicPr>
          <p:cNvPr id="92162" name="Picture 2" descr="http://www.anatoliamed.com/wp-content/uploads/2013/02/Yedi-Uyuyanlar-Ma%C4%9Faras%C4%B1-Ashab-%C4%B1-Kehf-1.jpg"/>
          <p:cNvPicPr>
            <a:picLocks noChangeAspect="1" noChangeArrowheads="1"/>
          </p:cNvPicPr>
          <p:nvPr/>
        </p:nvPicPr>
        <p:blipFill>
          <a:blip r:embed="rId3"/>
          <a:srcRect/>
          <a:stretch>
            <a:fillRect/>
          </a:stretch>
        </p:blipFill>
        <p:spPr bwMode="auto">
          <a:xfrm>
            <a:off x="714348" y="4429132"/>
            <a:ext cx="7429552" cy="2428868"/>
          </a:xfrm>
          <a:prstGeom prst="rect">
            <a:avLst/>
          </a:prstGeom>
          <a:noFill/>
        </p:spPr>
      </p:pic>
    </p:spTree>
  </p:cSld>
  <p:clrMapOvr>
    <a:masterClrMapping/>
  </p:clrMapOvr>
  <p:transition>
    <p:wedge/>
    <p:sndAc>
      <p:stSnd>
        <p:snd r:embed="rId2" name="chimes.wav" builtIn="1"/>
      </p:stSnd>
    </p:sndAc>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dirty="0" smtClean="0"/>
              <a:t>YEDİ UYURLAR</a:t>
            </a:r>
            <a:endParaRPr lang="tr-TR" dirty="0"/>
          </a:p>
        </p:txBody>
      </p:sp>
      <p:sp>
        <p:nvSpPr>
          <p:cNvPr id="3" name="2 İçerik Yer Tutucusu"/>
          <p:cNvSpPr>
            <a:spLocks noGrp="1"/>
          </p:cNvSpPr>
          <p:nvPr>
            <p:ph idx="1"/>
          </p:nvPr>
        </p:nvSpPr>
        <p:spPr/>
        <p:txBody>
          <a:bodyPr/>
          <a:lstStyle/>
          <a:p>
            <a:r>
              <a:rPr lang="tr-TR" dirty="0" smtClean="0"/>
              <a:t>zamanı geçmiş para yüzünden yakalanır. Yakalayan parayı nerede bulduğunu ve oraya götürülmesini ister. O da yalnız olmadığını yedi arkadaşıyla beraber mağarada kaldığını söyler. Onunla birlikte mağaraya geldiğinde yedi yavru kuşun tünediği bir yuvadan başka bir şey görmemiştir.</a:t>
            </a:r>
            <a:endParaRPr lang="tr-TR" dirty="0"/>
          </a:p>
        </p:txBody>
      </p:sp>
      <p:pic>
        <p:nvPicPr>
          <p:cNvPr id="91142" name="Picture 6" descr="http://i21.servimg.com/u/f21/09/04/27/32/sept_d10.jpg"/>
          <p:cNvPicPr>
            <a:picLocks noChangeAspect="1" noChangeArrowheads="1"/>
          </p:cNvPicPr>
          <p:nvPr/>
        </p:nvPicPr>
        <p:blipFill>
          <a:blip r:embed="rId3"/>
          <a:srcRect/>
          <a:stretch>
            <a:fillRect/>
          </a:stretch>
        </p:blipFill>
        <p:spPr bwMode="auto">
          <a:xfrm>
            <a:off x="785786" y="4357694"/>
            <a:ext cx="7358114" cy="2500306"/>
          </a:xfrm>
          <a:prstGeom prst="rect">
            <a:avLst/>
          </a:prstGeom>
          <a:noFill/>
        </p:spPr>
      </p:pic>
    </p:spTree>
  </p:cSld>
  <p:clrMapOvr>
    <a:masterClrMapping/>
  </p:clrMapOvr>
  <p:transition>
    <p:wedge/>
    <p:sndAc>
      <p:stSnd>
        <p:snd r:embed="rId2" name="chimes.wav" builtIn="1"/>
      </p:stSnd>
    </p:sndAc>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428604"/>
            <a:ext cx="8229600" cy="1143008"/>
          </a:xfrm>
        </p:spPr>
        <p:txBody>
          <a:bodyPr/>
          <a:lstStyle/>
          <a:p>
            <a:endParaRPr lang="tr-TR" dirty="0"/>
          </a:p>
        </p:txBody>
      </p:sp>
      <p:sp>
        <p:nvSpPr>
          <p:cNvPr id="3" name="2 İçerik Yer Tutucusu"/>
          <p:cNvSpPr>
            <a:spLocks noGrp="1"/>
          </p:cNvSpPr>
          <p:nvPr>
            <p:ph idx="1"/>
          </p:nvPr>
        </p:nvSpPr>
        <p:spPr>
          <a:xfrm>
            <a:off x="457200" y="1500174"/>
            <a:ext cx="8229600" cy="4000528"/>
          </a:xfrm>
        </p:spPr>
        <p:txBody>
          <a:bodyPr/>
          <a:lstStyle/>
          <a:p>
            <a:r>
              <a:rPr lang="tr-TR" dirty="0" smtClean="0"/>
              <a:t>Bu nedenle burası Yedi Uyurlar Mağarası diye de anılır.</a:t>
            </a:r>
            <a:br>
              <a:rPr lang="tr-TR" dirty="0" smtClean="0"/>
            </a:br>
            <a:r>
              <a:rPr lang="tr-TR" dirty="0" smtClean="0"/>
              <a:t>Halk arasında ziyaret dağı olarak bilinen dağ, konik biçimi ve </a:t>
            </a:r>
            <a:r>
              <a:rPr lang="tr-TR" dirty="0" err="1" smtClean="0"/>
              <a:t>topoğrafik</a:t>
            </a:r>
            <a:r>
              <a:rPr lang="tr-TR" dirty="0" smtClean="0"/>
              <a:t> görünümü </a:t>
            </a:r>
            <a:r>
              <a:rPr lang="tr-TR" dirty="0" err="1" smtClean="0"/>
              <a:t>itibariyla</a:t>
            </a:r>
            <a:r>
              <a:rPr lang="tr-TR" dirty="0" smtClean="0"/>
              <a:t> doğal bir özellik arz eder. Mağara 300 m2 büyüklüğünde 10 m yüksekliğindedir. Mağaranın içinde 3 tünel mevcuttur.</a:t>
            </a:r>
            <a:br>
              <a:rPr lang="tr-TR" dirty="0" smtClean="0"/>
            </a:br>
            <a:r>
              <a:rPr lang="tr-TR" dirty="0" err="1" smtClean="0"/>
              <a:t>Eshab</a:t>
            </a:r>
            <a:r>
              <a:rPr lang="tr-TR" dirty="0" smtClean="0"/>
              <a:t>-ı </a:t>
            </a:r>
            <a:r>
              <a:rPr lang="tr-TR" dirty="0" err="1" smtClean="0"/>
              <a:t>Kehf</a:t>
            </a:r>
            <a:r>
              <a:rPr lang="tr-TR" dirty="0" smtClean="0"/>
              <a:t> Mağarasının yanına Osmanlı Padişahı </a:t>
            </a:r>
            <a:r>
              <a:rPr lang="tr-TR" dirty="0" err="1" smtClean="0"/>
              <a:t>Abdulaziz</a:t>
            </a:r>
            <a:r>
              <a:rPr lang="tr-TR" dirty="0" smtClean="0"/>
              <a:t> tarafından 1873 yılında bir mescit yaptırılmıştır. </a:t>
            </a:r>
            <a:endParaRPr lang="tr-TR" dirty="0"/>
          </a:p>
        </p:txBody>
      </p:sp>
      <p:pic>
        <p:nvPicPr>
          <p:cNvPr id="90114" name="Picture 2" descr="https://encrypted-tbn3.gstatic.com/images?q=tbn:ANd9GcROryCC3RsptngAZEgA2Fdoo1w_ddigskshETi3RPEmhUtb27m5"/>
          <p:cNvPicPr>
            <a:picLocks noChangeAspect="1" noChangeArrowheads="1"/>
          </p:cNvPicPr>
          <p:nvPr/>
        </p:nvPicPr>
        <p:blipFill>
          <a:blip r:embed="rId3"/>
          <a:srcRect/>
          <a:stretch>
            <a:fillRect/>
          </a:stretch>
        </p:blipFill>
        <p:spPr bwMode="auto">
          <a:xfrm>
            <a:off x="1142976" y="4786322"/>
            <a:ext cx="6096002" cy="2071678"/>
          </a:xfrm>
          <a:prstGeom prst="rect">
            <a:avLst/>
          </a:prstGeom>
          <a:noFill/>
        </p:spPr>
      </p:pic>
    </p:spTree>
  </p:cSld>
  <p:clrMapOvr>
    <a:masterClrMapping/>
  </p:clrMapOvr>
  <p:transition>
    <p:wedge/>
    <p:sndAc>
      <p:stSnd>
        <p:snd r:embed="rId2" name="chimes.wav" builtIn="1"/>
      </p:stSnd>
    </p:sndAc>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Modül">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48</TotalTime>
  <Words>201</Words>
  <Application>Microsoft Office PowerPoint</Application>
  <PresentationFormat>Ekran Gösterisi (4:3)</PresentationFormat>
  <Paragraphs>13</Paragraphs>
  <Slides>6</Slides>
  <Notes>0</Notes>
  <HiddenSlides>0</HiddenSlides>
  <MMClips>0</MMClips>
  <ScaleCrop>false</ScaleCrop>
  <HeadingPairs>
    <vt:vector size="4" baseType="variant">
      <vt:variant>
        <vt:lpstr>Tema</vt:lpstr>
      </vt:variant>
      <vt:variant>
        <vt:i4>1</vt:i4>
      </vt:variant>
      <vt:variant>
        <vt:lpstr>Slayt Başlıkları</vt:lpstr>
      </vt:variant>
      <vt:variant>
        <vt:i4>6</vt:i4>
      </vt:variant>
    </vt:vector>
  </HeadingPairs>
  <TitlesOfParts>
    <vt:vector size="7" baseType="lpstr">
      <vt:lpstr>Akış</vt:lpstr>
      <vt:lpstr>YEDİ UYURLAR</vt:lpstr>
      <vt:lpstr>YEDİ UYURLAR</vt:lpstr>
      <vt:lpstr>YEDİ UYURLAR</vt:lpstr>
      <vt:lpstr>YEDİ UYURLAR</vt:lpstr>
      <vt:lpstr>YEDİ UYURLAR</vt:lpstr>
      <vt:lpstr>Slayt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YEDİ UYURLAR</dc:title>
  <dc:creator>win7</dc:creator>
  <cp:lastModifiedBy>win7</cp:lastModifiedBy>
  <cp:revision>11</cp:revision>
  <dcterms:created xsi:type="dcterms:W3CDTF">2014-12-19T17:36:14Z</dcterms:created>
  <dcterms:modified xsi:type="dcterms:W3CDTF">2014-12-22T07:58:27Z</dcterms:modified>
</cp:coreProperties>
</file>