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3" r:id="rId6"/>
    <p:sldId id="261" r:id="rId7"/>
    <p:sldId id="260" r:id="rId8"/>
    <p:sldId id="262" r:id="rId9"/>
    <p:sldId id="265"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50" d="100"/>
          <a:sy n="50" d="100"/>
        </p:scale>
        <p:origin x="-127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CE981-B0A7-4ECD-A742-2353D970FE1B}" type="datetimeFigureOut">
              <a:rPr lang="tr-TR" smtClean="0"/>
              <a:t>17.12.2014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6CE01-2272-494A-B90A-D085EECA2F1E}" type="slidenum">
              <a:rPr lang="tr-TR" smtClean="0"/>
              <a:t>‹#›</a:t>
            </a:fld>
            <a:endParaRPr lang="tr-TR"/>
          </a:p>
        </p:txBody>
      </p:sp>
    </p:spTree>
    <p:extLst>
      <p:ext uri="{BB962C8B-B14F-4D97-AF65-F5344CB8AC3E}">
        <p14:creationId xmlns:p14="http://schemas.microsoft.com/office/powerpoint/2010/main" val="400026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AE26CE01-2272-494A-B90A-D085EECA2F1E}" type="slidenum">
              <a:rPr lang="tr-TR" smtClean="0"/>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0C6A762B-EC9A-4456-B85E-7BCEE0B49958}" type="datetimeFigureOut">
              <a:rPr lang="tr-TR" smtClean="0"/>
              <a:t>17.12.2014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2C44001F-78A8-45AA-B2E6-07237FB5DA7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C6A762B-EC9A-4456-B85E-7BCEE0B49958}" type="datetimeFigureOut">
              <a:rPr lang="tr-TR" smtClean="0"/>
              <a:t>17.12.2014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44001F-78A8-45AA-B2E6-07237FB5DA7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C6A762B-EC9A-4456-B85E-7BCEE0B49958}" type="datetimeFigureOut">
              <a:rPr lang="tr-TR" smtClean="0"/>
              <a:t>17.12.2014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44001F-78A8-45AA-B2E6-07237FB5DA7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0C6A762B-EC9A-4456-B85E-7BCEE0B49958}" type="datetimeFigureOut">
              <a:rPr lang="tr-TR" smtClean="0"/>
              <a:t>17.12.2014</a:t>
            </a:fld>
            <a:endParaRPr lang="tr-TR"/>
          </a:p>
        </p:txBody>
      </p:sp>
      <p:sp>
        <p:nvSpPr>
          <p:cNvPr id="9" name="8 Slayt Numarası Yer Tutucusu"/>
          <p:cNvSpPr>
            <a:spLocks noGrp="1"/>
          </p:cNvSpPr>
          <p:nvPr>
            <p:ph type="sldNum" sz="quarter" idx="15"/>
          </p:nvPr>
        </p:nvSpPr>
        <p:spPr/>
        <p:txBody>
          <a:bodyPr rtlCol="0"/>
          <a:lstStyle/>
          <a:p>
            <a:fld id="{2C44001F-78A8-45AA-B2E6-07237FB5DA79}" type="slidenum">
              <a:rPr lang="tr-TR" smtClean="0"/>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0C6A762B-EC9A-4456-B85E-7BCEE0B49958}" type="datetimeFigureOut">
              <a:rPr lang="tr-TR" smtClean="0"/>
              <a:t>17.12.2014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2C44001F-78A8-45AA-B2E6-07237FB5DA79}"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C6A762B-EC9A-4456-B85E-7BCEE0B49958}" type="datetimeFigureOut">
              <a:rPr lang="tr-TR" smtClean="0"/>
              <a:t>17.12.2014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C44001F-78A8-45AA-B2E6-07237FB5DA79}" type="slidenum">
              <a:rPr lang="tr-TR" smtClean="0"/>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0C6A762B-EC9A-4456-B85E-7BCEE0B49958}" type="datetimeFigureOut">
              <a:rPr lang="tr-TR" smtClean="0"/>
              <a:t>17.12.2014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C44001F-78A8-45AA-B2E6-07237FB5DA79}" type="slidenum">
              <a:rPr lang="tr-TR" smtClean="0"/>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0C6A762B-EC9A-4456-B85E-7BCEE0B49958}" type="datetimeFigureOut">
              <a:rPr lang="tr-TR" smtClean="0"/>
              <a:t>17.12.2014</a:t>
            </a:fld>
            <a:endParaRPr lang="tr-TR"/>
          </a:p>
        </p:txBody>
      </p:sp>
      <p:sp>
        <p:nvSpPr>
          <p:cNvPr id="7" name="6 Slayt Numarası Yer Tutucusu"/>
          <p:cNvSpPr>
            <a:spLocks noGrp="1"/>
          </p:cNvSpPr>
          <p:nvPr>
            <p:ph type="sldNum" sz="quarter" idx="11"/>
          </p:nvPr>
        </p:nvSpPr>
        <p:spPr/>
        <p:txBody>
          <a:bodyPr rtlCol="0"/>
          <a:lstStyle/>
          <a:p>
            <a:fld id="{2C44001F-78A8-45AA-B2E6-07237FB5DA79}" type="slidenum">
              <a:rPr lang="tr-TR" smtClean="0"/>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C6A762B-EC9A-4456-B85E-7BCEE0B49958}" type="datetimeFigureOut">
              <a:rPr lang="tr-TR" smtClean="0"/>
              <a:t>17.12.2014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C44001F-78A8-45AA-B2E6-07237FB5DA7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0C6A762B-EC9A-4456-B85E-7BCEE0B49958}" type="datetimeFigureOut">
              <a:rPr lang="tr-TR" smtClean="0"/>
              <a:t>17.12.2014</a:t>
            </a:fld>
            <a:endParaRPr lang="tr-TR"/>
          </a:p>
        </p:txBody>
      </p:sp>
      <p:sp>
        <p:nvSpPr>
          <p:cNvPr id="22" name="21 Slayt Numarası Yer Tutucusu"/>
          <p:cNvSpPr>
            <a:spLocks noGrp="1"/>
          </p:cNvSpPr>
          <p:nvPr>
            <p:ph type="sldNum" sz="quarter" idx="15"/>
          </p:nvPr>
        </p:nvSpPr>
        <p:spPr/>
        <p:txBody>
          <a:bodyPr rtlCol="0"/>
          <a:lstStyle/>
          <a:p>
            <a:fld id="{2C44001F-78A8-45AA-B2E6-07237FB5DA79}" type="slidenum">
              <a:rPr lang="tr-TR" smtClean="0"/>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0C6A762B-EC9A-4456-B85E-7BCEE0B49958}" type="datetimeFigureOut">
              <a:rPr lang="tr-TR" smtClean="0"/>
              <a:t>17.12.2014</a:t>
            </a:fld>
            <a:endParaRPr lang="tr-TR"/>
          </a:p>
        </p:txBody>
      </p:sp>
      <p:sp>
        <p:nvSpPr>
          <p:cNvPr id="18" name="17 Slayt Numarası Yer Tutucusu"/>
          <p:cNvSpPr>
            <a:spLocks noGrp="1"/>
          </p:cNvSpPr>
          <p:nvPr>
            <p:ph type="sldNum" sz="quarter" idx="11"/>
          </p:nvPr>
        </p:nvSpPr>
        <p:spPr/>
        <p:txBody>
          <a:bodyPr rtlCol="0"/>
          <a:lstStyle/>
          <a:p>
            <a:fld id="{2C44001F-78A8-45AA-B2E6-07237FB5DA79}" type="slidenum">
              <a:rPr lang="tr-TR" smtClean="0"/>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C6A762B-EC9A-4456-B85E-7BCEE0B49958}" type="datetimeFigureOut">
              <a:rPr lang="tr-TR" smtClean="0"/>
              <a:t>17.12.2014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C44001F-78A8-45AA-B2E6-07237FB5DA7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286000" y="2564904"/>
            <a:ext cx="6172200" cy="3810018"/>
          </a:xfrm>
        </p:spPr>
        <p:txBody>
          <a:bodyPr/>
          <a:lstStyle/>
          <a:p>
            <a:r>
              <a:rPr lang="tr-TR" dirty="0" smtClean="0"/>
              <a:t>Öğrencinin;</a:t>
            </a:r>
          </a:p>
          <a:p>
            <a:r>
              <a:rPr lang="tr-TR" dirty="0" smtClean="0"/>
              <a:t>Adı: Makbule Ceren</a:t>
            </a:r>
          </a:p>
          <a:p>
            <a:r>
              <a:rPr lang="tr-TR" dirty="0" smtClean="0"/>
              <a:t>Soyadı: Ceylan</a:t>
            </a:r>
            <a:endParaRPr lang="tr-TR" dirty="0" smtClean="0"/>
          </a:p>
          <a:p>
            <a:r>
              <a:rPr lang="tr-TR" dirty="0" smtClean="0"/>
              <a:t>Sınıfı: 5\F</a:t>
            </a:r>
            <a:endParaRPr lang="tr-TR" dirty="0" smtClean="0"/>
          </a:p>
          <a:p>
            <a:r>
              <a:rPr lang="tr-TR" dirty="0" smtClean="0"/>
              <a:t>No: 825</a:t>
            </a:r>
            <a:endParaRPr lang="tr-TR" dirty="0" smtClean="0"/>
          </a:p>
          <a:p>
            <a:r>
              <a:rPr lang="tr-TR" dirty="0" smtClean="0"/>
              <a:t>Ders: İngilizce</a:t>
            </a:r>
            <a:endParaRPr lang="tr-TR" dirty="0" smtClean="0"/>
          </a:p>
          <a:p>
            <a:r>
              <a:rPr lang="tr-TR" dirty="0" smtClean="0"/>
              <a:t> Konu</a:t>
            </a:r>
            <a:r>
              <a:rPr lang="tr-TR" dirty="0" smtClean="0"/>
              <a:t>: Yerel efsaneler </a:t>
            </a:r>
            <a:r>
              <a:rPr lang="tr-TR" dirty="0" smtClean="0"/>
              <a:t>kısa </a:t>
            </a:r>
            <a:r>
              <a:rPr lang="tr-TR" dirty="0" smtClean="0"/>
              <a:t>sunum.                          </a:t>
            </a:r>
            <a:endParaRPr lang="tr-TR" sz="2800" dirty="0" smtClean="0"/>
          </a:p>
          <a:p>
            <a:r>
              <a:rPr lang="tr-TR" sz="2800" dirty="0" smtClean="0"/>
              <a:t>           </a:t>
            </a:r>
            <a:endParaRPr lang="tr-TR" dirty="0"/>
          </a:p>
        </p:txBody>
      </p:sp>
      <p:sp>
        <p:nvSpPr>
          <p:cNvPr id="4" name="3 Dikdörtgen"/>
          <p:cNvSpPr/>
          <p:nvPr/>
        </p:nvSpPr>
        <p:spPr>
          <a:xfrm>
            <a:off x="1902261" y="1124744"/>
            <a:ext cx="6186309"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Kızkalesi Efsanesi</a:t>
            </a:r>
            <a:endParaRPr lang="tr-T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Dikdörtgen"/>
          <p:cNvSpPr/>
          <p:nvPr/>
        </p:nvSpPr>
        <p:spPr>
          <a:xfrm>
            <a:off x="1331640" y="1340768"/>
            <a:ext cx="5832648" cy="2585323"/>
          </a:xfrm>
          <a:prstGeom prst="rect">
            <a:avLst/>
          </a:prstGeom>
          <a:noFill/>
        </p:spPr>
        <p:txBody>
          <a:bodyPr wrap="square" lIns="91440" tIns="45720" rIns="91440" bIns="45720">
            <a:spAutoFit/>
          </a:bodyPr>
          <a:lstStyle/>
          <a:p>
            <a:pPr algn="ctr"/>
            <a:r>
              <a:rPr lang="tr-TR"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Beni Dinlediğiniz için teşekkür ederim</a:t>
            </a:r>
            <a:endParaRPr lang="tr-TR"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sndAc>
      <p:stSnd>
        <p:snd r:embed="rId3"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sz="3200" b="1" dirty="0" smtClean="0"/>
              <a:t>Yıllarca gerçekten olmuş gibi kuşaktan kuşağa aktarılan öykülere efsane denir. Efsanede anlatılan olaylar bazen hayali olabilir . Ama efsaneler çoğunlukla gerçek olaylara ve gerçekten yaşamış kişilere dayanır. </a:t>
            </a:r>
            <a:endParaRPr lang="tr-TR" sz="3200" dirty="0"/>
          </a:p>
        </p:txBody>
      </p:sp>
      <p:sp>
        <p:nvSpPr>
          <p:cNvPr id="4" name="3 Dikdörtgen"/>
          <p:cNvSpPr/>
          <p:nvPr/>
        </p:nvSpPr>
        <p:spPr>
          <a:xfrm>
            <a:off x="1701553" y="404664"/>
            <a:ext cx="5032148" cy="923330"/>
          </a:xfrm>
          <a:prstGeom prst="rect">
            <a:avLst/>
          </a:prstGeom>
          <a:noFill/>
        </p:spPr>
        <p:txBody>
          <a:bodyPr wrap="none" lIns="91440" tIns="45720" rIns="91440" bIns="45720">
            <a:spAutoFit/>
          </a:bodyPr>
          <a:lstStyle/>
          <a:p>
            <a:pPr algn="ctr"/>
            <a:r>
              <a:rPr lang="tr-T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Efsane Nedir ?</a:t>
            </a:r>
            <a:endParaRPr lang="tr-T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wheel spokes="3"/>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buNone/>
            </a:pPr>
            <a:r>
              <a:rPr lang="tr-TR" dirty="0" smtClean="0"/>
              <a:t/>
            </a:r>
            <a:br>
              <a:rPr lang="tr-TR" dirty="0" smtClean="0"/>
            </a:br>
            <a:r>
              <a:rPr lang="tr-TR" dirty="0" smtClean="0"/>
              <a:t> Kızkalesi Efsanesi </a:t>
            </a:r>
            <a:br>
              <a:rPr lang="tr-TR" dirty="0" smtClean="0"/>
            </a:br>
            <a:r>
              <a:rPr lang="tr-TR" dirty="0" smtClean="0"/>
              <a:t/>
            </a:r>
            <a:br>
              <a:rPr lang="tr-TR" dirty="0" smtClean="0"/>
            </a:br>
            <a:r>
              <a:rPr lang="tr-TR" dirty="0" err="1" smtClean="0"/>
              <a:t>Korikos'ta</a:t>
            </a:r>
            <a:r>
              <a:rPr lang="tr-TR" dirty="0" smtClean="0"/>
              <a:t> yaşayan Krallardan biri, bir kız çocuğu olsun diye gece gündüz Tanrıya yakarmaktadır. Sonunda dileği yerine gelir ve kız büyüdükçe güzelliği ve yardımseverliği ile herkesin sevgisini kazanır. </a:t>
            </a:r>
            <a:br>
              <a:rPr lang="tr-TR" dirty="0" smtClean="0"/>
            </a:br>
            <a:r>
              <a:rPr lang="tr-TR" dirty="0" smtClean="0"/>
              <a:t>Günlerden bir gün kente bir falcı gelir. Kral onu saraya çağırtır, kızının geleceğini öğrenmek ister. Falcı prensesin eline bakınca irkilir ama bir şey söylemez. Kral zorlayınca "Kralım" der, Kızınızı bir yılan sokacak.</a:t>
            </a:r>
            <a:endParaRPr lang="tr-TR" dirty="0"/>
          </a:p>
        </p:txBody>
      </p:sp>
      <p:sp>
        <p:nvSpPr>
          <p:cNvPr id="4" name="3 Dikdörtgen"/>
          <p:cNvSpPr/>
          <p:nvPr/>
        </p:nvSpPr>
        <p:spPr>
          <a:xfrm>
            <a:off x="918828" y="188640"/>
            <a:ext cx="6186309" cy="1754326"/>
          </a:xfrm>
          <a:prstGeom prst="rect">
            <a:avLst/>
          </a:prstGeom>
          <a:noFill/>
        </p:spPr>
        <p:txBody>
          <a:bodyPr wrap="none" lIns="91440" tIns="45720" rIns="91440" bIns="45720">
            <a:spAutoFit/>
          </a:bodyPr>
          <a:lstStyle/>
          <a:p>
            <a:pPr algn="ctr"/>
            <a:r>
              <a:rPr lang="tr-T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Kızkalesi Efsanesi</a:t>
            </a:r>
          </a:p>
          <a:p>
            <a:pPr algn="ctr"/>
            <a:endParaRPr lang="tr-T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H="1">
            <a:off x="-1116632" y="0"/>
            <a:ext cx="1573832" cy="1417638"/>
          </a:xfrm>
        </p:spPr>
        <p:txBody>
          <a:bodyPr>
            <a:normAutofit/>
          </a:bodyPr>
          <a:lstStyle/>
          <a:p>
            <a:r>
              <a:rPr lang="tr-TR" dirty="0" smtClean="0"/>
              <a:t/>
            </a:r>
            <a:br>
              <a:rPr lang="tr-TR" dirty="0" smtClean="0"/>
            </a:br>
            <a:r>
              <a:rPr lang="tr-TR" dirty="0" smtClean="0"/>
              <a:t> </a:t>
            </a:r>
            <a:endParaRPr lang="tr-TR" dirty="0"/>
          </a:p>
        </p:txBody>
      </p:sp>
      <p:sp>
        <p:nvSpPr>
          <p:cNvPr id="3" name="2 İçerik Yer Tutucusu"/>
          <p:cNvSpPr>
            <a:spLocks noGrp="1"/>
          </p:cNvSpPr>
          <p:nvPr>
            <p:ph sz="quarter" idx="1"/>
          </p:nvPr>
        </p:nvSpPr>
        <p:spPr>
          <a:xfrm>
            <a:off x="457200" y="1268760"/>
            <a:ext cx="7571184" cy="5205192"/>
          </a:xfrm>
        </p:spPr>
        <p:txBody>
          <a:bodyPr/>
          <a:lstStyle/>
          <a:p>
            <a:r>
              <a:rPr lang="tr-TR" dirty="0" smtClean="0"/>
              <a:t>Bu yazgıyı hiçbir şey bozamayacak der ve siz dahi engel olamayacaksınız deyip oradan ayrılır. Kral, kıza bir şey söylemez ama düşüncelere dalar. Sonunda kıyıya yakın küçük bir adacık üzerinde, ak taşlardan bir kale yaptırmaya karar vererek kaleyi yaptırır ve kızını buraya kapatır. Olan biteni bilmediğinden kızı üzülmekte, günden güne eriyip gitmektedir. Günün birinde saraydan kaleye gönderilen bir üzüm sepetinin içinden çıkan bir yılan kızı sokar ve öldürür. </a:t>
            </a:r>
            <a:endParaRPr lang="tr-TR" dirty="0"/>
          </a:p>
        </p:txBody>
      </p:sp>
    </p:spTree>
  </p:cSld>
  <p:clrMapOvr>
    <a:masterClrMapping/>
  </p:clrMapOvr>
  <p:transition>
    <p:strips dir="ru"/>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124744"/>
            <a:ext cx="7467600" cy="5400600"/>
          </a:xfrm>
        </p:spPr>
        <p:txBody>
          <a:bodyPr>
            <a:normAutofit/>
          </a:bodyPr>
          <a:lstStyle/>
          <a:p>
            <a:r>
              <a:rPr lang="tr-TR" dirty="0" smtClean="0"/>
              <a:t>Erdemli </a:t>
            </a:r>
            <a:r>
              <a:rPr lang="tr-TR" dirty="0" err="1" smtClean="0"/>
              <a:t>Korikos</a:t>
            </a:r>
            <a:r>
              <a:rPr lang="tr-TR" dirty="0" smtClean="0"/>
              <a:t> sahil kalesinin 200 m. açığındaki küçük adacık üzerindeki kaleye Kız Kalesi denir.</a:t>
            </a:r>
            <a:br>
              <a:rPr lang="tr-TR" dirty="0" smtClean="0"/>
            </a:br>
            <a:r>
              <a:rPr lang="tr-TR" dirty="0" smtClean="0"/>
              <a:t>Büyük bölümü ayakta olan </a:t>
            </a:r>
            <a:r>
              <a:rPr lang="tr-TR" dirty="0" err="1" smtClean="0"/>
              <a:t>Kızkalesinin</a:t>
            </a:r>
            <a:r>
              <a:rPr lang="tr-TR" dirty="0" smtClean="0"/>
              <a:t> kuzey ve güney uçları sekiz kuleyle korunmuştur. Kalenin dış çevre uzunluğu 192 m. </a:t>
            </a:r>
            <a:r>
              <a:rPr lang="tr-TR" dirty="0" err="1" smtClean="0"/>
              <a:t>dir</a:t>
            </a:r>
            <a:r>
              <a:rPr lang="tr-TR" dirty="0" smtClean="0"/>
              <a:t>. Kızkalesi ile sahildeki kale denizden bir yolla bağlanmış, denizden gelecek saldırılara karşı önlem alınmıştı. </a:t>
            </a:r>
            <a:r>
              <a:rPr lang="tr-TR" dirty="0" err="1" smtClean="0"/>
              <a:t>Karamanoğlu</a:t>
            </a:r>
            <a:r>
              <a:rPr lang="tr-TR" dirty="0" smtClean="0"/>
              <a:t> İbrahim Bey tarafından 1448 yılında onarılan Kızkalesi bugün İçel turizminin sembolü haline gelmiştir.</a:t>
            </a:r>
          </a:p>
        </p:txBody>
      </p:sp>
      <p:sp>
        <p:nvSpPr>
          <p:cNvPr id="4" name="3 Dikdörtgen"/>
          <p:cNvSpPr/>
          <p:nvPr/>
        </p:nvSpPr>
        <p:spPr>
          <a:xfrm>
            <a:off x="755576" y="0"/>
            <a:ext cx="6120680" cy="1754326"/>
          </a:xfrm>
          <a:prstGeom prst="rect">
            <a:avLst/>
          </a:prstGeom>
          <a:noFill/>
        </p:spPr>
        <p:txBody>
          <a:bodyPr wrap="square" lIns="91440" tIns="45720" rIns="91440" bIns="45720">
            <a:spAutoFit/>
          </a:bodyPr>
          <a:lstStyle/>
          <a:p>
            <a:pPr algn="ctr"/>
            <a:r>
              <a:rPr lang="tr-T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Kızkalesi</a:t>
            </a:r>
          </a:p>
          <a:p>
            <a:pPr algn="ctr"/>
            <a:endParaRPr lang="tr-T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331640" y="2708920"/>
            <a:ext cx="6455614" cy="923330"/>
          </a:xfrm>
          <a:prstGeom prst="rect">
            <a:avLst/>
          </a:prstGeom>
          <a:noFill/>
        </p:spPr>
        <p:txBody>
          <a:bodyPr wrap="square" lIns="91440" tIns="45720" rIns="91440" bIns="45720">
            <a:spAutoFit/>
          </a:bodyPr>
          <a:lstStyle/>
          <a:p>
            <a:pPr algn="ctr"/>
            <a:r>
              <a:rPr lang="tr-TR"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Kızkalesi Resimleri</a:t>
            </a:r>
            <a:endParaRPr lang="tr-TR"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comb dir="vert"/>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kizkalesi.jpg"/>
          <p:cNvPicPr>
            <a:picLocks noGrp="1" noChangeAspect="1"/>
          </p:cNvPicPr>
          <p:nvPr>
            <p:ph sz="quarter" idx="1"/>
          </p:nvPr>
        </p:nvPicPr>
        <p:blipFill>
          <a:blip r:embed="rId3" cstate="print"/>
          <a:stretch>
            <a:fillRect/>
          </a:stretch>
        </p:blipFill>
        <p:spPr>
          <a:xfrm>
            <a:off x="1115616" y="1484784"/>
            <a:ext cx="6658709" cy="4032448"/>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ransition>
    <p:cover dir="rd"/>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300px-Fortressarmenians5.jpg"/>
          <p:cNvPicPr>
            <a:picLocks noGrp="1" noChangeAspect="1"/>
          </p:cNvPicPr>
          <p:nvPr>
            <p:ph sz="quarter" idx="1"/>
          </p:nvPr>
        </p:nvPicPr>
        <p:blipFill>
          <a:blip r:embed="rId3" cstate="print"/>
          <a:stretch>
            <a:fillRect/>
          </a:stretch>
        </p:blipFill>
        <p:spPr>
          <a:xfrm>
            <a:off x="971600" y="1124744"/>
            <a:ext cx="6788026" cy="4542872"/>
          </a:xfrm>
        </p:spPr>
      </p:pic>
    </p:spTree>
  </p:cSld>
  <p:clrMapOvr>
    <a:masterClrMapping/>
  </p:clrMapOvr>
  <p:transition>
    <p:wedg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erdemli-kizkalesi.jpg"/>
          <p:cNvPicPr>
            <a:picLocks noGrp="1" noChangeAspect="1"/>
          </p:cNvPicPr>
          <p:nvPr>
            <p:ph sz="quarter" idx="1"/>
          </p:nvPr>
        </p:nvPicPr>
        <p:blipFill>
          <a:blip r:embed="rId3" cstate="print"/>
          <a:stretch>
            <a:fillRect/>
          </a:stretch>
        </p:blipFill>
        <p:spPr>
          <a:xfrm>
            <a:off x="971600" y="692696"/>
            <a:ext cx="6768752" cy="5112568"/>
          </a:xfrm>
        </p:spPr>
      </p:pic>
    </p:spTree>
  </p:cSld>
  <p:clrMapOvr>
    <a:masterClrMapping/>
  </p:clrMapOvr>
  <p:transition>
    <p:sndAc>
      <p:stSnd>
        <p:snd r:embed="rId2" name="chimes.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TotalTime>
  <Words>163</Words>
  <Application>Microsoft Office PowerPoint</Application>
  <PresentationFormat>Ekran Gösterisi (4:3)</PresentationFormat>
  <Paragraphs>20</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AYDIN</cp:lastModifiedBy>
  <cp:revision>9</cp:revision>
  <dcterms:created xsi:type="dcterms:W3CDTF">2012-03-30T13:48:31Z</dcterms:created>
  <dcterms:modified xsi:type="dcterms:W3CDTF">2014-12-17T20:28:04Z</dcterms:modified>
</cp:coreProperties>
</file>