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1/19/2021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1/19/2021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1CF131DD-A141-4471-BCF9-C6073EDD7E20}" type="datetimeFigureOut">
              <a:rPr lang="en-US" dirty="0"/>
              <a:t>1/19/2021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1/19/2021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1/19/2021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90C2BB-4A7B-9647-AFD4-0501DCDCF1F1}"/>
              </a:ext>
            </a:extLst>
          </p:cNvPr>
          <p:cNvSpPr>
            <a:spLocks noGrp="1"/>
          </p:cNvSpPr>
          <p:nvPr>
            <p:ph type="ctrTitle"/>
          </p:nvPr>
        </p:nvSpPr>
        <p:spPr>
          <a:xfrm>
            <a:off x="1561708" y="2091263"/>
            <a:ext cx="9068586" cy="2590800"/>
          </a:xfrm>
        </p:spPr>
        <p:txBody>
          <a:bodyPr/>
          <a:lstStyle/>
          <a:p>
            <a:r>
              <a:rPr lang="tr-TR"/>
              <a:t>Hanzade Doğan Boyner</a:t>
            </a:r>
          </a:p>
        </p:txBody>
      </p:sp>
    </p:spTree>
    <p:extLst>
      <p:ext uri="{BB962C8B-B14F-4D97-AF65-F5344CB8AC3E}">
        <p14:creationId xmlns:p14="http://schemas.microsoft.com/office/powerpoint/2010/main" val="1963886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a:extLst>
              <a:ext uri="{FF2B5EF4-FFF2-40B4-BE49-F238E27FC236}">
                <a16:creationId xmlns:a16="http://schemas.microsoft.com/office/drawing/2014/main" id="{71E5A007-BBF5-5A4C-89F6-24625C4527DC}"/>
              </a:ext>
            </a:extLst>
          </p:cNvPr>
          <p:cNvPicPr>
            <a:picLocks noGrp="1" noChangeAspect="1"/>
          </p:cNvPicPr>
          <p:nvPr>
            <p:ph idx="1"/>
          </p:nvPr>
        </p:nvPicPr>
        <p:blipFill>
          <a:blip r:embed="rId2"/>
          <a:stretch>
            <a:fillRect/>
          </a:stretch>
        </p:blipFill>
        <p:spPr>
          <a:xfrm>
            <a:off x="1759371" y="611230"/>
            <a:ext cx="8336342" cy="5424445"/>
          </a:xfrm>
        </p:spPr>
      </p:pic>
    </p:spTree>
    <p:extLst>
      <p:ext uri="{BB962C8B-B14F-4D97-AF65-F5344CB8AC3E}">
        <p14:creationId xmlns:p14="http://schemas.microsoft.com/office/powerpoint/2010/main" val="394111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CA84FF-0F41-9E4D-9E2F-F5DA6AE101A1}"/>
              </a:ext>
            </a:extLst>
          </p:cNvPr>
          <p:cNvSpPr>
            <a:spLocks noGrp="1"/>
          </p:cNvSpPr>
          <p:nvPr>
            <p:ph type="title"/>
          </p:nvPr>
        </p:nvSpPr>
        <p:spPr/>
        <p:txBody>
          <a:bodyPr/>
          <a:lstStyle/>
          <a:p>
            <a:r>
              <a:rPr lang="tr-TR"/>
              <a:t>Biography</a:t>
            </a:r>
          </a:p>
        </p:txBody>
      </p:sp>
      <p:sp>
        <p:nvSpPr>
          <p:cNvPr id="3" name="İçerik Yer Tutucusu 2">
            <a:extLst>
              <a:ext uri="{FF2B5EF4-FFF2-40B4-BE49-F238E27FC236}">
                <a16:creationId xmlns:a16="http://schemas.microsoft.com/office/drawing/2014/main" id="{4C001451-830F-1A4B-A24B-2B507235DB25}"/>
              </a:ext>
            </a:extLst>
          </p:cNvPr>
          <p:cNvSpPr>
            <a:spLocks noGrp="1"/>
          </p:cNvSpPr>
          <p:nvPr>
            <p:ph idx="1"/>
          </p:nvPr>
        </p:nvSpPr>
        <p:spPr>
          <a:xfrm>
            <a:off x="4074052" y="2541426"/>
            <a:ext cx="7849007" cy="3382302"/>
          </a:xfrm>
        </p:spPr>
        <p:txBody>
          <a:bodyPr>
            <a:normAutofit/>
          </a:bodyPr>
          <a:lstStyle/>
          <a:p>
            <a:r>
              <a:rPr lang="tr-TR" sz="2800"/>
              <a:t>Dogan Boyner, in addition to his achievements in the field of entrepreneurship, has also been a leader in the management of many well-established companies in Turkey</a:t>
            </a:r>
          </a:p>
        </p:txBody>
      </p:sp>
    </p:spTree>
    <p:extLst>
      <p:ext uri="{BB962C8B-B14F-4D97-AF65-F5344CB8AC3E}">
        <p14:creationId xmlns:p14="http://schemas.microsoft.com/office/powerpoint/2010/main" val="2202920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B85180-81E3-9240-8FF1-45155ED1490F}"/>
              </a:ext>
            </a:extLst>
          </p:cNvPr>
          <p:cNvSpPr>
            <a:spLocks noGrp="1"/>
          </p:cNvSpPr>
          <p:nvPr>
            <p:ph idx="1"/>
          </p:nvPr>
        </p:nvSpPr>
        <p:spPr>
          <a:xfrm>
            <a:off x="3728503" y="2212652"/>
            <a:ext cx="8324952" cy="3983264"/>
          </a:xfrm>
        </p:spPr>
        <p:txBody>
          <a:bodyPr>
            <a:normAutofit/>
          </a:bodyPr>
          <a:lstStyle/>
          <a:p>
            <a:r>
              <a:rPr lang="tr-TR" sz="2400"/>
              <a:t>He is the Vice President of Doğan Holding, one of Turkey’s largest conglomerates operating in the energy, Media, Industry, Trade, Insurance and tourism sectors. Before that, he was chairman of Dogan Media Group, which also includes Posta, one of Turkey’s best-selling daily newspapers.</a:t>
            </a:r>
          </a:p>
        </p:txBody>
      </p:sp>
    </p:spTree>
    <p:extLst>
      <p:ext uri="{BB962C8B-B14F-4D97-AF65-F5344CB8AC3E}">
        <p14:creationId xmlns:p14="http://schemas.microsoft.com/office/powerpoint/2010/main" val="1609638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1303F03-E08D-7640-8BEA-52EFF196D4FF}"/>
              </a:ext>
            </a:extLst>
          </p:cNvPr>
          <p:cNvSpPr>
            <a:spLocks noGrp="1"/>
          </p:cNvSpPr>
          <p:nvPr>
            <p:ph idx="1"/>
          </p:nvPr>
        </p:nvSpPr>
        <p:spPr>
          <a:xfrm>
            <a:off x="6711305" y="916845"/>
            <a:ext cx="4628625" cy="4487644"/>
          </a:xfrm>
        </p:spPr>
        <p:txBody>
          <a:bodyPr>
            <a:normAutofit/>
          </a:bodyPr>
          <a:lstStyle/>
          <a:p>
            <a:r>
              <a:rPr lang="tr-TR" sz="2400"/>
              <a:t>Dogan Boyner, who is also head of Petrol Ofisi, took an active role in the partnership agreement between Dogan Holding to establish strategic cooperation with OMV, the leading oil and gas company in Central Europe, and later served as chairman of the board of Directors.[3]</a:t>
            </a:r>
          </a:p>
        </p:txBody>
      </p:sp>
      <p:pic>
        <p:nvPicPr>
          <p:cNvPr id="4" name="Resim 4">
            <a:extLst>
              <a:ext uri="{FF2B5EF4-FFF2-40B4-BE49-F238E27FC236}">
                <a16:creationId xmlns:a16="http://schemas.microsoft.com/office/drawing/2014/main" id="{5F0D26C3-94BE-0D4F-8CA9-28FBC1EB5B9C}"/>
              </a:ext>
            </a:extLst>
          </p:cNvPr>
          <p:cNvPicPr>
            <a:picLocks noChangeAspect="1"/>
          </p:cNvPicPr>
          <p:nvPr/>
        </p:nvPicPr>
        <p:blipFill>
          <a:blip r:embed="rId2"/>
          <a:stretch>
            <a:fillRect/>
          </a:stretch>
        </p:blipFill>
        <p:spPr>
          <a:xfrm>
            <a:off x="852070" y="806824"/>
            <a:ext cx="5146555" cy="3228510"/>
          </a:xfrm>
          <a:prstGeom prst="rect">
            <a:avLst/>
          </a:prstGeom>
        </p:spPr>
      </p:pic>
    </p:spTree>
    <p:extLst>
      <p:ext uri="{BB962C8B-B14F-4D97-AF65-F5344CB8AC3E}">
        <p14:creationId xmlns:p14="http://schemas.microsoft.com/office/powerpoint/2010/main" val="2542396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BDD2224-31E6-574C-953E-CB30E9A32FB8}"/>
              </a:ext>
            </a:extLst>
          </p:cNvPr>
          <p:cNvSpPr>
            <a:spLocks noGrp="1"/>
          </p:cNvSpPr>
          <p:nvPr>
            <p:ph idx="1"/>
          </p:nvPr>
        </p:nvSpPr>
        <p:spPr>
          <a:xfrm>
            <a:off x="944554" y="1149113"/>
            <a:ext cx="10058399" cy="4486428"/>
          </a:xfrm>
        </p:spPr>
        <p:txBody>
          <a:bodyPr>
            <a:normAutofit/>
          </a:bodyPr>
          <a:lstStyle/>
          <a:p>
            <a:r>
              <a:rPr lang="tr-TR" sz="2400"/>
              <a:t>Dogan Boyner, who participated in international forums as a speaker, also participated as a speaker at the 2020 World Economic Forum (WEF) Annual Meeting [4] in Davos and the 2019 Fortune Global Forum in Paris.[5] he is a founding member and vice president of the Global Relations forum, a member of the Board of Trustees of the Brookings Institution, and an active member of the Board of Supervisors at Columbia Business School, Columbia University.[6]</a:t>
            </a:r>
          </a:p>
        </p:txBody>
      </p:sp>
    </p:spTree>
    <p:extLst>
      <p:ext uri="{BB962C8B-B14F-4D97-AF65-F5344CB8AC3E}">
        <p14:creationId xmlns:p14="http://schemas.microsoft.com/office/powerpoint/2010/main" val="11266938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Geniş ekran</PresentationFormat>
  <Slides>6</Slides>
  <Notes>0</Notes>
  <HiddenSlides>0</HiddenSlide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Sabun</vt:lpstr>
      <vt:lpstr>Hanzade Doğan Boyner</vt:lpstr>
      <vt:lpstr>PowerPoint Sunusu</vt:lpstr>
      <vt:lpstr>Biography</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Hanzade Doğan Boyner</dc:title>
  <dc:creator>Bilinmeyen Kullanıcı</dc:creator>
  <cp:lastModifiedBy>Bilinmeyen Kullanıcı</cp:lastModifiedBy>
  <cp:revision>6</cp:revision>
  <dcterms:created xsi:type="dcterms:W3CDTF">2021-01-17T16:46:44Z</dcterms:created>
  <dcterms:modified xsi:type="dcterms:W3CDTF">2021-01-19T10:38:00Z</dcterms:modified>
</cp:coreProperties>
</file>