
<file path=[Content_Types].xml>�� < ? x m l   v e r s i o n = " 1 . 0 "   e n c o d i n g = " U T F - 1 6 " ? > < T y p e s   x m l n s = " h t t p : / / s c h e m a s . o p e n x m l f o r m a t s . o r g / p a c k a g e / 2 0 0 6 / c o n t e n t - t y p e s "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1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2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3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4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5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6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7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8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9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1 0 . x m l " / > < O v e r r i d e   C o n t e n t T y p e = " a p p l i c a t i o n / v n d . o p e n x m l f o r m a t s - o f f i c e d o c u m e n t . p r e s e n t a t i o n m l . s l i d e L a y o u t + x m l "   P a r t N a m e = " / p p t / s l i d e L a y o u t s / s l i d e L a y o u t 1 1 . x m l " / > < O v e r r i d e   C o n t e n t T y p e = " a p p l i c a t i o n / v n d . o p e n x m l f o r m a t s - o f f i c e d o c u m e n t . p r e s e n t a t i o n m l . s l i d e M a s t e r + x m l "   P a r t N a m e = " / p p t / s l i d e M a s t e r s / s l i d e M a s t e r 1 . x m l " / > < O v e r r i d e   C o n t e n t T y p e = " a p p l i c a t i o n / v n d . o p e n x m l f o r m a t s - o f f i c e d o c u m e n t . t h e m e + x m l "   P a r t N a m e = " / p p t / t h e m e / t h e m e 1 . x m l " / > < O v e r r i d e   C o n t e n t T y p e = " a p p l i c a t i o n / v n d . o p e n x m l f o r m a t s - o f f i c e d o c u m e n t . p r e s e n t a t i o n m l . t a g s + x m l "   P a r t N a m e = " / p p t / t a g s / t a g 1 . x m l " / > < O v e r r i d e   C o n t e n t T y p e = " a p p l i c a t i o n / v n d . o p e n x m l f o r m a t s - o f f i c e d o c u m e n t . p r e s e n t a t i o n m l . t a g s + x m l "   P a r t N a m e = " / p p t / t a g s / t a g 2 . x m l " / > < O v e r r i d e   C o n t e n t T y p e = " a p p l i c a t i o n / v n d . o p e n x m l f o r m a t s - o f f i c e d o c u m e n t . p r e s e n t a t i o n m l . t a g s + x m l "   P a r t N a m e = " / p p t / t a g s / t a g 3 . x m l " / > < O v e r r i d e   C o n t e n t T y p e = " a p p l i c a t i o n / v n d . o p e n x m l f o r m a t s - o f f i c e d o c u m e n t . p r e s e n t a t i o n m l . t a g s + x m l "   P a r t N a m e = " / p p t / t a g s / t a g 4 . x m l " / > < O v e r r i d e   C o n t e n t T y p e = " a p p l i c a t i o n / v n d . o p e n x m l f o r m a t s - o f f i c e d o c u m e n t . p r e s e n t a t i o n m l . t a g s + x m l "   P a r t N a m e = " / p p t / t a g s / t a g 5 . x m l " / > < O v e r r i d e   C o n t e n t T y p e = " a p p l i c a t i o n / v n d . o p e n x m l f o r m a t s - o f f i c e d o c u m e n t . p r e s e n t a t i o n m l . n o t e s M a s t e r + x m l "   P a r t N a m e = " / p p t / n o t e s M a s t e r s / n o t e s M a s t e r 1 . x m l " / > < O v e r r i d e   C o n t e n t T y p e = " a p p l i c a t i o n / v n d . o p e n x m l f o r m a t s - o f f i c e d o c u m e n t . t h e m e + x m l "   P a r t N a m e = " / p p t / t h e m e / t h e m e 2 . x m l " / > < O v e r r i d e   C o n t e n t T y p e = " a p p l i c a t i o n / v n d . o p e n x m l f o r m a t s - o f f i c e d o c u m e n t . p r e s e n t a t i o n m l . s l i d e + x m l "   P a r t N a m e = " / p p t / s l i d e s / s l i d e 1 . x m l " / > < O v e r r i d e   C o n t e n t T y p e = " a p p l i c a t i o n / v n d . o p e n x m l f o r m a t s - o f f i c e d o c u m e n t . p r e s e n t a t i o n m l . s l i d e + x m l "   P a r t N a m e = " / p p t / s l i d e s / s l i d e 2 . x m l " / > < O v e r r i d e   C o n t e n t T y p e = " a p p l i c a t i o n / v n d . o p e n x m l f o r m a t s - o f f i c e d o c u m e n t . p r e s e n t a t i o n m l . s l i d e + x m l "   P a r t N a m e = " / p p t / s l i d e s / s l i d e 3 . x m l " / > < O v e r r i d e   C o n t e n t T y p e = " a p p l i c a t i o n / v n d . o p e n x m l f o r m a t s - o f f i c e d o c u m e n t . p r e s e n t a t i o n m l . s l i d e + x m l "   P a r t N a m e = " / p p t / s l i d e s / s l i d e 4 . x m l " / > < O v e r r i d e   C o n t e n t T y p e = " a p p l i c a t i o n / v n d . o p e n x m l f o r m a t s - o f f i c e d o c u m e n t . p r e s e n t a t i o n m l . s l i d e + x m l "   P a r t N a m e = " / p p t / s l i d e s / s l i d e 5 . x m l " / > < O v e r r i d e   C o n t e n t T y p e = " a p p l i c a t i o n / v n d . o p e n x m l f o r m a t s - o f f i c e d o c u m e n t . p r e s e n t a t i o n m l . s l i d e + x m l "   P a r t N a m e = " / p p t / s l i d e s / s l i d e 6 . x m l " / > < O v e r r i d e   C o n t e n t T y p e = " a p p l i c a t i o n / v n d . o p e n x m l f o r m a t s - o f f i c e d o c u m e n t . p r e s e n t a t i o n m l . s l i d e + x m l "   P a r t N a m e = " / p p t / s l i d e s / s l i d e 7 . x m l " / > < O v e r r i d e   C o n t e n t T y p e = " a p p l i c a t i o n / v n d . o p e n x m l f o r m a t s - o f f i c e d o c u m e n t . p r e s e n t a t i o n m l . s l i d e + x m l "   P a r t N a m e = " / p p t / s l i d e s / s l i d e 8 . x m l " / > < O v e r r i d e   C o n t e n t T y p e = " a p p l i c a t i o n / v n d . o p e n x m l f o r m a t s - o f f i c e d o c u m e n t . p r e s e n t a t i o n m l . s l i d e + x m l "   P a r t N a m e = " / p p t / s l i d e s / s l i d e 9 . x m l " / > < O v e r r i d e   C o n t e n t T y p e = " a p p l i c a t i o n / v n d . o p e n x m l f o r m a t s - o f f i c e d o c u m e n t . p r e s e n t a t i o n m l . s l i d e + x m l "   P a r t N a m e = " / p p t / s l i d e s / s l i d e 1 0 . x m l " / > < O v e r r i d e   C o n t e n t T y p e = " a p p l i c a t i o n / v n d . o p e n x m l f o r m a t s - o f f i c e d o c u m e n t . p r e s e n t a t i o n m l . s l i d e + x m l "   P a r t N a m e = " / p p t / s l i d e s / s l i d e 1 1 . x m l " / > < O v e r r i d e   C o n t e n t T y p e = " a p p l i c a t i o n / v n d . o p e n x m l f o r m a t s - o f f i c e d o c u m e n t . p r e s e n t a t i o n m l . s l i d e + x m l "   P a r t N a m e = " / p p t / s l i d e s / s l i d e 1 2 . x m l " / > < O v e r r i d e   C o n t e n t T y p e = " a p p l i c a t i o n / v n d . o p e n x m l f o r m a t s - o f f i c e d o c u m e n t . p r e s e n t a t i o n m l . t a b l e S t y l e s + x m l "   P a r t N a m e = " / p p t / t a b l e S t y l e s . x m l " / > < D e f a u l t   C o n t e n t T y p e = " i m a g e / j p e g "   E x t e n s i o n = " j p g " / > < D e f a u l t   C o n t e n t T y p e = " i m a g e / p n g "   E x t e n s i o n = " p n g " / > < D e f a u l t   C o n t e n t T y p e = " i m a g e / j p e g "   E x t e n s i o n = " j p e g " / > < O v e r r i d e   C o n t e n t T y p e = " a p p l i c a t i o n / x - f o n t d a t a "   P a r t N a m e = " / p p t / f o n t s / f o n t 1 . f n t d a t a " / > < O v e r r i d e   C o n t e n t T y p e = " a p p l i c a t i o n / x - f o n t d a t a "   P a r t N a m e = " / p p t / f o n t s / f o n t 2 . f n t d a t a " / > < O v e r r i d e   C o n t e n t T y p e = " a p p l i c a t i o n / x - f o n t d a t a "   P a r t N a m e = " / p p t / f o n t s / f o n t 3 . f n t d a t a " / > < O v e r r i d e   C o n t e n t T y p e = " a p p l i c a t i o n / x - f o n t d a t a "   P a r t N a m e = " / p p t / f o n t s / f o n t 4 . f n t d a t a " / > < O v e r r i d e   C o n t e n t T y p e = " a p p l i c a t i o n / x - f o n t d a t a "   P a r t N a m e = " / p p t / f o n t s / f o n t 5 . f n t d a t a " / > < O v e r r i d e   C o n t e n t T y p e = " a p p l i c a t i o n / x - f o n t d a t a "   P a r t N a m e = " / p p t / f o n t s / f o n t 6 . f n t d a t a " / > < O v e r r i d e   C o n t e n t T y p e = " a p p l i c a t i o n / x - f o n t d a t a "   P a r t N a m e = " / p p t / f o n t s / f o n t 7 . f n t d a t a " / > < O v e r r i d e   C o n t e n t T y p e = " a p p l i c a t i o n / x - f o n t d a t a "   P a r t N a m e = " / p p t / f o n t s / f o n t 8 . f n t d a t a " / > < O v e r r i d e   C o n t e n t T y p e = " a p p l i c a t i o n / v n d . o p e n x m l f o r m a t s - o f f i c e d o c u m e n t . p r e s e n t a t i o n m l . t a g s + x m l "   P a r t N a m e = " / p p t / t a g s / t a g 6 . x m l " / > < O v e r r i d e   C o n t e n t T y p e = " a p p l i c a t i o n / v n d . o p e n x m l f o r m a t s - o f f i c e d o c u m e n t . p r e s e n t a t i o n m l . p r e s e n t a t i o n . m a i n + x m l "   P a r t N a m e = " / p p t / p r e s e n t a t i o n . x m l " / > < D e f a u l t   C o n t e n t T y p e = " a p p l i c a t i o n / x m l "   E x t e n s i o n = " x m l " / > < D e f a u l t   C o n t e n t T y p e = " a p p l i c a t i o n / v n d . o p e n x m l f o r m a t s - p a c k a g e . r e l a t i o n s h i p s + x m l "   E x t e n s i o n = " r e l s " / > < O v e r r i d e   C o n t e n t T y p e = " a p p l i c a t i o n / v n d . o p e n x m l f o r m a t s - p a c k a g e . c o r e - p r o p e r t i e s + x m l "   P a r t N a m e = " / d o c P r o p s / c o r e . x m l " / > < O v e r r i d e   C o n t e n t T y p e = " a p p l i c a t i o n / v n d . o p e n x m l f o r m a t s - o f f i c e d o c u m e n t . e x t e n d e d - p r o p e r t i e s + x m l "   P a r t N a m e = " / d o c P r o p s / a p p . x m l " / > < O v e r r i d e   C o n t e n t T y p e = " a p p l i c a t i o n / v n d . o p e n x m l f o r m a t s - o f f i c e d o c u m e n t . p r e s e n t a t i o n m l . p r e s P r o p s + x m l "   P a r t N a m e = " / p p t / p r e s P r o p s . x m l " / > < O v e r r i d e   C o n t e n t T y p e = " a p p l i c a t i o n / v n d . o p e n x m l f o r m a t s - o f f i c e d o c u m e n t . p r e s e n t a t i o n m l . v i e w P r o p s + x m l "   P a r t N a m e = " / p p t / v i e w P r o p s . x m l " / > < / T y p e s >
</file>

<file path=_rels/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/ p p t / m e d i a / i m a g e 1 . j p e g "   T y p e = " h t t p : / / s c h e m a s . o p e n x m l f o r m a t s . o r g / o f f i c e D o c u m e n t / 2 0 0 6 / r e l a t i o n s h i p s / i m a g e " / > < R e l a t i o n s h i p   I d = " r I d 2 "   T a r g e t = " / p p t / m e d i a / i m a g e 2 . p n g "   T y p e = " h t t p : / / s c h e m a s . o p e n x m l f o r m a t s . o r g / o f f i c e D o c u m e n t / 2 0 0 6 / r e l a t i o n s h i p s / i m a g e " / > < R e l a t i o n s h i p   I d = " r I d 3 "   T a r g e t = " / p p t / m e d i a / i m a g e 3 . p n g "   T y p e = " h t t p : / / s c h e m a s . o p e n x m l f o r m a t s . o r g / o f f i c e D o c u m e n t / 2 0 0 6 / r e l a t i o n s h i p s / i m a g e " / > < R e l a t i o n s h i p   I d = " r I d 4 "   T a r g e t = " / p p t / m e d i a / i m a g e 4 . j p g "   T y p e = " h t t p : / / s c h e m a s . o p e n x m l f o r m a t s . o r g / o f f i c e D o c u m e n t / 2 0 0 6 / r e l a t i o n s h i p s / i m a g e " / > < R e l a t i o n s h i p   I d = " r I d 5 "   T a r g e t = " / p p t / m e d i a / i m a g e 5 . p n g "   T y p e = " h t t p : / / s c h e m a s . o p e n x m l f o r m a t s . o r g / o f f i c e D o c u m e n t / 2 0 0 6 / r e l a t i o n s h i p s / i m a g e " / > < R e l a t i o n s h i p   I d = " r I d 6 "   T a r g e t = " / p p t / m e d i a / i m a g e 6 . p n g "   T y p e = " h t t p : / / s c h e m a s . o p e n x m l f o r m a t s . o r g / o f f i c e D o c u m e n t / 2 0 0 6 / r e l a t i o n s h i p s / i m a g e " / > < R e l a t i o n s h i p   I d = " r I d 7 "   T a r g e t = " / p p t / m e d i a / i m a g e 7 . p n g "   T y p e = " h t t p : / / s c h e m a s . o p e n x m l f o r m a t s . o r g / o f f i c e D o c u m e n t / 2 0 0 6 / r e l a t i o n s h i p s / i m a g e " / > < R e l a t i o n s h i p   I d = " r I d 8 "   T a r g e t = " / p p t / m e d i a / i m a g e 8 . p n g "   T y p e = " h t t p : / / s c h e m a s . o p e n x m l f o r m a t s . o r g / o f f i c e D o c u m e n t / 2 0 0 6 / r e l a t i o n s h i p s / i m a g e " / > < R e l a t i o n s h i p   I d = " r I d 9 "   T a r g e t = " / p p t / m e d i a / i m a g e 9 . p n g "   T y p e = " h t t p : / / s c h e m a s . o p e n x m l f o r m a t s . o r g / o f f i c e D o c u m e n t / 2 0 0 6 / r e l a t i o n s h i p s / i m a g e " / > < R e l a t i o n s h i p   I d = " r I d 1 0 "   T a r g e t = " / p p t / m e d i a / i m a g e 1 0 . p n g "   T y p e = " h t t p : / / s c h e m a s . o p e n x m l f o r m a t s . o r g / o f f i c e D o c u m e n t / 2 0 0 6 / r e l a t i o n s h i p s / i m a g e " / > < R e l a t i o n s h i p   I d = " r I d 1 1 "   T a r g e t = " / p p t / m e d i a / i m a g e 1 1 . p n g "   T y p e = " h t t p : / / s c h e m a s . o p e n x m l f o r m a t s . o r g / o f f i c e D o c u m e n t / 2 0 0 6 / r e l a t i o n s h i p s / i m a g e " / > < R e l a t i o n s h i p   I d = " r I d 1 2 "   T a r g e t = " / p p t / m e d i a / i m a g e 1 2 . p n g "   T y p e = " h t t p : / / s c h e m a s . o p e n x m l f o r m a t s . o r g / o f f i c e D o c u m e n t / 2 0 0 6 / r e l a t i o n s h i p s / i m a g e " / > < R e l a t i o n s h i p   I d = " r I d 1 3 "   T a r g e t = " / p p t / m e d i a / i m a g e 1 3 . p n g "   T y p e = " h t t p : / / s c h e m a s . o p e n x m l f o r m a t s . o r g / o f f i c e D o c u m e n t / 2 0 0 6 / r e l a t i o n s h i p s / i m a g e " / > < R e l a t i o n s h i p   I d = " r I d 1 4 "   T a r g e t = " / p p t / m e d i a / i m a g e 1 4 . p n g "   T y p e = " h t t p : / / s c h e m a s . o p e n x m l f o r m a t s . o r g / o f f i c e D o c u m e n t / 2 0 0 6 / r e l a t i o n s h i p s / i m a g e " / > < R e l a t i o n s h i p   I d = " r I d 1 5 "   T a r g e t = " / p p t / m e d i a / i m a g e 1 5 . p n g "   T y p e = " h t t p : / / s c h e m a s . o p e n x m l f o r m a t s . o r g / o f f i c e D o c u m e n t / 2 0 0 6 / r e l a t i o n s h i p s / i m a g e " / > < R e l a t i o n s h i p   I d = " r I d 1 6 "   T a r g e t = " / p p t / m e d i a / i m a g e 1 6 . p n g "   T y p e = " h t t p : / / s c h e m a s . o p e n x m l f o r m a t s . o r g / o f f i c e D o c u m e n t / 2 0 0 6 / r e l a t i o n s h i p s / i m a g e " / > < R e l a t i o n s h i p   I d = " r I d 1 7 "   T a r g e t = " / p p t / m e d i a / i m a g e 1 7 . p n g "   T y p e = " h t t p : / / s c h e m a s . o p e n x m l f o r m a t s . o r g / o f f i c e D o c u m e n t / 2 0 0 6 / r e l a t i o n s h i p s / i m a g e " / > < R e l a t i o n s h i p   I d = " r I d 1 8 "   T a r g e t = " / p p t / m e d i a / i m a g e 1 8 . p n g "   T y p e = " h t t p : / / s c h e m a s . o p e n x m l f o r m a t s . o r g / o f f i c e D o c u m e n t / 2 0 0 6 / r e l a t i o n s h i p s / i m a g e " / > < R e l a t i o n s h i p   I d = " r I d 1 9 "   T a r g e t = " / p p t / m e d i a / i m a g e 1 9 . p n g "   T y p e = " h t t p : / / s c h e m a s . o p e n x m l f o r m a t s . o r g / o f f i c e D o c u m e n t / 2 0 0 6 / r e l a t i o n s h i p s / i m a g e " / > < R e l a t i o n s h i p   I d = " r I d 2 0 "   T a r g e t = " / p p t / m e d i a / i m a g e 2 0 . p n g "   T y p e = " h t t p : / / s c h e m a s . o p e n x m l f o r m a t s . o r g / o f f i c e D o c u m e n t / 2 0 0 6 / r e l a t i o n s h i p s / i m a g e " / > < R e l a t i o n s h i p   I d = " r I d 2 1 "   T a r g e t = " / p p t / m e d i a / i m a g e 2 1 . p n g "   T y p e = " h t t p : / / s c h e m a s . o p e n x m l f o r m a t s . o r g / o f f i c e D o c u m e n t / 2 0 0 6 / r e l a t i o n s h i p s / i m a g e " / > < R e l a t i o n s h i p   I d = " r I d 2 2 "   T a r g e t = " / p p t / m e d i a / i m a g e 2 2 . p n g "   T y p e = " h t t p : / / s c h e m a s . o p e n x m l f o r m a t s . o r g / o f f i c e D o c u m e n t / 2 0 0 6 / r e l a t i o n s h i p s / i m a g e " / > < R e l a t i o n s h i p   I d = " r I d 2 3 "   T a r g e t = " / p p t / m e d i a / i m a g e 2 3 . p n g "   T y p e = " h t t p : / / s c h e m a s . o p e n x m l f o r m a t s . o r g / o f f i c e D o c u m e n t / 2 0 0 6 / r e l a t i o n s h i p s / i m a g e " / > < R e l a t i o n s h i p   I d = " r I d 2 4 "   T a r g e t = " / p p t / m e d i a / i m a g e 2 4 . p n g "   T y p e = " h t t p : / / s c h e m a s . o p e n x m l f o r m a t s . o r g / o f f i c e D o c u m e n t / 2 0 0 6 / r e l a t i o n s h i p s / i m a g e " / > < R e l a t i o n s h i p   I d = " r I d 2 5 "   T a r g e t = " / p p t / m e d i a / i m a g e 2 5 . p n g "   T y p e = " h t t p : / / s c h e m a s . o p e n x m l f o r m a t s . o r g / o f f i c e D o c u m e n t / 2 0 0 6 / r e l a t i o n s h i p s / i m a g e " / > < R e l a t i o n s h i p   I d = " r I d 2 6 "   T a r g e t = " / p p t / m e d i a / i m a g e 2 6 . p n g "   T y p e = " h t t p : / / s c h e m a s . o p e n x m l f o r m a t s . o r g / o f f i c e D o c u m e n t / 2 0 0 6 / r e l a t i o n s h i p s / i m a g e " / > < R e l a t i o n s h i p   I d = " r I d 2 7 "   T a r g e t = " / p p t / m e d i a / i m a g e 2 7 . p n g "   T y p e = " h t t p : / / s c h e m a s . o p e n x m l f o r m a t s . o r g / o f f i c e D o c u m e n t / 2 0 0 6 / r e l a t i o n s h i p s / i m a g e " / > < R e l a t i o n s h i p   I d = " r I d 2 8 "   T a r g e t = " / p p t / m e d i a / i m a g e 2 8 . p n g "   T y p e = " h t t p : / / s c h e m a s . o p e n x m l f o r m a t s . o r g / o f f i c e D o c u m e n t / 2 0 0 6 / r e l a t i o n s h i p s / i m a g e " / > < R e l a t i o n s h i p   I d = " r I d 2 9 "   T a r g e t = " / p p t / m e d i a / i m a g e 2 9 . p n g "   T y p e = " h t t p : / / s c h e m a s . o p e n x m l f o r m a t s . o r g / o f f i c e D o c u m e n t / 2 0 0 6 / r e l a t i o n s h i p s / i m a g e " / > < R e l a t i o n s h i p   I d = " r I d 3 0 "   T a r g e t = " / p p t / m e d i a / i m a g e 3 0 . p n g "   T y p e = " h t t p : / / s c h e m a s . o p e n x m l f o r m a t s . o r g / o f f i c e D o c u m e n t / 2 0 0 6 / r e l a t i o n s h i p s / i m a g e " / > < R e l a t i o n s h i p   I d = " r I d 3 1 "   T a r g e t = " / p p t / m e d i a / i m a g e 3 1 . p n g "   T y p e = " h t t p : / / s c h e m a s . o p e n x m l f o r m a t s . o r g / o f f i c e D o c u m e n t / 2 0 0 6 / r e l a t i o n s h i p s / i m a g e " / > < R e l a t i o n s h i p   I d = " r I d 3 2 "   T a r g e t = " / p p t / m e d i a / i m a g e 3 2 . p n g "   T y p e = " h t t p : / / s c h e m a s . o p e n x m l f o r m a t s . o r g / o f f i c e D o c u m e n t / 2 0 0 6 / r e l a t i o n s h i p s / i m a g e " / > < R e l a t i o n s h i p   I d = " r I d 3 3 "   T a r g e t = " / p p t / m e d i a / i m a g e 3 3 . p n g "   T y p e = " h t t p : / / s c h e m a s . o p e n x m l f o r m a t s . o r g / o f f i c e D o c u m e n t / 2 0 0 6 / r e l a t i o n s h i p s / i m a g e " / > < R e l a t i o n s h i p   I d = " r I d 3 4 "   T a r g e t = " / p p t / m e d i a / i m a g e 3 4 . p n g "   T y p e = " h t t p : / / s c h e m a s . o p e n x m l f o r m a t s . o r g / o f f i c e D o c u m e n t / 2 0 0 6 / r e l a t i o n s h i p s / i m a g e " / > < R e l a t i o n s h i p   I d = " r I d 3 5 "   T a r g e t = " / p p t / m e d i a / i m a g e 3 5 . p n g "   T y p e = " h t t p : / / s c h e m a s . o p e n x m l f o r m a t s . o r g / o f f i c e D o c u m e n t / 2 0 0 6 / r e l a t i o n s h i p s / i m a g e " / > < R e l a t i o n s h i p   I d = " r I d 3 6 "   T a r g e t = " / p p t / m e d i a / i m a g e 3 6 . p n g "   T y p e = " h t t p : / / s c h e m a s . o p e n x m l f o r m a t s . o r g / o f f i c e D o c u m e n t / 2 0 0 6 / r e l a t i o n s h i p s / i m a g e " / > < R e l a t i o n s h i p   I d = " r I d 3 7 "   T a r g e t = " / p p t / m e d i a / i m a g e 3 7 . p n g "   T y p e = " h t t p : / / s c h e m a s . o p e n x m l f o r m a t s . o r g / o f f i c e D o c u m e n t / 2 0 0 6 / r e l a t i o n s h i p s / i m a g e " / > < R e l a t i o n s h i p   I d = " r I d 3 8 "   T a r g e t = " / p p t / m e d i a / i m a g e 3 8 . p n g "   T y p e = " h t t p : / / s c h e m a s . o p e n x m l f o r m a t s . o r g / o f f i c e D o c u m e n t / 2 0 0 6 / r e l a t i o n s h i p s / i m a g e " / > < R e l a t i o n s h i p   I d = " r I d 3 9 "   T a r g e t = " / p p t / m e d i a / i m a g e 3 9 . p n g "   T y p e = " h t t p : / / s c h e m a s . o p e n x m l f o r m a t s . o r g / o f f i c e D o c u m e n t / 2 0 0 6 / r e l a t i o n s h i p s / i m a g e " / > < R e l a t i o n s h i p   I d = " r I d 4 0 "   T a r g e t = " / p p t / m e d i a / i m a g e 4 0 . p n g "   T y p e = " h t t p : / / s c h e m a s . o p e n x m l f o r m a t s . o r g / o f f i c e D o c u m e n t / 2 0 0 6 / r e l a t i o n s h i p s / i m a g e " / > < R e l a t i o n s h i p   I d = " r I d 4 1 "   T a r g e t = " / p p t / m e d i a / i m a g e 4 1 . p n g "   T y p e = " h t t p : / / s c h e m a s . o p e n x m l f o r m a t s . o r g / o f f i c e D o c u m e n t / 2 0 0 6 / r e l a t i o n s h i p s / i m a g e " / > < R e l a t i o n s h i p   I d = " r I d 4 2 "   T a r g e t = " / p p t / m e d i a / i m a g e 4 2 . p n g "   T y p e = " h t t p : / / s c h e m a s . o p e n x m l f o r m a t s . o r g / o f f i c e D o c u m e n t / 2 0 0 6 / r e l a t i o n s h i p s / i m a g e " / > < R e l a t i o n s h i p   I d = " r I d 4 3 "   T a r g e t = " / p p t / m e d i a / i m a g e 4 3 . p n g "   T y p e = " h t t p : / / s c h e m a s . o p e n x m l f o r m a t s . o r g / o f f i c e D o c u m e n t / 2 0 0 6 / r e l a t i o n s h i p s / i m a g e " / > < R e l a t i o n s h i p   I d = " r I d 4 4 "   T a r g e t = " / p p t / m e d i a / i m a g e 4 4 . j p g "   T y p e = " h t t p : / / s c h e m a s . o p e n x m l f o r m a t s . o r g / o f f i c e D o c u m e n t / 2 0 0 6 / r e l a t i o n s h i p s / i m a g e " / > < R e l a t i o n s h i p   I d = " r I d 4 5 "   T a r g e t = " / p p t / m e d i a / i m a g e 4 5 . j p g "   T y p e = " h t t p : / / s c h e m a s . o p e n x m l f o r m a t s . o r g / o f f i c e D o c u m e n t / 2 0 0 6 / r e l a t i o n s h i p s / i m a g e " / > < R e l a t i o n s h i p   I d = " r I d 4 6 "   T a r g e t = " / p p t / m e d i a / i m a g e 4 6 . j p g "   T y p e = " h t t p : / / s c h e m a s . o p e n x m l f o r m a t s . o r g / o f f i c e D o c u m e n t / 2 0 0 6 / r e l a t i o n s h i p s / i m a g e " / > < R e l a t i o n s h i p   I d = " r I d 4 7 "   T a r g e t = " / p p t / m e d i a / i m a g e 4 7 . j p g "   T y p e = " h t t p : / / s c h e m a s . o p e n x m l f o r m a t s . o r g / o f f i c e D o c u m e n t / 2 0 0 6 / r e l a t i o n s h i p s / i m a g e " / > < R e l a t i o n s h i p   I d = " r I d 4 8 "   T a r g e t = " / p p t / m e d i a / i m a g e 4 8 . j p g "   T y p e = " h t t p : / / s c h e m a s . o p e n x m l f o r m a t s . o r g / o f f i c e D o c u m e n t / 2 0 0 6 / r e l a t i o n s h i p s / i m a g e " / > < R e l a t i o n s h i p   I d = " r I d 4 9 "   T a r g e t = " / p p t / m e d i a / i m a g e 4 9 . j p g "   T y p e = " h t t p : / / s c h e m a s . o p e n x m l f o r m a t s . o r g / o f f i c e D o c u m e n t / 2 0 0 6 / r e l a t i o n s h i p s / i m a g e " / > < R e l a t i o n s h i p   I d = " r I d 5 0 "   T a r g e t = " / p p t / m e d i a / i m a g e 5 0 . j p g "   T y p e = " h t t p : / / s c h e m a s . o p e n x m l f o r m a t s . o r g / o f f i c e D o c u m e n t / 2 0 0 6 / r e l a t i o n s h i p s / i m a g e " / > < R e l a t i o n s h i p   I d = " r I d 5 1 "   T a r g e t = " / p p t / m e d i a / i m a g e 5 1 . j p g "   T y p e = " h t t p : / / s c h e m a s . o p e n x m l f o r m a t s . o r g / o f f i c e D o c u m e n t / 2 0 0 6 / r e l a t i o n s h i p s / i m a g e " / > < R e l a t i o n s h i p   I d = " r I d 5 2 "   T a r g e t = " / p p t / m e d i a / i m a g e 5 2 . j p g "   T y p e = " h t t p : / / s c h e m a s . o p e n x m l f o r m a t s . o r g / o f f i c e D o c u m e n t / 2 0 0 6 / r e l a t i o n s h i p s / i m a g e " / > < R e l a t i o n s h i p   I d = " r I d 5 3 "   T a r g e t = " / p p t / m e d i a / i m a g e 5 3 . j p g "   T y p e = " h t t p : / / s c h e m a s . o p e n x m l f o r m a t s . o r g / o f f i c e D o c u m e n t / 2 0 0 6 / r e l a t i o n s h i p s / i m a g e " / > < R e l a t i o n s h i p   I d = " r I d 5 4 "   T a r g e t = " / p p t / m e d i a / i m a g e 5 4 . j p g "   T y p e = " h t t p : / / s c h e m a s . o p e n x m l f o r m a t s . o r g / o f f i c e D o c u m e n t / 2 0 0 6 / r e l a t i o n s h i p s / i m a g e " / > < R e l a t i o n s h i p   I d = " r I d 5 5 "   T a r g e t = " / p p t / m e d i a / i m a g e 5 5 . j p g "   T y p e = " h t t p : / / s c h e m a s . o p e n x m l f o r m a t s . o r g / o f f i c e D o c u m e n t / 2 0 0 6 / r e l a t i o n s h i p s / i m a g e " / > < R e l a t i o n s h i p   I d = " r I d 5 6 "   T a r g e t = " / p p t / m e d i a / i m a g e 5 6 . j p g "   T y p e = " h t t p : / / s c h e m a s . o p e n x m l f o r m a t s . o r g / o f f i c e D o c u m e n t / 2 0 0 6 / r e l a t i o n s h i p s / i m a g e " / > < R e l a t i o n s h i p   I d = " r I d 5 7 "   T a r g e t = " / p p t / m e d i a / i m a g e 5 7 . j p g "   T y p e = " h t t p : / / s c h e m a s . o p e n x m l f o r m a t s . o r g / o f f i c e D o c u m e n t / 2 0 0 6 / r e l a t i o n s h i p s / i m a g e " / > < R e l a t i o n s h i p   I d = " r I d 5 8 "   T a r g e t = " / p p t / m e d i a / i m a g e 5 8 . p n g "   T y p e = " h t t p : / / s c h e m a s . o p e n x m l f o r m a t s . o r g / o f f i c e D o c u m e n t / 2 0 0 6 / r e l a t i o n s h i p s / i m a g e " / > < R e l a t i o n s h i p   I d = " r I d 5 9 "   T a r g e t = " / p p t / m e d i a / i m a g e 5 9 . j p g "   T y p e = " h t t p : / / s c h e m a s . o p e n x m l f o r m a t s . o r g / o f f i c e D o c u m e n t / 2 0 0 6 / r e l a t i o n s h i p s / i m a g e " / > < R e l a t i o n s h i p   I d = " r I d 6 0 "   T a r g e t = " / p p t / m e d i a / i m a g e 6 0 . p n g "   T y p e = " h t t p : / / s c h e m a s . o p e n x m l f o r m a t s . o r g / o f f i c e D o c u m e n t / 2 0 0 6 / r e l a t i o n s h i p s / i m a g e " / > < R e l a t i o n s h i p   I d = " r I d 6 1 "   T a r g e t = " / p p t / m e d i a / i m a g e 6 1 . j p g "   T y p e = " h t t p : / / s c h e m a s . o p e n x m l f o r m a t s . o r g / o f f i c e D o c u m e n t / 2 0 0 6 / r e l a t i o n s h i p s / i m a g e " / > < R e l a t i o n s h i p   I d = " r I d 6 2 "   T a r g e t = " / p p t / m e d i a / i m a g e 6 2 . j p g "   T y p e = " h t t p : / / s c h e m a s . o p e n x m l f o r m a t s . o r g / o f f i c e D o c u m e n t / 2 0 0 6 / r e l a t i o n s h i p s / i m a g e " / > < R e l a t i o n s h i p   I d = " r I d 6 3 "   T a r g e t = " / p p t / m e d i a / i m a g e 6 3 . j p g "   T y p e = " h t t p : / / s c h e m a s . o p e n x m l f o r m a t s . o r g / o f f i c e D o c u m e n t / 2 0 0 6 / r e l a t i o n s h i p s / i m a g e " / > < R e l a t i o n s h i p   I d = " r I d 6 4 "   T a r g e t = " p p t / m e d i a / i m g _ c c _ b l a c k . p n g "   T y p e = " h t t p : / / s c h e m a s . o p e n x m l f o r m a t s . o r g / o f f i c e D o c u m e n t / 2 0 0 6 / r e l a t i o n s h i p s / i m a g e " / > < R e l a t i o n s h i p   I d = " r I d 6 5 "   T a r g e t = " p p t / p r e s e n t a t i o n . x m l "   T y p e = " h t t p : / / s c h e m a s . o p e n x m l f o r m a t s . o r g / o f f i c e D o c u m e n t / 2 0 0 6 / r e l a t i o n s h i p s / o f f i c e D o c u m e n t " / > < R e l a t i o n s h i p   I d = " r I d 6 6 "   T a r g e t = " d o c P r o p s / c o r e . x m l "   T y p e = " h t t p : / / s c h e m a s . o p e n x m l f o r m a t s . o r g / p a c k a g e / 2 0 0 6 / r e l a t i o n s h i p s / m e t a d a t a / c o r e - p r o p e r t i e s " / > < R e l a t i o n s h i p   I d = " r I d 6 7 "   T a r g e t = " d o c P r o p s / a p p . x m l "   T y p e = " h t t p : / / s c h e m a s . o p e n x m l f o r m a t s . o r g / o f f i c e D o c u m e n t / 2 0 0 6 / r e l a t i o n s h i p s / e x t e n d e d - p r o p e r t i e s " / > < / R e l a t i o n s h i p s >
</file>

<file path=ppt/presentation.xml>�� < ? x m l   v e r s i o n = " 1 . 0 "   e n c o d i n g = " U T F - 1 6 " ? > < p : p r e s e n t a t i o n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e m b e d T r u e T y p e F o n t s = " 1 "   s a v e S u b s e t F o n t s = " 1 " > < p : s l d M a s t e r I d L s t > < p : s l d M a s t e r I d   i d = " 2 1 4 7 4 8 3 6 4 8 "   r : i d = " r I d 1 " / > < / p : s l d M a s t e r I d L s t > < p : n o t e s M a s t e r I d L s t > < p : n o t e s M a s t e r I d   r : i d = " r I d 3 " / > < / p : n o t e s M a s t e r I d L s t > < p : s l d I d L s t > < p : s l d I d   i d = " 2 5 6 "   r : i d = " r I d 5 " / > < p : s l d I d   i d = " 2 5 7 "   r : i d = " r I d 6 " / > < p : s l d I d   i d = " 2 5 8 "   r : i d = " r I d 7 " / > < p : s l d I d   i d = " 2 5 9 "   r : i d = " r I d 8 " / > < p : s l d I d   i d = " 2 6 0 "   r : i d = " r I d 9 " / > < p : s l d I d   i d = " 2 6 1 "   r : i d = " r I d 1 0 " / > < p : s l d I d   i d = " 2 6 2 "   r : i d = " r I d 1 1 " / > < p : s l d I d   i d = " 2 6 3 "   r : i d = " r I d 1 2 " / > < p : s l d I d   i d = " 2 6 4 "   r : i d = " r I d 1 3 " / > < p : s l d I d   i d = " 2 6 5 "   r : i d = " r I d 1 4 " / > < p : s l d I d   i d = " 2 6 6 "   r : i d = " r I d 1 5 " / > < p : s l d I d   i d = " 2 6 7 "   r : i d = " r I d 1 6 " / > < / p : s l d I d L s t > < p : s l d S z   c x = " 9 1 4 4 0 0 0 "   c y = " 5 1 4 3 5 0 0 "   t y p e = " s c r e e n 1 6 x 9 " / > < p : n o t e s S z   c x = " 9 1 4 4 0 0 0 "   c y = " 5 1 4 3 5 0 0 " / > < p : e m b e d d e d F o n t L s t > < p : e m b e d d e d F o n t > < p : f o n t   t y p e f a c e = " O v e r l o c k   S C " / > < p : r e g u l a r   r : i d = " r I d 1 8 " / > < p : b o l d   r : i d = " r I d 1 9 " / > < / p : e m b e d d e d F o n t > < p : e m b e d d e d F o n t > < p : f o n t   t y p e f a c e = " J o s e f i n   S a n s " / > < p : r e g u l a r   r : i d = " r I d 2 0 " / > < p : b o l d   r : i d = " r I d 2 2 " / > < / p : e m b e d d e d F o n t > < p : e m b e d d e d F o n t > < p : f o n t   t y p e f a c e = " C h u n k F i v e " / > < p : r e g u l a r   r : i d = " r I d 2 3 " / > < / p : e m b e d d e d F o n t > < p : e m b e d d e d F o n t > < p : f o n t   t y p e f a c e = " J o s e f i n   S a n s - d e m i _ b o l d " / > < p : r e g u l a r   r : i d = " r I d 2 1 " / > < / p : e m b e d d e d F o n t > < p : e m b e d d e d F o n t > < p : f o n t   t y p e f a c e = " N o v a   C u t " / > < p : r e g u l a r   r : i d = " r I d 2 4 " / > < p : b o l d   r : i d = " r I d 2 5 " / > < / p : e m b e d d e d F o n t > < / p : e m b e d d e d F o n t L s t > < p : c u s t D a t a L s t > < p : t a g s   r : i d = " r I d 2 6 " / > < / p : c u s t D a t a L s t > < p : d e f a u l t T e x t S t y l e > < a : d e f P P r > < a : d e f R P r   l a n g = " e n - U S " / > < / a : d e f P P r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d e f a u l t T e x t S t y l e > < / p : p r e s e n t a t i o n >
</file>

<file path=ppt/presProps.xml>�� < ? x m l   v e r s i o n = " 1 . 0 "   e n c o d i n g = " U T F - 1 6 " ? > < p : p r e s e n t a t i o n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s h o w P r   s h o w N a r r a t i o n = " 1 " > < p : s l d A l l / > < / p : s h o w P r > < / p : p r e s e n t a t i o n P r >
</file>

<file path=ppt/tableStyles.xml>�� < ? x m l   v e r s i o n = " 1 . 0 "   e n c o d i n g = " U T F - 1 6 " ? > < a : t b l S t y l e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d e f = " { 5 C 2 2 5 4 4 A - 7 E E 6 - 4 3 4 2 - B 0 4 8 - 8 5 B D C 9 F D 1 C 3 A } " / >
</file>

<file path=ppt/viewProps.xml>�� < ? x m l   v e r s i o n = " 1 . 0 "   e n c o d i n g = " U T F - 1 6 " ? > < p : v i e w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n o r m a l V i e w P r   s h o w O u t l i n e I c o n s = " f a l s e " > < p : r e s t o r e d L e f t   s z = " 1 5 6 2 0 " / > < p : r e s t o r e d T o p   s z = " 9 4 6 6 0 " / > < / p : n o r m a l V i e w P r > < p : s l i d e V i e w P r > < p : c S l d V i e w P r > < p : c V i e w P r   v a r S c a l e = " t r u e " > < p : s c a l e > < a : s x   d = " 1 0 0 "   n = " 7 3 " / > < a : s y   d = " 1 0 0 "   n = " 7 3 " / > < / p : s c a l e > < p : o r i g i n   x = " - 1 1 1 0 "   y = " - 1 0 2 " / > < / p : c V i e w P r > < p : g u i d e L s t > < p : g u i d e   o r i e n t = " h o r z "   p o s = " 2 1 6 0 " / > < p : g u i d e   p o s = " 2 8 8 0 " / > < / p : g u i d e L s t > < / p : c S l d V i e w P r > < / p : s l i d e V i e w P r > < p : n o t e s T e x t V i e w P r > < p : c V i e w P r > < p : s c a l e > < a : s x   d = " 1 0 0 "   n = " 1 0 0 " / > < a : s y   d = " 1 0 0 "   n = " 1 0 0 " / > < / p : s c a l e > < p : o r i g i n   x = " 0 "   y = " 0 " / > < / p : c V i e w P r > < / p : n o t e s T e x t V i e w P r > < p : g r i d S p a c i n g   c x = " 7 8 0 2 8 8 0 0 "   c y = " 7 8 0 2 8 8 0 0 " / > < / p : v i e w P r >
</file>

<file path=ppt/_rels/presentation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s l i d e M a s t e r s / s l i d e M a s t e r 1 . x m l "   T y p e = " h t t p : / / s c h e m a s . o p e n x m l f o r m a t s . o r g / o f f i c e D o c u m e n t / 2 0 0 6 / r e l a t i o n s h i p s / s l i d e M a s t e r " / > < R e l a t i o n s h i p   I d = " r I d 2 "   T a r g e t = " t h e m e / t h e m e 1 . x m l "   T y p e = " h t t p : / / s c h e m a s . o p e n x m l f o r m a t s . o r g / o f f i c e D o c u m e n t / 2 0 0 6 / r e l a t i o n s h i p s / t h e m e " / > < R e l a t i o n s h i p   I d = " r I d 3 "   T a r g e t = "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4 "   T a r g e t = " t h e m e / t h e m e 2 . x m l "   T y p e = " h t t p : / / s c h e m a s . o p e n x m l f o r m a t s . o r g / o f f i c e D o c u m e n t / 2 0 0 6 / r e l a t i o n s h i p s / t h e m e " / > < R e l a t i o n s h i p   I d = " r I d 5 "   T a r g e t = " s l i d e s / s l i d e 1 . x m l "   T y p e = " h t t p : / / s c h e m a s . o p e n x m l f o r m a t s . o r g / o f f i c e D o c u m e n t / 2 0 0 6 / r e l a t i o n s h i p s / s l i d e " / > < R e l a t i o n s h i p   I d = " r I d 6 "   T a r g e t = " s l i d e s / s l i d e 2 . x m l "   T y p e = " h t t p : / / s c h e m a s . o p e n x m l f o r m a t s . o r g / o f f i c e D o c u m e n t / 2 0 0 6 / r e l a t i o n s h i p s / s l i d e " / > < R e l a t i o n s h i p   I d = " r I d 7 "   T a r g e t = " s l i d e s / s l i d e 3 . x m l "   T y p e = " h t t p : / / s c h e m a s . o p e n x m l f o r m a t s . o r g / o f f i c e D o c u m e n t / 2 0 0 6 / r e l a t i o n s h i p s / s l i d e " / > < R e l a t i o n s h i p   I d = " r I d 8 "   T a r g e t = " s l i d e s / s l i d e 4 . x m l "   T y p e = " h t t p : / / s c h e m a s . o p e n x m l f o r m a t s . o r g / o f f i c e D o c u m e n t / 2 0 0 6 / r e l a t i o n s h i p s / s l i d e " / > < R e l a t i o n s h i p   I d = " r I d 9 "   T a r g e t = " s l i d e s / s l i d e 5 . x m l "   T y p e = " h t t p : / / s c h e m a s . o p e n x m l f o r m a t s . o r g / o f f i c e D o c u m e n t / 2 0 0 6 / r e l a t i o n s h i p s / s l i d e " / > < R e l a t i o n s h i p   I d = " r I d 1 0 "   T a r g e t = " s l i d e s / s l i d e 6 . x m l "   T y p e = " h t t p : / / s c h e m a s . o p e n x m l f o r m a t s . o r g / o f f i c e D o c u m e n t / 2 0 0 6 / r e l a t i o n s h i p s / s l i d e " / > < R e l a t i o n s h i p   I d = " r I d 1 1 "   T a r g e t = " s l i d e s / s l i d e 7 . x m l "   T y p e = " h t t p : / / s c h e m a s . o p e n x m l f o r m a t s . o r g / o f f i c e D o c u m e n t / 2 0 0 6 / r e l a t i o n s h i p s / s l i d e " / > < R e l a t i o n s h i p   I d = " r I d 1 2 "   T a r g e t = " s l i d e s / s l i d e 8 . x m l "   T y p e = " h t t p : / / s c h e m a s . o p e n x m l f o r m a t s . o r g / o f f i c e D o c u m e n t / 2 0 0 6 / r e l a t i o n s h i p s / s l i d e " / > < R e l a t i o n s h i p   I d = " r I d 1 3 "   T a r g e t = " s l i d e s / s l i d e 9 . x m l "   T y p e = " h t t p : / / s c h e m a s . o p e n x m l f o r m a t s . o r g / o f f i c e D o c u m e n t / 2 0 0 6 / r e l a t i o n s h i p s / s l i d e " / > < R e l a t i o n s h i p   I d = " r I d 1 4 "   T a r g e t = " s l i d e s / s l i d e 1 0 . x m l "   T y p e = " h t t p : / / s c h e m a s . o p e n x m l f o r m a t s . o r g / o f f i c e D o c u m e n t / 2 0 0 6 / r e l a t i o n s h i p s / s l i d e " / > < R e l a t i o n s h i p   I d = " r I d 1 5 "   T a r g e t = " s l i d e s / s l i d e 1 1 . x m l "   T y p e = " h t t p : / / s c h e m a s . o p e n x m l f o r m a t s . o r g / o f f i c e D o c u m e n t / 2 0 0 6 / r e l a t i o n s h i p s / s l i d e " / > < R e l a t i o n s h i p   I d = " r I d 1 6 "   T a r g e t = " s l i d e s / s l i d e 1 2 . x m l "   T y p e = " h t t p : / / s c h e m a s . o p e n x m l f o r m a t s . o r g / o f f i c e D o c u m e n t / 2 0 0 6 / r e l a t i o n s h i p s / s l i d e " / > < R e l a t i o n s h i p   I d = " r I d 1 7 "   T a r g e t = " t a b l e S t y l e s . x m l "   T y p e = " h t t p : / / s c h e m a s . o p e n x m l f o r m a t s . o r g / o f f i c e D o c u m e n t / 2 0 0 6 / r e l a t i o n s h i p s / t a b l e S t y l e s " / > < R e l a t i o n s h i p   I d = " r I d 1 8 "   T a r g e t = " f o n t s / f o n t 1 . f n t d a t a "   T y p e = " h t t p : / / s c h e m a s . o p e n x m l f o r m a t s . o r g / o f f i c e D o c u m e n t / 2 0 0 6 / r e l a t i o n s h i p s / f o n t " / > < R e l a t i o n s h i p   I d = " r I d 1 9 "   T a r g e t = " f o n t s / f o n t 2 . f n t d a t a "   T y p e = " h t t p : / / s c h e m a s . o p e n x m l f o r m a t s . o r g / o f f i c e D o c u m e n t / 2 0 0 6 / r e l a t i o n s h i p s / f o n t " / > < R e l a t i o n s h i p   I d = " r I d 2 0 "   T a r g e t = " f o n t s / f o n t 3 . f n t d a t a "   T y p e = " h t t p : / / s c h e m a s . o p e n x m l f o r m a t s . o r g / o f f i c e D o c u m e n t / 2 0 0 6 / r e l a t i o n s h i p s / f o n t " / > < R e l a t i o n s h i p   I d = " r I d 2 1 "   T a r g e t = " f o n t s / f o n t 4 . f n t d a t a "   T y p e = " h t t p : / / s c h e m a s . o p e n x m l f o r m a t s . o r g / o f f i c e D o c u m e n t / 2 0 0 6 / r e l a t i o n s h i p s / f o n t " / > < R e l a t i o n s h i p   I d = " r I d 2 2 "   T a r g e t = " f o n t s / f o n t 5 . f n t d a t a "   T y p e = " h t t p : / / s c h e m a s . o p e n x m l f o r m a t s . o r g / o f f i c e D o c u m e n t / 2 0 0 6 / r e l a t i o n s h i p s / f o n t " / > < R e l a t i o n s h i p   I d = " r I d 2 3 "   T a r g e t = " f o n t s / f o n t 6 . f n t d a t a "   T y p e = " h t t p : / / s c h e m a s . o p e n x m l f o r m a t s . o r g / o f f i c e D o c u m e n t / 2 0 0 6 / r e l a t i o n s h i p s / f o n t " / > < R e l a t i o n s h i p   I d = " r I d 2 4 "   T a r g e t = " f o n t s / f o n t 7 . f n t d a t a "   T y p e = " h t t p : / / s c h e m a s . o p e n x m l f o r m a t s . o r g / o f f i c e D o c u m e n t / 2 0 0 6 / r e l a t i o n s h i p s / f o n t " / > < R e l a t i o n s h i p   I d = " r I d 2 5 "   T a r g e t = " f o n t s / f o n t 8 . f n t d a t a "   T y p e = " h t t p : / / s c h e m a s . o p e n x m l f o r m a t s . o r g / o f f i c e D o c u m e n t / 2 0 0 6 / r e l a t i o n s h i p s / f o n t " / > < R e l a t i o n s h i p   I d = " r I d 2 6 "   T a r g e t = " t a g s / t a g 6 . x m l "   T y p e = " h t t p : / / s c h e m a s . o p e n x m l f o r m a t s . o r g / o f f i c e D o c u m e n t / 2 0 0 6 / r e l a t i o n s h i p s / t a g s " / > < R e l a t i o n s h i p   I d = " r I d 2 7 "   T a r g e t = " p r e s P r o p s . x m l "   T y p e = " h t t p : / / s c h e m a s . o p e n x m l f o r m a t s . o r g / o f f i c e D o c u m e n t / 2 0 0 6 / r e l a t i o n s h i p s / p r e s P r o p s " / > < R e l a t i o n s h i p   I d = " r I d 2 8 "   T a r g e t = " v i e w P r o p s . x m l "   T y p e = " h t t p : / / s c h e m a s . o p e n x m l f o r m a t s . o r g / o f f i c e D o c u m e n t / 2 0 0 6 / r e l a t i o n s h i p s / v i e w P r o p s " / > < / R e l a t i o n s h i p s >
</file>

<file path=ppt/notesMasters/_rels/notes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t h e m e / t h e m e 2 . x m l "   T y p e = " h t t p : / / s c h e m a s . o p e n x m l f o r m a t s . o r g / o f f i c e D o c u m e n t / 2 0 0 6 / r e l a t i o n s h i p s / t h e m e " / > < / R e l a t i o n s h i p s >
</file>

<file path=ppt/notesMasters/notesMaster1.xml>�� < ? x m l   v e r s i o n = " 1 . 0 "   e n c o d i n g = " U T F - 1 6 " ? > < p : n o t e s M a s t e r   x m l n s : a = " h t t p : / / s c h e m a s . o p e n x m l f o r m a t s . o r g / d r a w i n g m l / 2 0 0 6 / m a i n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> < p : c S l d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H e a d e r   P l a c e h o l d e r   1 " / > < p : c N v S p P r > < a : s p L o c k s   n o G r p = " 1 " / > < / p : c N v S p P r > < p : n v P r > < p : p h   s z = " q u a r t e r "   t y p e = " h d r " / > < / p : n v P r > < / p : n v S p P r > < p : s p P r > < a : x f r m > < a : o f f   x = " 0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3 "   n a m e = " D a t e   P l a c e h o l d e r   2 " / > < p : c N v S p P r > < a : s p L o c k s   n o G r p = " 1 " / > < / p : c N v S p P r > < p : n v P r > < p : p h   i d x = " 1 "   t y p e = " d t " / > < / p : n v P r > < / p : n v S p P r > < p : s p P r > < a : x f r m > < a : o f f   x = " 3 8 8 4 6 1 3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4 4 B 6 5 4 5 9 - 4 C 0 1 - 9 2 4 8 - B D A A - F 2 8 5 9 1 F A F 6 F 5 } "   t y p e = " d a t e t i m e F i g u r e O u t " > < a : r P r   l a n g = " e n - U S "   s m t C l e a n = " 0 " / > < a : t > 4 / 4 / 1 7 < / a : t > < / a : f l d > < a : e n d P a r a R P r   l a n g = " e n - U S " / > < / a : p > < / p : t x B o d y > < / p : s p > < p : s p > < p : n v S p P r > < p : c N v P r   i d = " 4 "   n a m e = " S l i d e   I m a g e   P l a c e h o l d e r   3 " / > < p : c N v S p P r > < a : s p L o c k s   n o C h a n g e A s p e c t = " 1 "   n o G r p = " 1 "   n o R o t = " 1 " / > < / p : c N v S p P r > < p : n v P r > < p : p h   i d x = " 2 "   t y p e = " s l d I m g " / > < / p : n v P r > < / p : n v S p P r > < p : s p P r > < a : x f r m > < a : o f f   x = " 6 8 5 8 0 0 "   y = " 1 1 4 3 0 0 0 " / > < a : e x t   c x = " 5 4 8 6 4 0 0 "   c y = " 3 0 8 6 1 0 0 " / > < / a : x f r m > < a : p r s t G e o m   p r s t = " r e c t " > < a : a v L s t / > < / a : p r s t G e o m > < a : n o F i l l / > < a : l n   w = " 1 2 7 0 0 " > < a : s o l i d F i l l > < a : p r s t C l r   v a l = " b l a c k " / > < / a : s o l i d F i l l > < / a : l n > < / p : s p P r > < p : t x B o d y > < a : b o d y P r   a n c h o r = " c t r "   b I n s = " 4 5 7 2 0 "   l I n s = " 9 1 4 4 0 "   r I n s = " 9 1 4 4 0 "   r t l C o l = " 0 "   t I n s = " 4 5 7 2 0 "   v e r t = " h o r z " / > < a : l s t S t y l e / > < a : p > < a : e n d P a r a R P r   l a n g = " e n - U S " / > < / a : p > < / p : t x B o d y > < / p : s p > < p : s p > < p : n v S p P r > < p : c N v P r   i d = " 5 "   n a m e = " N o t e s   P l a c e h o l d e r   4 " / > < p : c N v S p P r > < a : s p L o c k s   n o G r p = " 1 " / > < / p : c N v S p P r > < p : n v P r > < p : p h   i d x = " 3 "   s z = " q u a r t e r "   t y p e = " b o d y " / > < / p : n v P r > < / p : n v S p P r > < p : s p P r > < a : x f r m > < a : o f f   x = " 6 8 5 8 0 0 "   y = " 4 4 0 0 5 5 0 " / > < a : e x t   c x = " 5 4 8 6 4 0 0 "   c y = " 3 6 0 0 4 5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/ > < a : p > < a : p P r   l v l = " 0 " / > < a : r > < a : r P r   l a n g = " e n - U S "   s m t C l e a n = " 0 " / > < a : t > C l i c k   t o   e d i t   M a s t e r   t e x t   s t y l e s < / a : t > < / a : r > < / a : p > < a : p > < a : p P r   l v l = " 1 " / > < a : r > < a : r P r   l a n g = " e n - U S "   s m t C l e a n = " 0 " / > < a : t > S e c o n d   l e v e l < / a : t > < / a : r > < / a : p > < a : p > < a : p P r   l v l = " 2 " / > < a : r > < a : r P r   l a n g = " e n - U S "   s m t C l e a n = " 0 " / > < a : t > T h i r d   l e v e l < / a : t > < / a : r > < / a : p > < a : p > < a : p P r   l v l = " 3 " / > < a : r > < a : r P r   l a n g = " e n - U S "   s m t C l e a n = " 0 " / > < a : t > F o u r t h   l e v e l < / a : t > < / a : r > < / a : p > < a : p > < a : p P r   l v l = " 4 " / > < a : r > < a : r P r   l a n g = " e n - U S "   s m t C l e a n = " 0 " / > < a : t > F i f t h   l e v e l < / a : t > < / a : r > < a : e n d P a r a R P r   l a n g = " e n - U S " / > < / a : p > < / p : t x B o d y > < / p : s p > < p : s p > < p : n v S p P r > < p : c N v P r   i d = " 6 "   n a m e = " F o o t e r   P l a c e h o l d e r   5 " / > < p : c N v S p P r > < a : s p L o c k s   n o G r p = " 1 " / > < / p : c N v S p P r > < p : n v P r > < p : p h   i d x = " 4 "   s z = " q u a r t e r "   t y p e = " f t r " / > < / p : n v P r > < / p : n v S p P r > < p : s p P r > < a : x f r m > < a : o f f   x = " 0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7 "   n a m e = " S l i d e   N u m b e r   P l a c e h o l d e r   6 " / > < p : c N v S p P r > < a : s p L o c k s   n o G r p = " 1 " / > < / p : c N v S p P r > < p : n v P r > < p : p h   i d x = " 5 "   s z = " q u a r t e r "   t y p e = " s l d N u m " / > < / p : n v P r > < / p : n v S p P r > < p : s p P r > < a : x f r m > < a : o f f   x = " 3 8 8 4 6 1 3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6 9 3 2 7 0 4 2 - 6 B 6 1 - B 1 4 8 - 8 4 8 5 - 8 B B B F A A 1 3 D 2 4 } "   t y p e = " s l i d e n u m " > < a : r P r   l a n g = " e n - U S "   s m t C l e a n = " 0 " / > < a : t > 9 # : < / a : t > < / a : f l d > < a : e n d P a r a R P r   l a n g = " e n - U S " / > < / a : p > < / p : t x B o d y > < / p : s p > < / p : s p T r e e > < p : e x t L s t > < p : e x t   u r i = " { B B 9 6 2 C 8 B - B 1 4 F - 4 D 9 7 - A F 6 5 - F 5 3 4 4 C B 8 A C 3 E } " > < p 1 4 : c r e a t i o n I d   x m l n s : p 1 4 = " h t t p : / / s c h e m a s . m i c r o s o f t . c o m / o f f i c e / p o w e r p o i n t / 2 0 1 0 / m a i n "   v a l = " 1 0 8 0 3 2 1 1 3 8 " / > < / p : e x t > < / p : e x t L s t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n o t e s S t y l e > < a : l v l 1 p P r   a l g n = " l "   d e f T a b S z = " 9 1 4 4 0 0 "   e a L n B r k = " 1 "   h a n g i n g P u n c t = " 1 "   l a t i n L n B r k = " 0 "   m a r L = "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1 p P r > < a : l v l 2 p P r   a l g n = " l "   d e f T a b S z = " 9 1 4 4 0 0 "   e a L n B r k = " 1 "   h a n g i n g P u n c t = " 1 "   l a t i n L n B r k = " 0 "   m a r L = " 4 5 7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2 p P r > < a : l v l 3 p P r   a l g n = " l "   d e f T a b S z = " 9 1 4 4 0 0 "   e a L n B r k = " 1 "   h a n g i n g P u n c t = " 1 "   l a t i n L n B r k = " 0 "   m a r L = " 9 1 4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3 p P r > < a : l v l 4 p P r   a l g n = " l "   d e f T a b S z = " 9 1 4 4 0 0 "   e a L n B r k = " 1 "   h a n g i n g P u n c t = " 1 "   l a t i n L n B r k = " 0 "   m a r L = " 1 3 7 1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4 p P r > < a : l v l 5 p P r   a l g n = " l "   d e f T a b S z = " 9 1 4 4 0 0 "   e a L n B r k = " 1 "   h a n g i n g P u n c t = " 1 "   l a t i n L n B r k = " 0 "   m a r L = " 1 8 2 8 8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5 p P r > < a : l v l 6 p P r   a l g n = " l "   d e f T a b S z = " 9 1 4 4 0 0 "   e a L n B r k = " 1 "   h a n g i n g P u n c t = " 1 "   l a t i n L n B r k = " 0 "   m a r L = " 2 2 8 6 0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6 p P r > < a : l v l 7 p P r   a l g n = " l "   d e f T a b S z = " 9 1 4 4 0 0 "   e a L n B r k = " 1 "   h a n g i n g P u n c t = " 1 "   l a t i n L n B r k = " 0 "   m a r L = " 2 7 4 3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7 p P r > < a : l v l 8 p P r   a l g n = " l "   d e f T a b S z = " 9 1 4 4 0 0 "   e a L n B r k = " 1 "   h a n g i n g P u n c t = " 1 "   l a t i n L n B r k = " 0 "   m a r L = " 3 2 0 0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8 p P r > < a : l v l 9 p P r   a l g n = " l "   d e f T a b S z = " 9 1 4 4 0 0 "   e a L n B r k = " 1 "   h a n g i n g P u n c t = " 1 "   l a t i n L n B r k = " 0 "   m a r L = " 3 6 5 7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9 p P r > < / p : n o t e s S t y l e > < / p : n o t e s M a s t e r > < ! - -   $ I d $   - - >
</file>

<file path=ppt/slideLayouts/_rels/slideLayout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7 . p n g "   T y p e = " h t t p : / / s c h e m a s . o p e n x m l f o r m a t s . o r g / o f f i c e D o c u m e n t / 2 0 0 6 / r e l a t i o n s h i p s / i m a g e " / > < R e l a t i o n s h i p   I d = " r I d 3 "   T a r g e t = " . . / m e d i a / i m a g e 9 . p n g "   T y p e = " h t t p : / / s c h e m a s . o p e n x m l f o r m a t s . o r g / o f f i c e D o c u m e n t / 2 0 0 6 / r e l a t i o n s h i p s / i m a g e " / > < R e l a t i o n s h i p   I d = " r I d 4 "   T a r g e t = " . . / m e d i a / i m a g e 6 . p n g "   T y p e = " h t t p : / / s c h e m a s . o p e n x m l f o r m a t s . o r g / o f f i c e D o c u m e n t / 2 0 0 6 / r e l a t i o n s h i p s / i m a g e " / > < R e l a t i o n s h i p   I d = " r I d 5 "   T a r g e t = " . . / m e d i a / i m a g e 5 . p n g "   T y p e = " h t t p : / / s c h e m a s . o p e n x m l f o r m a t s . o r g / o f f i c e D o c u m e n t / 2 0 0 6 / r e l a t i o n s h i p s / i m a g e " / > < R e l a t i o n s h i p   I d = " r I d 6 "   T a r g e t = " . . / m e d i a / i m a g e 8 . p n g "   T y p e = " h t t p : / / s c h e m a s . o p e n x m l f o r m a t s . o r g / o f f i c e D o c u m e n t / 2 0 0 6 / r e l a t i o n s h i p s / i m a g e " / > < R e l a t i o n s h i p   I d = " r I d 7 "   T a r g e t = " . . / t a g s / t a g 1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3 6 . p n g "   T y p e = " h t t p : / / s c h e m a s . o p e n x m l f o r m a t s . o r g / o f f i c e D o c u m e n t / 2 0 0 6 / r e l a t i o n s h i p s / i m a g e " / > < R e l a t i o n s h i p   I d = " r I d 3 "   T a r g e t = " . . / m e d i a / i m a g e 3 8 . p n g "   T y p e = " h t t p : / / s c h e m a s . o p e n x m l f o r m a t s . o r g / o f f i c e D o c u m e n t / 2 0 0 6 / r e l a t i o n s h i p s / i m a g e " / > < R e l a t i o n s h i p   I d = " r I d 4 "   T a r g e t = " . . / m e d i a / i m a g e 2 . p n g "   T y p e = " h t t p : / / s c h e m a s . o p e n x m l f o r m a t s . o r g / o f f i c e D o c u m e n t / 2 0 0 6 / r e l a t i o n s h i p s / i m a g e " / > < R e l a t i o n s h i p   I d = " r I d 5 "   T a r g e t = " . . / m e d i a / i m a g e 2 . p n g "   T y p e = " h t t p : / / s c h e m a s . o p e n x m l f o r m a t s . o r g / o f f i c e D o c u m e n t / 2 0 0 6 / r e l a t i o n s h i p s / i m a g e " / > < R e l a t i o n s h i p   I d = " r I d 6 "   T a r g e t = " . . / m e d i a / i m a g e 2 . p n g "   T y p e = " h t t p : / / s c h e m a s . o p e n x m l f o r m a t s . o r g / o f f i c e D o c u m e n t / 2 0 0 6 / r e l a t i o n s h i p s / i m a g e " / > < R e l a t i o n s h i p   I d = " r I d 7 "   T a r g e t = " . . / m e d i a / i m a g e 3 5 . p n g "   T y p e = " h t t p : / / s c h e m a s . o p e n x m l f o r m a t s . o r g / o f f i c e D o c u m e n t / 2 0 0 6 / r e l a t i o n s h i p s / i m a g e " / > < R e l a t i o n s h i p   I d = " r I d 8 "   T a r g e t = " . . / m e d i a / i m a g e 3 7 . p n g "   T y p e = " h t t p : / / s c h e m a s . o p e n x m l f o r m a t s . o r g / o f f i c e D o c u m e n t / 2 0 0 6 / r e l a t i o n s h i p s / i m a g e " / > < R e l a t i o n s h i p   I d = " r I d 9 "   T a r g e t = " . . / t a g s / t a g 4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0 . p n g "   T y p e = " h t t p : / / s c h e m a s . o p e n x m l f o r m a t s . o r g / o f f i c e D o c u m e n t / 2 0 0 6 / r e l a t i o n s h i p s / i m a g e " / > < R e l a t i o n s h i p   I d = " r I d 3 "   T a r g e t = " . . / m e d i a / i m a g e 3 . p n g "   T y p e = " h t t p : / / s c h e m a s . o p e n x m l f o r m a t s . o r g / o f f i c e D o c u m e n t / 2 0 0 6 / r e l a t i o n s h i p s / i m a g e " / > < R e l a t i o n s h i p   I d = " r I d 4 "   T a r g e t = " . . / m e d i a / i m a g e 3 . p n g "   T y p e = " h t t p : / / s c h e m a s . o p e n x m l f o r m a t s . o r g / o f f i c e D o c u m e n t / 2 0 0 6 / r e l a t i o n s h i p s / i m a g e " / > < R e l a t i o n s h i p   I d = " r I d 5 "   T a r g e t = " . . / m e d i a / i m a g e 3 . p n g "   T y p e = " h t t p : / / s c h e m a s . o p e n x m l f o r m a t s . o r g / o f f i c e D o c u m e n t / 2 0 0 6 / r e l a t i o n s h i p s / i m a g e " / > < R e l a t i o n s h i p   I d = " r I d 6 "   T a r g e t = " . . / m e d i a / i m a g e 4 2 . p n g "   T y p e = " h t t p : / / s c h e m a s . o p e n x m l f o r m a t s . o r g / o f f i c e D o c u m e n t / 2 0 0 6 / r e l a t i o n s h i p s / i m a g e " / > < R e l a t i o n s h i p   I d = " r I d 7 "   T a r g e t = " . . / m e d i a / i m a g e 3 . p n g "   T y p e = " h t t p : / / s c h e m a s . o p e n x m l f o r m a t s . o r g / o f f i c e D o c u m e n t / 2 0 0 6 / r e l a t i o n s h i p s / i m a g e " / > < R e l a t i o n s h i p   I d = " r I d 8 "   T a r g e t = " . . / m e d i a / i m a g e 3 9 . p n g "   T y p e = " h t t p : / / s c h e m a s . o p e n x m l f o r m a t s . o r g / o f f i c e D o c u m e n t / 2 0 0 6 / r e l a t i o n s h i p s / i m a g e " / > < R e l a t i o n s h i p   I d = " r I d 9 "   T a r g e t = " . . / m e d i a / i m a g e 4 1 . p n g "   T y p e = " h t t p : / / s c h e m a s . o p e n x m l f o r m a t s . o r g / o f f i c e D o c u m e n t / 2 0 0 6 / r e l a t i o n s h i p s / i m a g e " / > < R e l a t i o n s h i p   I d = " r I d 1 0 "   T a r g e t = " . . / t a g s / t a g 5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1 . p n g "   T y p e = " h t t p : / / s c h e m a s . o p e n x m l f o r m a t s . o r g / o f f i c e D o c u m e n t / 2 0 0 6 / r e l a t i o n s h i p s / i m a g e " / > < R e l a t i o n s h i p   I d = " r I d 3 "   T a r g e t = " . . / m e d i a / i m a g e 1 0 . p n g "   T y p e = " h t t p : / / s c h e m a s . o p e n x m l f o r m a t s . o r g / o f f i c e D o c u m e n t / 2 0 0 6 / r e l a t i o n s h i p s / i m a g e " / > < R e l a t i o n s h i p   I d = " r I d 4 "   T a r g e t = " . . / m e d i a / i m a g e 1 2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7 . p n g "   T y p e = " h t t p : / / s c h e m a s . o p e n x m l f o r m a t s . o r g / o f f i c e D o c u m e n t / 2 0 0 6 / r e l a t i o n s h i p s / i m a g e " / > < R e l a t i o n s h i p   I d = " r I d 3 "   T a r g e t = " . . / m e d i a / i m a g e 1 9 . p n g "   T y p e = " h t t p : / / s c h e m a s . o p e n x m l f o r m a t s . o r g / o f f i c e D o c u m e n t / 2 0 0 6 / r e l a t i o n s h i p s / i m a g e " / > < R e l a t i o n s h i p   I d = " r I d 4 "   T a r g e t = " . . / m e d i a / i m a g e 2 0 . p n g "   T y p e = " h t t p : / / s c h e m a s . o p e n x m l f o r m a t s . o r g / o f f i c e D o c u m e n t / 2 0 0 6 / r e l a t i o n s h i p s / i m a g e " / > < R e l a t i o n s h i p   I d = " r I d 5 "   T a r g e t = " . . / m e d i a / i m a g e 2 1 . p n g "   T y p e = " h t t p : / / s c h e m a s . o p e n x m l f o r m a t s . o r g / o f f i c e D o c u m e n t / 2 0 0 6 / r e l a t i o n s h i p s / i m a g e " / > < R e l a t i o n s h i p   I d = " r I d 6 "   T a r g e t = " . . / m e d i a / i m a g e 2 2 . p n g "   T y p e = " h t t p : / / s c h e m a s . o p e n x m l f o r m a t s . o r g / o f f i c e D o c u m e n t / 2 0 0 6 / r e l a t i o n s h i p s / i m a g e " / > < R e l a t i o n s h i p   I d = " r I d 7 "   T a r g e t = " . . / t a g s / t a g 2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8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3 . p n g "   T y p e = " h t t p : / / s c h e m a s . o p e n x m l f o r m a t s . o r g / o f f i c e D o c u m e n t / 2 0 0 6 / r e l a t i o n s h i p s / i m a g e " / > < R e l a t i o n s h i p   I d = " r I d 3 "   T a r g e t = " . . / t a g s / t a g 3 . x m l "   T y p e = " h t t p : / / s c h e m a s . o p e n x m l f o r m a t s . o r g / o f f i c e D o c u m e n t / 2 0 0 6 / r e l a t i o n s h i p s / t a g s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4 . p n g "   T y p e = " h t t p : / / s c h e m a s . o p e n x m l f o r m a t s . o r g / o f f i c e D o c u m e n t / 2 0 0 6 / r e l a t i o n s h i p s / i m a g e " / > < R e l a t i o n s h i p   I d = " r I d 3 "   T a r g e t = " . . / m e d i a / i m a g e 1 3 . p n g "   T y p e = " h t t p : / / s c h e m a s . o p e n x m l f o r m a t s . o r g / o f f i c e D o c u m e n t / 2 0 0 6 / r e l a t i o n s h i p s / i m a g e " / > < R e l a t i o n s h i p   I d = " r I d 4 "   T a r g e t = " . . / m e d i a / i m a g e 1 5 . p n g "   T y p e = " h t t p : / / s c h e m a s . o p e n x m l f o r m a t s . o r g / o f f i c e D o c u m e n t / 2 0 0 6 / r e l a t i o n s h i p s / i m a g e " / > < R e l a t i o n s h i p   I d = " r I d 5 "   T a r g e t = " . . / m e d i a / i m a g e 1 6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4 . p n g "   T y p e = " h t t p : / / s c h e m a s . o p e n x m l f o r m a t s . o r g / o f f i c e D o c u m e n t / 2 0 0 6 / r e l a t i o n s h i p s / i m a g e " / > < R e l a t i o n s h i p   I d = " r I d 3 "   T a r g e t = " . . / m e d i a / i m a g e 3 0 . p n g "   T y p e = " h t t p : / / s c h e m a s . o p e n x m l f o r m a t s . o r g / o f f i c e D o c u m e n t / 2 0 0 6 / r e l a t i o n s h i p s / i m a g e " / > < R e l a t i o n s h i p   I d = " r I d 4 "   T a r g e t = " . . / m e d i a / i m a g e 3 1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5 . p n g "   T y p e = " h t t p : / / s c h e m a s . o p e n x m l f o r m a t s . o r g / o f f i c e D o c u m e n t / 2 0 0 6 / r e l a t i o n s h i p s / i m a g e " / > < R e l a t i o n s h i p   I d = " r I d 3 "   T a r g e t = " . . / m e d i a / i m a g e 3 2 . p n g "   T y p e = " h t t p : / / s c h e m a s . o p e n x m l f o r m a t s . o r g / o f f i c e D o c u m e n t / 2 0 0 6 / r e l a t i o n s h i p s / i m a g e " / > < R e l a t i o n s h i p   I d = " r I d 4 "   T a r g e t = " . . / m e d i a / i m a g e 3 3 . p n g "   T y p e = " h t t p : / / s c h e m a s . o p e n x m l f o r m a t s . o r g / o f f i c e D o c u m e n t / 2 0 0 6 / r e l a t i o n s h i p s / i m a g e " / > < R e l a t i o n s h i p   I d = " r I d 5 "   T a r g e t = " . . / m e d i a / i m a g e 3 4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2 6 . p n g "   T y p e = " h t t p : / / s c h e m a s . o p e n x m l f o r m a t s . o r g / o f f i c e D o c u m e n t / 2 0 0 6 / r e l a t i o n s h i p s / i m a g e " / > < R e l a t i o n s h i p   I d = " r I d 3 "   T a r g e t = " . . / m e d i a / i m a g e 2 7 . p n g "   T y p e = " h t t p : / / s c h e m a s . o p e n x m l f o r m a t s . o r g / o f f i c e D o c u m e n t / 2 0 0 6 / r e l a t i o n s h i p s / i m a g e " / > < R e l a t i o n s h i p   I d = " r I d 4 "   T a r g e t = " . . / m e d i a / i m a g e 2 8 . p n g "   T y p e = " h t t p : / / s c h e m a s . o p e n x m l f o r m a t s . o r g / o f f i c e D o c u m e n t / 2 0 0 6 / r e l a t i o n s h i p s / i m a g e " / > < R e l a t i o n s h i p   I d = " r I d 5 "   T a r g e t = " . . / m e d i a / i m a g e 2 9 . p n g "   T y p e = " h t t p : / / s c h e m a s . o p e n x m l f o r m a t s . o r g / o f f i c e D o c u m e n t / 2 0 0 6 / r e l a t i o n s h i p s / i m a g e " /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slideLayout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t i t l e " > < p : c S l d   n a m e = " T i t l e   S l i d e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2 7 7 3 0 F 8 5 - 1 5 2 3 - 4 4 9 F - B B 0 F - 3 9 D 5 E 7 3 6 A C 8 8 } " > < a 1 6 : c r e a t i o n I d   x m l n s : a 1 6 = " h t t p : / / s c h e m a s . m i c r o s o f t . c o m / o f f i c e / d r a w i n g / 2 0 1 0 / m a i n "   i d = " { C 1 8 7 7 A 3 5 - A 2 8 F - 4 9 7 D - 8 0 0 5 - A E 8 6 6 4 0 7 B D 8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8 C 8 E A 0 0 D - 3 4 8 9 - 4 D E 6 - 8 8 8 E - D 0 B D 1 3 2 0 E 6 D B } " > < a 1 6 : c r e a t i o n I d   x m l n s : a 1 6 = " h t t p : / / s c h e m a s . m i c r o s o f t . c o m / o f f i c e / d r a w i n g / 2 0 1 0 / m a i n "   i d = " { 4 A 3 3 5 1 8 D - 8 1 6 2 - 4 9 A 3 - 9 9 8 5 - B 7 B 4 7 5 D A 6 B 4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f l i p H = " f a l s e "   f l i p V = " f a l s e "   r o t = " 0 " > < a : o f f   x = " 2 4 2 8 8 7 5 "   y = " 2 9 5 2 7 5 " / > < a : e x t   c x = " 4 2 8 9 9 3 1 "   c y = " 4 5 4 8 1 8 7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D 3 7 F 7 7 B 1 - 4 C E 2 - 4 4 B 0 - 8 E 2 B - 4 1 E 2 4 0 3 C D B 2 E } " > < a 1 6 : c r e a t i o n I d   x m l n s : a 1 6 = " h t t p : / / s c h e m a s . m i c r o s o f t . c o m / o f f i c e / d r a w i n g / 2 0 1 0 / m a i n "   i d = " { 0 1 D 3 9 A 7 2 - 9 4 9 C - 4 9 6 D - B C 2 F - C 1 1 9 9 1 B E 2 6 5 B } " / > < / a : e x t > < / a : e x t L s t > < / p : c N v P r > < p : c N v S p P r / > < p : n v P r / > < / p : n v S p P r > < p : s p P r > < a : x f r m   f l i p H = " f a l s e "   f l i p V = " f a l s e "   r o t = " 0 " > < a : o f f   x = " 2 2 5 7 5 4 3 "   y = " 1 1 8 5 6 8 " / > < a : e x t   c x = " 4 5 5 3 0 2 9 "   c y = " 5 0 2 2 5 6 0 " / > < / a : x f r m > < a : p r s t G e o m   p r s t = " r e c t " > < a : a v L s t / > < / a : p r s t G e o m > < a : g r a d F i l l   r o t W i t h S h a p e = " 1 " > < a : g s L s t > < a : g s   p o s = " 4 8 4 5 8 " > < a : s c h e m e C l r   v a l = " b g 1 " > < a : a l p h a   v a l = " 0 " / > < / a : s c h e m e C l r > < / a : g s > < a : g s   p o s = " 0 " > < a : s c h e m e C l r   v a l = " a c c e n t 1 " > < a : a l p h a   v a l = " 1 3 9 9 9 " / > < a : l u m M o d   v a l = " 6 0 0 0 0 " / > < a : l u m O f f   v a l = " 4 0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" > < a : e x t L s t > < a : e x t   u r i = " { F 8 E F 0 C 0 C - 0 0 6 B - 4 6 9 5 - A 3 6 1 - C F 7 8 D 7 E 0 2 3 0 8 } " > < a 1 6 : c r e a t i o n I d   x m l n s : a 1 6 = " h t t p : / / s c h e m a s . m i c r o s o f t . c o m / o f f i c e / d r a w i n g / 2 0 1 0 / m a i n "   i d = " { D 0 2 2 7 7 B 0 - D 5 4 0 - 4 B 1 B - B A 7 6 - 5 B B 1 B B 1 B 9 4 3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0 "   y = " 0 " / > < a : e x t   c x = " 3 8 0 0 4 7 5 "   c y = " 5 1 4 3 5 0 0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D 1 9 F 3 6 F B - 2 6 E F - 4 0 9 7 - A 7 B B - A 6 4 9 A 2 A E 2 A C 9 } " > < a 1 6 : c r e a t i o n I d   x m l n s : a 1 6 = " h t t p : / / s c h e m a s . m i c r o s o f t . c o m / o f f i c e / d r a w i n g / 2 0 1 0 / m a i n "   i d = " { 4 2 9 3 C D 1 1 - 4 F B 7 - 4 D 6 E - A 9 A B - B F 1 7 D 0 D 6 6 0 3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0 "   y = " 0 " / > < a : e x t   c x = " 1 7 5 2 6 0 0 "   c y = " 5 1 4 3 5 0 0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A 0 F D 1 3 4 3 - E 4 4 7 - 4 0 9 4 - 8 8 1 9 - C 2 9 9 1 C 2 A 7 B 7 0 } " > < a 1 6 : c r e a t i o n I d   x m l n s : a 1 6 = " h t t p : / / s c h e m a s . m i c r o s o f t . c o m / o f f i c e / d r a w i n g / 2 0 1 0 / m a i n "   i d = " { C A 7 9 3 F C E - A 2 4 8 - 4 C 0 6 - 9 2 4 6 - 0 7 C 7 7 2 A 1 C 9 F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8 2 2 3 8 "   y = " 0 " / > < a : e x t   c x = " 1 7 4 3 0 7 5 "   c y = " 5 1 4 3 5 0 0 " / > < / a : x f r m > < a : p r s t G e o m   p r s t = " r e c t " > < a : a v L s t / > < / a : p r s t G e o m > < a : n o F i l l / > < / p : s p P r > < / p : p i c > < p : s p > < p : n v S p P r > < p : c N v P r   h i d d e n = " f a l s e "   i d = " 8 "   n a m e = " T i t l e   1 " > < a : e x t L s t > < a : e x t   u r i = " { 3 D D F D B 8 C - D 7 4 1 - 4 E D E - 8 8 0 8 - 1 F 8 E D 6 2 9 7 A C B } " > < a 1 6 : c r e a t i o n I d   x m l n s : a 1 6 = " h t t p : / / s c h e m a s . m i c r o s o f t . c o m / o f f i c e / d r a w i n g / 2 0 1 0 / m a i n "   i d = " { E C 6 C B 5 E 9 - 8 A D 9 - 4 6 5 2 - B C 3 5 - 0 5 8 A 4 F 4 5 3 0 4 4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2 3 5 5 2 3 "   y = " 1 2 5 6 8 2 5 " / > < a : e x t   c x = " 6 6 7 2 9 5 4 "   c y = " 1 5 2 5 8 9 7 " / > < / a : x f r m > < a : p r s t G e o m   p r s t = " r e c t " > < a : a v L s t / > < / a : p r s t G e o m > < a : n o F i l l / > < / p : s p P r > < p : t x B o d y > < a : b o d y P r   r t l C o l = " 0 " / > < a : l s t S t y l e > < a : l v l 1 p P r   a l g n = " c t r "   l v l = " 0 " > < a : d e f R P r   b = " 1 "   d i r t y = " 0 "   l a n g = " e n - U S "   s z = " 4 4 0 0 " > < a : s o l i d F i l l > < a : s r g b C l r   v a l = " f f f f f f " / > < / a : s o l i d F i l l > < a : l a t i n   t y p e f a c e = " + m j - l t " / > < / a : d e f R P r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h i d d e n = " f a l s e "   i d = " 9 "   n a m e = " S u b t i t l e   2 " > < a : e x t L s t > < a : e x t   u r i = " { 1 D 5 D A E 4 A - D 4 3 C - 4 6 6 4 - A F 5 0 - 9 9 C B 1 C A 8 8 9 3 F } " > < a 1 6 : c r e a t i o n I d   x m l n s : a 1 6 = " h t t p : / / s c h e m a s . m i c r o s o f t . c o m / o f f i c e / d r a w i n g / 2 0 1 0 / m a i n "   i d = " { D 8 A C 5 3 2 8 - 8 2 D 0 - 4 6 0 1 - 9 1 E D - F 5 0 B 5 D 4 5 A 7 0 B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2 3 5 5 2 3 "   y = " 2 8 8 0 6 8 2 " / > < a : e x t   c x = " 6 6 7 2 9 5 4 "   c y = " 2 8 3 5 7 1 " / > < / a : x f r m > < a : p r s t G e o m   p r s t = " r e c t " > < a : a v L s t / > < / a : p r s t G e o m > < / p : s p P r > < p : t x B o d y > < a : b o d y P r   a n c h o r = " t "   b I n s = " 0 "   l I n s = " 0 "   r I n s = " 0 "   r t l C o l = " 0 "   t I n s = " 0 "   v e r t = " h o r z " > < a : n o A u t o f i t / > < / a : b o d y P r > < a : l s t S t y l e > < a : l v l 1 p P r   a l g n = " c t r "   i n d e n t = " 0 "   l v l = " 0 "   m a r L = " 0 " > < a : l n S p c > < a : s p c P c t   v a l = " 1 0 0 0 0 0 " / > < / a : l n S p c > < a : s p c B e f > < a : s p c P t s   v a l = " 0 " / > < / a : s p c B e f > < a : b u N o n e / > < a : d e f R P r   b a s e l i n e = " 0 "   c a p = " a l l "   d i r t y = " 0 "   i = " 0 "   l a n g = " e n - U S "   s z = " 1 6 0 0 " > < a : s o l i d F i l l > < a : s c h e m e C l r   v a l = " a c c e n t 3 " > < a : l u m M o d   v a l = " 6 0 0 0 0 " / > < a : l u m O f f   v a l = " 4 0 0 0 0 " / > < / a : s c h e m e C l r > < / a : s o l i d F i l l > < a : l a t i n   t y p e f a c e = " J o s e f i n   S a n s - d e m i _ b o l d " / > < / a : d e f R P r > < / a : l v l 1 p P r > < a : l v l 2 p P r   a l g n = " c t r "   i n d e n t = " 0 "   l v l = " 1 "   m a r L = " 4 5 7 2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2 p P r > < a : l v l 3 p P r   a l g n = " c t r "   i n d e n t = " 0 "   l v l = " 2 "   m a r L = " 9 1 4 4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3 p P r > < a : l v l 4 p P r   a l g n = " c t r "   i n d e n t = " 0 "   l v l = " 3 "   m a r L = " 1 3 7 1 6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4 p P r > < a : l v l 5 p P r   a l g n = " c t r "   i n d e n t = " 0 "   l v l = " 4 "   m a r L = " 1 8 2 8 8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5 p P r > < a : l v l 6 p P r   a l g n = " c t r "   i n d e n t = " 0 "   l v l = " 5 "   m a r L = " 2 2 8 6 0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6 p P r > < a : l v l 7 p P r   a l g n = " c t r "   i n d e n t = " 0 "   l v l = " 6 "   m a r L = " 2 7 4 3 2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7 p P r > < a : l v l 8 p P r   a l g n = " c t r "   i n d e n t = " 0 "   l v l = " 7 "   m a r L = " 3 2 0 0 4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8 p P r > < a : l v l 9 p P r   a l g n = " c t r "   i n d e n t = " 0 "   l v l = " 8 "   m a r L = " 3 6 5 7 6 0 0 " > < a : b u N o n e / > < a : d e f R P r   d i r t y = " 0 "   l a n g = " e n - U S " > < a : s o l i d F i l l > < a : s c h e m e C l r   v a l = " t x 1 " > < a : t i n t   v a l = " 7 5 0 0 0 " / > < / a : s c h e m e C l r > < / a : s o l i d F i l l > < a : l a t i n   t y p e f a c e = " + m n - l t " / > < / a : d e f R P r > < / a : l v l 9 p P r > < / a : l s t S t y l e > < a : p > < a : p P r / > < a : r > < a : r P r   d i r t y = " 0 "   l a n g = " e n - U S " / > < a : t > C l i c k   t o   e d i t   M a s t e r   s u b t i t l e   s t y l e < / a : t > < / a : r > < a : e n d P a r a R P r   d i r t y = " 0 "   l a n g = " e n - U S " / > < / a : p > < / p : t x B o d y > < / p : s p > < p : s p > < p : n v S p P r > < p : c N v P r   i d = " 1 0 "   n a m e = " S l i d e   N u m b e r   P l a c e h o l d e r   5 " > < a : e x t L s t > < a : e x t   u r i = " { D B 9 5 0 F 7 3 - 9 3 3 D - 4 C 7 A - A D 7 C - 6 C C 9 A E 4 A 1 D B F } " > < a 1 6 : c r e a t i o n I d   x m l n s : a 1 6 = " h t t p : / / s c h e m a s . m i c r o s o f t . c o m / o f f i c e / d r a w i n g / 2 0 1 0 / m a i n "   i d = " { C 9 6 6 E C 1 5 - 3 0 1 1 - 4 B F 7 - 9 A D A - A F 2 3 7 D 3 D 3 4 E E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1 "   n a m e = " F o o t e r   P l a c e h o l d e r   4 " > < a : e x t L s t > < a : e x t   u r i = " { 5 B F E 9 0 9 D - E E 8 1 - 4 3 3 A - 8 4 6 2 - D F 0 A 0 E 3 0 A 5 6 2 } " > < a 1 6 : c r e a t i o n I d   x m l n s : a 1 6 = " h t t p : / / s c h e m a s . m i c r o s o f t . c o m / o f f i c e / d r a w i n g / 2 0 1 0 / m a i n "   i d = " { 6 C 4 1 8 2 F B - 0 5 0 B - 4 B D C - 8 9 E 4 - C 7 2 8 D 2 3 F 4 B D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2 "   n a m e = " D a t e   P l a c e h o l d e r   3 " > < a : e x t L s t > < a : e x t   u r i = " { 4 8 0 F B A 6 9 - B A F 4 - 4 6 A C - 8 1 4 2 - 4 E 3 C E 2 F 0 6 4 4 6 } " > < a 1 6 : c r e a t i o n I d   x m l n s : a 1 6 = " h t t p : / / s c h e m a s . m i c r o s o f t . c o m / o f f i c e / d r a w i n g / 2 0 1 0 / m a i n "   i d = " { 9 3 D 5 7 9 9 9 - 3 C 8 F - 4 C 5 D - 9 9 E 2 - F 6 C 3 7 7 1 1 3 E C 6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7 " / > < / p : c u s t D a t a L s t > < p : e x t L s t > < p : e x t   u r i = " { 1 0 3 0 1 9 3 D - B B A 0 - 4 2 8 7 - B F 0 0 - A 7 C F 8 E 8 F A 4 0 F } " > < p 1 4 : c r e a t i o n I d   x m l n s : p 1 4 = " h t t p : / / s c h e m a s . m i c r o s o f t . c o m / o f f i c e / p o w e r p o i n t / 2 0 1 0 / m a i n "   v a l = " 1 6 0 9 6 3 1 7 5 0 0 0 9 " / > < / p : e x t > < / p : e x t L s t > < / p : c S l d > < p : c l r M a p O v r > < a : m a s t e r C l r M a p p i n g / > < / p : c l r M a p O v r > < / p : s l d L a y o u t >
</file>

<file path=ppt/slideLayouts/slideLayout10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u s e r D r a w n = " 1 " > < p : c S l d   n a m e = " T i t l e , T e x t ,   a n d   I m a g e s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6 A 8 A 8 C A 3 - 4 A 2 E - 4 F C A - 9 3 5 2 - 6 8 7 1 3 0 B 1 F 2 E 0 } " > < a 1 6 : c r e a t i o n I d   x m l n s : a 1 6 = " h t t p : / / s c h e m a s . m i c r o s o f t . c o m / o f f i c e / d r a w i n g / 2 0 1 0 / m a i n "   i d = " { C 5 A 7 1 1 5 5 - D 4 C 6 - 4 8 F 2 - A 9 5 B - 7 8 5 C 2 4 0 B B B B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0 "   y = " 0 " / > < a : e x t   c x = " 3 8 0 0 4 7 5 "   c y = " 5 1 4 3 5 0 0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E 6 5 9 1 5 5 F - 4 1 D D - 4 9 E 3 - 8 5 F A - 3 3 5 1 D F A 7 5 B 3 7 } " > < a 1 6 : c r e a t i o n I d   x m l n s : a 1 6 = " h t t p : / / s c h e m a s . m i c r o s o f t . c o m / o f f i c e / d r a w i n g / 2 0 1 0 / m a i n "   i d = " { 0 6 9 4 1 8 0 4 - C 6 1 F - 4 A 0 6 - B E 6 4 - 5 D 1 5 C F A F B 4 5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1 0 0 0 0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B 3 2 5 A D 0 A - D 9 2 1 - 4 2 F 7 - 8 F 8 8 - 1 D B D 0 1 0 3 3 8 7 3 } " > < a 1 6 : c r e a t i o n I d   x m l n s : a 1 6 = " h t t p : / / s c h e m a s . m i c r o s o f t . c o m / o f f i c e / d r a w i n g / 2 0 1 0 / m a i n "   i d = " { 4 A 5 5 D B 1 4 - C 6 E D - 4 D 0 7 - B F 4 C - 7 6 4 5 D 3 F A B C F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3 5 0 0 0 " / > < / a : b l i p > < a : s t r e t c h > < a : f i l l R e c t / > < / a : s t r e t c h > < / p : b l i p F i l l > < p : s p P r > < a : x f r m   f l i p H = " f a l s e "   f l i p V = " f a l s e "   r o t = " 0 " > < a : o f f   x = " 6 0 8 6 4 7 4 "   y = " 1 2 3 8 2 5 0 " / > < a : e x t   c x = " 2 5 6 0 9 7 4 "   c y = " 2 5 8 8 4 1 3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C 2 D 4 0 8 D 4 - 0 6 B 5 - 4 2 C 1 - 9 C A E - 9 1 0 8 8 2 4 8 E 2 5 C } " > < a 1 6 : c r e a t i o n I d   x m l n s : a 1 6 = " h t t p : / / s c h e m a s . m i c r o s o f t . c o m / o f f i c e / d r a w i n g / 2 0 1 0 / m a i n "   i d = " { 1 1 D B 2 3 3 5 - C 7 9 1 - 4 0 E 4 - 9 E A E - 0 6 4 6 A C A 8 7 A 9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3 5 0 0 0 " / > < / a : b l i p > < a : s t r e t c h > < a : f i l l R e c t / > < / a : s t r e t c h > < / p : b l i p F i l l > < p : s p P r > < a : x f r m   f l i p H = " f a l s e "   f l i p V = " f a l s e "   r o t = " 0 " > < a : o f f   x = " 3 2 4 8 0 2 5 "   y = " 2 1 8 1 2 2 5 " / > < a : e x t   c x = " 2 5 6 0 9 7 4 "   c y = " 2 5 8 8 4 1 3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6 9 A C F C A 7 - 5 E 3 D - 4 9 8 1 - 8 9 7 F - 7 0 A 1 D 0 9 A F 5 F 1 } " > < a 1 6 : c r e a t i o n I d   x m l n s : a 1 6 = " h t t p : / / s c h e m a s . m i c r o s o f t . c o m / o f f i c e / d r a w i n g / 2 0 1 0 / m a i n "   i d = " { B B E 9 8 7 3 2 - F B 3 7 - 4 4 1 4 - A D 4 9 - 4 7 6 1 A 8 F A E A 4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> < a : a l p h a M o d F i x   a m t = " 3 5 0 0 0 " / > < / a : b l i p > < a : s t r e t c h > < a : f i l l R e c t / > < / a : s t r e t c h > < / p : b l i p F i l l > < p : s p P r > < a : x f r m   f l i p H = " f a l s e "   f l i p V = " f a l s e "   r o t = " 0 " > < a : o f f   x = " 4 6 6 7 2 5 "   y = " 1 1 2 3 9 5 0 " / > < a : e x t   c x = " 2 5 6 0 9 7 4 "   c y = " 2 5 8 8 4 1 3 " / > < / a : x f r m > < a : p r s t G e o m   p r s t = " r e c t " > < a : a v L s t / > < / a : p r s t G e o m > < a : n o F i l l / > < / p : s p P r > < / p : p i c > < p : s p > < p : n v S p P r > < p : c N v P r   i d = " 7 "   n a m e = " P i c t u r e   P l a c e h o l d e r   2 " > < a : e x t L s t > < a : e x t   u r i = " { C 1 9 7 D 7 8 B - 3 7 0 C - 4 7 4 2 - 8 9 F A - 2 9 F A 8 3 2 3 A C 7 1 } " > < a 1 6 : c r e a t i o n I d   x m l n s : a 1 6 = " h t t p : / / s c h e m a s . m i c r o s o f t . c o m / o f f i c e / d r a w i n g / 2 0 1 0 / m a i n "   i d = " { 0 1 3 1 2 7 8 E - 2 A 1 6 - 4 F 4 2 - A 3 5 4 - 7 5 B 8 F 9 9 2 0 9 1 4 } " / > < / a : e x t > < / a : e x t L s t > < / p : c N v P r > < p : c N v S p P r > < a : s p L o c k s   n o C h a n g e A s p e c t = " t r u e "   n o G r p = " t r u e " / > < / p : c N v S p P r > < p : n v P r > < p : p h   t y p e = " p i c " / > < / p : n v P r > < / p : n v S p P r > < p : s p P r > < a : x f r m   r o t = " 0 " > < a : o f f   x = " 7 0 4 8 5 0 "   y = " 1 3 7 1 6 0 0 " / > < a : e x t   c x = " 2 0 9 5 5 0 0 "   c y = " 2 0 9 5 5 0 0 " / > < / a : x f r m > < a : p r s t G e o m   p r s t = " e l l i p s e " > < a : a v L s t / > < / a : p r s t G e o m > < a : s o l i d F i l l > < a : s c h e m e C l r   v a l = " t x 2 " > < a : a l p h a   v a l = " 1 0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8 "   n a m e = " P i c t u r e   P l a c e h o l d e r   2 " > < a : e x t L s t > < a : e x t   u r i = " { 3 D 2 1 E 2 5 5 - 4 6 F 9 - 4 F 6 3 - 8 B 5 D - 3 8 D 5 5 7 E 2 B D C 8 } " > < a 1 6 : c r e a t i o n I d   x m l n s : a 1 6 = " h t t p : / / s c h e m a s . m i c r o s o f t . c o m / o f f i c e / d r a w i n g / 2 0 1 0 / m a i n "   i d = " { 6 9 3 F 7 7 C C - 0 F 2 C - 4 E 2 5 - 9 3 B 5 - A 6 6 0 7 9 2 D C 9 2 7 } " / > < / a : e x t > < / a : e x t L s t > < / p : c N v P r > < p : c N v S p P r > < a : s p L o c k s   n o C h a n g e A s p e c t = " t r u e "   n o G r p = " t r u e " / > < / p : c N v S p P r > < p : n v P r > < p : p h   i d x = " 1 "   t y p e = " p i c " / > < / p : n v P r > < / p : n v S p P r > < p : s p P r > < a : x f r m   r o t = " 0 " > < a : o f f   x = " 3 4 8 6 1 5 0 "   y = " 2 4 2 8 8 7 5 " / > < a : e x t   c x = " 2 0 9 5 5 0 0 "   c y = " 2 0 9 5 5 0 0 " / > < / a : x f r m > < a : p r s t G e o m   p r s t = " e l l i p s e " > < a : a v L s t / > < / a : p r s t G e o m > < a : s o l i d F i l l > < a : s c h e m e C l r   v a l = " t x 2 " > < a : a l p h a   v a l = " 1 0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9 "   n a m e = " P i c t u r e   P l a c e h o l d e r   2 " > < a : e x t L s t > < a : e x t   u r i = " { 4 4 5 3 6 D 9 2 - D 9 A F - 4 3 E 4 - 9 6 6 0 - 7 E 6 D 1 9 7 E A 4 E 8 } " > < a 1 6 : c r e a t i o n I d   x m l n s : a 1 6 = " h t t p : / / s c h e m a s . m i c r o s o f t . c o m / o f f i c e / d r a w i n g / 2 0 1 0 / m a i n "   i d = " { 0 E E 1 3 E 1 C - D 4 6 A - 4 D E A - 9 C E 6 - A 7 E 5 E 5 F D E 1 E 8 } " / > < / a : e x t > < / a : e x t L s t > < / p : c N v P r > < p : c N v S p P r > < a : s p L o c k s   n o C h a n g e A s p e c t = " t r u e "   n o G r p = " t r u e " / > < / p : c N v S p P r > < p : n v P r > < p : p h   i d x = " 2 "   t y p e = " p i c " / > < / p : n v P r > < / p : n v S p P r > < p : s p P r > < a : x f r m   r o t = " 0 " > < a : o f f   x = " 6 2 8 6 5 0 0 "   y = " 1 5 2 4 0 0 0 " / > < a : e x t   c x = " 2 0 9 5 5 0 0 "   c y = " 2 0 9 5 5 0 0 " / > < / a : x f r m > < a : p r s t G e o m   p r s t = " e l l i p s e " > < a : a v L s t / > < / a : p r s t G e o m > < a : s o l i d F i l l > < a : s c h e m e C l r   v a l = " t x 2 " > < a : a l p h a   v a l = " 1 0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0 "   n a m e = " C o n t e n t   P l a c e h o l d e r   2 " > < a : e x t L s t > < a : e x t   u r i = " { 5 F 3 2 B 3 9 9 - F B E 3 - 4 F 4 5 - 8 2 A D - 5 5 3 0 C 7 0 D F B 8 E } " > < a 1 6 : c r e a t i o n I d   x m l n s : a 1 6 = " h t t p : / / s c h e m a s . m i c r o s o f t . c o m / o f f i c e / d r a w i n g / 2 0 1 0 / m a i n "   i d = " { 9 2 0 A C D 7 0 - E 9 C 1 - 4 7 C 7 - 9 4 E 3 - 1 6 E D 8 D 7 D 8 3 0 A } " / > < / a : e x t > < / a : e x t L s t > < / p : c N v P r > < p : c N v S p P r > < a : s p L o c k s   n o G r p = " t r u e " / > < / p : c N v S p P r > < p : n v P r > < p : p h   i d x = " 3 "   t y p e = " b o d y " / > < / p : n v P r > < / p : n v S p P r > < p : s p P r > < a : x f r m   r o t = " 0 " > < a : o f f   x = " 6 0 9 6 0 0 "   y = " 3 8 3 8 5 7 5 " / > < a : e x t   c x = " 2 2 8 6 0 0 0 "   c y = " 5 7 1 5 0 0 " / > < / a : x f r m > < a : p r s t G e o m   p r s t = " r e c t " > < a : a v L s t / > < / a : p r s t G e o m > < / p : s p P r > < p : t x B o d y > < a : b o d y P r   a n c h o r = " t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d i r t y = " 0 "   l a n g = " e n - U S "   s z = " 1 4 0 0 " > < a : s o l i d F i l l > < a : s c h e m e C l r   v a l = " b g 1 " /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a : l a t i n   t y p e f a c e = " + m n - l t " /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1 "   n a m e = " D a t e   P l a c e h o l d e r   1 " > < a : e x t L s t > < a : e x t   u r i = " { 0 0 F 6 9 6 D D - F 3 D 5 - 4 6 B D - B 9 A B - 9 4 D D 4 D 5 2 5 D E A } " > < a 1 6 : c r e a t i o n I d   x m l n s : a 1 6 = " h t t p : / / s c h e m a s . m i c r o s o f t . c o m / o f f i c e / d r a w i n g / 2 0 1 0 / m a i n "   i d = " { C 3 E 6 F F 5 D - D 5 B C - 4 7 B 3 - A B A 7 - F B 0 B D E 7 B 3 4 1 4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p : s p > < p : n v S p P r > < p : c N v P r   i d = " 1 2 "   n a m e = " F o o t e r   P l a c e h o l d e r   3 " > < a : e x t L s t > < a : e x t   u r i = " { 5 6 5 F A 9 6 D - D C 8 6 - 4 6 9 C - A E 3 1 - 6 E 1 2 6 E 5 3 4 E 0 6 } " > < a 1 6 : c r e a t i o n I d   x m l n s : a 1 6 = " h t t p : / / s c h e m a s . m i c r o s o f t . c o m / o f f i c e / d r a w i n g / 2 0 1 0 / m a i n "   i d = " { 0 D 1 2 3 A 2 F - 5 3 3 0 - 4 F 8 E - 9 2 1 B - 8 B 9 7 5 F 8 9 9 1 D 7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3 "   n a m e = " S l i d e   N u m b e r   P l a c e h o l d e r   4 " > < a : e x t L s t > < a : e x t   u r i = " { 1 7 B A B 6 5 6 - B 2 D C - 4 5 1 3 - 8 7 1 F - E D 8 1 5 0 1 3 F 0 9 5 } " > < a 1 6 : c r e a t i o n I d   x m l n s : a 1 6 = " h t t p : / / s c h e m a s . m i c r o s o f t . c o m / o f f i c e / d r a w i n g / 2 0 1 0 / m a i n "   i d = " { 5 5 4 C 0 7 A E - C B C 8 - 4 A A 5 - B 0 D A - A 2 8 9 8 5 7 0 A 1 A 3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4 "   n a m e = " C o n t e n t   P l a c e h o l d e r   2 " > < a : e x t L s t > < a : e x t   u r i = " { 6 9 0 9 2 3 4 A - E 8 4 4 - 4 9 3 5 - 9 1 C D - 2 C 2 E 0 9 D F 1 7 A 1 } " > < a 1 6 : c r e a t i o n I d   x m l n s : a 1 6 = " h t t p : / / s c h e m a s . m i c r o s o f t . c o m / o f f i c e / d r a w i n g / 2 0 1 0 / m a i n "   i d = " { 2 E 9 E B 6 C 0 - D A 2 F - 4 A 1 8 - A 6 F B - 9 7 B 4 4 2 B 4 4 B C 5 } " / > < / a : e x t > < / a : e x t L s t > < / p : c N v P r > < p : c N v S p P r > < a : s p L o c k s   n o G r p = " t r u e " / > < / p : c N v S p P r > < p : n v P r > < p : p h   i d x = " 4 "   t y p e = " b o d y " / > < / p : n v P r > < / p : n v S p P r > < p : s p P r > < a : x f r m   r o t = " 0 " > < a : o f f   x = " 3 3 9 0 9 0 0 "   y = " 1 6 3 6 2 4 4 " / > < a : e x t   c x = " 2 2 8 6 0 0 0 "   c y = " 5 5 3 3 9 9 " / > < / a : x f r m > < a : p r s t G e o m   p r s t = " r e c t " > < a : a v L s t / > < / a : p r s t G e o m > < / p : s p P r > < p : t x B o d y > < a : b o d y P r   a n c h o r = " b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d i r t y = " 0 "   l a n g = " e n - U S "   s z = " 1 4 0 0 " > < a : s o l i d F i l l > < a : s c h e m e C l r   v a l = " b g 1 " /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a : l a t i n   t y p e f a c e = " + m n - l t " /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5 "   n a m e = " C o n t e n t   P l a c e h o l d e r   2 " > < a : e x t L s t > < a : e x t   u r i = " { B E 8 2 9 E 2 F - B 8 5 C - 4 3 5 B - B 9 C E - 1 6 D A 5 8 7 6 F 0 8 D } " > < a 1 6 : c r e a t i o n I d   x m l n s : a 1 6 = " h t t p : / / s c h e m a s . m i c r o s o f t . c o m / o f f i c e / d r a w i n g / 2 0 1 0 / m a i n "   i d = " { 0 3 0 B 9 E F E - F 5 B 6 - 4 4 4 D - B F 1 9 - 1 2 B D 5 6 B 9 5 0 D 9 } " / > < / a : e x t > < / a : e x t L s t > < / p : c N v P r > < p : c N v S p P r > < a : s p L o c k s   n o G r p = " t r u e " / > < / p : c N v S p P r > < p : n v P r > < p : p h   i d x = " 5 "   t y p e = " b o d y " / > < / p : n v P r > < / p : n v S p P r > < p : s p P r > < a : x f r m   r o t = " 0 " > < a : o f f   x = " 6 3 1 1 8 0 3 "   y = " 3 8 3 8 5 7 5 " / > < a : e x t   c x = " 2 2 8 6 0 0 0 "   c y = " 5 7 1 5 0 0 " / > < / a : x f r m > < a : p r s t G e o m   p r s t = " r e c t " > < a : a v L s t / > < / a : p r s t G e o m > < / p : s p P r > < p : t x B o d y > < a : b o d y P r   a n c h o r = " t "   r t l C o l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F o n t   t y p e f a c e = " A r i a l " / > < a : b u N o n e / > < a : d e f R P r   d i r t y = " 0 "   l a n g = " e n - U S "   s z = " 1 4 0 0 " > < a : s o l i d F i l l > < a : s c h e m e C l r   v a l = " b g 1 " / > < / a : s o l i d F i l l > < a : l a t i n   t y p e f a c e = " + m n - l t " / > < / a : d e f R P r > < / a : l v l 1 p P r > < a : l v l 2 p P r   l v l = " 1 " > < a : l n S p c > < a : s p c P c t   v a l = " 1 2 9 9 9 9 " / > < / a : l n S p c > < a : d e f R P r   d i r t y = " 0 "   l a n g = " e n - U S "   s z = " 1 0 0 0 " > < a : s o l i d F i l l > < a : s c h e m e C l r   v a l = " b g 1 " > < a : l u m M o d   v a l = " 6 5 0 0 0 " / > < / a : s c h e m e C l r > < / a : s o l i d F i l l > < a : l a t i n   t y p e f a c e = " + m n - l t " / > < / a : d e f R P r > < / a : l v l 2 p P r > < a : l v l 3 p P r   l v l = " 2 " > < a : l n S p c > < a : s p c P t s   v a l = " 1 2 0 0 " / > < / a : l n S p c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3 p P r > < a : l v l 4 p P r   l v l = " 3 " > < a : l n S p c > < a : s p c P t s   v a l = " 1 2 0 0 " / > < / a : l n S p c > < a : d e f R P r   d i r t y = " 0 "   i = " 0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4 p P r > < a : l v l 5 p P r   l v l = " 4 " > < a : l n S p c > < a : s p c P t s   v a l = " 1 2 0 0 " / > < / a : l n S p c > < a : b u F o n t   t y p e f a c e = " A r i a l " / > < a : b u C h a r   c h a r = " � " / > < a : d e f R P r   d i r t y = " 0 "   i = " 1 "   l a n g = " e n - U S "   s z = " 1 0 5 0 " > < a : s o l i d F i l l > < a : s c h e m e C l r   v a l = " t x 2 " > < a : l u m M o d   v a l = " 5 0 0 0 0 " / > < a : l u m O f f   v a l = " 5 0 0 0 0 " / > < / a : s c h e m e C l r > < / a : s o l i d F i l l > < a : l a t i n   t y p e f a c e = " + m n - l t " / > < / a : d e f R P r > < / a : l v l 5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6 "   n a m e = " T i t l e   1 " > < a : e x t L s t > < a : e x t   u r i = " { 2 5 0 A 6 C F 9 - 0 0 3 7 - 4 B 7 9 - 9 E B E - 7 2 0 F D 5 A C 3 A 7 4 } " > < a 1 6 : c r e a t i o n I d   x m l n s : a 1 6 = " h t t p : / / s c h e m a s . m i c r o s o f t . c o m / o f f i c e / d r a w i n g / 2 0 1 0 / m a i n "   i d = " { 2 9 7 C A A 9 B - 1 4 E 5 - 4 2 A E - 8 E 2 C - 2 0 F 1 A 1 F E B 7 4 D } " / > < / a : e x t > < / a : e x t L s t > < / p : c N v P r > < p : c N v S p P r > < a : s p L o c k s   n o G r p = " t r u e " / > < / p : c N v S p P r > < p : n v P r > < p : p h   i d x = " 6 "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p i c > < p : n v P i c P r > < p : c N v P r   i d = " 1 7 "   n a m e = " " > < a : e x t L s t > < a : e x t   u r i = " { 6 3 7 A 2 C F D - 4 B D 2 - 4 7 6 8 - 9 2 5 0 - 5 7 1 6 4 B B B 8 A 3 A } " > < a 1 6 : c r e a t i o n I d   x m l n s : a 1 6 = " h t t p : / / s c h e m a s . m i c r o s o f t . c o m / o f f i c e / d r a w i n g / 2 0 1 0 / m a i n "   i d = " { E 2 6 B C 5 2 D - 0 D F C - 4 E D 6 - A A B B - C 2 5 4 1 7 1 5 C E C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7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- 9 1 6 2 "   y = " - 9 1 6 2 " / > < a : e x t   c x = " 1 7 5 2 6 0 0 "   c y = " 5 1 4 3 5 0 0 " / > < / a : x f r m > < a : p r s t G e o m   p r s t = " r e c t " > < a : a v L s t / > < / a : p r s t G e o m > < a : n o F i l l / > < / p : s p P r > < / p : p i c > < p : p i c > < p : n v P i c P r > < p : c N v P r   i d = " 1 8 "   n a m e = " " > < a : e x t L s t > < a : e x t   u r i = " { D 5 7 6 7 0 8 3 - F B 6 2 - 4 C 0 6 - A 9 9 B - 4 4 B 9 A C 7 2 3 3 C B } " > < a 1 6 : c r e a t i o n I d   x m l n s : a 1 6 = " h t t p : / / s c h e m a s . m i c r o s o f t . c o m / o f f i c e / d r a w i n g / 2 0 1 0 / m a i n "   i d = " { 2 5 1 7 6 5 E 8 - F 6 D 6 - 4 6 1 9 - B 1 9 0 - 5 D 1 4 A 8 2 F A 4 3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8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8 2 2 3 8 "   y = " - 9 1 6 2 " / > < a : e x t   c x = " 1 7 4 3 0 7 5 "   c y = " 5 1 4 3 5 0 0 " / > < / a : x f r m > < a : p r s t G e o m   p r s t = " r e c t " > < a : a v L s t / > < / a : p r s t G e o m > < a : n o F i l l / > < a : l n   c a p = " f l a t "   w = " 2 8 5 7 5 " > < a : n o F i l l / > < a : p r s t D a s h   v a l = " s o l i d " / > < a : r o u n d / > < / a : l n > < / p : s p P r > < / p : p i c > < / p : s p T r e e > < p : c u s t D a t a L s t > < p : t a g s   r : i d = " r I d 9 " / > < / p : c u s t D a t a L s t > < p : e x t L s t > < p : e x t   u r i = " { A 2 A B 8 F B F - 8 9 1 B - 4 E 4 B - 8 7 5 5 - 2 4 6 8 4 3 6 A E D B D } " > < p 1 4 : c r e a t i o n I d   x m l n s : p 1 4 = " h t t p : / / s c h e m a s . m i c r o s o f t . c o m / o f f i c e / p o w e r p o i n t / 2 0 1 0 / m a i n "   v a l = " 1 6 0 9 6 3 1 7 5 0 0 6 3 " / > < / p : e x t > < / p : e x t L s t > < / p : c S l d > < p : c l r M a p O v r > < a : m a s t e r C l r M a p p i n g / > < / p : c l r M a p O v r > < / p : s l d L a y o u t >
</file>

<file path=ppt/slideLayouts/slideLayout1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u s e r D r a w n = " 1 " > < p : c S l d   n a m e = " T i t l e   a n d   I m a g e s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D A 6 9 7 8 0 F - 1 C 3 B - 4 9 0 2 - A 5 1 B - E C 4 2 0 4 9 7 2 A 7 F } " > < a 1 6 : c r e a t i o n I d   x m l n s : a 1 6 = " h t t p : / / s c h e m a s . m i c r o s o f t . c o m / o f f i c e / d r a w i n g / 2 0 1 0 / m a i n "   i d = " { A E A D 2 1 A 6 - 9 5 4 A - 4 E E 7 - 8 4 1 4 - B D A B 4 4 F 3 3 D E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0 "   y = " 0 " / > < a : e x t   c x = " 3 8 0 0 4 7 5 "   c y = " 5 1 4 3 5 0 0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8 A 8 6 1 E 1 9 - 8 0 F C - 4 7 6 8 - A 9 8 F - E 9 0 E C 3 7 0 A 6 7 3 } " > < a 1 6 : c r e a t i o n I d   x m l n s : a 1 6 = " h t t p : / / s c h e m a s . m i c r o s o f t . c o m / o f f i c e / d r a w i n g / 2 0 1 0 / m a i n "   i d = " { 6 C 2 5 7 A 0 B - 1 C 4 B - 4 8 C 0 - 8 0 E 4 - 9 4 7 1 C E E 2 9 9 3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3 9 9 9 9 " / > < / a : b l i p > < a : s t r e t c h > < a : f i l l R e c t / > < / a : s t r e t c h > < / p : b l i p F i l l > < p : s p P r > < a : x f r m   f l i p H = " f a l s e "   f l i p V = " f a l s e "   r o t = " 0 " > < a : o f f   x = " 2 4 7 6 5 0 "   y = " 1 1 3 3 4 7 5 " / > < a : e x t   c x = " 2 0 8 9 1 6 3 "   c y = " 2 0 7 8 5 2 4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2 C C 4 3 1 7 5 - 2 9 5 E - 4 4 2 6 - A 6 4 2 - 8 D B A D A 0 9 F 1 6 D } " > < a 1 6 : c r e a t i o n I d   x m l n s : a 1 6 = " h t t p : / / s c h e m a s . m i c r o s o f t . c o m / o f f i c e / d r a w i n g / 2 0 1 0 / m a i n "   i d = " { 9 6 E 5 7 A 9 0 - A E F 5 - 4 A 7 F - B 3 4 1 - 8 9 2 B D C 8 5 3 C 6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3 9 9 9 9 " / > < / a : b l i p > < a : s t r e t c h > < a : f i l l R e c t / > < / a : s t r e t c h > < / p : b l i p F i l l > < p : s p P r > < a : x f r m   f l i p H = " f a l s e "   f l i p V = " f a l s e "   r o t = " 0 " > < a : o f f   x = " 4 2 1 9 5 7 5 "   y = " 1 0 8 5 8 5 0 " / > < a : e x t   c x = " 2 0 8 9 1 6 3 "   c y = " 2 0 7 8 5 2 4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9 A 8 4 0 A 3 8 - 5 8 6 0 - 4 3 B E - 8 8 5 B - 5 7 7 8 5 E B 8 6 7 B 3 } " > < a 1 6 : c r e a t i o n I d   x m l n s : a 1 6 = " h t t p : / / s c h e m a s . m i c r o s o f t . c o m / o f f i c e / d r a w i n g / 2 0 1 0 / m a i n "   i d = " { 9 2 F 9 2 E A 5 - F 3 D D - 4 A 6 7 - B C 1 D - 9 C D 0 F 4 B F 9 B 8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3 9 9 9 9 " / > < / a : b l i p > < a : s t r e t c h > < a : f i l l R e c t / > < / a : s t r e t c h > < / p : b l i p F i l l > < p : s p P r > < a : x f r m   f l i p H = " f a l s e "   f l i p V = " f a l s e "   r o t = " 0 " > < a : o f f   x = " 2 2 5 7 4 2 5 "   y = " 2 4 6 6 9 7 5 " / > < a : e x t   c x = " 2 0 8 9 1 6 3 "   c y = " 2 0 7 8 5 2 4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3 4 8 E 8 B D 1 - 6 9 F 8 - 4 D C A - A F 2 C - C E A E 4 8 D 2 2 9 3 6 } " > < a 1 6 : c r e a t i o n I d   x m l n s : a 1 6 = " h t t p : / / s c h e m a s . m i c r o s o f t . c o m / o f f i c e / d r a w i n g / 2 0 1 0 / m a i n "   i d = " { B C A 7 6 7 2 4 - 2 1 5 3 - 4 8 5 9 - 8 7 4 9 - 9 C 2 A 4 5 B B 7 3 8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> < a : a l p h a M o d F i x   a m t = " 1 4 9 9 9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2 9 7 E D C 1 7 - 0 C A B - 4 9 F A - A 6 2 B - 8 E B C 1 2 A 2 4 0 5 2 } " > < a 1 6 : c r e a t i o n I d   x m l n s : a 1 6 = " h t t p : / / s c h e m a s . m i c r o s o f t . c o m / o f f i c e / d r a w i n g / 2 0 1 0 / m a i n "   i d = " { 3 7 3 F D 0 D 1 - 7 4 C 7 - 4 E 6 E - A 4 5 7 - 0 E 6 A F A 8 9 1 D 4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7 " > < a : a l p h a M o d F i x   a m t = " 3 9 9 9 9 " / > < / a : b l i p > < a : s t r e t c h > < a : f i l l R e c t / > < / a : s t r e t c h > < / p : b l i p F i l l > < p : s p P r > < a : x f r m   f l i p H = " f a l s e "   f l i p V = " f a l s e "   r o t = " 0 " > < a : o f f   x = " 6 5 0 5 5 7 4 "   y = " 1 8 9 5 4 7 5 " / > < a : e x t   c x = " 2 0 8 9 1 6 3 "   c y = " 2 0 7 8 5 2 4 " / > < / a : x f r m > < a : p r s t G e o m   p r s t = " r e c t " > < a : a v L s t / > < / a : p r s t G e o m > < a : n o F i l l / > < / p : s p P r > < / p : p i c > < p : p i c > < p : n v P i c P r > < p : c N v P r   i d = " 8 "   n a m e = " " > < a : e x t L s t > < a : e x t   u r i = " { 6 4 D E F 7 C A - 0 3 6 2 - 4 3 A 8 - A 6 F 5 - 9 D 5 0 6 2 1 1 E 9 F F } " > < a 1 6 : c r e a t i o n I d   x m l n s : a 1 6 = " h t t p : / / s c h e m a s . m i c r o s o f t . c o m / o f f i c e / d r a w i n g / 2 0 1 0 / m a i n "   i d = " { 5 C 9 7 E F D E - 8 9 2 6 - 4 0 4 A - B 3 D 8 - A 2 A 2 6 3 A 7 B 3 8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8 " > < a : a l p h a M o d F i x   a m t = " 6 0 0 0 0 " / > < / a : b l i p > < a : s t r e t c h > < a : f i l l R e c t / > < / a : s t r e t c h > < / p : b l i p F i l l > < p : s p P r > < a : x f r m   f l i p H = " f a l s e "   f l i p V = " f a l s e " > < a : o f f   x = " - 9 1 6 2 "   y = " - 9 1 6 2 " / > < a : e x t   c x = " 1 7 5 2 6 0 0 "   c y = " 5 1 4 3 5 0 0 " / > < / a : x f r m > < a : p r s t G e o m   p r s t = " r e c t " > < a : a v L s t / > < / a : p r s t G e o m > < a : n o F i l l / > < / p : s p P r > < / p : p i c > < p : p i c > < p : n v P i c P r > < p : c N v P r   i d = " 9 "   n a m e = " " > < a : e x t L s t > < a : e x t   u r i = " { 9 5 2 F 4 D 0 C - C B 1 0 - 4 6 9 D - 8 D E 7 - 1 5 C 4 7 5 2 5 F F 3 C } " > < a 1 6 : c r e a t i o n I d   x m l n s : a 1 6 = " h t t p : / / s c h e m a s . m i c r o s o f t . c o m / o f f i c e / d r a w i n g / 2 0 1 0 / m a i n "   i d = " { 6 5 C 6 2 8 F 4 - 9 7 4 6 - 4 5 2 7 - 9 B A 7 - C 1 D 9 0 9 6 8 D B C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9 " > < a : a l p h a M o d F i x   a m t = " 6 0 0 0 0 " / > < / a : b l i p > < a : s t r e t c h > < a : f i l l R e c t / > < / a : s t r e t c h > < / p : b l i p F i l l > < p : s p P r > < a : x f r m   f l i p H = " f a l s e "   f l i p V = " f a l s e " > < a : o f f   x = " 7 3 8 2 2 3 8 "   y = " - 9 1 6 2 " / > < a : e x t   c x = " 1 7 4 3 0 7 5 "   c y = " 5 1 4 3 5 0 0 " / > < / a : x f r m > < a : p r s t G e o m   p r s t = " r e c t " > < a : a v L s t / > < / a : p r s t G e o m > < a : n o F i l l / > < / p : s p P r > < / p : p i c > < p : s p > < p : n v S p P r > < p : c N v P r   i d = " 1 0 "   n a m e = " T i t l e   1 " > < a : e x t L s t > < a : e x t   u r i = " { 8 C 1 C 6 A A B - 6 A F B - 4 B C B - B 9 6 D - C 0 5 9 8 7 D 3 1 7 0 3 } " > < a 1 6 : c r e a t i o n I d   x m l n s : a 1 6 = " h t t p : / / s c h e m a s . m i c r o s o f t . c o m / o f f i c e / d r a w i n g / 2 0 1 0 / m a i n "   i d = " { 6 A 1 A E 5 B 3 - 3 5 1 8 - 4 A 9 8 - 9 0 1 4 - 8 8 1 1 F F 9 9 1 D 8 7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1 1 "   n a m e = " P i c t u r e   P l a c e h o l d e r   2 " > < a : e x t L s t > < a : e x t   u r i = " { 4 7 0 2 8 B 3 1 - 1 1 8 7 - 4 E 4 6 - 9 6 3 0 - B 7 E 8 E F F 3 7 9 0 A } " > < a 1 6 : c r e a t i o n I d   x m l n s : a 1 6 = " h t t p : / / s c h e m a s . m i c r o s o f t . c o m / o f f i c e / d r a w i n g / 2 0 1 0 / m a i n "   i d = " { 5 B F E 6 5 F 1 - A 7 1 0 - 4 4 C 2 - A 6 E 8 - B 1 6 A 7 9 4 E 0 B 5 C } " / > < / a : e x t > < / a : e x t L s t > < / p : c N v P r > < p : c N v S p P r > < a : s p L o c k s   n o C h a n g e A s p e c t = " t r u e "   n o G r p = " t r u e " / > < / p : c N v S p P r > < p : n v P r > < p : p h   i d x = " 1 "   t y p e = " p i c " / > < / p : n v P r > < / p : n v S p P r > < p : s p P r > < a : x f r m   r o t = " 0 " > < a : o f f   x = " 4 3 8 1 5 0 "   y = " 1 3 1 4 4 5 0 " / > < a : e x t   c x = " 1 7 1 4 5 0 0 "   c y = " 1 7 1 4 5 0 0 " / > < / a : x f r m > < a : p r s t G e o m   p r s t = " e l l i p s e " > < a : a v L s t / > < / a : p r s t G e o m > < a : s o l i d F i l l > < a : s c h e m e C l r   v a l = " a c c e n t 1 " > < a : a l p h a   v a l = " 1 1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2 "   n a m e = " P i c t u r e   P l a c e h o l d e r   2 " > < a : e x t L s t > < a : e x t   u r i = " { 4 D A A B 6 4 F - 1 6 6 9 - 4 7 8 6 - 8 9 3 B - 1 6 D 4 E A 8 F 6 4 7 E } " > < a 1 6 : c r e a t i o n I d   x m l n s : a 1 6 = " h t t p : / / s c h e m a s . m i c r o s o f t . c o m / o f f i c e / d r a w i n g / 2 0 1 0 / m a i n "   i d = " { 0 B 3 0 F C 3 E - 2 D 9 7 - 4 7 B 2 - A A A 3 - F A 3 4 B D 8 9 9 2 E E } " / > < / a : e x t > < / a : e x t L s t > < / p : c N v P r > < p : c N v S p P r > < a : s p L o c k s   n o C h a n g e A s p e c t = " t r u e "   n o G r p = " t r u e " / > < / p : c N v S p P r > < p : n v P r > < p : p h   i d x = " 2 "   t y p e = " p i c " / > < / p : n v P r > < / p : n v S p P r > < p : s p P r > < a : x f r m   r o t = " 0 " > < a : o f f   x = " 2 4 4 7 9 2 5 "   y = " 2 6 4 7 9 5 0 " / > < a : e x t   c x = " 1 7 1 4 5 0 0 "   c y = " 1 7 1 4 5 0 0 " / > < / a : x f r m > < a : p r s t G e o m   p r s t = " e l l i p s e " > < a : a v L s t / > < / a : p r s t G e o m > < a : s o l i d F i l l > < a : s c h e m e C l r   v a l = " a c c e n t 1 " > < a : a l p h a   v a l = " 1 1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3 "   n a m e = " P i c t u r e   P l a c e h o l d e r   2 " > < a : e x t L s t > < a : e x t   u r i = " { 8 A 1 9 B 5 5 7 - C 4 9 F - 4 8 A 7 - 8 B D B - 9 C 0 B D F 6 D 7 F A 4 } " > < a 1 6 : c r e a t i o n I d   x m l n s : a 1 6 = " h t t p : / / s c h e m a s . m i c r o s o f t . c o m / o f f i c e / d r a w i n g / 2 0 1 0 / m a i n "   i d = " { F B 2 7 3 9 0 3 - C D 9 4 - 4 C E 8 - 9 5 9 B - 0 6 E 8 2 2 C F 7 C C A } " / > < / a : e x t > < / a : e x t L s t > < / p : c N v P r > < p : c N v S p P r > < a : s p L o c k s   n o C h a n g e A s p e c t = " t r u e "   n o G r p = " t r u e " / > < / p : c N v S p P r > < p : n v P r > < p : p h   i d x = " 3 "   t y p e = " p i c " / > < / p : n v P r > < / p : n v S p P r > < p : s p P r > < a : x f r m   r o t = " 0 " > < a : o f f   x = " 4 4 1 0 0 7 5 "   y = " 1 2 6 6 8 2 5 " / > < a : e x t   c x = " 1 7 1 4 5 0 0 "   c y = " 1 7 1 4 5 0 0 " / > < / a : x f r m > < a : p r s t G e o m   p r s t = " e l l i p s e " > < a : a v L s t / > < / a : p r s t G e o m > < a : s o l i d F i l l > < a : s c h e m e C l r   v a l = " a c c e n t 1 " > < a : a l p h a   v a l = " 1 1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4 "   n a m e = " P i c t u r e   P l a c e h o l d e r   2 " > < a : e x t L s t > < a : e x t   u r i = " { 5 1 B C 3 5 3 B - 8 A F F - 4 C 8 C - A 3 9 4 - E 3 2 4 E D 8 7 A 2 9 A } " > < a 1 6 : c r e a t i o n I d   x m l n s : a 1 6 = " h t t p : / / s c h e m a s . m i c r o s o f t . c o m / o f f i c e / d r a w i n g / 2 0 1 0 / m a i n "   i d = " { 1 7 D 0 4 1 E 6 - D 4 C 2 - 4 C B 1 - 9 F B 8 - D 7 D A E 7 C D 0 8 7 4 } " / > < / a : e x t > < / a : e x t L s t > < / p : c N v P r > < p : c N v S p P r > < a : s p L o c k s   n o C h a n g e A s p e c t = " t r u e "   n o G r p = " t r u e " / > < / p : c N v S p P r > < p : n v P r > < p : p h   i d x = " 4 "   t y p e = " p i c " / > < / p : n v P r > < / p : n v S p P r > < p : s p P r > < a : x f r m   r o t = " 0 " > < a : o f f   x = " 6 6 9 6 0 7 4 "   y = " 2 0 7 6 4 5 0 " / > < a : e x t   c x = " 1 7 1 4 5 0 0 "   c y = " 1 7 1 4 5 0 0 " / > < / a : x f r m > < a : p r s t G e o m   p r s t = " e l l i p s e " > < a : a v L s t / > < / a : p r s t G e o m > < a : s o l i d F i l l > < a : s c h e m e C l r   v a l = " a c c e n t 1 " > < a : a l p h a   v a l = " 1 1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5 "   n a m e = " S l i d e   N u m b e r   P l a c e h o l d e r   4 " > < a : e x t L s t > < a : e x t   u r i = " { 9 B 4 1 1 3 0 A - 1 5 2 D - 4 5 D 5 - 9 2 2 A - A F 3 D C 5 8 E 6 7 D B } " > < a 1 6 : c r e a t i o n I d   x m l n s : a 1 6 = " h t t p : / / s c h e m a s . m i c r o s o f t . c o m / o f f i c e / d r a w i n g / 2 0 1 0 / m a i n "   i d = " { 4 D A F 8 9 7 3 - 6 6 1 D - 4 A B 8 - B 4 0 1 - A B 9 B D D 5 9 3 F 6 6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6 "   n a m e = " F o o t e r   P l a c e h o l d e r   3 " > < a : e x t L s t > < a : e x t   u r i = " { 2 D 5 F 2 6 D 7 - D 8 F 5 - 4 3 E 4 - A D 8 2 - B D 2 4 1 A F F 0 5 A 1 } " > < a 1 6 : c r e a t i o n I d   x m l n s : a 1 6 = " h t t p : / / s c h e m a s . m i c r o s o f t . c o m / o f f i c e / d r a w i n g / 2 0 1 0 / m a i n "   i d = " { D F C A 6 3 7 A - 3 2 7 5 - 4 D 3 E - 8 B C 0 - 1 9 C 4 8 F F 5 3 A A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7 "   n a m e = " D a t e   P l a c e h o l d e r   1 " > < a : e x t L s t > < a : e x t   u r i = " { 5 3 D 4 3 0 4 E - 6 E F 7 - 4 A 4 0 - 9 5 1 6 - 6 3 8 6 D D 1 7 5 E 6 4 } " > < a 1 6 : c r e a t i o n I d   x m l n s : a 1 6 = " h t t p : / / s c h e m a s . m i c r o s o f t . c o m / o f f i c e / d r a w i n g / 2 0 1 0 / m a i n "   i d = " { A 9 2 D 4 A A C - 6 B 1 4 - 4 1 6 5 - A C 5 C - D 6 0 8 B 3 A F 6 D D 3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1 0 " / > < / p : c u s t D a t a L s t > < p : e x t L s t > < p : e x t   u r i = " { F 2 5 6 4 6 7 6 - 4 8 A 7 - 4 0 B 2 - A 7 9 E - A E E 7 A 9 2 C B F 3 3 } " > < p 1 4 : c r e a t i o n I d   x m l n s : p 1 4 = " h t t p : / / s c h e m a s . m i c r o s o f t . c o m / o f f i c e / p o w e r p o i n t / 2 0 1 0 / m a i n "   v a l = " 1 6 0 9 6 3 1 7 5 0 0 7 2 " / > < / p : e x t > < / p : e x t L s t > < / p : c S l d > < p : c l r M a p O v r > < a : m a s t e r C l r M a p p i n g / > < / p : c l r M a p O v r > < / p : s l d L a y o u t >
</file>

<file path=ppt/slideLayouts/slideLayout2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o b j " > < p : c S l d   n a m e = " T i t l e   a n d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2 A C 2 B E F 0 - 2 A B 9 - 4 D E 3 - B 7 B A - 6 0 1 8 F 4 A 8 4 8 5 6 } " > < a 1 6 : c r e a t i o n I d   x m l n s : a 1 6 = " h t t p : / / s c h e m a s . m i c r o s o f t . c o m / o f f i c e / d r a w i n g / 2 0 1 0 / m a i n "   i d = " { E A B 0 A A 4 A - 6 5 D F - 4 D E F - 9 2 0 0 - 3 6 F A A 2 5 E 7 9 D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c x n S p > < p : n v C x n S p P r > < p : c N v P r   i d = " 3 "   n a m e = " S t r a i g h t   C o n n e c t o r   4 " > < a : e x t L s t > < a : e x t   u r i = " { E D 3 D 2 7 0 3 - 4 8 B 2 - 4 A E 5 - B E A 6 - 7 7 C 9 5 7 2 5 0 3 8 C } " > < a 1 6 : c r e a t i o n I d   x m l n s : a 1 6 = " h t t p : / / s c h e m a s . m i c r o s o f t . c o m / o f f i c e / d r a w i n g / 2 0 1 0 / m a i n "   i d = " { E 8 5 B 5 B 2 9 - B 9 3 C - 4 5 A 2 - A 4 2 9 - E F 8 2 E 4 A 7 D D 7 2 } " / > < / a : e x t > < / a : e x t L s t > < / p : c N v P r > < p : c N v C x n S p P r / > < p : n v P r / > < / p : n v C x n S p P r > < p : s p P r > < a : x f r m   f l i p H = " t r u e "   f l i p V = " t r u e "   r o t = " 0 " > < a : o f f   x = " 1 1 2 4 3 0 7 "   y = " 9 9 7 0 2 8 " / > < a : e x t   c x = " 7 2 9 0 0 5 2 "   c y = " 0 " / > < / a : x f r m > < a : p r s t G e o m   p r s t = " l i n e " > < a : a v L s t / > < / a : p r s t G e o m > < a : l n   w = " 6 3 5 0 " > < a : s o l i d F i l l > < a : s c h e m e C l r   v a l = " t x 2 " > < a : a l p h a   v a l = " 3 0 0 0 0 " / > < a : l u m M o d   v a l = " 4 0 0 0 0 " / > < a : l u m O f f   v a l = " 6 0 0 0 0 " / > < / a : s c h e m e C l r > < / a : s o l i d F i l l > < a : p r s t D a s h   v a l = " s o l i d " / > < / a : l n > < / p : s p P r > < p : s t y l e > < a : l n R e f   i d x = " 2 " > < a : s c h e m e C l r   v a l = " a c c e n t 1 " / > < / a : l n R e f > < a : f i l l R e f   i d x = " 0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t x 1 " / > < / a : f o n t R e f > < / p : s t y l e > < / p : c x n S p > < p : p i c > < p : n v P i c P r > < p : c N v P r   i d = " 4 "   n a m e = " " > < a : e x t L s t > < a : e x t   u r i = " { F C 8 3 6 D 3 B - 0 3 F C - 4 1 0 F - 8 B 5 B - C 6 0 6 9 5 2 0 5 0 6 D } " > < a 1 6 : c r e a t i o n I d   x m l n s : a 1 6 = " h t t p : / / s c h e m a s . m i c r o s o f t . c o m / o f f i c e / d r a w i n g / 2 0 1 0 / m a i n "   i d = " { 9 F B B 2 8 F 9 - 7 3 C 2 - 4 F 4 B - 9 9 A A - D 7 D E 1 4 1 1 6 C E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8 2 2 3 8 "   y = " 9 1 6 2 " / > < a : e x t   c x = " 1 7 4 3 0 7 5 "   c y = " 5 1 4 3 5 0 0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F D 6 1 F 6 4 8 - 1 3 F 8 - 4 4 7 B - 8 2 0 E - C 6 0 B 3 9 F D F 5 1 2 } " > < a 1 6 : c r e a t i o n I d   x m l n s : a 1 6 = " h t t p : / / s c h e m a s . m i c r o s o f t . c o m / o f f i c e / d r a w i n g / 2 0 1 0 / m a i n "   i d = " { 0 E 9 4 C 2 9 D - D 3 4 E - 4 3 3 D - 9 D 0 5 - B 0 4 3 B D F C D A 2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f l i p H = " f a l s e "   f l i p V = " f a l s e " > < a : o f f   x = " 0 "   y = " 1 0 9 5 3 7 5 " / > < a : e x t   c x = " 9 2 3 7 8 6 "   c y = " 2 9 5 1 0 8 3 " / > < / a : x f r m > < a : p r s t G e o m   p r s t = " r e c t " > < a : a v L s t / > < / a : p r s t G e o m > < a : n o F i l l / > < / p : s p P r > < / p : p i c > < p : s p > < p : n v S p P r > < p : c N v P r   i d = " 6 "   n a m e = " " > < a : e x t L s t > < a : e x t   u r i = " { 6 D 6 3 2 7 8 F - 6 9 3 9 - 4 5 D 5 - B B F 8 - F 9 8 1 F 4 3 F 0 6 6 8 } " > < a 1 6 : c r e a t i o n I d   x m l n s : a 1 6 = " h t t p : / / s c h e m a s . m i c r o s o f t . c o m / o f f i c e / d r a w i n g / 2 0 1 0 / m a i n "   i d = " { B 3 D 2 8 3 C 9 - C 9 B 8 - 4 2 1 7 - 9 2 F C - 9 3 E 1 1 7 1 6 8 C 6 E } " / > < / a : e x t > < / a : e x t L s t > < / p : c N v P r > < p : c N v S p P r / > < p : n v P r / > < / p : n v S p P r > < p : s p P r > < a : x f r m   f l i p H = " f a l s e "   f l i p V = " f a l s e "   r o t = " 0 " > < a : o f f   x = " - 1 4 7 8 3 1 1 "   y = " 8 1 9 6 4 3 " / > < a : e x t   c x = " 2 8 8 3 5 8 5 "   c y = " 3 4 8 2 8 7 0 " / > < / a : x f r m > < a : c u s t G e o m > < a : a v L s t / > < a : g d L s t / > < a : a h L s t / > < a : c x n L s t / > < a : r e c t   b = " b "   l = " 0 "   r = " r "   t = " 0 " / > < a : p a t h L s t > < a : p a t h   h = " 3 4 8 2 8 7 0 "   w = " 2 8 8 3 5 8 5 " > < a : m o v e T o > < a : p t   x = " 1 4 5 9 5 2 5 "   y = " 0 " / > < / a : m o v e T o > < a : l n T o > < a : p t   x = " 2 8 8 3 5 8 5 "   y = " 0 " / > < / a : l n T o > < a : l n T o > < a : p t   x = " 2 8 8 3 5 8 5 "   y = " 3 4 8 2 8 7 0 " / > < / a : l n T o > < a : l n T o > < a : p t   x = " 1 4 7 5 1 4 0 "   y = " 3 4 8 2 8 7 0 " / > < / a : l n T o > < a : c l o s e / > < / a : p a t h > < / a : p a t h L s t > < / a : c u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> < a : a l p h a   v a l = " 8 4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T i t l e   7 " > < a : e x t L s t > < a : e x t   u r i = " { 2 6 3 5 B D 3 0 - 6 3 E 1 - 4 3 A 0 - A 1 4 D - 7 E 6 1 5 6 A 6 7 8 D 3 } " > < a 1 6 : c r e a t i o n I d   x m l n s : a 1 6 = " h t t p : / / s c h e m a s . m i c r o s o f t . c o m / o f f i c e / d r a w i n g / 2 0 1 0 / m a i n "   i d = " { F 4 2 6 C 1 7 3 - 8 5 4 9 - 4 8 A D - B 9 8 8 - 8 3 A 3 9 0 3 9 4 B 1 E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8 "   n a m e = " C o n t e n t   P l a c e h o l d e r   2 " > < a : e x t L s t > < a : e x t   u r i = " { 5 5 6 C F 8 8 F - 0 C 4 8 - 4 D F 3 - A 9 4 F - F 9 6 F 0 7 4 7 F 1 D 2 } " > < a 1 6 : c r e a t i o n I d   x m l n s : a 1 6 = " h t t p : / / s c h e m a s . m i c r o s o f t . c o m / o f f i c e / d r a w i n g / 2 0 1 0 / m a i n "   i d = " { 7 8 8 1 F E 9 7 - 6 0 5 F - 4 F 0 D - B 9 9 1 - 7 B 9 7 E 7 A 8 9 1 2 D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9 "   n a m e = " S l i d e   N u m b e r   P l a c e h o l d e r   4 " > < a : e x t L s t > < a : e x t   u r i = " { 3 1 C 7 1 6 F F - E A 2 0 - 4 9 B B - B C A E - 6 9 4 4 4 6 5 8 C 6 7 9 } " > < a 1 6 : c r e a t i o n I d   x m l n s : a 1 6 = " h t t p : / / s c h e m a s . m i c r o s o f t . c o m / o f f i c e / d r a w i n g / 2 0 1 0 / m a i n "   i d = " { 2 A 4 D 2 4 2 5 - 2 1 3 D - 4 8 2 C - A 4 2 8 - 8 2 8 9 4 B B 2 6 F F D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0 "   n a m e = " F o o t e r   P l a c e h o l d e r   3 " > < a : e x t L s t > < a : e x t   u r i = " { 7 B C F 6 D B B - A 4 8 0 - 4 0 7 A - 8 0 0 1 - 5 6 5 B C 4 1 8 F 5 E C } " > < a 1 6 : c r e a t i o n I d   x m l n s : a 1 6 = " h t t p : / / s c h e m a s . m i c r o s o f t . c o m / o f f i c e / d r a w i n g / 2 0 1 0 / m a i n "   i d = " { C 3 B C A 8 4 D - E 9 5 0 - 4 2 8 A - A 7 A D - F 8 C 2 E 4 F 2 7 A 1 8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1 "   n a m e = " D a t e   P l a c e h o l d e r   1 " > < a : e x t L s t > < a : e x t   u r i = " { E C 2 D 9 1 9 7 - 2 E 0 C - 4 5 2 B - 9 E 6 0 - D 1 7 6 5 4 0 2 8 3 4 9 } " > < a 1 6 : c r e a t i o n I d   x m l n s : a 1 6 = " h t t p : / / s c h e m a s . m i c r o s o f t . c o m / o f f i c e / d r a w i n g / 2 0 1 0 / m a i n "   i d = " { 3 2 1 7 9 B 9 9 - E F A 5 - 4 A 3 D - 9 B B F - A 9 2 C E D C 4 1 0 9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2 D C 8 0 9 2 A - 7 B C B - 4 9 F 9 - 8 5 2 2 - 0 7 A 9 0 3 1 7 B 9 C 7 } " > < p 1 4 : c r e a t i o n I d   x m l n s : p 1 4 = " h t t p : / / s c h e m a s . m i c r o s o f t . c o m / o f f i c e / p o w e r p o i n t / 2 0 1 0 / m a i n "   v a l = " 1 6 0 9 6 3 1 7 5 0 0 1 6 " / > < / p : e x t > < / p : e x t L s t > < / p : c S l d > < p : c l r M a p O v r > < a : m a s t e r C l r M a p p i n g / > < / p : c l r M a p O v r > < / p : s l d L a y o u t >
</file>

<file path=ppt/slideLayouts/slideLayout3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s e c H e a d " > < p : c S l d   n a m e = " S e c t i o n   H e a d e r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A 8 C 4 4 D B 4 - E 2 0 1 - 4 3 6 C - A 8 D B - A A 4 1 7 A B 5 0 E F 1 } " > < a 1 6 : c r e a t i o n I d   x m l n s : a 1 6 = " h t t p : / / s c h e m a s . m i c r o s o f t . c o m / o f f i c e / d r a w i n g / 2 0 1 0 / m a i n "   i d = " { A F 6 2 5 0 9 8 - E B 9 3 - 4 4 E 9 - 8 7 6 C - 4 8 3 B D F 9 C 1 7 1 6 } " / > < / a : e x t > < / a : e x t L s t > < / p : c N v P r > < p : c N v S p P r / > < p : n v P r / > < / p : n v S p P r > < p : s p P r > < a : x f r m   f l i p H = " f a l s e "   f l i p V = " f a l s e "   r o t = " 0 " > < a : o f f   x = " 3 2 9 6 4 9 1 "   y = " - 1 4 7 2 2 2 5 " / > < a : e x t   c x = " 2 5 2 2 5 5 9 "   c y = " 3 0 4 6 8 1 4 " / > < / a : x f r m > < a : c u s t G e o m > < a : a v L s t / > < a : g d L s t / > < a : a h L s t / > < a : c x n L s t / > < a : r e c t   b = " b "   l = " 0 "   r = " r "   t = " 0 " / > < a : p a t h L s t > < a : p a t h   h = " 3 0 4 6 8 1 5 "   w = " 2 5 2 2 5 6 0 " > < a : m o v e T o > < a : p t   x = " 2 5 2 2 5 6 0 "   y = " 1 4 8 9 5 4 3 " / > < / a : m o v e T o > < a : l n T o > < a : p t   x = " 2 5 2 2 5 6 0 "   y = " 3 0 4 6 8 1 4 " / > < / a : l n T o > < a : l n T o > < a : p t   x = " 0 "   y = " 3 0 4 6 8 1 4 " / > < / a : l n T o > < a : l n T o > < a : p t   x = " 0 "   y = " 1 4 8 6 4 5 3 " / > < / a : l n T o > < a : c l o s e / > < / a : p a t h > < / a : p a t h L s t > < / a : c u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> < a : a l p h a   v a l = " 7 4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c x n S p > < p : n v C x n S p P r > < p : c N v P r   i d = " 3 "   n a m e = " S t r a i g h t   C o n n e c t o r   4 " > < a : e x t L s t > < a : e x t   u r i = " { 6 6 A A 7 F 2 A - C 9 D 1 - 4 0 8 1 - A 1 0 B - 2 8 7 3 F D 9 B 3 9 2 F } " > < a 1 6 : c r e a t i o n I d   x m l n s : a 1 6 = " h t t p : / / s c h e m a s . m i c r o s o f t . c o m / o f f i c e / d r a w i n g / 2 0 1 0 / m a i n "   i d = " { 4 2 3 6 1 3 D A - 7 F 6 8 - 4 1 3 5 - 8 1 1 C - A D 2 2 3 A 8 1 0 A 6 7 } " / > < / a : e x t > < / a : e x t L s t > < / p : c N v P r > < p : c N v C x n S p P r / > < p : n v P r / > < / p : n v C x n S p P r > < p : s p P r > < a : x f r m   f l i p H = " t r u e "   f l i p V = " t r u e "   r o t = " 1 0 8 0 0 0 0 0 " > < a : o f f   x = " 1 5 8 1 1 5 0 "   y = " 2 7 8 1 0 7 1 " / > < a : e x t   c x = " 5 9 7 5 1 3 2 "   c y = " 0 " / > < / a : x f r m > < a : p r s t G e o m   p r s t = " l i n e " > < a : a v L s t / > < / a : p r s t G e o m > < a : l n   w = " 6 3 5 0 " > < a : s o l i d F i l l > < a : s c h e m e C l r   v a l = " t x 2 " > < a : a l p h a   v a l = " 3 0 0 0 0 " / > < a : l u m M o d   v a l = " 4 0 0 0 0 " / > < a : l u m O f f   v a l = " 6 0 0 0 0 " / > < / a : s c h e m e C l r > < / a : s o l i d F i l l > < a : p r s t D a s h   v a l = " s o l i d " / > < / a : l n > < / p : s p P r > < p : s t y l e > < a : l n R e f   i d x = " 2 " > < a : s c h e m e C l r   v a l = " a c c e n t 1 " / > < / a : l n R e f > < a : f i l l R e f   i d x = " 0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t x 1 " / > < / a : f o n t R e f > < / p : s t y l e > < / p : c x n S p > < p : p i c > < p : n v P i c P r > < p : c N v P r   i d = " 4 "   n a m e = " " > < a : e x t L s t > < a : e x t   u r i = " { 2 A E 7 9 A A E - 9 8 F 9 - 4 F D 5 - 8 B 8 B - 7 A 6 B F D 1 3 0 8 5 F } " > < a 1 6 : c r e a t i o n I d   x m l n s : a 1 6 = " h t t p : / / s c h e m a s . m i c r o s o f t . c o m / o f f i c e / d r a w i n g / 2 0 1 0 / m a i n "   i d = " { 5 9 E D F A A F - 2 E E E - 4 1 A 3 - A 4 3 4 - 8 2 8 5 D C C 9 4 B 9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> < a : o f f   x = " 3 3 5 3 4 6 4 "   y = " 0 " / > < a : e x t   c x = " 2 4 4 0 5 5 2 "   c y = " 9 0 6 7 0 6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B 7 3 B B 6 B 1 - 0 1 2 4 - 4 F C E - B 6 9 9 - 2 4 D B 7 0 6 3 6 1 B C } " > < a 1 6 : c r e a t i o n I d   x m l n s : a 1 6 = " h t t p : / / s c h e m a s . m i c r o s o f t . c o m / o f f i c e / d r a w i n g / 2 0 1 0 / m a i n "   i d = " { 9 1 A 6 B 1 3 2 - 1 9 B C - 4 6 2 B - A A 1 A - 7 9 5 E 1 0 1 8 4 1 0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8 2 2 3 8 "   y = " 9 1 6 2 " / > < a : e x t   c x = " 1 7 4 3 0 7 5 "   c y = " 5 1 4 3 5 0 0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1 F 3 1 6 6 7 A - 4 3 3 5 - 4 F 1 5 - A 4 B A - 6 2 C D 9 B F E 7 1 9 3 } " > < a 1 6 : c r e a t i o n I d   x m l n s : a 1 6 = " h t t p : / / s c h e m a s . m i c r o s o f t . c o m / o f f i c e / d r a w i n g / 2 0 1 0 / m a i n "   i d = " { A 3 F 0 C 2 E E - 8 C 8 6 - 4 1 E 0 - A 2 D 2 - 8 6 A 6 7 8 0 8 C 3 B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4 8 3 E C 2 1 A - 8 3 4 1 - 4 3 2 8 - 9 A 6 F - 5 E 3 3 C D 5 4 5 0 F A } " > < a 1 6 : c r e a t i o n I d   x m l n s : a 1 6 = " h t t p : / / s c h e m a s . m i c r o s o f t . c o m / o f f i c e / d r a w i n g / 2 0 1 0 / m a i n "   i d = " { 9 0 9 E F D D B - E 1 E B - 4 4 A 3 - B 7 5 A - 1 A 2 A 2 4 3 1 E D 3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0 "   y = " 0 " / > < a : e x t   c x = " 1 7 5 2 6 0 0 "   c y = " 5 1 4 3 5 0 0 " / > < / a : x f r m > < a : p r s t G e o m   p r s t = " r e c t " > < a : a v L s t / > < / a : p r s t G e o m > < a : n o F i l l / > < / p : s p P r > < / p : p i c > < p : p i c > < p : n v P i c P r > < p : c N v P r   i d = " 8 "   n a m e = " " > < a : e x t L s t > < a : e x t   u r i = " { 3 1 0 A 5 0 C 2 - A 0 3 D - 4 0 8 9 - 8 F 7 8 - 1 8 D 5 9 1 9 7 7 9 8 B } " > < a 1 6 : c r e a t i o n I d   x m l n s : a 1 6 = " h t t p : / / s c h e m a s . m i c r o s o f t . c o m / o f f i c e / d r a w i n g / 2 0 1 0 / m a i n "   i d = " { A 3 8 5 F E 3 5 - B 1 0 A - 4 F 4 3 - 8 2 2 0 - 1 C 9 A C C D 4 4 8 7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6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0 "   y = " 0 " / > < a : e x t   c x = " 3 8 0 0 4 7 5 "   c y = " 5 1 4 3 5 0 0 " / > < / a : x f r m > < a : p r s t G e o m   p r s t = " r e c t " > < a : a v L s t / > < / a : p r s t G e o m > < a : n o F i l l / > < / p : s p P r > < / p : p i c > < p : s p > < p : n v S p P r > < p : c N v P r   i d = " 9 "   n a m e = " T e x t   P l a c e h o l d e r   2 " > < a : e x t L s t > < a : e x t   u r i = " { 5 E 4 7 9 B A 0 - E C 0 D - 4 E 8 1 - 9 3 5 C - 2 A 6 1 2 D B C C 0 4 C } " > < a 1 6 : c r e a t i o n I d   x m l n s : a 1 6 = " h t t p : / / s c h e m a s . m i c r o s o f t . c o m / o f f i c e / d r a w i n g / 2 0 1 0 / m a i n "   i d = " { 5 3 3 A 1 1 5 8 - 6 7 D 1 - 4 E E 8 - B 3 A 6 - 9 E F D C 2 2 3 B C A 9 } " / > < / a : e x t > < / a : e x t L s t > < / p : c N v P r > < p : c N v S p P r > < a : s p L o c k s   n o G r p = " t r u e " / > < / p : c N v S p P r > < p : n v P r > < p : p h   t y p e = " b o d y " / > < / p : n v P r > < / p : n v S p P r > < p : s p P r > < a : x f r m   r o t = " 0 " > < a : o f f   x = " 9 0 5 5 4 1 "   y = " 2 3 7 9 5 5 0 " / > < a : e x t   c x = " 7 3 3 2 9 1 6 "   c y = " 3 8 1 5 5 9 " / > < / a : x f r m > < a : p r s t G e o m   p r s t = " r e c t " > < a : a v L s t / > < / a : p r s t G e o m > < / p : s p P r > < p : t x B o d y > < a : b o d y P r   a n c h o r = " b "   b I n s = " 0 "   l I n s = " 0 "   r I n s = " 0 "   r t l C o l = " 0 "   t I n s = " 0 "   v e r t = " h o r z " > < a : n o r m A u t o f i t / > < / a : b o d y P r > < a : l s t S t y l e > < a : l v l 1 p P r   a l g n = " c t r "   i n d e n t = " 0 "   l v l = " 0 "   m a r L = " 0 " > < a : l n S p c > < a : s p c P c t   v a l = " 1 0 0 0 0 0 " / > < / a : l n S p c > < a : b u N o n e / > < a : d e f R P r   c a p = " a l l "   d i r t y = " 0 "   i = " 0 "   l a n g = " e n - U S "   s z = " 1 8 0 0 " > < a : s o l i d F i l l > < a : s c h e m e C l r   v a l = " a c c e n t 3 " > < a : l u m M o d   v a l = " 6 0 0 0 0 " / > < a : l u m O f f   v a l = " 4 0 0 0 0 " / > < / a : s c h e m e C l r > < / a : s o l i d F i l l > < a : l a t i n   t y p e f a c e = " J o s e f i n   S a n s - d e m i _ b o l d " / > < / a : d e f R P r > < / a : l v l 1 p P r > < a : l v l 2 p P r   i n d e n t = " 0 "   l v l = " 1 "   m a r L = " 4 5 7 2 0 0 " > < a : b u N o n e / > < a : d e f R P r   d i r t y = " 0 "   l a n g = " e n - U S "   s z = " 1 8 0 0 " > < a : s o l i d F i l l > < a : s c h e m e C l r   v a l = " t x 1 " > < a : t i n t   v a l = " 7 5 0 0 0 " / > < / a : s c h e m e C l r > < / a : s o l i d F i l l > < a : l a t i n   t y p e f a c e = " + m n - l t " / > < / a : d e f R P r > < / a : l v l 2 p P r > < a : l v l 3 p P r   i n d e n t = " 0 "   l v l = " 2 "   m a r L = " 9 1 4 4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a : l a t i n   t y p e f a c e = " + m n - l t " / > < / a : d e f R P r > < / a : l v l 3 p P r > < a : l v l 4 p P r   i n d e n t = " 0 "   l v l = " 3 "   m a r L = " 1 3 7 1 6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4 p P r > < a : l v l 5 p P r   i n d e n t = " 0 "   l v l = " 4 "   m a r L = " 1 8 2 8 8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5 p P r > < a : l v l 6 p P r   i n d e n t = " 0 "   l v l = " 5 "   m a r L = " 2 2 8 6 0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6 p P r > < a : l v l 7 p P r   i n d e n t = " 0 "   l v l = " 6 "   m a r L = " 2 7 4 3 2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7 p P r > < a : l v l 8 p P r   i n d e n t = " 0 "   l v l = " 7 "   m a r L = " 3 2 0 0 4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8 p P r > < a : l v l 9 p P r   i n d e n t = " 0 "   l v l = " 8 "   m a r L = " 3 6 5 7 6 0 0 " > < a : b u N o n e / > < a : d e f R P r   d i r t y = " 0 "   l a n g = " e n - U S "   s z = " 1 4 0 0 " > < a : s o l i d F i l l > < a : s c h e m e C l r   v a l = " t x 1 " > < a : t i n t   v a l = " 7 5 0 0 0 " / > < / a : s c h e m e C l r > < / a : s o l i d F i l l > < a : l a t i n   t y p e f a c e = " + m n - l t " /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0 "   n a m e = " T i t l e   1 " > < a : e x t L s t > < a : e x t   u r i = " { 9 5 6 2 6 4 A 6 - E A 1 2 - 4 3 D 8 - A 7 6 C - E 4 B A 7 9 7 C B 7 9 A } " > < a 1 6 : c r e a t i o n I d   x m l n s : a 1 6 = " h t t p : / / s c h e m a s . m i c r o s o f t . c o m / o f f i c e / d r a w i n g / 2 0 1 0 / m a i n "   i d = " { 6 3 1 D 8 4 B 1 - 1 5 A 9 - 4 D 5 0 - B 2 9 E - 7 6 9 0 2 5 A 7 F 6 1 2 } " / > < / a : e x t > < / a : e x t L s t > < / p : c N v P r > < p : c N v S p P r > < a : s p L o c k s   n o G r p = " t r u e " / > < / p : c N v S p P r > < p : n v P r > < p : p h   i d x = " 1 "   t y p e = " t i t l e " / > < / p : n v P r > < / p : n v S p P r > < p : s p P r > < a : x f r m   r o t = " 0 " > < a : o f f   x = " 9 0 5 5 4 1 "   y = " 2 8 0 1 0 3 1 " / > < a : e x t   c x = " 7 3 3 2 9 1 6 "   c y = " 7 7 3 2 2 0 " / > < / a : x f r m > < a : p r s t G e o m   p r s t = " r e c t " > < a : a v L s t / > < / a : p r s t G e o m > < / p : s p P r > < p : t x B o d y > < a : b o d y P r   a n c h o r = " t "   r t l C o l = " 0 "   v e r t = " h o r z " / > < a : l s t S t y l e > < a : l v l 1 p P r   a l g n = " c t r "   l v l = " 0 " > < a : d e f R P r   b = " 1 "   d i r t y = " 0 "   l a n g = " e n - U S "   s z = " 4 4 0 0 " > < a : s o l i d F i l l > < a : s r g b C l r   v a l = " f f f f f f " / > < / a : s o l i d F i l l > < a : l a t i n   t y p e f a c e = " + m j - l t " / > < / a : d e f R P r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1 1 "   n a m e = " S l i d e   N u m b e r   P l a c e h o l d e r   5 " > < a : e x t L s t > < a : e x t   u r i = " { 9 5 A 1 6 3 C 0 - 4 D 8 1 - 4 B E C - B 0 1 7 - 5 4 A 5 5 4 4 8 3 E 3 E } " > < a 1 6 : c r e a t i o n I d   x m l n s : a 1 6 = " h t t p : / / s c h e m a s . m i c r o s o f t . c o m / o f f i c e / d r a w i n g / 2 0 1 0 / m a i n "   i d = " { 4 4 6 2 D E C C - 4 F C 0 - 4 2 B 3 - B F F B - 1 8 E 9 B 9 C 7 5 8 C B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2 "   n a m e = " F o o t e r   P l a c e h o l d e r   4 " > < a : e x t L s t > < a : e x t   u r i = " { 4 4 E 5 7 B 5 7 - 0 D 0 9 - 4 7 F 8 - 9 0 D B - 5 D 5 D E 7 B 0 7 D 6 2 } " > < a 1 6 : c r e a t i o n I d   x m l n s : a 1 6 = " h t t p : / / s c h e m a s . m i c r o s o f t . c o m / o f f i c e / d r a w i n g / 2 0 1 0 / m a i n "   i d = " { 3 1 D 7 6 8 9 9 - B 4 6 9 - 4 E D E - A 0 4 B - 9 6 9 2 1 A 3 5 0 3 5 6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3 "   n a m e = " D a t e   P l a c e h o l d e r   3 " > < a : e x t L s t > < a : e x t   u r i = " { 3 7 3 C 2 F E D - 5 4 A 2 - 4 0 2 5 - 9 0 8 B - F 3 5 E A 1 F 2 A 8 5 7 } " > < a 1 6 : c r e a t i o n I d   x m l n s : a 1 6 = " h t t p : / / s c h e m a s . m i c r o s o f t . c o m / o f f i c e / d r a w i n g / 2 0 1 0 / m a i n "   i d = " { 5 C A 8 1 4 7 6 - A 0 E F - 4 9 D 5 - A 4 E 6 - E 9 4 7 C F 8 4 8 0 4 0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7 " / > < / p : c u s t D a t a L s t > < p : e x t L s t > < p : e x t   u r i = " { B 7 E E 5 7 C C - D 7 1 2 - 4 6 B 9 - B 9 A 9 - 3 1 1 3 D 9 2 6 3 B 2 6 } " > < p 1 4 : c r e a t i o n I d   x m l n s : p 1 4 = " h t t p : / / s c h e m a s . m i c r o s o f t . c o m / o f f i c e / p o w e r p o i n t / 2 0 1 0 / m a i n "   v a l = " 1 6 0 9 6 3 1 7 5 0 0 2 2 " / > < / p : e x t > < / p : e x t L s t > < / p : c S l d > < p : c l r M a p O v r > < a : m a s t e r C l r M a p p i n g / > < / p : c l r M a p O v r > < / p : s l d L a y o u t >
</file>

<file path=ppt/slideLayouts/slideLayout4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O b j " > < p : c S l d   n a m e = " T w o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4 6 C F D 9 6 4 - F F 6 F - 4 8 F 9 - 9 F 7 B - B 2 3 1 3 C 6 9 5 F 6 8 } " > < a 1 6 : c r e a t i o n I d   x m l n s : a 1 6 = " h t t p : / / s c h e m a s . m i c r o s o f t . c o m / o f f i c e / d r a w i n g / 2 0 1 0 / m a i n "   i d = " { 6 6 7 3 9 6 1 2 - E 3 C 8 - 4 A C F - B 5 8 4 - 3 C D E 2 B 2 0 4 E C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7 2 9 8 9 7 3 "   y = " 0 " / > < a : e x t   c x = " 1 8 4 8 9 0 3 "   c y = " 6 8 6 8 9 9 " / > < / a : x f r m > < a : p r s t G e o m   p r s t = " r e c t " > < a : a v L s t / > < / a : p r s t G e o m > < a : n o F i l l / > < / p : s p P r > < / p : p i c > < p : s p > < p : n v S p P r > < p : c N v P r   i d = " 3 "   n a m e = " " > < a : e x t L s t > < a : e x t   u r i = " { 1 F 4 7 B 4 2 F - E 6 3 8 - 4 C 0 B - B C C D - 7 5 6 7 9 3 3 D 6 4 6 4 } " > < a 1 6 : c r e a t i o n I d   x m l n s : a 1 6 = " h t t p : / / s c h e m a s . m i c r o s o f t . c o m / o f f i c e / d r a w i n g / 2 0 1 0 / m a i n "   i d = " { B F C 9 B 1 F A - C 4 3 E - 4 A 5 C - B B 3 A - F A 1 0 C A 5 2 1 F E 9 } " / > < / a : e x t > < / a : e x t L s t > < / p : c N v P r > < p : c N v S p P r / > < p : n v P r / > < / p : n v S p P r > < p : s p P r > < a : x f r m   f l i p H = " f a l s e "   f l i p V = " f a l s e "   r o t = " 0 " > < a : o f f   x = " 7 1 0 6 3 3 6 "   y = " - 6 2 1 2 9 8 " / > < a : e x t   c x = " 2 0 5 6 6 3 5 "   c y = " 1 7 5 0 0 7 0 " / > < / a : x f r m > < a : c u s t G e o m > < a : a v L s t / > < a : g d L s t / > < a : a h L s t / > < a : c x n L s t / > < a : r e c t   b = " b "   l = " 0 "   r = " r "   t = " 0 " / > < a : p a t h L s t > < a : p a t h   h = " 1 2 4 5 2 5 2 "   w = " 1 9 0 3 3 1 2 " > < a : m o v e T o > < a : p t   x = " 1 8 9 3 7 8 7 "   y = " 0 " / > < / a : m o v e T o > < a : l n T o > < a : p t   x = " 1 9 0 3 3 1 2 "   y = " 1 2 4 5 2 5 2 " / > < / a : l n T o > < a : l n T o > < a : p t   x = " 0 "   y = " 1 2 4 5 2 5 2 " / > < / a : l n T o > < a : l n T o > < a : p t   x = " 0 "   y = " 2 6 5 5 " / > < / a : l n T o > < a : c l o s e / > < / a : p a t h > < / a : p a t h L s t > < / a : c u s t G e o m > < a : g r a d F i l l   r o t W i t h S h a p e = " 1 " > < a : g s L s t > < a : g s   p o s = " 5 9 0 3 1 " > < a : s c h e m e C l r   v a l = " a c c e n t 2 " > < a : a l p h a   v a l = " 0 " / > < / a : s c h e m e C l r > < / a : g s > < a : g s   p o s = " 0 " > < a : s c h e m e C l r   v a l = " a c c e n t 1 " > < a : a l p h a   v a l = " 2 6 9 9 9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F 4 F A 3 0 8 1 - E C 2 2 - 4 B 0 B - B 0 2 9 - 6 D F 8 A 7 5 D 4 2 F 8 } " > < a 1 6 : c r e a t i o n I d   x m l n s : a 1 6 = " h t t p : / / s c h e m a s . m i c r o s o f t . c o m / o f f i c e / d r a w i n g / 2 0 1 0 / m a i n "   i d = " { E 3 F E C B F 8 - E 0 B 9 - 4 E 4 E - B 7 1 6 - 9 E 9 9 1 0 C 5 3 8 7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5 "   n a m e = " C o n t e n t   P l a c e h o l d e r   2 " > < a : e x t L s t > < a : e x t   u r i = " { 7 7 8 D 8 8 5 E - 1 B 4 3 - 4 1 1 2 - B E 9 5 - 0 C C 8 F D 0 E 2 7 E E } " > < a 1 6 : c r e a t i o n I d   x m l n s : a 1 6 = " h t t p : / / s c h e m a s . m i c r o s o f t . c o m / o f f i c e / d r a w i n g / 2 0 1 0 / m a i n "   i d = " { A B F 4 4 5 F 3 - E 4 B 6 - 4 5 E 6 - B 1 7 5 - 1 B 1 3 7 4 0 4 5 3 E D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9 1 4 4 0 0 "   y = " 1 0 7 6 3 2 5 " / > < a : e x t   c x = " 3 6 1 9 5 0 0 "   c y = " 3 4 0 9 9 5 0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6 "   n a m e = " C o n t e n t   P l a c e h o l d e r   2 " > < a : e x t L s t > < a : e x t   u r i = " { 4 8 7 4 D 1 A 3 - 7 A 6 3 - 4 4 7 4 - 9 4 C E - E 9 E E D 7 3 7 A 1 F 8 } " > < a 1 6 : c r e a t i o n I d   x m l n s : a 1 6 = " h t t p : / / s c h e m a s . m i c r o s o f t . c o m / o f f i c e / d r a w i n g / 2 0 1 0 / m a i n "   i d = " { D E 8 E A 2 C 1 - 7 9 A D - 4 D E 4 - A B 1 9 - E F B B B D 2 B 1 4 D D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4 6 1 0 1 0 0 "   y = " 1 0 7 6 3 2 5 " / > < a : e x t   c x = " 3 6 1 9 5 0 0 "   c y = " 3 4 0 9 9 5 0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4 A 1 7 9 4 7 4 - F 8 C D - 4 C 4 6 - B 0 0 9 - 1 7 D 4 2 9 6 9 9 3 C F } " > < a 1 6 : c r e a t i o n I d   x m l n s : a 1 6 = " h t t p : / / s c h e m a s . m i c r o s o f t . c o m / o f f i c e / d r a w i n g / 2 0 1 0 / m a i n "   i d = " { 5 F C 6 C 8 C A - B 3 5 C - 4 9 2 F - 8 0 F 0 - B B 4 6 B B B 1 5 3 F C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8 "   n a m e = " F o o t e r   P l a c e h o l d e r   5 " > < a : e x t L s t > < a : e x t   u r i = " { 6 D 2 9 8 0 9 A - 9 B 8 8 - 4 6 A F - A 1 3 A - 6 3 4 7 1 6 2 8 7 3 F 4 } " > < a 1 6 : c r e a t i o n I d   x m l n s : a 1 6 = " h t t p : / / s c h e m a s . m i c r o s o f t . c o m / o f f i c e / d r a w i n g / 2 0 1 0 / m a i n "   i d = " { A 3 1 8 4 0 C 9 - 5 9 F A - 4 0 0 3 - A C 1 5 - 8 0 3 3 4 E C A 6 F 3 C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9 "   n a m e = " D a t e   P l a c e h o l d e r   4 " > < a : e x t L s t > < a : e x t   u r i = " { 8 D 5 F 7 6 D 1 - D 5 B 1 - 4 2 D 0 - B 1 8 B - F D A 1 2 E 3 4 0 0 D D } " > < a 1 6 : c r e a t i o n I d   x m l n s : a 1 6 = " h t t p : / / s c h e m a s . m i c r o s o f t . c o m / o f f i c e / d r a w i n g / 2 0 1 0 / m a i n "   i d = " { D 7 6 7 5 6 F 9 - 7 C 9 6 - 4 C B D - 8 6 B 5 - A 3 7 F E 3 B 1 8 4 2 4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3 9 9 9 1 E B 2 - 7 F B 1 - 4 6 1 D - A 3 7 0 - 4 7 1 9 4 B 7 2 0 9 C F } " > < p 1 4 : c r e a t i o n I d   x m l n s : p 1 4 = " h t t p : / / s c h e m a s . m i c r o s o f t . c o m / o f f i c e / p o w e r p o i n t / 2 0 1 0 / m a i n "   v a l = " 1 6 0 9 6 3 1 7 5 0 0 2 9 " / > < / p : e x t > < / p : e x t L s t > < / p : c S l d > < p : c l r M a p O v r > < a : m a s t e r C l r M a p p i n g / > < / p : c l r M a p O v r > < / p : s l d L a y o u t >
</file>

<file path=ppt/slideLayouts/slideLayout5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T x T w o O b j " > < p : c S l d   n a m e = " C o m p a r i s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9 E 3 3 8 7 6 5 - 8 A C 6 - 4 7 B 4 - 8 A A 8 - E 2 4 A 5 E 1 E 4 1 8 1 } " > < a 1 6 : c r e a t i o n I d   x m l n s : a 1 6 = " h t t p : / / s c h e m a s . m i c r o s o f t . c o m / o f f i c e / d r a w i n g / 2 0 1 0 / m a i n "   i d = " { 2 4 A A F F 9 2 - 6 7 6 D - 4 4 D E - A 9 C D - A D 2 E E F C 4 E 5 0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0 "   y = " 1 0 4 7 7 5 0 " / > < a : e x t   c x = " 9 5 5 8 4 4 "   c y = " 3 0 5 3 4 9 5 " / > < / a : x f r m > < a : p r s t G e o m   p r s t = " r e c t " > < a : a v L s t / > < / a : p r s t G e o m > < a : n o F i l l / > < / p : s p P r > < / p : p i c > < p : s p > < p : n v S p P r > < p : c N v P r   i d = " 3 "   n a m e = " " > < a : e x t L s t > < a : e x t   u r i = " { 7 C 0 0 D 0 7 C - C 8 4 D - 4 4 4 C - A 9 0 1 - A E 4 6 6 7 8 1 7 8 0 C } " > < a 1 6 : c r e a t i o n I d   x m l n s : a 1 6 = " h t t p : / / s c h e m a s . m i c r o s o f t . c o m / o f f i c e / d r a w i n g / 2 0 1 0 / m a i n "   i d = " { 1 3 2 7 9 6 2 0 - D 5 F 3 - 4 7 D 9 - 9 6 3 B - 3 9 4 F 5 E D E E D 6 B } " / > < / a : e x t > < / a : e x t L s t > < / p : c N v P r > < p : c N v S p P r / > < p : n v P r / > < / p : n v S p P r > < p : s p P r > < a : x f r m   f l i p H = " f a l s e "   f l i p V = " f a l s e "   r o t = " 0 " > < a : o f f   x = " - 1 7 5 4 8 1 3 "   y = " 2 0 6 7 0 4 " / > < a : e x t   c x = " 3 8 9 8 5 3 1 "   c y = " 4 7 0 8 7 4 9 " / > < / a : x f r m > < a : c u s t G e o m > < a : a v L s t / > < a : g d L s t / > < a : a h L s t / > < a : c x n L s t / > < a : r e c t   b = " b "   l = " 0 "   r = " r "   t = " 0 " / > < a : p a t h L s t > < a : p a t h   h = " 4 7 0 8 7 4 9 "   w = " 3 8 9 8 5 3 1 " > < a : m o v e T o > < a : p t   x = " 1 7 5 1 6 4 2 "   y = " 0 " / > < / a : m o v e T o > < a : l n T o > < a : p t   x = " 3 8 9 8 5 3 1 "   y = " 0 " / > < / a : l n T o > < a : l n T o > < a : p t   x = " 3 8 9 8 5 3 1 "   y = " 4 7 0 8 7 4 9 " / > < / a : l n T o > < a : l n T o > < a : p t   x = " 1 7 5 1 6 4 2 "   y = " 4 7 0 8 7 4 9 " / > < / a : l n T o > < a : c l o s e / > < / a : p a t h > < / a : p a t h L s t > < / a : c u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> < a : a l p h a   v a l = " 8 2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5 F 9 2 A 0 7 D - 1 3 E C - 4 B 1 4 - B 0 B D - 7 E 0 7 9 B 6 2 F 8 8 E } " > < a 1 6 : c r e a t i o n I d   x m l n s : a 1 6 = " h t t p : / / s c h e m a s . m i c r o s o f t . c o m / o f f i c e / d r a w i n g / 2 0 1 0 / m a i n "   i d = " { 1 2 0 A 7 1 A 2 - 2 2 F 8 - 4 3 1 0 - 9 B 0 4 - 7 0 2 C 5 5 B 9 6 9 7 A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5 "   n a m e = " T e x t   P l a c e h o l d e r   2 " > < a : e x t L s t > < a : e x t   u r i = " { D F C 7 C A F 7 - 7 2 A 5 - 4 E 0 C - A 4 9 4 - 5 4 0 D 7 6 C 9 E E 9 F } " > < a 1 6 : c r e a t i o n I d   x m l n s : a 1 6 = " h t t p : / / s c h e m a s . m i c r o s o f t . c o m / o f f i c e / d r a w i n g / 2 0 1 0 / m a i n "   i d = " { F 7 E 9 4 1 B F - F 6 2 B - 4 E 9 D - 8 F B 5 - A 4 2 4 6 2 2 A 3 0 3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9 1 4 4 0 0 "   y = " 1 0 8 2 4 8 5 " / > < a : e x t   c x = " 3 6 1 9 5 0 0 "   c y = " 5 4 0 6 4 4 " / > < / a : x f r m > < a : p r s t G e o m   p r s t = " r e c t " > < a : a v L s t / > < / a : p r s t G e o m > < a : s o l i d F i l l > < a : s c h e m e C l r   v a l = " a c c e n t 2 " > < a : a l p h a   v a l = " 5 0 0 0 " / > < / a : s c h e m e C l r > < / a : s o l i d F i l l > < / p : s p P r > < p : t x B o d y > < a : b o d y P r   a n c h o r = " c t r "   r t l C o l = " 0 "   v e r t = " h o r z " > < a : n o r m A u t o f i t / > < / a : b o d y P r > < a : l s t S t y l e > < a : l v l 1 p P r   i n d e n t = " 0 "   l v l = " 0 "   m a r L = " 0 " > < a : b u N o n e / > < a : d e f R P r   c a p = " n o n e "   d i r t y = " 0 "   i = " 0 "   l a n g = " e n - U S "   s z = " 1 8 0 0 " > < a : s o l i d F i l l > < a : s c h e m e C l r   v a l = " a c c e n t 5 " / > < / a : s o l i d F i l l > < a : l a t i n   t y p e f a c e = " J o s e f i n   S a n s - d e m i _ b o l d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6 "   n a m e = " C o n t e n t   P l a c e h o l d e r   2 " > < a : e x t L s t > < a : e x t   u r i = " { 2 D B B C A 1 3 - 4 8 A 4 - 4 C A E - 9 4 A E - 7 4 E 0 9 D 7 B D 4 B 7 } " > < a 1 6 : c r e a t i o n I d   x m l n s : a 1 6 = " h t t p : / / s c h e m a s . m i c r o s o f t . c o m / o f f i c e / d r a w i n g / 2 0 1 0 / m a i n "   i d = " { 6 5 3 6 5 D A 4 - 1 A D E - 4 F E B - A 4 A 1 - 8 6 7 C 4 1 D A E 4 B C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9 1 4 4 0 0 "   y = " 1 6 6 4 7 0 1 " / > < a : e x t   c x = " 3 6 1 9 5 0 0 "   c y = " 2 8 1 7 1 8 6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T e x t   P l a c e h o l d e r   4 " > < a : e x t L s t > < a : e x t   u r i = " { 8 A 8 1 2 5 9 F - 7 1 1 1 - 4 B 2 8 - 9 D 2 0 - F D 6 5 B D A 3 C B C F } " > < a 1 6 : c r e a t i o n I d   x m l n s : a 1 6 = " h t t p : / / s c h e m a s . m i c r o s o f t . c o m / o f f i c e / d r a w i n g / 2 0 1 0 / m a i n "   i d = " { 8 3 C 6 3 3 4 0 - 3 A F E - 4 5 8 F - 8 6 D 0 - 7 B 0 2 1 1 C 4 4 E B B } " / > < / a : e x t > < / a : e x t L s t > < / p : c N v P r > < p : c N v S p P r > < a : s p L o c k s   n o G r p = " t r u e " / > < / p : c N v S p P r > < p : n v P r > < p : p h   i d x = " 3 "   t y p e = " b o d y " / > < / p : n v P r > < / p : n v S p P r > < p : s p P r > < a : x f r m   r o t = " 0 " > < a : o f f   x = " 4 6 0 9 4 6 7 "   y = " 1 0 8 2 4 8 5 " / > < a : e x t   c x = " 3 6 1 9 5 0 0 "   c y = " 5 4 0 6 4 4 " / > < / a : x f r m > < a : p r s t G e o m   p r s t = " r e c t " > < a : a v L s t / > < / a : p r s t G e o m > < a : s o l i d F i l l > < a : s c h e m e C l r   v a l = " a c c e n t 2 " > < a : a l p h a   v a l = " 5 0 0 0 " / > < / a : s c h e m e C l r > < / a : s o l i d F i l l > < / p : s p P r > < p : t x B o d y > < a : b o d y P r   a n c h o r = " c t r "   r t l C o l = " 0 "   v e r t = " h o r z " > < a : n o r m A u t o f i t / > < / a : b o d y P r > < a : l s t S t y l e > < a : l v l 1 p P r   i n d e n t = " 0 "   l v l = " 0 "   m a r L = " 0 " > < a : b u N o n e / > < a : d e f R P r   c a p = " n o n e "   d i r t y = " 0 "   i = " 0 "   l a n g = " e n - U S "   s z = " 1 8 0 0 " > < a : s o l i d F i l l > < a : s c h e m e C l r   v a l = " a c c e n t 5 " / > < / a : s o l i d F i l l > < a : l a t i n   t y p e f a c e = " J o s e f i n   S a n s - d e m i _ b o l d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8 "   n a m e = " C o n t e n t   P l a c e h o l d e r   2 " > < a : e x t L s t > < a : e x t   u r i = " { A 5 4 4 5 A E 0 - 6 B 3 E - 4 B B F - 9 C 6 1 - F 9 A 3 B C 2 F 8 3 D F } " > < a 1 6 : c r e a t i o n I d   x m l n s : a 1 6 = " h t t p : / / s c h e m a s . m i c r o s o f t . c o m / o f f i c e / d r a w i n g / 2 0 1 0 / m a i n "   i d = " { B F E 5 8 5 B 6 - D 8 3 C - 4 3 8 D - B 7 1 9 - C C D 4 8 6 9 A 5 A 7 9 } " / > < / a : e x t > < / a : e x t L s t > < / p : c N v P r > < p : c N v S p P r > < a : s p L o c k s   n o G r p = " t r u e " / > < / p : c N v S p P r > < p : n v P r > < p : p h   i d x = " 4 " / > < / p : n v P r > < / p : n v S p P r > < p : s p P r > < a : x f r m   r o t = " 0 " > < a : o f f   x = " 4 6 0 9 4 6 7 "   y = " 1 6 6 4 7 0 1 " / > < a : e x t   c x = " 3 6 1 9 5 0 0 "   c y = " 2 8 1 7 1 8 6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9 "   n a m e = " S l i d e   N u m b e r   P l a c e h o l d e r   6 " > < a : e x t L s t > < a : e x t   u r i = " { B C F 9 3 B 6 1 - F F 9 5 - 4 2 8 4 - B 1 5 4 - C 7 1 D 8 A 8 6 E 6 E E } " > < a 1 6 : c r e a t i o n I d   x m l n s : a 1 6 = " h t t p : / / s c h e m a s . m i c r o s o f t . c o m / o f f i c e / d r a w i n g / 2 0 1 0 / m a i n "   i d = " { 6 E F 3 5 1 0 C - C C 2 0 - 4 F 9 5 - B 0 3 1 - 0 4 E 3 E 6 8 B 8 2 2 0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0 "   n a m e = " F o o t e r   P l a c e h o l d e r   5 " > < a : e x t L s t > < a : e x t   u r i = " { 0 F 5 4 8 8 E 8 - 2 D E 6 - 4 0 6 7 - 8 5 9 F - 1 C B 4 0 7 2 4 2 9 A 9 } " > < a 1 6 : c r e a t i o n I d   x m l n s : a 1 6 = " h t t p : / / s c h e m a s . m i c r o s o f t . c o m / o f f i c e / d r a w i n g / 2 0 1 0 / m a i n "   i d = " { 2 9 A E D F B B - 9 3 2 9 - 4 B 7 9 - B B B E - 7 E A 1 F 6 2 6 9 7 0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1 "   n a m e = " D a t e   P l a c e h o l d e r   4 " > < a : e x t L s t > < a : e x t   u r i = " { B B B 1 8 2 0 F - 7 0 F C - 4 3 E 2 - 9 2 C 5 - 5 A 2 0 F 5 6 B 4 8 8 6 } " > < a 1 6 : c r e a t i o n I d   x m l n s : a 1 6 = " h t t p : / / s c h e m a s . m i c r o s o f t . c o m / o f f i c e / d r a w i n g / 2 0 1 0 / m a i n "   i d = " { B 2 6 2 2 F 5 6 - D 5 E 7 - 4 C 9 D - 9 0 F 9 - E 0 8 2 5 F D 9 0 9 6 D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c u s t D a t a L s t > < p : t a g s   r : i d = " r I d 3 " / > < / p : c u s t D a t a L s t > < p : e x t L s t > < p : e x t   u r i = " { 2 1 C 1 2 9 D E - 4 9 F 5 - 4 7 F 5 - 8 7 A B - 5 E 0 0 9 2 7 5 7 B 7 E } " > < p 1 4 : c r e a t i o n I d   x m l n s : p 1 4 = " h t t p : / / s c h e m a s . m i c r o s o f t . c o m / o f f i c e / p o w e r p o i n t / 2 0 1 0 / m a i n "   v a l = " 1 6 0 9 6 3 1 7 5 0 0 3 4 " / > < / p : e x t > < / p : e x t L s t > < / p : c S l d > < p : c l r M a p O v r > < a : m a s t e r C l r M a p p i n g / > < / p : c l r M a p O v r > < / p : s l d L a y o u t >
</file>

<file path=ppt/slideLayouts/slideLayout6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b l a n k " > < p : c S l d   n a m e = " B l a n k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A 1 0 6 1 5 1 9 - C 6 3 7 - 4 9 D 0 - 9 E D A - 4 5 5 9 5 B 5 1 2 4 E B } " > < a 1 6 : c r e a t i o n I d   x m l n s : a 1 6 = " h t t p : / / s c h e m a s . m i c r o s o f t . c o m / o f f i c e / d r a w i n g / 2 0 1 0 / m a i n "   i d = " { B 6 D 3 2 6 F 8 - 2 C 5 0 - 4 E B 0 - 9 B 5 6 - 3 E 1 F C C 3 6 7 5 8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0 "   y = " 0 " / > < a : e x t   c x = " 3 8 0 0 4 7 5 "   c y = " 5 1 4 3 5 0 0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C A F 1 E E 4 2 - 4 1 D 2 - 4 0 8 9 - 9 A B C - 8 A F E 0 C 7 3 2 5 F 2 } " > < a 1 6 : c r e a t i o n I d   x m l n s : a 1 6 = " h t t p : / / s c h e m a s . m i c r o s o f t . c o m / o f f i c e / d r a w i n g / 2 0 1 0 / m a i n "   i d = " { 9 1 2 2 9 E B E - 4 5 2 5 - 4 B 7 7 - A B 8 4 - D 6 9 9 9 F 9 7 8 7 6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- 9 1 6 2 "   y = " - 9 1 6 2 " / > < a : e x t   c x = " 1 7 5 2 6 0 0 "   c y = " 5 1 4 3 5 0 0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7 3 B 1 6 7 E 3 - C F 3 9 - 4 4 F C - B 7 F 3 - 9 D F D 7 2 A 8 5 F A C } " > < a 1 6 : c r e a t i o n I d   x m l n s : a 1 6 = " h t t p : / / s c h e m a s . m i c r o s o f t . c o m / o f f i c e / d r a w i n g / 2 0 1 0 / m a i n "   i d = " { 7 C 5 0 8 2 6 B - 6 3 6 C - 4 3 8 1 - 9 E 5 3 - 5 9 B 1 B D 3 6 B 3 2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1 0 0 0 0 " / > < / a : b l i p > < a : s t r e t c h > < a : f i l l R e c t / > < / a : s t r e t c h > < / p : b l i p F i l l > < p : s p P r > < a : x f r m   f l i p H = " f a l s e "   f l i p V = " f a l s e " > < a : o f f   x = " 5 7 6 2 9 8 8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A 2 7 9 D C 6 B - D B B 2 - 4 A A 3 - 9 D E A - 9 D A 6 1 1 4 9 B 0 F 0 } " > < a 1 6 : c r e a t i o n I d   x m l n s : a 1 6 = " h t t p : / / s c h e m a s . m i c r o s o f t . c o m / o f f i c e / d r a w i n g / 2 0 1 0 / m a i n "   i d = " { 3 A B B D 8 0 7 - 0 9 C B - 4 4 6 F - A 5 D F - 0 6 5 C C 2 D B 7 D 5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8 2 2 3 8 "   y = " - 9 1 6 2 " / > < a : e x t   c x = " 1 7 4 3 0 7 5 "   c y = " 5 1 4 3 5 0 0 " / > < / a : x f r m > < a : p r s t G e o m   p r s t = " r e c t " > < a : a v L s t / > < / a : p r s t G e o m > < a : n o F i l l / > < / p : s p P r > < / p : p i c > < p : s p > < p : n v S p P r > < p : c N v P r   i d = " 6 "   n a m e = " S l i d e   N u m b e r   P l a c e h o l d e r   3 " > < a : e x t L s t > < a : e x t   u r i = " { 6 9 9 F 6 4 D A - A F 0 B - 4 5 6 3 - 9 E 6 D - B B E 5 1 0 4 9 F B 0 C } " > < a 1 6 : c r e a t i o n I d   x m l n s : a 1 6 = " h t t p : / / s c h e m a s . m i c r o s o f t . c o m / o f f i c e / d r a w i n g / 2 0 1 0 / m a i n "   i d = " { 7 F 5 4 7 E 5 8 - 3 0 E D - 4 D 2 4 - A 8 C 0 - E C E 7 E 4 B B 8 B 1 4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7 "   n a m e = " F o o t e r   P l a c e h o l d e r   2 " > < a : e x t L s t > < a : e x t   u r i = " { 2 3 F C 7 7 0 B - 0 4 2 B - 4 9 C 9 - 8 4 6 0 - D 6 B 6 F E 7 9 2 2 2 B } " > < a 1 6 : c r e a t i o n I d   x m l n s : a 1 6 = " h t t p : / / s c h e m a s . m i c r o s o f t . c o m / o f f i c e / d r a w i n g / 2 0 1 0 / m a i n "   i d = " { D 9 D 8 0 4 0 5 - F C 8 E - 4 5 C 3 - 8 9 5 F - A 6 F 2 A 9 E 7 B 8 A F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8 "   n a m e = " D a t e   P l a c e h o l d e r   1 " > < a : e x t L s t > < a : e x t   u r i = " { 8 1 5 9 9 3 F 2 - E C A 6 - 4 2 6 6 - 9 B 5 8 - 3 8 9 6 3 6 F 1 E 9 2 2 } " > < a 1 6 : c r e a t i o n I d   x m l n s : a 1 6 = " h t t p : / / s c h e m a s . m i c r o s o f t . c o m / o f f i c e / d r a w i n g / 2 0 1 0 / m a i n "   i d = " { F 0 E A 6 9 F E - 8 E 7 C - 4 9 A D - B 6 8 1 - 2 3 F 3 2 4 F 0 8 2 A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3 F 9 E 1 6 0 B - F 4 9 B - 4 6 B 2 - B 5 0 3 - D B D 3 4 D 6 7 5 C 6 C } " > < p 1 4 : c r e a t i o n I d   x m l n s : p 1 4 = " h t t p : / / s c h e m a s . m i c r o s o f t . c o m / o f f i c e / p o w e r p o i n t / 2 0 1 0 / m a i n "   v a l = " 1 6 0 9 6 3 1 7 5 0 0 4 1 " / > < / p : e x t > < / p : e x t L s t > < / p : c S l d > < p : c l r M a p O v r > < a : m a s t e r C l r M a p p i n g / > < / p : c l r M a p O v r > < / p : s l d L a y o u t >
</file>

<file path=ppt/slideLayouts/slideLayout7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s h o w M a s t e r S p = " t r u e "   t y p e = " o b j T x " > < p : c S l d   n a m e = " C o n t e n t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4 4 9 8 E 8 F 1 - 8 F 9 2 - 4 D 9 4 - B F C 0 - 3 2 2 D 8 F F 8 B 8 8 A } " > < a 1 6 : c r e a t i o n I d   x m l n s : a 1 6 = " h t t p : / / s c h e m a s . m i c r o s o f t . c o m / o f f i c e / d r a w i n g / 2 0 1 0 / m a i n "   i d = " { 7 3 3 2 9 5 7 5 - 4 6 9 B - 4 F 8 4 - 8 1 2 A - F 2 A F A 9 9 2 6 F 7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0 "   y = " 1 0 4 7 7 5 0 " / > < a : e x t   c x = " 9 5 5 8 4 4 "   c y = " 3 0 5 3 4 9 5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8 3 0 0 B 7 3 E - 5 1 E 7 - 4 D 3 F - 8 E C A - A E B 5 E 9 2 B D C C D } " > < a 1 6 : c r e a t i o n I d   x m l n s : a 1 6 = " h t t p : / / s c h e m a s . m i c r o s o f t . c o m / o f f i c e / d r a w i n g / 2 0 1 0 / m a i n "   i d = " { 3 E 5 D 9 E A A - 2 B F 8 - 4 3 2 B - 9 D F 5 - D 9 2 B 2 2 3 0 B 1 4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1 0 0 0 0 " / > < / a : b l i p > < a : s t r e t c h > < a : f i l l R e c t / > < / a : s t r e t c h > < / p : b l i p F i l l > < p : s p P r > < a : x f r m   f l i p H = " f a l s e "   f l i p V = " f a l s e " > < a : o f f   x = " 5 7 7 2 1 5 0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0 3 E E B 3 8 C - D 1 6 2 - 4 E E 6 - 9 4 D 3 - 5 7 B 8 A 1 6 F 1 7 4 4 } " > < a 1 6 : c r e a t i o n I d   x m l n s : a 1 6 = " h t t p : / / s c h e m a s . m i c r o s o f t . c o m / o f f i c e / d r a w i n g / 2 0 1 0 / m a i n "   i d = " { 7 9 D 8 4 8 7 B - 4 5 2 1 - 4 1 E E - 9 C F 4 - 7 3 A 1 C C 4 3 8 8 1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9 1 4 0 0 "   y = " - 9 1 6 2 " / > < a : e x t   c x = " 1 7 4 3 0 7 5 "   c y = " 5 1 4 3 5 0 0 " / > < / a : x f r m > < a : p r s t G e o m   p r s t = " r e c t " > < a : a v L s t / > < / a : p r s t G e o m > < a : n o F i l l / > < / p : s p P r > < / p : p i c > < p : s p > < p : n v S p P r > < p : c N v P r   i d = " 5 "   n a m e = " " > < a : e x t L s t > < a : e x t   u r i = " { 2 2 0 9 8 C 6 5 - B 0 1 E - 4 4 5 0 - 8 A 8 5 - 0 1 0 F 5 A 5 B E C F 5 } " > < a 1 6 : c r e a t i o n I d   x m l n s : a 1 6 = " h t t p : / / s c h e m a s . m i c r o s o f t . c o m / o f f i c e / d r a w i n g / 2 0 1 0 / m a i n "   i d = " { 3 F 3 C A F F 5 - C 8 B 1 - 4 C B D - A D 3 6 - 2 3 1 5 9 E 5 3 E 2 B 9 } " / > < / a : e x t > < / a : e x t L s t > < / p : c N v P r > < p : c N v S p P r / > < p : n v P r / > < / p : n v S p P r > < p : s p P r > < a : x f r m   f l i p H = " f a l s e "   f l i p V = " f a l s e "   r o t = " 0 " > < a : o f f   x = " - 1 5 1 7 6 7 6 "   y = " 5 1 6 8 3 9 " / > < a : e x t   c x = " 3 1 7 7 6 3 4 "   c y = " 3 8 9 6 8 5 6 " / > < / a : x f r m > < a : c u s t G e o m > < a : a v L s t / > < a : g d L s t / > < a : a h L s t / > < a : c x n L s t / > < a : r e c t   b = " b "   l = " 0 "   r = " r "   t = " 0 " / > < a : p a t h L s t > < a : p a t h   h = " 3 8 9 6 8 5 6 "   w = " 3 1 7 7 6 3 5 " > < a : m o v e T o > < a : p t   x = " 6 5 1 7 8 "   y = " 0 " / > < / a : m o v e T o > < a : l n T o > < a : p t   x = " 1 4 9 8 8 9 0 "   y = " 5 8 8 2 5 " / > < / a : l n T o > < a : l n T o > < a : p t   x = " 3 1 7 7 6 3 5 "   y = " 5 8 8 2 5 " / > < / a : l n T o > < a : l n T o > < a : p t   x = " 3 1 7 7 6 3 5 "   y = " 3 8 9 6 8 5 6 " / > < / a : l n T o > < a : l n T o > < a : p t   x = " 1 4 9 8 8 9 0 "   y = " 3 8 9 6 8 5 6 " / > < / a : l n T o > < a : l n T o > < a : p t   x = " 0 "   y = " 3 8 9 6 8 5 6 " / > < / a : l n T o > < a : c l o s e / > < / a : p a t h > < / a : p a t h L s t > < / a : c u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/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T i t l e   1 " > < a : e x t L s t > < a : e x t   u r i = " { 7 2 5 D E B 5 F - D 2 0 A - 4 E 7 A - 9 7 1 F - 6 8 5 3 0 4 E 7 8 A 6 8 } " > < a 1 6 : c r e a t i o n I d   x m l n s : a 1 6 = " h t t p : / / s c h e m a s . m i c r o s o f t . c o m / o f f i c e / d r a w i n g / 2 0 1 0 / m a i n "   i d = " { 7 B 7 B E 8 8 A - C 1 8 D - 4 F C D - 9 8 B 4 - 1 5 B B F 4 A 0 D A B E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7 "   n a m e = " T e x t   P l a c e h o l d e r   3 " > < a : e x t L s t > < a : e x t   u r i = " { 9 7 A 5 0 5 0 7 - B F A 0 - 4 E 1 E - B 9 B C - 8 A E 9 A 4 A 3 7 5 C 6 } " > < a 1 6 : c r e a t i o n I d   x m l n s : a 1 6 = " h t t p : / / s c h e m a s . m i c r o s o f t . c o m / o f f i c e / d r a w i n g / 2 0 1 0 / m a i n "   i d = " { 9 3 8 C C C 2 1 - 5 9 8 9 - 4 6 1 4 - A 1 2 2 - C 4 A 5 B 0 4 9 6 E 1 2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9 1 4 4 0 0 "   y = " 1 1 4 3 0 0 0 " / > < a : e x t   c x = " 2 4 0 0 0 7 4 "   c y = " 3 4 2 4 2 5 7 " / > < / a : x f r m > < a : n o F i l l / > < / p : s p P r > < p : t x B o d y > < a : b o d y P r   a n c h o r = " t "   b I n s = " 4 5 7 2 0 "   l I n s = " 9 1 4 4 0 "   r I n s = " 9 1 4 4 0 "   r t l C o l = " 0 "   t I n s = " 9 3 6 0 0 "   v e r t = " h o r z " > < a : n o r m A u t o f i t / > < / a : b o d y P r > < a : l s t S t y l e > < a : l v l 1 p P r   i n d e n t = " 0 "   l v l = " 0 "   m a r L = " 0 " > < a : l n S p c > < a : s p c P c t   v a l = " 1 0 0 0 0 0 " / > < / a : l n S p c > < a : b u N o n e / > < a : d e f R P r   b = " 0 "   d i r t y = " 0 "   l a n g = " e n - U S "   s z = " 1 6 0 0 " > < a : s o l i d F i l l > < a : s c h e m e C l r   v a l = " b g 1 " / > < / a : s o l i d F i l l > < a : l a t i n   t y p e f a c e = " + m n - l t " / > < / a : d e f R P r > < / a : l v l 1 p P r > < / a : l s t S t y l e > < a : p > < a : p P r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8 "   n a m e = " C o n t e n t   P l a c e h o l d e r   2 " > < a : e x t L s t > < a : e x t   u r i = " { A 8 2 8 A 3 9 A - 5 8 C F - 4 D 9 0 - 9 1 B 1 - 3 9 0 C 6 8 9 3 2 8 4 6 } " > < a 1 6 : c r e a t i o n I d   x m l n s : a 1 6 = " h t t p : / / s c h e m a s . m i c r o s o f t . c o m / o f f i c e / d r a w i n g / 2 0 1 0 / m a i n "   i d = " { A E 6 B 3 2 8 F - D D 9 8 - 4 1 D 6 - 8 F F 9 - 1 1 1 5 3 1 F 7 1 B 2 6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3 3 9 6 2 7 5 "   y = " 1 1 4 3 0 0 0 " / > < a : e x t   c x = " 4 8 2 6 1 9 3 "   c y = " 3 4 2 4 2 5 7 " / > < / a : x f r m > < / p : s p P r > < p : t x B o d y > < a : b o d y P r   r t l C o l = " 0 " / > < a : l s t S t y l e > < a : l v l 1 p P r   l v l = " 0 " / > < a : l v l 2 p P r   l v l = " 1 " / > < a : l v l 3 p P r   l v l = " 2 " / > < a : l v l 4 p P r   l v l = " 3 " / > < a : l v l 5 p P r   l v l = " 4 " / > < / a : l s t S t y l e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9 "   n a m e = " S l i d e   N u m b e r   P l a c e h o l d e r   3 " > < a : e x t L s t > < a : e x t   u r i = " { 6 6 8 D 6 3 D B - F 2 0 B - 4 D 1 3 - B 5 6 3 - 9 9 D 0 8 3 E 3 9 E 1 9 } " > < a 1 6 : c r e a t i o n I d   x m l n s : a 1 6 = " h t t p : / / s c h e m a s . m i c r o s o f t . c o m / o f f i c e / d r a w i n g / 2 0 1 0 / m a i n "   i d = " { 2 9 2 C 0 B 7 1 - 5 F 5 1 - 4 C 0 E - 8 B 7 4 - F 0 F A 0 D 9 5 D 9 1 2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0 "   n a m e = " F o o t e r   P l a c e h o l d e r   2 " > < a : e x t L s t > < a : e x t   u r i = " { A 7 5 7 C 7 E 3 - 5 9 8 1 - 4 8 1 6 - A 1 C E - D 6 D A 5 5 6 F A 6 0 0 } " > < a 1 6 : c r e a t i o n I d   x m l n s : a 1 6 = " h t t p : / / s c h e m a s . m i c r o s o f t . c o m / o f f i c e / d r a w i n g / 2 0 1 0 / m a i n "   i d = " { 7 1 A 1 5 B A 0 - 0 D 9 C - 4 4 0 0 - B 6 E F - B B C D 4 9 C 8 7 A 4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1 "   n a m e = " D a t e   P l a c e h o l d e r   1 " > < a : e x t L s t > < a : e x t   u r i = " { 1 B A D 4 5 C D - A F B 1 - 4 D 7 1 - A F A 1 - C F 3 6 E 9 C 8 8 D F 9 } " > < a 1 6 : c r e a t i o n I d   x m l n s : a 1 6 = " h t t p : / / s c h e m a s . m i c r o s o f t . c o m / o f f i c e / d r a w i n g / 2 0 1 0 / m a i n "   i d = " { 1 F B E 5 5 6 F - 8 5 F B - 4 8 B 8 - B F E 7 - 6 0 5 9 E 7 B A A 5 5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E 6 E C 1 F 4 9 - 1 1 5 B - 4 9 C 6 - 9 5 9 2 - E 4 D D E 5 F 5 2 5 0 E } " > < p 1 4 : c r e a t i o n I d   x m l n s : p 1 4 = " h t t p : / / s c h e m a s . m i c r o s o f t . c o m / o f f i c e / p o w e r p o i n t / 2 0 1 0 / m a i n "   v a l = " 1 6 0 9 6 3 1 7 5 0 0 4 6 " / > < / p : e x t > < / p : e x t L s t > < / p : c S l d > < p : c l r M a p O v r > < a : m a s t e r C l r M a p p i n g / > < / p : c l r M a p O v r > < / p : s l d L a y o u t >
</file>

<file path=ppt/slideLayouts/slideLayout8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O n l y " > < p : c S l d   n a m e = " T i t l e   O n l y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2 F D 7 2 4 1 4 - 1 9 F 6 - 4 7 1 F - 8 7 5 2 - 9 C 4 7 D 0 4 2 3 9 1 3 } " > < a 1 6 : c r e a t i o n I d   x m l n s : a 1 6 = " h t t p : / / s c h e m a s . m i c r o s o f t . c o m / o f f i c e / d r a w i n g / 2 0 1 0 / m a i n "   i d = " { A 9 E 7 9 0 D D - 2 3 E 3 - 4 9 2 5 - 8 3 F F - C 5 0 4 2 1 C 4 C 7 9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1 6 2 0 0 0 0 0 " > < a : o f f   x = " - 9 7 1 5 5 0 "   y = " 2 0 0 0 2 5 0 " / > < a : e x t   c x = " 3 0 9 6 2 9 6 "   c y = " 1 1 5 0 3 2 6 " / > < / a : x f r m > < a : p r s t G e o m   p r s t = " r e c t " > < a : a v L s t / > < / a : p r s t G e o m > < a : n o F i l l / > < / p : s p P r > < / p : p i c > < p : p i c > < p : n v P i c P r > < p : c N v P r   i d = " 3 "   n a m e = " " > < a : e x t L s t > < a : e x t   u r i = " { 5 3 8 1 B F 6 0 - 5 1 B F - 4 0 8 9 - B C 7 A - E 6 8 D 3 A 9 6 8 D 0 8 } " > < a 1 6 : c r e a t i o n I d   x m l n s : a 1 6 = " h t t p : / / s c h e m a s . m i c r o s o f t . c o m / o f f i c e / d r a w i n g / 2 0 1 0 / m a i n "   i d = " { 8 F 9 5 E 5 D 6 - 4 F A E - 4 3 D 2 - B 4 B D - A 0 C E 8 6 2 D 7 A D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1 2 0 0 0 " / > < / a : b l i p > < a : s t r e t c h > < a : f i l l R e c t / > < / a : s t r e t c h > < / p : b l i p F i l l > < p : s p P r > < a : x f r m   f l i p H = " f a l s e "   f l i p V = " f a l s e " > < a : o f f   x = " 9 1 6 2 "   y = " 0 " / > < a : e x t   c x = " 3 8 0 0 4 7 5 "   c y = " 5 1 4 3 5 0 0 " / > < / a : x f r m > < a : p r s t G e o m   p r s t = " r e c t " > < a : a v L s t / > < / a : p r s t G e o m > < a : n o F i l l / > < / p : s p P r > < / p : p i c > < p : p i c > < p : n v P i c P r > < p : c N v P r   i d = " 4 "   n a m e = " " > < a : e x t L s t > < a : e x t   u r i = " { 7 C C C 1 2 7 B - 7 6 7 0 - 4 7 0 2 - B B C 7 - 8 9 0 A 0 C 9 7 E 7 9 4 } " > < a 1 6 : c r e a t i o n I d   x m l n s : a 1 6 = " h t t p : / / s c h e m a s . m i c r o s o f t . c o m / o f f i c e / d r a w i n g / 2 0 1 0 / m a i n "   i d = " { B F F F A A D 2 - 5 6 F 6 - 4 6 2 1 - A 6 B D - 6 7 F 9 D 7 E 7 9 4 3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1 4 9 9 9 " / > < / a : b l i p > < a : s t r e t c h > < a : f i l l R e c t / > < / a : s t r e t c h > < / p : b l i p F i l l > < p : s p P r > < a : x f r m   f l i p H = " f a l s e "   f l i p V = " f a l s e " > < a : o f f   x = " 5 7 7 2 1 5 0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5 "   n a m e = " " > < a : e x t L s t > < a : e x t   u r i = " { D 1 C 4 C 2 5 C - 9 6 5 6 - 4 5 E 0 - 8 C A 9 - 3 B F D 9 8 4 6 9 B 7 7 } " > < a 1 6 : c r e a t i o n I d   x m l n s : a 1 6 = " h t t p : / / s c h e m a s . m i c r o s o f t . c o m / o f f i c e / d r a w i n g / 2 0 1 0 / m a i n "   i d = " { 5 E 6 9 2 D A A - 4 9 5 E - 4 1 C A - 9 6 A B - 2 7 E F F E 8 E F 3 6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6 0 0 0 0 " / > < / a : b l i p > < a : s t r e t c h > < a : f i l l R e c t / > < / a : s t r e t c h > < / p : b l i p F i l l > < p : s p P r > < a : x f r m   f l i p H = " f a l s e "   f l i p V = " f a l s e " > < a : o f f   x = " 7 3 9 1 4 0 0 "   y = " - 9 1 6 2 " / > < a : e x t   c x = " 1 7 4 3 0 7 5 "   c y = " 5 1 4 3 5 0 0 " / > < / a : x f r m > < a : p r s t G e o m   p r s t = " r e c t " > < a : a v L s t / > < / a : p r s t G e o m > < a : n o F i l l / > < / p : s p P r > < / p : p i c > < p : s p > < p : n v S p P r > < p : c N v P r   i d = " 6 "   n a m e = " " > < a : e x t L s t > < a : e x t   u r i = " { 7 6 0 7 6 6 F 6 - 9 3 B 0 - 4 E 4 9 - 8 A B E - 3 D 7 C A 0 E 4 9 A 8 A } " > < a 1 6 : c r e a t i o n I d   x m l n s : a 1 6 = " h t t p : / / s c h e m a s . m i c r o s o f t . c o m / o f f i c e / d r a w i n g / 2 0 1 0 / m a i n "   i d = " { 1 5 2 9 7 C E 4 - 3 F 5 E - 4 D B 1 - A D D 6 - D 4 2 1 2 A E F 9 A F 8 } " / > < / a : e x t > < / a : e x t L s t > < / p : c N v P r > < p : c N v S p P r / > < p : n v P r / > < / p : n v S p P r > < p : s p P r > < a : x f r m   f l i p H = " f a l s e "   f l i p V = " f a l s e "   r o t = " 0 " > < a : o f f   x = " - 1 7 5 4 8 1 3 "   y = " 2 0 6 7 0 4 " / > < a : e x t   c x = " 3 8 9 8 5 3 1 "   c y = " 4 7 0 8 7 4 9 " / > < / a : x f r m > < a : p r s t G e o m   p r s t = " r e c t " > < a : a v L s t / > < / a : p r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> < a : a l p h a   v a l = " 8 2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T i t l e   1 " > < a : e x t L s t > < a : e x t   u r i = " { 6 B B 2 4 7 5 3 - 5 3 0 C - 4 6 A E - A 1 6 1 - 3 B A 6 D A B 1 8 4 F A } " > < a 1 6 : c r e a t i o n I d   x m l n s : a 1 6 = " h t t p : / / s c h e m a s . m i c r o s o f t . c o m / o f f i c e / d r a w i n g / 2 0 1 0 / m a i n "   i d = " { 8 A F 8 F 2 0 0 - F 2 F 0 - 4 9 C 7 - 8 1 7 2 - 2 8 0 C 0 6 0 3 A B E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4 7 1 6 0 6 "   y = " 2 2 1 9 3 2 5 " / > < a : e x t   c x = " 6 7 4 2 8 1 6 "   c y = " 7 0 4 8 5 0 " / > < / a : x f r m > < a : p r s t G e o m   p r s t = " r e c t " > < a : a v L s t / > < / a : p r s t G e o m > < / p : s p P r > < p : t x B o d y > < a : b o d y P r   a n c h o r = " c t r "   r t l C o l = " 0 "   v e r t = " h o r z " / > < a : l s t S t y l e > < a : l v l 1 p P r   a l g n = " l "   l v l = " 0 " > < a : d e f R P r   b = " 1 "   d i r t y = " 0 "   l a n g = " e n - U S "   s z = " 3 6 0 0 " > < a : s o l i d F i l l > < a : s r g b C l r   v a l = " f f f f f f " / > < / a : s o l i d F i l l > < a : l a t i n   t y p e f a c e = " + m j - l t " / > < / a : d e f R P r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8 "   n a m e = " S l i d e   N u m b e r   P l a c e h o l d e r   3 " > < a : e x t L s t > < a : e x t   u r i = " { F A 8 5 9 F E 2 - 7 2 D 7 - 4 6 2 1 - A 7 A D - 9 4 F 5 C 0 8 9 8 1 F 7 } " > < a 1 6 : c r e a t i o n I d   x m l n s : a 1 6 = " h t t p : / / s c h e m a s . m i c r o s o f t . c o m / o f f i c e / d r a w i n g / 2 0 1 0 / m a i n "   i d = " { C B 3 1 4 4 D E - 1 0 8 B - 4 4 B 7 - 8 5 9 A - A 6 3 E 2 D 3 A 9 A 0 2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9 "   n a m e = " F o o t e r   P l a c e h o l d e r   2 " > < a : e x t L s t > < a : e x t   u r i = " { 6 F 4 1 8 1 1 3 - 2 7 A C - 4 6 D F - B 6 7 2 - A A 8 C A 1 C 5 0 F 7 7 } " > < a 1 6 : c r e a t i o n I d   x m l n s : a 1 6 = " h t t p : / / s c h e m a s . m i c r o s o f t . c o m / o f f i c e / d r a w i n g / 2 0 1 0 / m a i n "   i d = " { F F 4 E 9 F 3 9 - C A 7 F - 4 1 D D - 9 A E 5 - 9 B 9 F 0 3 3 A 3 3 5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0 "   n a m e = " D a t e   P l a c e h o l d e r   1 " > < a : e x t L s t > < a : e x t   u r i = " { 1 2 3 0 6 B 7 4 - 7 1 D 4 - 4 B 4 2 - B D 6 6 - 7 F 8 4 E B 1 1 E 7 4 8 } " > < a 1 6 : c r e a t i o n I d   x m l n s : a 1 6 = " h t t p : / / s c h e m a s . m i c r o s o f t . c o m / o f f i c e / d r a w i n g / 2 0 1 0 / m a i n "   i d = " { 9 D B F 7 C 4 1 - 3 F 5 8 - 4 B B 5 - 9 7 9 D - 8 A A 0 3 9 F 5 1 1 7 6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8 6 D B D 0 5 5 - 8 B 0 4 - 4 B B 4 - A 3 4 6 - C D 0 7 D 5 B D 5 D 5 B } " > < p 1 4 : c r e a t i o n I d   x m l n s : p 1 4 = " h t t p : / / s c h e m a s . m i c r o s o f t . c o m / o f f i c e / p o w e r p o i n t / 2 0 1 0 / m a i n "   v a l = " 1 6 0 9 6 3 1 7 5 0 0 5 1 " / > < / p : e x t > < / p : e x t L s t > < / p : c S l d > < p : c l r M a p O v r > < a : m a s t e r C l r M a p p i n g / > < / p : c l r M a p O v r > < / p : s l d L a y o u t >
</file>

<file path=ppt/slideLayouts/slideLayout9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p i c T x " > < p : c S l d   n a m e = " P i c t u r e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5 2 A E 3 D 8 5 - 9 6 A D - 4 2 5 E - 9 D 0 F - 6 2 0 E D E 7 5 3 7 D 9 } " > < a 1 6 : c r e a t i o n I d   x m l n s : a 1 6 = " h t t p : / / s c h e m a s . m i c r o s o f t . c o m / o f f i c e / d r a w i n g / 2 0 1 0 / m a i n "   i d = " { 9 F A B D 8 6 6 - E F A C - 4 D 7 5 - 9 8 8 5 - 9 8 B 0 8 7 D 3 6 3 0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  r o t = " 0 " > < a : o f f   x = " 4 5 7 6 1 3 "   y = " 8 7 3 1 4 1 " / > < a : e x t   c x = " 3 3 3 0 1 5 8 "   c y = " 3 3 6 7 3 1 5 " / > < / a : x f r m > < a : p r s t G e o m   p r s t = " r e c t " > < a : a v L s t / > < / a : p r s t G e o m > < a : n o F i l l / > < / p : s p P r > < / p : p i c > < p : s p > < p : n v S p P r > < p : c N v P r   i d = " 3 "   n a m e = " " > < a : e x t L s t > < a : e x t   u r i = " { C 1 B 2 E A 8 6 - B E 7 0 - 4 4 F 3 - 9 3 4 7 - 8 1 4 A 3 E B 4 6 E 9 E } " > < a 1 6 : c r e a t i o n I d   x m l n s : a 1 6 = " h t t p : / / s c h e m a s . m i c r o s o f t . c o m / o f f i c e / d r a w i n g / 2 0 1 0 / m a i n "   i d = " { E 9 5 D 8 1 5 E - 2 0 8 C - 4 E 1 3 - A 3 7 A - 9 D 7 E 9 C 8 C D F 7 E } " / > < / a : e x t > < / a : e x t L s t > < / p : c N v P r > < p : c N v S p P r / > < p : n v P r / > < / p : n v S p P r > < p : s p P r > < a : x f r m   f l i p H = " f a l s e "   f l i p V = " f a l s e "   r o t = " 0 " > < a : o f f   x = " 0 "   y = " 0 " / > < a : e x t   c x = " 4 1 2 1 9 8 1 "   c y = " 5 1 4 5 8 9 1 " / > < / a : x f r m > < a : p r s t G e o m   p r s t = " r e c t " > < a : a v L s t / > < / a : p r s t G e o m > < a : g r a d F i l l   r o t W i t h S h a p e = " 1 " > < a : g s L s t > < a : g s   p o s = " 5 9 0 3 1 " > < a : s c h e m e C l r   v a l = " a c c e n t 3 " > < a : a l p h a   v a l = " 0 " / > < / a : s c h e m e C l r > < / a : g s > < a : g s   p o s = " 0 " > < a : s c h e m e C l r   v a l = " a c c e n t 3 " > < a : a l p h a   v a l = " 8 2 0 0 0 " / > < / a : s c h e m e C l r > < / a : g s > < / a : g s L s t > < a : p a t h   p a t h = " c i r c l e " > < a : f i l l T o R e c t   b = " 5 0 0 0 0 "   l = " 5 0 0 0 0 "   r = " 5 0 0 0 0 "   t = " 5 0 0 0 0 " / > < / a : p a t h > < a : t i l e R e c t   b = " 0 "   l = " 0 "   r = " 0 "   t = " 0 " / > < / a : g r a d F i l l > < a : l n   c a p = " f l a t "   w = " 9 5 2 5 " > < a : n o F i l l / > < a : p r s t D a s h   v a l = " s o l i d " / > < a : m i t e r   l i m = " 8 0 0 0 0 0 " / > < / a : l n > < a : e f f e c t L s t / > < / p : s p P r > < p : s t y l e > < a : l n R e f   i d x = " 1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r g b C l r   v a l = " f f f f f f " / > < / a : f o n t R e f > < / p : s t y l e > < p : t x B o d y > < a : b o d y P r   a n c h o r = " c t r "   r t l C o l = " 0 "   v e r t = " h o r z " > < a : n o A u t o f i t / > < / a : b o d y P r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c x n S p > < p : n v C x n S p P r > < p : c N v P r   i d = " 4 "   n a m e = " S t r a i g h t   C o n n e c t o r   4 " > < a : e x t L s t > < a : e x t   u r i = " { 9 B A 6 C C 0 9 - C A 2 0 - 4 C C 5 - B 1 C 6 - E 1 3 D 9 F D 2 F 8 5 6 } " > < a 1 6 : c r e a t i o n I d   x m l n s : a 1 6 = " h t t p : / / s c h e m a s . m i c r o s o f t . c o m / o f f i c e / d r a w i n g / 2 0 1 0 / m a i n "   i d = " { 5 A E 0 0 6 E 6 - 8 A A 3 - 4 8 D 6 - B B 5 1 - 2 9 F F 0 F 5 9 4 3 5 1 } " / > < / a : e x t > < / a : e x t L s t > < / p : c N v P r > < p : c N v C x n S p P r / > < p : n v P r / > < / p : n v C x n S p P r > < p : s p P r > < a : x f r m   f l i p H = " t r u e "   f l i p V = " f a l s e "   r o t = " 0 " > < a : o f f   x = " 8 0 0 6 0 9 "   y = " 9 5 8 9 2 8 " / > < a : e x t   c x = " 7 1 1 4 2 1 0 "   c y = " 2 8 6 6 7 " / > < / a : x f r m > < a : p r s t G e o m   p r s t = " l i n e " > < a : a v L s t / > < / a : p r s t G e o m > < a : l n   w = " 6 3 5 0 " > < a : s o l i d F i l l > < a : s r g b C l r   v a l = " 6 b c a d 5 " > < a : a l p h a   v a l = " 3 0 0 0 0 " / > < / a : s r g b C l r > < / a : s o l i d F i l l > < a : p r s t D a s h   v a l = " s o l i d " / > < / a : l n > < / p : s p P r > < p : s t y l e > < a : l n R e f   i d x = " 2 " > < a : s c h e m e C l r   v a l = " a c c e n t 1 " / > < / a : l n R e f > < a : f i l l R e f   i d x = " 0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t x 1 " / > < / a : f o n t R e f > < / p : s t y l e > < / p : c x n S p > < p : p i c > < p : n v P i c P r > < p : c N v P r   i d = " 5 "   n a m e = " " > < a : e x t L s t > < a : e x t   u r i = " { C 0 6 D 0 6 9 0 - 1 F 8 9 - 4 8 4 4 - B 7 0 1 - 7 0 5 E F 6 D 6 F 4 0 4 } " > < a 1 6 : c r e a t i o n I d   x m l n s : a 1 6 = " h t t p : / / s c h e m a s . m i c r o s o f t . c o m / o f f i c e / d r a w i n g / 2 0 1 0 / m a i n "   i d = " { 6 4 D 9 3 E C B - 5 6 C 0 - 4 B 9 E - A 2 7 1 - 3 5 9 C 4 A 8 5 D 2 6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> < a : a l p h a M o d F i x   a m t = " 3 9 9 9 9 " / > < / a : b l i p > < a : s t r e t c h > < a : f i l l R e c t / > < / a : s t r e t c h > < / p : b l i p F i l l > < p : s p P r > < a : x f r m   f l i p H = " f a l s e "   f l i p V = " f a l s e " > < a : o f f   x = " 7 3 9 1 4 0 0 "   y = " - 9 1 6 2 " / > < a : e x t   c x = " 1 7 4 3 0 7 5 "   c y = " 5 1 4 3 5 0 0 " / > < / a : x f r m > < a : p r s t G e o m   p r s t = " r e c t " > < a : a v L s t / > < / a : p r s t G e o m > < a : n o F i l l / > < / p : s p P r > < / p : p i c > < p : p i c > < p : n v P i c P r > < p : c N v P r   i d = " 6 "   n a m e = " " > < a : e x t L s t > < a : e x t   u r i = " { 6 A 8 E B D A 0 - 2 F 2 D - 4 D 0 C - 9 8 6 A - 7 D B C F 2 9 8 4 0 3 A } " > < a 1 6 : c r e a t i o n I d   x m l n s : a 1 6 = " h t t p : / / s c h e m a s . m i c r o s o f t . c o m / o f f i c e / d r a w i n g / 2 0 1 0 / m a i n "   i d = " { 4 3 0 A 4 D 3 5 - 2 9 6 6 - 4 C C 3 - 8 D 4 7 - 8 9 4 0 5 E E D 9 D 3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> < a : a l p h a M o d F i x   a m t = " 1 0 0 0 0 " / > < / a : b l i p > < a : s t r e t c h > < a : f i l l R e c t / > < / a : s t r e t c h > < / p : b l i p F i l l > < p : s p P r > < a : x f r m   f l i p H = " f a l s e "   f l i p V = " f a l s e " > < a : o f f   x = " 5 7 7 2 1 5 0 "   y = " 0 " / > < a : e x t   c x = " 3 3 6 6 0 3 8 "   c y = " 5 1 4 3 5 0 0 " / > < / a : x f r m > < a : p r s t G e o m   p r s t = " r e c t " > < a : a v L s t / > < / a : p r s t G e o m > < a : n o F i l l / > < / p : s p P r > < / p : p i c > < p : p i c > < p : n v P i c P r > < p : c N v P r   i d = " 7 "   n a m e = " " > < a : e x t L s t > < a : e x t   u r i = " { 0 E 1 8 E 3 3 E - 8 B C 5 - 4 2 F B - A 2 A 1 - F 9 C 5 F 8 3 3 0 8 3 2 } " > < a 1 6 : c r e a t i o n I d   x m l n s : a 1 6 = " h t t p : / / s c h e m a s . m i c r o s o f t . c o m / o f f i c e / d r a w i n g / 2 0 1 0 / m a i n "   i d = " { 8 3 2 F C 3 9 4 - 8 C 0 8 - 4 F 3 8 - 8 C 3 C - 3 5 0 D 0 F F 2 E C 6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> < a : a l p h a M o d F i x   a m t = " 1 9 9 9 9 " / > < / a : b l i p > < a : s t r e t c h > < a : f i l l R e c t / > < / a : s t r e t c h > < / p : b l i p F i l l > < p : s p P r > < a : x f r m   f l i p H = " f a l s e "   f l i p V = " f a l s e " > < a : o f f   x = " 0 "   y = " 0 " / > < a : e x t   c x = " 1 7 5 2 6 0 0 "   c y = " 5 1 4 3 5 0 0 " / > < / a : x f r m > < a : p r s t G e o m   p r s t = " r e c t " > < a : a v L s t / > < / a : p r s t G e o m > < a : n o F i l l / > < / p : s p P r > < / p : p i c > < p : s p > < p : n v S p P r > < p : c N v P r   h i d d e n = " f a l s e "   i d = " 8 "   n a m e = " T i t l e   1 " > < a : e x t L s t > < a : e x t   u r i = " { A 8 6 2 8 B 9 A - 4 1 C E - 4 0 C 2 - A 5 7 3 - C E 0 5 2 9 3 5 7 A B 9 } " > < a 1 6 : c r e a t i o n I d   x m l n s : a 1 6 = " h t t p : / / s c h e m a s . m i c r o s o f t . c o m / o f f i c e / d r a w i n g / 2 0 1 0 / m a i n "   i d = " { E B 9 2 9 C 8 3 - 2 5 F C - 4 5 C C - 8 1 2 7 - F C 9 B F B 4 E 5 8 E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> < a : l v l 1 p P r   l v l = " 0 " /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h i d d e n = " f a l s e "   i d = " 9 "   n a m e = " T e x t   P l a c e h o l d e r   3 " > < a : e x t L s t > < a : e x t   u r i = " { 3 A 8 5 E 2 9 2 - D 9 B 4 - 4 6 1 F - B 2 D 3 - 8 F 6 1 0 2 2 6 0 B B F } " > < a 1 6 : c r e a t i o n I d   x m l n s : a 1 6 = " h t t p : / / s c h e m a s . m i c r o s o f t . c o m / o f f i c e / d r a w i n g / 2 0 1 0 / m a i n "   i d = " { A C C E 5 2 3 7 - B D D 6 - 4 0 2 1 - A C 8 8 - F 7 4 9 5 A 4 8 5 E A 9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3 9 7 8 0 4 8 "   y = " 1 1 9 9 2 0 1 " / > < a : e x t   c x = " 4 2 5 1 5 5 2 "   c y = " 3 0 7 5 0 6 3 " / > < / a : x f r m > < a : c u s t G e o m > < a : a v L s t / > < a : g d L s t / > < a : a h L s t / > < a : c x n L s t / > < a : r e c t   b = " b "   l = " 0 "   r = " r "   t = " 0 " / > < a : p a t h L s t > < a : p a t h   h = " 3 0 7 5 0 6 4 "   w = " 4 2 5 1 5 5 2 " > < a : m o v e T o > < a : p t   x = " 4 2 3 6 "   y = " 1 1 6 4 1 " / > < / a : m o v e T o > < a : l n T o > < a : p t   x = " 4 2 5 1 5 5 2 "   y = " 0 " / > < / a : l n T o > < a : l n T o > < a : p t   x = " 4 2 5 1 5 5 2 "   y = " 3 0 6 4 2 8 4 " / > < / a : l n T o > < a : l n T o > < a : p t   x = " 2 4 2 4 "   y = " 3 0 7 3 6 4 9 " / > < / a : l n T o > < a : c u b i c B e z T o > < a : p t   x = " 5 5 0 9 "   y = " 3 1 3 1 0 4 7 " / > < a : p t   x = " - 6 6 4 2 "   y = " 1 4 2 2 5 8 3 " / > < a : p t   x = " 5 5 5 9 "   y = " 1 4 5 2 9 5 8 " / > < / a : c u b i c B e z T o > < a : c l o s e / > < / a : p a t h > < / a : p a t h L s t > < / a : c u s t G e o m > < / p : s p P r > < p : t x B o d y > < a : b o d y P r   a n c h o r = " t "   b I n s = " 0 "   l I n s = " 0 "   r I n s = " 0 "   r t l C o l = " 0 "   t I n s = " 0 "   v e r t = " h o r z " > < a : n o r m A u t o f i t / > < / a : b o d y P r > < a : l s t S t y l e > < a : l v l 1 p P r   i n d e n t = " 0 "   l v l = " 0 "   m a r L = " 0 " > < a : l n S p c > < a : s p c P c t   v a l = " 1 5 0 0 0 0 " / > < / a : l n S p c > < a : b u N o n e / > < a : d e f R P r   b = " 0 "   d i r t y = " 0 "   l a n g = " e n - U S "   s z = " 1 8 0 0 " > < a : s o l i d F i l l > < a : s c h e m e C l r   v a l = " b g 1 " / > < / a : s o l i d F i l l > < a : l a t i n   t y p e f a c e = " + m n - l t " / > < / a : d e f R P r > < / a : l v l 1 p P r > < / a : l s t S t y l e > < a : p > < a : p P r / > < a : r > < a : r P r   d i r t y = " 0 "   l a n g = " e n - U S " / > < a : t > C l i c k   t o   e d i t   M a s t e r   t e x t   s t y l e s < / a : t > < / a : r > < a : e n d P a r a R P r   d i r t y = " 0 "   l a n g = " e n - U S " / > < / a : p > < / p : t x B o d y > < / p : s p > < p : s p > < p : n v S p P r > < p : c N v P r   i d = " 1 0 "   n a m e = " P i c t u r e   P l a c e h o l d e r   2 " > < a : e x t L s t > < a : e x t   u r i = " { A 0 7 6 0 A 2 8 - 2 8 E E - 4 7 A 0 - 8 D 3 2 - 2 8 4 8 2 6 7 9 E C D B } " > < a 1 6 : c r e a t i o n I d   x m l n s : a 1 6 = " h t t p : / / s c h e m a s . m i c r o s o f t . c o m / o f f i c e / d r a w i n g / 2 0 1 0 / m a i n "   i d = " { 3 C F 1 F C B 1 - B 7 5 D - 4 E 1 6 - B 0 1 8 - F D 0 9 2 4 6 F C 0 8 5 } " / > < / a : e x t > < / a : e x t L s t > < / p : c N v P r > < p : c N v S p P r > < a : s p L o c k s   n o G r p = " t r u e " / > < / p : c N v S p P r > < p : n v P r > < p : p h   i d x = " 2 "   t y p e = " p i c " / > < / p : n v P r > < / p : n v S p P r > < p : s p P r > < a : x f r m   r o t = " 0 " > < a : o f f   x = " 8 2 3 3 0 2 "   y = " 1 3 2 3 9 7 5 " / > < a : e x t   c x = " 2 5 7 1 7 5 0 "   c y = " 2 5 7 1 7 5 0 " / > < / a : x f r m > < a : p r s t G e o m   p r s t = " e l l i p s e " > < a : a v L s t / > < / a : p r s t G e o m > < a : s o l i d F i l l > < a : s c h e m e C l r   v a l = " t x 2 " > < a : a l p h a   v a l = " 1 0 0 0 0 " / > < / a : s c h e m e C l r > < / a : s o l i d F i l l > < a : l n   w = " 3 8 1 0 0 " > < a : n o F i l l / > < a : m i t e r   l i m = " 8 0 0 0 0 0 " / > < / a : l n > < / p : s p P r > < p : t x B o d y > < a : b o d y P r   r t l C o l = " 0 " / > < a : l s t S t y l e / > < a : p > < a : p P r   a l g n = " c t r " / > < a : r > < a : r P r   d i r t y = " 0 "   l a n g = " e n - U S " / > < a : t > C l i c k   i c o n   t o   a d d   p i c t u r e < / a : t > < / a : r > < a : e n d P a r a R P r   d i r t y = " 0 "   l a n g = " e n - U S " / > < / a : p > < / p : t x B o d y > < / p : s p > < p : s p > < p : n v S p P r > < p : c N v P r   i d = " 1 1 "   n a m e = " S l i d e   N u m b e r   P l a c e h o l d e r   4 " > < a : e x t L s t > < a : e x t   u r i = " { D 7 D 0 8 B 8 6 - 1 C C 9 - 4 1 B 1 - 8 C 5 8 - 5 C 7 6 D 7 A 6 2 0 5 0 } " > < a 1 6 : c r e a t i o n I d   x m l n s : a 1 6 = " h t t p : / / s c h e m a s . m i c r o s o f t . c o m / o f f i c e / d r a w i n g / 2 0 1 0 / m a i n "   i d = " { 7 1 B 2 F F A 2 - D C 9 E - 4 B 3 4 - 9 9 0 3 - 6 C F C 3 B 4 3 E B 6 0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/ > < p : t x B o d y > < a : b o d y P r   r t l C o l = " 0 " / > < a : l s t S t y l e /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1 2 "   n a m e = " F o o t e r   P l a c e h o l d e r   3 " > < a : e x t L s t > < a : e x t   u r i = " { 8 2 8 C C 7 E F - 8 6 8 E - 4 C 5 5 - A 1 3 3 - E 9 7 3 C A 9 F 2 8 C 7 } " > < a 1 6 : c r e a t i o n I d   x m l n s : a 1 6 = " h t t p : / / s c h e m a s . m i c r o s o f t . c o m / o f f i c e / d r a w i n g / 2 0 1 0 / m a i n "   i d = " { 6 2 D 7 2 1 2 7 - 9 B 0 C - 4 7 5 9 - A B 7 5 - 3 8 E 9 7 6 E 1 3 7 8 E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/ > < p : t x B o d y > < a : b o d y P r   r t l C o l = " 0 " / > < a : l s t S t y l e /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1 3 "   n a m e = " D a t e   P l a c e h o l d e r   1 " > < a : e x t L s t > < a : e x t   u r i = " { F B C A C 4 0 0 - 7 8 8 0 - 4 D 7 B - B 0 9 D - F 7 5 6 D 4 B 3 E 2 E 5 } " > < a 1 6 : c r e a t i o n I d   x m l n s : a 1 6 = " h t t p : / / s c h e m a s . m i c r o s o f t . c o m / o f f i c e / d r a w i n g / 2 0 1 0 / m a i n "   i d = " { 8 0 B 4 9 7 C A - 2 A 0 B - 4 8 D A - A 6 F 5 - 8 A 1 F F 9 3 A 4 8 F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/ > < p : t x B o d y > < a : b o d y P r   r t l C o l = " 0 " / > < a : l s t S t y l e /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p : e x t L s t > < p : e x t   u r i = " { 7 5 2 C F F 2 9 - 7 B 2 A - 4 1 9 E - 8 7 2 1 - D 6 B 9 E A 1 1 3 3 4 7 } " > < p 1 4 : c r e a t i o n I d   x m l n s : p 1 4 = " h t t p : / / s c h e m a s . m i c r o s o f t . c o m / o f f i c e / p o w e r p o i n t / 2 0 1 0 / m a i n "   v a l = " 1 6 0 9 6 3 1 7 5 0 0 5 6 " / > < / p : e x t > < / p : e x t L s t > < / p : c S l d > < p : c l r M a p O v r > < a : m a s t e r C l r M a p p i n g / > < / p : c l r M a p O v r > < / p : s l d L a y o u t >
</file>

<file path=ppt/slideMasters/_rels/slide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2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s l i d e L a y o u t s / s l i d e L a y o u t 3 . x m l "   T y p e = " h t t p : / / s c h e m a s . o p e n x m l f o r m a t s . o r g / o f f i c e D o c u m e n t / 2 0 0 6 / r e l a t i o n s h i p s / s l i d e L a y o u t " / > < R e l a t i o n s h i p   I d = " r I d 4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s l i d e L a y o u t s / s l i d e L a y o u t 5 . x m l "   T y p e = " h t t p : / / s c h e m a s . o p e n x m l f o r m a t s . o r g / o f f i c e D o c u m e n t / 2 0 0 6 / r e l a t i o n s h i p s / s l i d e L a y o u t " / > < R e l a t i o n s h i p   I d = " r I d 6 "   T a r g e t = " . . / s l i d e L a y o u t s / s l i d e L a y o u t 6 . x m l "   T y p e = " h t t p : / / s c h e m a s . o p e n x m l f o r m a t s . o r g / o f f i c e D o c u m e n t / 2 0 0 6 / r e l a t i o n s h i p s / s l i d e L a y o u t " / > < R e l a t i o n s h i p   I d = " r I d 7 "   T a r g e t = " . . / s l i d e L a y o u t s / s l i d e L a y o u t 7 . x m l "   T y p e = " h t t p : / / s c h e m a s . o p e n x m l f o r m a t s . o r g / o f f i c e D o c u m e n t / 2 0 0 6 / r e l a t i o n s h i p s / s l i d e L a y o u t " / > < R e l a t i o n s h i p   I d = " r I d 8 "   T a r g e t = " . . / s l i d e L a y o u t s / s l i d e L a y o u t 8 . x m l "   T y p e = " h t t p : / / s c h e m a s . o p e n x m l f o r m a t s . o r g / o f f i c e D o c u m e n t / 2 0 0 6 / r e l a t i o n s h i p s / s l i d e L a y o u t " / > < R e l a t i o n s h i p   I d = " r I d 9 "   T a r g e t = " . . / s l i d e L a y o u t s / s l i d e L a y o u t 9 . x m l "   T y p e = " h t t p : / / s c h e m a s . o p e n x m l f o r m a t s . o r g / o f f i c e D o c u m e n t / 2 0 0 6 / r e l a t i o n s h i p s / s l i d e L a y o u t " / > < R e l a t i o n s h i p   I d = " r I d 1 0 "   T a r g e t = " . . / s l i d e L a y o u t s / s l i d e L a y o u t 1 0 . x m l "   T y p e = " h t t p : / / s c h e m a s . o p e n x m l f o r m a t s . o r g / o f f i c e D o c u m e n t / 2 0 0 6 / r e l a t i o n s h i p s / s l i d e L a y o u t " / > < R e l a t i o n s h i p   I d = " r I d 1 1 "   T a r g e t = " . . / s l i d e L a y o u t s / s l i d e L a y o u t 1 1 . x m l "   T y p e = " h t t p : / / s c h e m a s . o p e n x m l f o r m a t s . o r g / o f f i c e D o c u m e n t / 2 0 0 6 / r e l a t i o n s h i p s / s l i d e L a y o u t " / > < R e l a t i o n s h i p   I d = " r I d 1 2 "   T a r g e t = " . . / t h e m e / t h e m e 1 . x m l "   T y p e = " h t t p : / / s c h e m a s . o p e n x m l f o r m a t s . o r g / o f f i c e D o c u m e n t / 2 0 0 6 / r e l a t i o n s h i p s / t h e m e " / > < R e l a t i o n s h i p   I d = " r I d 1 3 "   T a r g e t = " . . / m e d i a / i m a g e 4 . j p g "   T y p e = " h t t p : / / s c h e m a s . o p e n x m l f o r m a t s . o r g / o f f i c e D o c u m e n t / 2 0 0 6 / r e l a t i o n s h i p s / i m a g e " / > < / R e l a t i o n s h i p s >
</file>

<file path=ppt/slideMasters/slideMaster1.xml>�� < ? x m l   v e r s i o n = " 1 . 0 "   e n c o d i n g = " U T F - 1 6 " ? > < p : s l d M a s t e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M a s t e r 1 " > < p : b g > < p : b g P r > < a : b l i p F i l l   d p i = " 0 "   r o t W i t h S h a p e = " 1 " > < a : b l i p   r : e m b e d = " r I d 1 3 " / > < a : s t r e t c h > < a : f i l l R e c t   b = " 0 "   l = " 0 "   r = " 0 "   t = " 0 " / > < / a : s t r e t c h > < / a : b l i p F i l l > < a : e f f e c t L s t / > < / p : b g P r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P l a c e h o l d e r   1 " > < a : e x t L s t > < a : e x t   u r i = " { 6 C 4 8 3 B 3 F - 3 1 8 4 - 4 4 9 6 - 9 B 5 A - 1 2 0 2 7 1 4 6 9 1 9 F } " > < a 1 6 : c r e a t i o n I d   x m l n s : a 1 6 = " h t t p : / / s c h e m a s . m i c r o s o f t . c o m / o f f i c e / d r a w i n g / 2 0 1 0 / m a i n "   i d = " { 5 2 0 4 4 2 3 6 - 3 4 3 4 - 4 7 1 4 - B C A E - B D 7 C E 2 E F E C 6 A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9 1 9 6 8 8 "   y = " 4 9 0 6 9 4 " / > < a : e x t   c x = " 7 3 0 2 7 8 0 "   c y = " 4 9 4 5 9 2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> < a : n o A u t o f i t / > < / a : b o d y P r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7 7 1 6 C F F A - D E 3 7 - 4 9 0 8 - B 4 C 4 - C C 9 4 B 5 E 4 C 6 E 1 } " > < a 1 6 : c r e a t i o n I d   x m l n s : a 1 6 = " h t t p : / / s c h e m a s . m i c r o s o f t . c o m / o f f i c e / d r a w i n g / 2 0 1 0 / m a i n "   i d = " { 4 6 8 C 6 F C A - 1 C 9 C - 4 D D 2 - 8 1 5 9 - 4 B 1 9 5 2 0 D B A 7 8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9 2 4 4 5 0 "   y = " 1 0 6 7 1 1 6 " / > < a : e x t   c x = " 7 3 0 2 7 8 0 "   c y = " 3 5 7 5 0 8 7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9 3 6 0 0 "   v e r t = " h o r z " > < a : n o r m A u t o f i t / > < / a : b o d y P r > < a : l s t S t y l e / > < a : p > < a : p P r   l v l = " 0 " / > < a : r > < a : r P r   d i r t y = " 0 "   l a n g = " e n - U S " / > < a : t > C l i c k   t o  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S l i d e   N u m b e r   P l a c e h o l d e r   5 " > < a : e x t L s t > < a : e x t   u r i = " { D 2 B D F 7 3 2 - A D 4 E - 4 3 C 3 - A B 1 9 - D A 2 A F 3 D 1 1 E 1 A } " > < a 1 6 : c r e a t i o n I d   x m l n s : a 1 6 = " h t t p : / / s c h e m a s . m i c r o s o f t . c o m / o f f i c e / d r a w i n g / 2 0 1 0 / m a i n "   i d = " { D C B A 5 9 0 5 - 2 A 1 0 - 4 B B 9 - A 2 A A - 8 8 9 2 B 2 D E 3 3 F C } " / > < / a : e x t > < / a : e x t L s t > < / p : c N v P r > < p : c N v S p P r > < a : s p L o c k s   n o G r p = " t r u e " / > < / p : c N v S p P r > < p : n v P r > < p : p h   i d x = " 4 "   s z = " q u a r t e r "   t y p e = " s l d N u m " / > < / p : n v P r > < / p : n v S p P r > < p : s p P r > < a : x f r m   r o t = " 0 " > < a : o f f   x = " 6 1 2 3 4 4 8 "   y = " 4 7 7 1 2 3 3 " / > < a : e x t   c x = " 2 1 3 3 6 0 0 "   c y = " 2 7 3 8 4 4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r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 & l t ; # & g t ; < / a : t > < / a : r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5 2 0 9 7 F 0 A - C 7 F 4 - 4 2 D 8 - 8 0 A 2 - D 0 0 F A F 8 F E B D C } " > < a 1 6 : c r e a t i o n I d   x m l n s : a 1 6 = " h t t p : / / s c h e m a s . m i c r o s o f t . c o m / o f f i c e / d r a w i n g / 2 0 1 0 / m a i n "   i d = " { 1 2 7 D A 2 B F - 9 D 3 E - 4 B 9 A - B D 2 7 - C 7 D 5 B F 8 7 3 5 1 7 } " / > < / a : e x t > < / a : e x t L s t > < / p : c N v P r > < p : c N v S p P r > < a : s p L o c k s   n o G r p = " t r u e " / > < / p : c N v S p P r > < p : n v P r > < p : p h   i d x = " 3 "   s z = " q u a r t e r "   t y p e = " f t r " / > < / p : n v P r > < / p : n v S p P r > < p : s p P r > < a : x f r m   r o t = " 0 " > < a : o f f   x = " 3 1 2 4 2 0 0 "   y = " 4 7 7 1 2 3 3 " / > < a : e x t   c x = " 2 8 9 5 6 0 0 "   c y = " 2 7 3 8 4 4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c t r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 F o o t e r < / a : t > < / a : r > < a : e n d P a r a R P r   d i r t y = " 0 "   l a n g = " e n - U S " / > < / a : p > < / p : t x B o d y > < / p : s p > < p : s p > < p : n v S p P r > < p : c N v P r   i d = " 6 "   n a m e = " D a t e   P l a c e h o l d e r   3 " > < a : e x t L s t > < a : e x t   u r i = " { B 8 9 2 D 7 0 0 - 4 D 6 F - 4 6 1 1 - 8 6 6 A - A E 0 A 4 1 6 7 A F C 3 } " > < a 1 6 : c r e a t i o n I d   x m l n s : a 1 6 = " h t t p : / / s c h e m a s . m i c r o s o f t . c o m / o f f i c e / d r a w i n g / 2 0 1 0 / m a i n "   i d = " { D D 0 B 0 7 E 9 - 0 A B C - 4 5 9 9 - A E 2 B - 2 8 9 3 5 1 5 5 4 B 3 3 } " / > < / a : e x t > < / a : e x t L s t > < / p : c N v P r > < p : c N v S p P r > < a : s p L o c k s   n o G r p = " t r u e " / > < / p : c N v S p P r > < p : n v P r > < p : p h   i d x = " 2 "   s z = " h a l f "   t y p e = " d t " / > < / p : n v P r > < / p : n v S p P r > < p : s p P r > < a : x f r m   r o t = " 0 " > < a : o f f   x = " 8 9 4 6 3 3 "   y = " 4 7 7 1 2 3 3 " / > < a : e x t   c x = " 2 1 3 3 6 0 0 "   c y = " 2 7 3 8 4 4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l "   l v l = " 0 " > < a : d e f R P r   b = " 0 "   d i r t y = " 0 "   i = " 0 "   l a n g = " e n - U S "   s z = " 6 0 0 " > < a : s o l i d F i l l > < a : s c h e m e C l r   v a l = " b g 1 " > < a : l u m M o d   v a l = " 5 0 0 0 0 " / > < / a : s c h e m e C l r > < / a : s o l i d F i l l > < a : l a t i n   t y p e f a c e = " + m n - l t " / > < / a : d e f R P r > < / a : l v l 1 p P r > < / a : l s t S t y l e > < a : p > < a : p P r / > < a : r > < a : r P r   d i r t y = " 0 "   l a n g = " e n - U S " / > < a : t > D a t e < / a : t > < / a : r > < a : e n d P a r a R P r   d i r t y = " 0 "   l a n g = " e n - U S " / > < / a : p > < / p : t x B o d y > < / p : s p > < / p : s p T r e e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s l d L a y o u t I d L s t > < p : s l d L a y o u t I d   i d = " 2 1 4 7 4 8 3 6 4 9 "   r : i d = " r I d 1 " / > < p : s l d L a y o u t I d   i d = " 2 1 4 7 4 8 3 6 5 0 "   r : i d = " r I d 2 " / > < p : s l d L a y o u t I d   i d = " 2 1 4 7 4 8 3 6 5 1 "   r : i d = " r I d 3 " / > < p : s l d L a y o u t I d   i d = " 2 1 4 7 4 8 3 6 5 2 "   r : i d = " r I d 4 " / > < p : s l d L a y o u t I d   i d = " 2 1 4 7 4 8 3 6 5 3 "   r : i d = " r I d 5 " / > < p : s l d L a y o u t I d   i d = " 2 1 4 7 4 8 3 6 5 4 "   r : i d = " r I d 6 " / > < p : s l d L a y o u t I d   i d = " 2 1 4 7 4 8 3 6 5 5 "   r : i d = " r I d 7 " / > < p : s l d L a y o u t I d   i d = " 2 1 4 7 4 8 3 6 5 6 "   r : i d = " r I d 8 " / > < p : s l d L a y o u t I d   i d = " 2 1 4 7 4 8 3 6 5 7 "   r : i d = " r I d 9 " / > < p : s l d L a y o u t I d   i d = " 2 1 4 7 4 8 3 6 5 8 "   r : i d = " r I d 1 0 " / > < p : s l d L a y o u t I d   i d = " 2 1 4 7 4 8 3 6 5 9 "   r : i d = " r I d 1 1 " / > < / p : s l d L a y o u t I d L s t > < p : h f   d t = " 0 "   f t r = " 0 "   s l d N u m = " 0 " / > < p : t x S t y l e s > < p : t i t l e S t y l e > < a : l v l 1 p P r   a l g n = " l "   l v l = " 0 "   r t l = " f a l s e " > < a : l n S p c > < a : s p c P c t   v a l = " 1 0 0 0 0 0 " / > < / a : l n S p c > < a : s p c B e f > < a : s p c P c t   v a l = " 0 " / > < / a : s p c B e f > < a : b u N o n e / > < a : d e f R P r   b = " 0 "   d i r t y = " 0 "   i = " 0 "   l a n g = " e n - U S "   s z = " 3 2 0 0 " > < a : s o l i d F i l l > < a : s c h e m e C l r   v a l = " a c c e n t 3 " > < a : l u m M o d   v a l = " 6 0 0 0 0 " / > < a : l u m O f f   v a l = " 4 0 0 0 0 " / > < / a : s c h e m e C l r > < / a : s o l i d F i l l > < a : l a t i n   t y p e f a c e = " + m j - l t " / > < / a : d e f R P r > < / a : l v l 1 p P r > < / p : t i t l e S t y l e > < p : b o d y S t y l e > < a : l v l 1 p P r   a l g n = " l "   i n d e n t = " - 3 4 2 9 0 0 "   l v l = " 0 "   m a r L = " 3 4 2 9 0 0 "   r t l = " f a l s e " > < a : l n S p c > < a : s p c P c t   v a l = " 1 0 0 0 0 0 " / > < / a : l n S p c > < a : s p c B e f > < a : s p c P t s   v a l = " 1 2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8 0 0 " > < a : s o l i d F i l l > < a : s c h e m e C l r   v a l = " b g 1 " / > < / a : s o l i d F i l l > < a : l a t i n   t y p e f a c e = " + m n - l t " / > < / a : d e f R P r > < / a : l v l 1 p P r > < a : l v l 2 p P r   a l g n = " l "   i n d e n t = " - 2 8 5 7 5 0 "   l v l = " 1 "   m a r L = " 7 4 2 9 5 0 "   r t l = " f a l s e " > < a : l n S p c > < a : s p c P c t   v a l = " 1 0 0 0 0 0 " / > < / a : l n S p c > < a : s p c B e f > < a : s p c P t s   v a l = " 3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6 0 0 " > < a : s o l i d F i l l > < a : s c h e m e C l r   v a l = " b g 1 " /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l n S p c > < a : s p c P c t   v a l = " 1 0 0 0 0 0 " / > < / a : l n S p c > < a : s p c B e f > < a : s p c P t s   v a l = " 3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4 0 0 " > < a : s o l i d F i l l > < a : s c h e m e C l r   v a l = " b g 1 " /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l n S p c > < a : s p c P c t   v a l = " 1 0 0 0 0 0 " / > < / a : l n S p c > < a : s p c B e f > < a : s p c P t s   v a l = " 3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2 0 0 " > < a : s o l i d F i l l > < a : s c h e m e C l r   v a l = " b g 1 " /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l n S p c > < a : s p c P c t   v a l = " 1 0 0 0 0 0 " / > < / a : l n S p c > < a : s p c B e f > < a : s p c P t s   v a l = " 3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0 0 0 " > < a : s o l i d F i l l > < a : s c h e m e C l r   v a l = " b g 1 " /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s p c B e f > < a : s p c P c t   v a l = " 2 0 0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0 0 0 " > < a : s o l i d F i l l > < a : s c h e m e C l r   v a l = " b g 1 " /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s p c B e f > < a : s p c P c t   v a l = " 2 0 0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0 0 0 " > < a : s o l i d F i l l > < a : s c h e m e C l r   v a l = " b g 1 " /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s p c B e f > < a : s p c P c t   v a l = " 2 0 0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0 0 0 " > < a : s o l i d F i l l > < a : s c h e m e C l r   v a l = " b g 1 " /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s p c B e f > < a : s p c P c t   v a l = " 2 0 0 0 0 " / > < / a : s p c B e f > < a : b u C l r > < a : s c h e m e C l r   v a l = " a c c e n t 3 " > < a : l u m M o d   v a l = " 6 0 0 0 0 " / > < a : l u m O f f   v a l = " 4 0 0 0 0 " / > < / a : s c h e m e C l r > < / a : b u C l r > < a : b u F o n t   t y p e f a c e = " A r i a l " / > < a : b u C h a r   c h a r = " " " / > < a : d e f R P r   b = " 0 "   d i r t y = " 0 "   i = " 0 "   l a n g = " e n - U S "   s z = " 1 0 0 0 " > < a : s o l i d F i l l > < a : s c h e m e C l r   v a l = " b g 1 " / > < / a : s o l i d F i l l > < a : l a t i n   t y p e f a c e = " + m n - l t " / > < / a : d e f R P r > < / a : l v l 9 p P r > < / p : b o d y S t y l e > < p : o t h e r S t y l e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o t h e r S t y l e > < / p : t x S t y l e s > < / p : s l d M a s t e r >
</file>

<file path=ppt/slides/_rels/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3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9 . x m l "   T y p e = " h t t p : / / s c h e m a s . o p e n x m l f o r m a t s . o r g / o f f i c e D o c u m e n t / 2 0 0 6 / r e l a t i o n s h i p s / s l i d e L a y o u t " / > < / R e l a t i o n s h i p s >
</file>

<file path=ppt/slides/_rels/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6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9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6 0 . p n g "   T y p e = " h t t p : / / s c h e m a s . o p e n x m l f o r m a t s . o r g / o f f i c e D o c u m e n t / 2 0 0 6 / r e l a t i o n s h i p s / i m a g e " / > < R e l a t i o n s h i p   I d = " r I d 3 "   T a r g e t = " . . / m e d i a / i m a g e 6 1 . j p g "   T y p e = " h t t p : / / s c h e m a s . o p e n x m l f o r m a t s . o r g / o f f i c e D o c u m e n t / 2 0 0 6 / r e l a t i o n s h i p s / i m a g e " / > < R e l a t i o n s h i p   I d = " r I d 4 "   T a r g e t = " . . / m e d i a / i m a g e 6 2 . j p g "   T y p e = " h t t p : / / s c h e m a s . o p e n x m l f o r m a t s . o r g / o f f i c e D o c u m e n t / 2 0 0 6 / r e l a t i o n s h i p s / i m a g e " / > < R e l a t i o n s h i p   I d = " r I d 5 "   T a r g e t = " . . / m e d i a / i m a g e 6 3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1 . x m l "   T y p e = " h t t p : / / s c h e m a s . o p e n x m l f o r m a t s . o r g / o f f i c e D o c u m e n t / 2 0 0 6 / r e l a t i o n s h i p s / s l i d e L a y o u t " / > < / R e l a t i o n s h i p s >
</file>

<file path=ppt/slides/_rels/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5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9 . x m l "   T y p e = " h t t p : / / s c h e m a s . o p e n x m l f o r m a t s . o r g / o f f i c e D o c u m e n t / 2 0 0 6 / r e l a t i o n s h i p s / s l i d e L a y o u t " / > < / R e l a t i o n s h i p s >
</file>

<file path=ppt/slides/_rels/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6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9 . x m l "   T y p e = " h t t p : / / s c h e m a s . o p e n x m l f o r m a t s . o r g / o f f i c e D o c u m e n t / 2 0 0 6 / r e l a t i o n s h i p s / s l i d e L a y o u t " / > < / R e l a t i o n s h i p s >
</file>

<file path=ppt/slides/_rels/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7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4 8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0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1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2 . j p g "   T y p e = " h t t p : / / s c h e m a s . o p e n x m l f o r m a t s . o r g / o f f i c e D o c u m e n t / 2 0 0 6 / r e l a t i o n s h i p s / i m a g e " / > < R e l a t i o n s h i p   I d = " r I d 3 "   T a r g e t = " . . / m e d i a / i m a g e 5 3 . j p g "   T y p e = " h t t p : / / s c h e m a s . o p e n x m l f o r m a t s . o r g / o f f i c e D o c u m e n t / 2 0 0 6 / r e l a t i o n s h i p s / i m a g e " / > < R e l a t i o n s h i p   I d = " r I d 4 "   T a r g e t = " . . / m e d i a / i m a g e 5 4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_rels/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5 5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6 . x m l "   T y p e = " h t t p : / / s c h e m a s . o p e n x m l f o r m a t s . o r g / o f f i c e D o c u m e n t / 2 0 0 6 / r e l a t i o n s h i p s / s l i d e L a y o u t " / > < / R e l a t i o n s h i p s >
</file>

<file path=ppt/slides/slide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h i d d e n = " f a l s e "   i d = " 2 "   n a m e = " T i t l e   1 " > < a : e x t L s t > < a : e x t   u r i = " { E 3 3 A 6 2 3 B - B 9 6 0 - 4 5 D 5 - 9 4 E 9 - 0 B 4 1 D 3 7 0 6 F 4 E } " > < a 1 6 : c r e a t i o n I d   x m l n s : a 1 6 = " h t t p : / / s c h e m a s . m i c r o s o f t . c o m / o f f i c e / d r a w i n g / 2 0 1 0 / m a i n "   i d = " { C 5 7 2 1 2 4 5 - 2 C 2 7 - 4 D 4 3 - 8 5 1 D - 0 D 4 6 3 F D 2 F 0 1 7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/ > < a : l s t S t y l e / > < a : p > < a : p P r / > < a : r > < a : r P r   d i r t y = " 0 "   l a n g = " e n - U S " / > < a : t > b i o g r a g h y < / a : t > < / a : r > < a : e n d P a r a R P r   d i r t y = " 0 "   l a n g = " e n - U S " / > < / a : p > < / p : t x B o d y > < / p : s p > < p : p i c > < p : n v P i c P r > < p : c N v P r   i d = " 3 "   n a m e = " P i c t u r e   P l a c e h o l d e r   2 " > < a : e x t L s t > < a : e x t   u r i = " { C 1 1 3 E F 3 3 - 4 C 0 F - 4 C C 1 - A A 6 0 - 4 4 8 1 E 4 1 1 0 3 3 E } " > < a 1 6 : c r e a t i o n I d   x m l n s : a 1 6 = " h t t p : / / s c h e m a s . m i c r o s o f t . c o m / o f f i c e / d r a w i n g / 2 0 1 0 / m a i n "   i d = " { D 2 0 B 9 6 6 1 - 2 B 1 0 - 4 1 C D - B A A A - 0 4 D C 0 D 9 9 9 0 E B } " / > < / a : e x t > < / a : e x t L s t > < / p : c N v P r > < p : c N v P i c P r > < a : p i c L o c k s   n o C h a n g e A s p e c t = " t r u e "   n o G r p = " t r u e " / > < / p : c N v P i c P r > < p : n v P r > < p : p h   i d x = " 2 "   t y p e = " p i c " / > < / p : n v P r > < / p : n v P i c P r > < p : b l i p F i l l > < a : b l i p   r : e m b e d = " r I d 2 " / > < a : s r c R e c t   l = " 1 9 5 1 0 "   r = " 1 9 5 1 0 " / > < a : s t r e t c h > < a : f i l l R e c t / > < / a : s t r e t c h > < / p : b l i p F i l l > < p : s p P r > < a : x f r m   f l i p H = " f a l s e "   f l i p V = " f a l s e "   r o t = " 0 " > < a : o f f   x = " 8 2 3 3 0 2 "   y = " 1 3 2 3 9 7 5 " / > < a : e x t   c x = " 2 5 7 1 7 5 0 "   c y = " 2 5 7 1 7 5 0 " / > < / a : x f r m > < a : n o F i l l / > < / p : s p P r > < / p : p i c > < p : s p > < p : n v S p P r > < p : c N v P r   h i d d e n = " f a l s e "   i d = " 4 "   n a m e = " T e x t   P l a c e h o l d e r   3 " > < a : e x t L s t > < a : e x t   u r i = " { D F 6 0 F E 8 7 - 6 D 6 3 - 4 A 4 0 - A 2 E A - E 1 E 3 D E F 2 A E 1 B } " > < a 1 6 : c r e a t i o n I d   x m l n s : a 1 6 = " h t t p : / / s c h e m a s . m i c r o s o f t . c o m / o f f i c e / d r a w i n g / 2 0 1 0 / m a i n "   i d = " { C D A 5 1 0 B 1 - 2 7 F 3 - 4 D 9 F - 9 1 F D - 9 E 3 7 4 D B 4 5 A 7 3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4 8 9 2 4 4 8 "   y = " 2 3 6 4 4 2 9 " / > < a : e x t   c x = " 4 2 5 1 5 5 2 "   c y = " 1 9 1 1 8 1 6 " / > < / a : x f r m > < a : e f f e c t L s t > < a : o u t e r S h d w   b l u r R a d = " 5 0 8 0 0 "   d i r = " 1 8 9 0 0 0 0 0 "   d i s t = " 9 5 2 5 0 " > < a : s r g b C l r   v a l = " 3 f 3 f 3 f " > < a : a l p h a   v a l = " 3 9 9 9 9 " / > < / a : s r g b C l r > < / a : o u t e r S h d w > < / a : e f f e c t L s t > < / p : s p P r > < p : t x B o d y > < a : b o d y P r   r t l C o l = " 0 "   v e r t = " h o r z " > < a : n o A u t o f i t / > < / a : b o d y P r > < a : l s t S t y l e / > < a : p > < a : p P r / > < a : r > < a : r P r   b = " 1 "   d i r t y = " 0 "   i = " 0 "   l a n g = " e n - U S "   s z = " 3 1 0 0 " > < a : s o l i d F i l l > < a : s c h e m e C l r   v a l = " a c c e n t 6 " > < a : l u m M o d   v a l = " 1 0 0 0 0 " / > < a : l u m O f f   v a l = " 1 0 0 0 0 0 " / > < / a : s c h e m e C l r > < / a : s o l i d F i l l > < a : l a t i n   t y p e f a c e = " + m n - l t " / > < / a : r P r > < a : t > S A K I P   S A B A N C I < / a : t > < / a : r > < a : e n d P a r a R P r   b = " 1 "   d i r t y = " 0 "   i = " 0 "   l a n g = " e n - U S "   s z = " 3 1 0 0 " > < a : s o l i d F i l l > < a : s c h e m e C l r   v a l = " a c c e n t 6 " > < a : l u m M o d   v a l = " 1 0 0 0 0 " / > < a : l u m O f f   v a l = " 1 0 0 0 0 0 " / > < / a : s c h e m e C l r > < / a : s o l i d F i l l > < a : l a t i n   t y p e f a c e = " + m n - l t " / > < / a : e n d P a r a R P r > < / a : p > < / p : t x B o d y > < / p : s p > < / p : s p T r e e > < p : e x t L s t > < p : e x t   u r i = " { 6 4 A A 1 C 0 C - 0 3 4 9 - 4 F 6 4 - 9 B F 4 - E 3 F F C C 2 A B A B C } " > < p 1 4 : c r e a t i o n I d   x m l n s : p 1 4 = " h t t p : / / s c h e m a s . m i c r o s o f t . c o m / o f f i c e / p o w e r p o i n t / 2 0 1 0 / m a i n "   v a l = " 1 6 0 9 6 3 1 7 5 0 0 8 6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1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6 3 C B 5 B C 8 - 8 8 A 4 - 4 0 5 B - A C 6 C - E 5 9 7 D 2 6 A B 1 2 7 } " > < a 1 6 : c r e a t i o n I d   x m l n s : a 1 6 = " h t t p : / / s c h e m a s . m i c r o s o f t . c o m / o f f i c e / d r a w i n g / 2 0 1 0 / m a i n "   i d = " { 1 7 B 7 A 4 D F - 2 6 C 1 - 4 8 7 9 - 8 0 4 A - 3 9 4 6 6 C B 6 4 D E 6 } " / > < / a : e x t > < / a : e x t L s t > < / p : c N v P r > < p : c N v S p P r / > < p : n v P r / > < / p : n v S p P r > < p : s p P r > < a : x f r m   f l i p H = " f a l s e "   f l i p V = " f a l s e " > < a : o f f   x = " 3 7 4 5 1 1 1 "   y = " 0 " / > < a : e x t   c x = " 5 5 5 2 2 0 6 "   c y = " 3 5 3 9 2 4 3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l " > < a : d e f R P r   d i r t y = " 0 "   l a n g = " e n - U S "   s z = " 1 6 0 0 " / > < / a : p P r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 H e   w a s   a w a r d e d   b y   v a r i o u s   n a t i o n a l   a n d   i n t e r n a t i o n a l   i n s t i t u t i o n s   a s   l i s t e d   b e l o w : 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/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 1 9 7 9   " G o l d e n   M e r c u r y   A w a r d "   g i v e n   t o   s u c c e s s f u l   b u s i n e s s m e n . 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 1 9 8 7   B e l g i a n   " O r d r e   d e   L � o p o l d   I I ,   C o m m a n d e r   C l a s s "   b y   B e l g i a n   P r i n c e   A l b e r t   ( n o w   K i n g   A l b e r t   I I   o f   B e l g i u m ) . 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 1 9 9 2   J a p a n e s e   " O r d e r   o f   t h e   S a c r e d   T r e a s u r e ,   G o l d e n   a n d   S i l v e r   S t a r "   f r o m   t h e   J a p a n e s e   G o v e r n m e n t . 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 1 9 9 7   T u r k i s h   " S t a t e   M e d a l   o f   D i s t i n g u i s h e d   S e r v i c e "   b y   t h e   T u r k i s h   P r e s i d e n t   S � l e y m a n   D e m i r e l . 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 1 9 9 7   " E u r o p e a n   C h r y s t a l   W o r l d   A w a r d "   f r o m   t h e   E u r o p e a n   I n s t i t u t e   f o r   E c o n o m y   i n   Z u r i c h ,   S w i t z e r l a n d . < / a : t > < / a : r > < / a : p > < a : p > < a : p P r   a l g n = " l " / > < a : r > < a :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< / a : t > < / a : r > < a : e n d P a r a R P r   b = " 1 "   b a s e l i n e = " 3 0 0 0 0 "   d i r t y = " 0 "   l a n g = " e n - U S "   s z = " 1 7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e n d P a r a R P r > < / a : p > < / p : t x B o d y > < / p : s p > < p : p i c > < p : n v P i c P r > < p : c N v P r   i d = " 3 "   n a m e = " " > < a : e x t L s t > < a : e x t   u r i = " { F 4 4 0 F 3 7 0 - C D C 2 - 4 3 2 E - 9 2 5 5 - F 2 8 3 E D 0 8 7 0 2 2 } " > < a 1 6 : c r e a t i o n I d   x m l n s : a 1 6 = " h t t p : / / s c h e m a s . m i c r o s o f t . c o m / o f f i c e / d r a w i n g / 2 0 1 0 / m a i n "   i d = " { 4 F 1 9 5 1 5 E - 7 F 0 7 - 4 9 5 4 - A 4 1 A - 0 2 A 5 5 F E 8 5 8 C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8 8 8 0 "   l = " 2 5 2 2 "   r = " 3 0 6 9 1 "   t = " 0 " / > < a : s t r e t c h > < a : f i l l R e c t / > < / a : s t r e t c h > < / p : b l i p F i l l > < p : s p P r > < a : x f r m   f l i p H = " f a l s e "   f l i p V = " f a l s e " > < a : o f f   x = " 2 0 3 7 3 3 "   y = " 2 0 1 5 5 5 " / > < a : e x t   c x = " 3 5 4 1 3 7 7 "   c y = " 2 9 7 3 3 1 4 " / > < / a : x f r m > < a : p r s t G e o m   p r s t = " r e c t " > < a : a v L s t / > < / a : p r s t G e o m > < a : n o F i l l / > < / p : s p P r > < / p : p i c > < p : s p > < p : n v S p P r > < p : c N v P r   i d = " 4 "   n a m e = " " > < a : e x t L s t > < a : e x t   u r i = " { B 4 1 E 5 D B 8 - 4 E 8 B - 4 F 4 8 - 8 8 E 2 - 8 4 5 5 E 2 B E 8 4 A E } " > < a 1 6 : c r e a t i o n I d   x m l n s : a 1 6 = " h t t p : / / s c h e m a s . m i c r o s o f t . c o m / o f f i c e / d r a w i n g / 2 0 1 0 / m a i n "   i d = " { 8 5 2 E C 3 5 9 - C E 1 6 - 4 6 0 7 - A 2 0 5 - E C F D E 5 8 7 4 9 7 8 } " / > < / a : e x t > < / a : e x t L s t > < / p : c N v P r > < p : c N v S p P r / > < p : n v P r / > < / p : n v S p P r > < p : s p P r > < a : x f r m   f l i p H = " f a l s e "   f l i p V = " f a l s e " > < a : o f f   x = " 2 0 3 7 3 5 "   y = " 3 2 9 6 1 0 0 " / > < a : e x t   c x = " 8 7 3 6 5 2 9 "   c y = " 1 6 8 6 6 6 5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 1 9 9 9   " B u s i n e s s m a n   o f   t h e   Y e a r   A w a r d "   b y   t h e   F A B S I T   ( F r i e n d s   o f   A m e r i c a n   < / a : t > < / a : r > < a : r > < a :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 B o a r d   S c h o o l s   i n   T u r k e y )   F o u n d a t i o n   i n   N e w   Y o r k   C i t y ,   U S A . < / a : t > < / a : r > < / a : p > < a : p > < a : p P r   a l g n = " l " / > < a : r > < a :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 1 9 9 9   T u r k i s h   " G r a n d   P r i z e   o f   C u l t u r e   a n d   A r t s "   f r o m   t h e   M i n i s t r y   o f   C u l t u r e   o f   t h e   T u r k i s h   R e p u b l i c . < / a : t > < / a : r > < / a : p > < a : p > < a : p P r   a l g n = " l " / > < a : r > < a :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 2 0 0 1   T u r k i s h   " I n d u s t r y   T e c h n o l o g y   a n d   Q u a l i t y   A w a r d "   b y   t h e   G Y T E   ( G e b z e   I n s t i t u t e   f o r   H i g h   T e c h n o l o g y ) . < / a : t > < / a : r > < / a : p > < a : p > < a : p P r   a l g n = " l " / > < a : r > < a :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 2 0 0 1   F r e n c h   " L � g i o n   d ' h o n n e u r "   f r o m   P r e s i d e n t   J a c q u e s   C h i r a c   f o r   h i s   c o n t r i b u t i o n s   t o   t h e   F r a n c o - T u r k i s h   r e l a t i o n s h i p s   i n   c u l t u r e   a n d   b u s i n e s s . < / a : t > < / a : r > < a : e n d P a r a R P r   b = " 1 "   b a s e l i n e = " 3 0 0 0 0 "   d i r t y = " 0 "   l a n g = " e n - U S "   s z = " 1 6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e n d P a r a R P r > < / a : p > < / p : t x B o d y > < / p : s p > < / p : s p T r e e > < p : e x t L s t > < p : e x t   u r i = " { 5 0 3 3 9 2 F 5 - 9 2 C 5 - 4 F B 0 - 9 C F 8 - D E 5 F D 1 5 A A E 2 2 } " > < p 1 4 : c r e a t i o n I d   x m l n s : p 1 4 = " h t t p : / / s c h e m a s . m i c r o s o f t . c o m / o f f i c e / p o w e r p o i n t / 2 0 1 0 / m a i n "   v a l = " 1 6 0 9 6 3 1 7 5 0 1 2 4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1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3 3 8 8 8 2 1 0 - D 5 9 3 - 4 F 6 1 - B 6 B 6 - C E B E 9 3 9 F 7 E 7 E } " > < a 1 6 : c r e a t i o n I d   x m l n s : a 1 6 = " h t t p : / / s c h e m a s . m i c r o s o f t . c o m / o f f i c e / d r a w i n g / 2 0 1 0 / m a i n "   i d = " { 0 F 3 4 C 5 4 C - 2 3 E 6 - 4 7 B 5 - A 7 1 8 - 7 0 5 7 C 8 9 7 A B 6 E } " / > < / a : e x t > < / a : e x t L s t > < / p : c N v P r > < p : c N v S p P r / > < p : n v P r / > < / p : n v S p P r > < p : s p P r > < a : x f r m   f l i p H = " f a l s e "   f l i p V = " f a l s e " > < a : o f f   x = " 1 4 2 8 7 5 0 "   y = " 1 4 2 8 7 5 0 " / > < a : e x t   c x = " 6 2 8 6 5 0 0 "   c y = " 2 5 9 7 6 4 5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9 2 4 0 0 7 0 B - B 6 6 2 - 4 F 7 7 - A B B 3 - 4 C A 2 6 3 9 7 1 2 4 C } " > < a 1 6 : c r e a t i o n I d   x m l n s : a 1 6 = " h t t p : / / s c h e m a s . m i c r o s o f t . c o m / o f f i c e / d r a w i n g / 2 0 1 0 / m a i n "   i d = " { 7 E 4 9 0 7 3 3 - A 3 2 0 - 4 9 0 9 - 8 9 2 0 - 3 D 8 C 8 B 1 9 4 0 3 4 } " / > < / a : e x t > < / a : e x t L s t > < / p : c N v P r > < p : c N v S p P r / > < p : n v P r / > < / p : n v S p P r > < p : s p P r > < a : x f r m   f l i p H = " f a l s e "   f l i p V = " f a l s e " > < a : o f f   x = " 1 9 0 5 0 0 "   y = " 1 9 0 5 0 0 " / > < a : e x t   c x = " 8 7 6 3 0 0 0 "   c y = " 4 9 5 3 0 0 0 " / > < / a : x f r m > < a : p r s t G e o m   p r s t = " r e c t " > < a : a v L s t / > < / a : p r s t G e o m > < / p : s p P r > < p : t x B o d y > < a : b o d y P r   r t l C o l = " 0 "   v e r t = " h o r z " / > < a : l s t S t y l e /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 H e   w r o t e   b o o k s   m o s t l y   o n   h i s   e x p e r i e n c e   i n   b u s i n e s s   l i f e .   S o m e   o f   t h e m   a r e   t r a n s l a t e d   i n t o   E n g l i s h   a n d   J a p a n e s e   l a n g u a g e .   T h e   r o y a l t i e s   f r o m   h i s   b o o k s   a r e   b e i n g   d o n a t e d   t o   D a r � l a c e z e   ( A l m s h o u s e )   a n d   T � r k i y e   S p a s t i k   � o c u k l a r   V a k f1   ( T u r k e y   F o u n d a t i o n   f o r   S p a s t i c   C h i l d r e n ) . 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/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0_ t e   H a y a t1 m   ( T h i s   i s   m y   l i f e ) ,   1 9 8 5 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 P a r a   B a_ a r1 n1 n   M � k a f a t1 d1 r   ( M o n e y   i s   t h e   r e w a r d   o f   s u c c e s s ) ,   1 9 8 5 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 T h i s   i s   m y   l i f e   ( E n g l i s h )   1 9 8 8 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 G � n � l   G a l e r i m d e n   ( F r o m   t h e   g a l l e r i a   o f   m y   h e a r t h ) ,   1 9 8 8 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 R u s y a ' d a n   A m e r i k a ' y a   ( F r o m   R u s s i a   t o   A m e r i c a ) ,   1 9 8 9 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 � c r e t   P a z a r l11   m1   ?   -   K o y u n   P a z a r l11   m1   ?   ( I s   i t   w a g e   b a r g a i n   o r   s h e e p   b a r g a i n   ? ) ,   1 9 9 0 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 D e i_ e n   v e   G e l i_ e n   T � r k i y e   ( T u r k e y ,   C h a n g i n g   a n d   D e v e l o p i n g ) ,   1 9 9 1 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 D a h a   F a z l a  0_   D a h a   F a z l a   A_   ( M o r e   w o r k ,   m o r e   f o o d ) ,   1 9 9 3 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 D o u   A n a d o l u   R a p o r u   ( E a s t e r n   A n a t o l i a n   r e p o r t ) ,   1 9 9 5 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 B a_ a r1  ^ i m d i   A s l a n1 n   A z1 n d a   ( S u c c e s s   i s   n o w   i n   t h e   l i o n ' s   m o u t h ) ,   1 9 9 8 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0_ t e   H a y a t1 m   ( J a p a n e s e ) ,   2 0 0 0 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 H a y a t   B a z e n   T a t l1 d1 r   ( L i f e   i s   s o m e t i m e s   s w e e t ) ,   2 0 0 1 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 S a k1 p n a m e   ( D e d i c a t e d   t o   S a k1 p ) ,   2 0 0 2 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 . . . b1 r a k t11 m   y e r d e n   H a y a t1 m ;   ( M y   l i f e   f r o m   w h e r e   I   l e f t   o f f )   < / a : t > < / a : r > < / a : p > < a : p > < a : p P r   a l g n = " l " / > < a : r > < a :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r P r > < a : t > H e r  ^ e y i n   B a_1   S a l1 k ;   ( H e a l t h   f i r s t ) < / a : t > < / a : r > < a : e n d P a r a R P r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/ a : e n d P a r a R P r > < / a : p > < / p : t x B o d y > < / p : s p > < p : p i c > < p : n v P i c P r > < p : c N v P r   i d = " 4 "   n a m e = " " > < a : e x t L s t > < a : e x t   u r i = " { 2 1 8 8 0 5 C F - B 5 B 6 - 4 4 A D - B 3 0 C - 8 6 0 F B B 2 7 0 2 7 A } " > < a 1 6 : c r e a t i o n I d   x m l n s : a 1 6 = " h t t p : / / s c h e m a s . m i c r o s o f t . c o m / o f f i c e / d r a w i n g / 2 0 1 0 / m a i n "   i d = " { 5 E D 3 B E 5 5 - A 1 5 4 - 4 7 1 6 - B 0 8 0 - C 4 4 9 3 7 7 F 4 E 7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1 4 3 4 5 "   l = " 0 "   r = " - 1 7 3 7 "   t = " 1 4 3 4 5 " / > < a : s t r e t c h > < a : f i l l R e c t / > < / a : s t r e t c h > < / p : b l i p F i l l > < p : s p P r > < a : x f r m   f l i p H = " f a l s e "   f l i p V = " f a l s e " > < a : o f f   x = " 6 5 5 1 1 2 6 "   y = " 1 4 0 2 9 7 3 " / > < a : e x t   c x = " 2 2 2 1 1 0 1 "   c y = " 2 3 3 7 5 5 3 " / > < / a : x f r m > < a : p r s t G e o m   p r s t = " e l l i p s e " > < a : a v L s t / > < / a : p r s t G e o m > < a : n o F i l l / > < / p : s p P r > < / p : p i c > < / p : s p T r e e > < p : e x t L s t > < p : e x t   u r i = " { 4 4 B 1 9 5 4 A - 8 2 A 3 - 4 E 5 2 - A 2 6 A - C 4 5 4 2 C 3 6 B 9 7 1 } " > < p 1 4 : c r e a t i o n I d   x m l n s : p 1 4 = " h t t p : / / s c h e m a s . m i c r o s o f t . c o m / o f f i c e / p o w e r p o i n t / 2 0 1 0 / m a i n "   v a l = " 1 6 0 9 6 3 1 7 5 0 1 2 9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1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D 0 F E 3 4 D 2 - 3 2 4 3 - 4 6 3 B - B 7 A 0 - 1 B C D A 8 2 E 0 8 2 1 } " > < a 1 6 : c r e a t i o n I d   x m l n s : a 1 6 = " h t t p : / / s c h e m a s . m i c r o s o f t . c o m / o f f i c e / d r a w i n g / 2 0 1 0 / m a i n "   i d = " { B E 8 4 A 6 F A - E 5 D 1 - 4 3 7 3 - B 0 F 3 - 1 E A 0 D 3 D 0 1 C 8 D } " / > < / a : e x t > < / a : e x t L s t > < / p : c N v P r > < p : c N v S p P r / > < p : n v P r / > < / p : n v S p P r > < p : s p P r > < a : x f r m   f l i p H = " f a l s e "   f l i p V = " f a l s e " > < a : o f f   x = " 2 2 9 9 7 4 "   y = " - 5 4 3 6 2 1 " / > < a : e x t   c x = " 9 1 4 4 0 0 0 "   c y = " 1 8 5 8 0 7 1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b = " 0 "   b a s e l i n e = " 0 "   d i r t y = " 0 "   i = " 0 "   l a n g = " e n - U S "   s t r i k e = " n o S t r i k e "   s z = " 2 9 0 0 "   u = " n o n e " > < a : s o l i d F i l l > < a : s c h e m e C l r   v a l = " a c c e n t 3 " > < a : l u m M o d   v a l = " 6 0 0 0 0 " / > < a : l u m O f f   v a l = " 4 0 0 0 0 " / > < / a : s c h e m e C l r > < / a : s o l i d F i l l > < a : l a t i n   t y p e f a c e = " N o v a   C u t " / > < / a : r P r > < a : t > S a k1 p   S a b a n c1 ' s   b i o g r a p h y   w a s   h e r e .   < / a : t > < / a : r > < a : e n d P a r a R P r   b = " 0 "   b a s e l i n e = " 0 "   d i r t y = " 0 "   i = " 0 "   l a n g = " e n - U S "   s t r i k e = " n o S t r i k e "   s z = " 2 9 0 0 "   u = " n o n e " > < a : s o l i d F i l l > < a : s c h e m e C l r   v a l = " a c c e n t 3 " > < a : l u m M o d   v a l = " 6 0 0 0 0 " / > < a : l u m O f f   v a l = " 4 0 0 0 0 " / > < / a : s c h e m e C l r > < / a : s o l i d F i l l > < a : l a t i n   t y p e f a c e = " N o v a   C u t " / > < / a : e n d P a r a R P r > < / a : p > < / p : t x B o d y > < / p : s p > < p : s p > < p : n v S p P r > < p : c N v P r   i d = " 3 "   n a m e = " T i t l e   1 " > < a : e x t L s t > < a : e x t   u r i = " { C 7 C B B A B 7 - 5 D D 0 - 4 8 3 C - 8 1 5 1 - 4 8 D 0 F 3 9 9 B A C 7 } " > < a 1 6 : c r e a t i o n I d   x m l n s : a 1 6 = " h t t p : / / s c h e m a s . m i c r o s o f t . c o m / o f f i c e / d r a w i n g / 2 0 1 0 / m a i n "   i d = " { 8 B 8 4 9 1 B E - 6 7 2 A - 4 5 7 2 - B 0 0 A - F 1 E 0 2 8 7 1 E 8 D A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f l i p H = " f a l s e "   f l i p V = " f a l s e "   r o t = " 0 " > < a : o f f   x = " 4 3 8 1 5 0 "   y = " 1 0 2 2 4 2 5 7 " / > < a : e x t   c x = " 7 3 0 2 7 8 0 "   c y = " 4 9 4 5 9 2 " / > < / a : x f r m > < / p : s p P r > < p : t x B o d y > < a : b o d y P r   r t l C o l = " 0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P l a c e h o l d e r   2 " > < a : e x t L s t > < a : e x t   u r i = " { 6 7 4 0 1 9 D E - 7 D 5 4 - 4 F E 2 - B 3 A 9 - F 9 D C E 7 F 5 0 E B 0 } " > < a 1 6 : c r e a t i o n I d   x m l n s : a 1 6 = " h t t p : / / s c h e m a s . m i c r o s o f t . c o m / o f f i c e / d r a w i n g / 2 0 1 0 / m a i n "   i d = " { 8 3 6 F 9 0 0 B - A 6 4 1 - 4 6 A 2 - 8 A 1 9 - A A 3 B 4 2 D 1 1 0 3 0 } " / > < / a : e x t > < / a : e x t L s t > < / p : c N v P r > < p : c N v P i c P r > < a : p i c L o c k s   n o C h a n g e A s p e c t = " t r u e "   n o G r p = " t r u e " / > < / p : c N v P i c P r > < p : n v P r > < p : p h   i d x = " 1 "   t y p e = " p i c " / > < / p : n v P r > < / p : n v P i c P r > < p : b l i p F i l l > < a : b l i p   r : e m b e d = " r I d 2 " / > < a : s r c R e c t   l = " 1 9 5 1 0 "   r = " 1 9 5 1 0 " / > < a : s t r e t c h > < a : f i l l R e c t / > < / a : s t r e t c h > < / p : b l i p F i l l > < p : s p P r > < a : x f r m   f l i p H = " f a l s e "   f l i p V = " f a l s e "   r o t = " 0 " > < a : o f f   x = " 4 3 8 1 5 0 "   y = " 1 3 1 4 4 5 0 " / > < a : e x t   c x = " 1 7 1 4 5 0 0 "   c y = " 1 7 1 4 5 0 0 " / > < / a : x f r m > < a : n o F i l l / > < / p : s p P r > < / p : p i c > < p : p i c > < p : n v P i c P r > < p : c N v P r   i d = " 5 "   n a m e = " P i c t u r e   P l a c e h o l d e r   2 " > < a : e x t L s t > < a : e x t   u r i = " { 3 7 1 3 A 7 3 5 - F F 6 3 - 4 3 3 7 - 9 9 5 7 - D E 2 4 2 9 7 7 9 3 0 E } " > < a 1 6 : c r e a t i o n I d   x m l n s : a 1 6 = " h t t p : / / s c h e m a s . m i c r o s o f t . c o m / o f f i c e / d r a w i n g / 2 0 1 0 / m a i n "   i d = " { 2 7 0 2 9 6 E C - 9 D 1 D - 4 A B 4 - 9 B D 0 - E 7 E C 3 5 1 5 6 E 5 5 } " / > < / a : e x t > < / a : e x t L s t > < / p : c N v P r > < p : c N v P i c P r > < a : p i c L o c k s   n o C h a n g e A s p e c t = " t r u e "   n o G r p = " t r u e " / > < / p : c N v P i c P r > < p : n v P r > < p : p h   i d x = " 2 "   t y p e = " p i c " / > < / p : n v P r > < / p : n v P i c P r > < p : b l i p F i l l > < a : b l i p   r : e m b e d = " r I d 3 " > < a : a l p h a M o d F i x   a m t = " 1 0 0 0 0 0 " / > < / a : b l i p > < a : s r c R e c t   b = " 2 4 6 2 3 "   l = " 0 "   r = " 0 "   t = " 0 " / > < a : s t r e t c h > < a : f i l l R e c t / > < / a : s t r e t c h > < / p : b l i p F i l l > < p : s p P r > < a : x f r m   f l i p H = " f a l s e "   f l i p V = " f a l s e "   r o t = " 0 " > < a : o f f   x = " 2 4 4 7 9 2 5 "   y = " 2 6 4 7 9 5 0 " / > < a : e x t   c x = " 1 7 1 4 5 0 0 "   c y = " 1 7 1 4 5 0 0 " / > < / a : x f r m > < a : n o F i l l / > < / p : s p P r > < / p : p i c > < p : p i c > < p : n v P i c P r > < p : c N v P r   i d = " 6 "   n a m e = " P i c t u r e   P l a c e h o l d e r   2 " > < a : e x t L s t > < a : e x t   u r i = " { 0 9 3 F 7 0 F 9 - A 9 B 8 - 4 3 B 3 - A 8 B 6 - E 6 8 E A 4 7 2 7 5 1 A } " > < a 1 6 : c r e a t i o n I d   x m l n s : a 1 6 = " h t t p : / / s c h e m a s . m i c r o s o f t . c o m / o f f i c e / d r a w i n g / 2 0 1 0 / m a i n "   i d = " { 8 0 E 2 0 C 1 4 - 7 2 6 8 - 4 4 2 3 - A 5 5 D - 2 7 2 5 5 E B B 3 3 F 8 } " / > < / a : e x t > < / a : e x t L s t > < / p : c N v P r > < p : c N v P i c P r > < a : p i c L o c k s   n o C h a n g e A s p e c t = " t r u e "   n o G r p = " t r u e " / > < / p : c N v P i c P r > < p : n v P r > < p : p h   i d x = " 3 "   t y p e = " p i c " / > < / p : n v P r > < / p : n v P i c P r > < p : b l i p F i l l > < a : b l i p   r : e m b e d = " r I d 4 " / > < a : s r c R e c t   b = " 3 3 0 6 3 "   l = " 0 "   r = " 0 "   t = " 0 " / > < a : s t r e t c h > < a : f i l l R e c t / > < / a : s t r e t c h > < / p : b l i p F i l l > < p : s p P r > < a : x f r m   f l i p H = " f a l s e "   f l i p V = " f a l s e "   r o t = " 0 " > < a : o f f   x = " 4 4 1 0 0 7 5 "   y = " 1 2 6 6 8 2 5 " / > < a : e x t   c x = " 1 7 1 4 5 0 0 "   c y = " 1 7 1 4 5 0 0 " / > < / a : x f r m > < a : n o F i l l / > < / p : s p P r > < / p : p i c > < p : p i c > < p : n v P i c P r > < p : c N v P r   i d = " 7 "   n a m e = " P i c t u r e   P l a c e h o l d e r   2 " > < a : e x t L s t > < a : e x t   u r i = " { 6 3 9 5 7 9 3 1 - 7 E B B - 4 8 0 7 - 9 7 2 8 - 6 5 3 4 2 D 6 9 8 A 9 4 } " > < a 1 6 : c r e a t i o n I d   x m l n s : a 1 6 = " h t t p : / / s c h e m a s . m i c r o s o f t . c o m / o f f i c e / d r a w i n g / 2 0 1 0 / m a i n "   i d = " { 5 9 C 5 3 F E 4 - B C 4 D - 4 D 0 A - 8 6 3 4 - E 5 A 2 2 F B E B 9 D B } " / > < / a : e x t > < / a : e x t L s t > < / p : c N v P r > < p : c N v P i c P r > < a : p i c L o c k s   n o C h a n g e A s p e c t = " t r u e "   n o G r p = " t r u e " / > < / p : c N v P i c P r > < p : n v P r > < p : p h   i d x = " 4 "   t y p e = " p i c " / > < / p : n v P r > < / p : n v P i c P r > < p : b l i p F i l l > < a : b l i p   r : e m b e d = " r I d 5 " / > < a : s r c R e c t   b = " 2 7 1 1 4 "   l = " 0 "   r = " 0 "   t = " 0 " / > < a : s t r e t c h > < a : f i l l R e c t / > < / a : s t r e t c h > < / p : b l i p F i l l > < p : s p P r > < a : x f r m   f l i p H = " f a l s e "   f l i p V = " f a l s e "   r o t = " 0 " > < a : o f f   x = " 6 6 9 6 0 7 4 "   y = " 2 0 7 6 4 5 0 " / > < a : e x t   c x = " 1 7 1 4 5 0 0 "   c y = " 1 7 1 4 5 0 0 " / > < / a : x f r m > < a : n o F i l l / > < / p : s p P r > < / p : p i c > < p : s p > < p : n v S p P r > < p : c N v P r   i d = " 8 "   n a m e = " " > < a : e x t L s t > < a : e x t   u r i = " { B 5 9 7 2 2 A F - 5 5 F C - 4 B 9 2 - 9 8 C 0 - 0 7 B 6 5 A C 7 6 A E 0 } " > < a 1 6 : c r e a t i o n I d   x m l n s : a 1 6 = " h t t p : / / s c h e m a s . m i c r o s o f t . c o m / o f f i c e / d r a w i n g / 2 0 1 0 / m a i n "   i d = " { 2 0 D F 1 D C 3 - 5 D A 4 - 4 9 A 6 - A F D 8 - C 7 9 6 3 8 5 7 6 4 0 9 } " / > < / a : e x t > < / a : e x t L s t > < / p : c N v P r > < p : c N v S p P r / > < p : n v P r / > < / p : n v S p P r > < p : s p P r > < a : x f r m   f l i p H = " f a l s e "   f l i p V = " f a l s e " > < a : o f f   x = " 5 3 3 5 3 2 7 "   y = " 3 7 9 0 9 5 0 " / > < a : e x t   c x = " 3 6 1 9 5 0 0 "   c y = " 1 7 0 2 8 3 6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b = " 0 "   d i r t y = " 0 "   l a n g = " e n - U S "   s z = " 2 4 0 0 " > < a : s o l i d F i l l > < a : s c h e m e C l r   v a l = " b g 1 " / > < / a : s o l i d F i l l > < a : l a t i n   t y p e f a c e = " C h u n k F i v e " / > < / a : r P r > < a : t > T < / a : t > < / a : r > < a : r > < a : r P r   b = " 0 "   d i r t y = " 0 "   l a n g = " e n - U S "   s z = " 2 4 0 0 " > < a : s o l i d F i l l > < a : s c h e m e C l r   v a l = " b g 1 " / > < / a : s o l i d F i l l > < a : l a t i n   t y p e f a c e = " C h u n k F i v e " / > < / a : r P r > < a : t > h a n k < / a : t > < / a : r > < a : r > < a : r P r   b = " 0 "   d i r t y = " 0 "   l a n g = " e n - U S "   s z = " 2 4 0 0 " > < a : s o l i d F i l l > < a : s c h e m e C l r   v a l = " b g 1 " / > < / a : s o l i d F i l l > < a : l a t i n   t y p e f a c e = " C h u n k F i v e " / > < / a : r P r > < a : t >   y o u   f o r   r e a d i n g < / a : t > < / a : r > < a : e n d P a r a R P r   b = " 0 "   d i r t y = " 0 "   l a n g = " e n - U S "   s z = " 2 4 0 0 " > < a : s o l i d F i l l > < a : s c h e m e C l r   v a l = " b g 1 " / > < / a : s o l i d F i l l > < a : l a t i n   t y p e f a c e = " C h u n k F i v e " / > < / a : e n d P a r a R P r > < / a : p > < / p : t x B o d y > < / p : s p > < / p : s p T r e e > < p : e x t L s t > < p : e x t   u r i = " { 1 6 6 4 C B D 6 - D 1 4 F - 4 3 4 B - B 1 F C - 1 4 0 0 7 2 9 2 C 1 B 9 } " > < p 1 4 : c r e a t i o n I d   x m l n s : p 1 4 = " h t t p : / / s c h e m a s . m i c r o s o f t . c o m / o f f i c e / p o w e r p o i n t / 2 0 1 0 / m a i n "   v a l = " 1 6 0 9 6 3 1 7 5 0 1 3 4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h i d d e n = " f a l s e "   i d = " 2 "   n a m e = " T i t l e   1 " > < a : e x t L s t > < a : e x t   u r i = " { 2 A 7 2 9 8 7 E - 3 1 D 8 - 4 6 3 2 - A 2 1 D - 2 4 E A 9 D 8 C 7 3 6 9 } " > < a 1 6 : c r e a t i o n I d   x m l n s : a 1 6 = " h t t p : / / s c h e m a s . m i c r o s o f t . c o m / o f f i c e / d r a w i n g / 2 0 1 0 / m a i n "   i d = " { 1 1 8 3 D 6 A E - 6 0 D 5 - 4 8 7 8 - 9 C B 9 - A C E 3 4 E 3 D B 6 2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f l i p H = " f a l s e "   f l i p V = " t r u e "   r o t = " 0 " > < a : o f f   x = " 4 4 8 7 4 8 7 "   y = " 1 3 3 3 2 6 1 " / > < a : e x t   c x = " 4 2 6 0 8 2 0 "   c y = " 3 0 1 3 5 8 3 " / > < / a : x f r m > < / p : s p P r > < p : t x B o d y > < a : b o d y P r   r o t = " 1 0 8 0 0 0 0 0 "   r t l C o l = " 0 " / > < a : l s t S t y l e / > < a : p > < a : p P r   a l g n = " c t r " / > < a : r > < a : r P r   b = " 0 "   b a s e l i n e = " 3 0 0 0 0 "   d i r t y = " 0 "   l a n g = " e n - U S "   s z = " 3 4 0 0 "   u = " n o n e " > < a : l a t i n   t y p e f a c e = " N o v a   C u t " / > < / a : r P r > < a : t > S a k1 p   S a b a n c1   < / a : t > < / a : r > < / a : p > < a : p > < a : p P r   a l g n = " c t r " / > < a : r > < a : r P r   b = " 0 "   b a s e l i n e = " 3 0 0 0 0 "   d i r t y = " 0 "   l a n g = " e n - U S "   s z = " 3 4 0 0 "   u = " n o n e " > < a : l a t i n   t y p e f a c e = " N o v a   C u t " / > < / a : r P r > < a : t > ( 7   A p r i l   1 9 3 3      1 0   A p r i l   2 0 0 4 )   < / a : t > < / a : r > < / a : p > < a : p > < a : p P r   a l g n = " c t r " / > < a : r > < a : r P r   b = " 0 "   b a s e l i n e = " 3 0 0 0 0 "   d i r t y = " 0 "   l a n g = " e n - U S "   s z = " 3 4 0 0 "   u = " n o n e " > < a : l a t i n   t y p e f a c e = " N o v a   C u t " / > < / a : r P r > < a : t > w a s   a   p r o m i n e n t   T u r k i s h   b u s i n e s s   t y c o o n   a n d   p h i l a n t h r o p i s t . < / a : t > < / a : r > < a : e n d P a r a R P r   b = " 0 "   b a s e l i n e = " 3 0 0 0 0 "   d i r t y = " 0 "   l a n g = " e n - U S "   s z = " 3 4 0 0 "   u = " n o n e " > < a : l a t i n   t y p e f a c e = " N o v a   C u t " / > < / a : e n d P a r a R P r > < / a : p > < / p : t x B o d y > < / p : s p > < p : s p > < p : n v S p P r > < p : c N v P r   h i d d e n = " f a l s e "   i d = " 3 "   n a m e = " T e x t   P l a c e h o l d e r   3 " > < a : e x t L s t > < a : e x t   u r i = " { 3 2 7 8 0 8 A 0 - F 2 D D - 4 3 A 4 - 8 6 C 7 - A 8 1 E D A E 5 A 4 6 2 } " > < a 1 6 : c r e a t i o n I d   x m l n s : a 1 6 = " h t t p : / / s c h e m a s . m i c r o s o f t . c o m / o f f i c e / d r a w i n g / 2 0 1 0 / m a i n "   i d = " { 8 3 F B 8 3 B 2 - D 3 3 D - 4 9 9 A - B E D 6 - 8 7 2 8 B 2 F 4 7 5 8 E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f l i p H = " f a l s e "   f l i p V = " f a l s e "   r o t = " 0 " > < a : o f f   x = " 3 2 7 1 6 5 1 "   y = " 7 5 6 2 1 1 3 " / > < a : e x t   c x = " 4 2 5 1 5 5 2 "   c y = " 3 0 7 5 0 6 3 " / > < / a : x f r m > < / p : s p P r > < p : t x B o d y > < a : b o d y P r   r t l C o l = " 0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P l a c e h o l d e r   2 " > < a : e x t L s t > < a : e x t   u r i = " { B 3 F 9 3 E 5 8 - 8 1 7 4 - 4 1 6 9 - B C 0 E - F 4 C 6 9 C 1 4 8 4 D F } " > < a 1 6 : c r e a t i o n I d   x m l n s : a 1 6 = " h t t p : / / s c h e m a s . m i c r o s o f t . c o m / o f f i c e / d r a w i n g / 2 0 1 0 / m a i n "   i d = " { B D 6 4 D 6 5 3 - 7 8 E 9 - 4 C A B - A 8 C 8 - C 9 6 3 1 C A 5 C 9 E 9 } " / > < / a : e x t > < / a : e x t L s t > < / p : c N v P r > < p : c N v P i c P r > < a : p i c L o c k s   n o C h a n g e A s p e c t = " t r u e " / > < / p : c N v P i c P r > < p : n v P r > < p : p h   i d x = " 2 "   t y p e = " p i c " / > < / p : n v P r > < / p : n v P i c P r > < p : b l i p F i l l > < a : b l i p   r : e m b e d = " r I d 2 " > < a : l u m   c o n t r a s t = " 0 " / > < a : e x t L s t > < a : e x t   u r i = " { 2 E 7 7 5 D F 4 - E C E 0 - 4 2 8 9 - A C 4 E - 6 F F 3 A 1 3 4 2 B 3 0 } " > < a 1 4 : i m g P r o p s   x m l n s : a 1 4 = " h t t p : / / s c h e m a s . m i c r o s o f t . c o m / o f f i c e / d r a w i n g / 2 0 1 0 / m a i n " > < a 1 4 : i m g L a y e r > < a 1 4 : i m g E f f e c t > < a 1 4 : b r i g h t n e s s C o n t r a s t   c o n t r a s t = " 0 " / > < / a 1 4 : i m g E f f e c t > < / a 1 4 : i m g L a y e r > < / a 1 4 : i m g P r o p s > < / a : e x t > < a : e x t   u r i = " { D B 5 1 D F 9 C - 6 6 C E - 4 B F 1 - 9 8 A 7 - 5 7 B F 6 9 8 2 F 4 8 7 } " > < a 1 4 : u s e L o c a l D p i   x m l n s : a 1 4 = " h t t p : / / s c h e m a s . m i c r o s o f t . c o m / o f f i c e / d r a w i n g / 2 0 1 0 / m a i n "   v a l = " 0 " / > < / a : e x t > < / a : e x t L s t > < / a : b l i p > < a : s r c R e c t   b = " 1 3 5 5 7 "   l = " 0 "   r = " 0 "   t = " 1 3 5 5 7 " / > < a : s t r e t c h > < a : f i l l R e c t / > < / a : s t r e t c h > < / p : b l i p F i l l > < p : s p P r > < a : x f r m   f l i p H = " f a l s e "   f l i p V = " f a l s e "   r o t = " 0 " > < a : o f f   x = " 4 2 9 1 9 4 "   y = " 9 1 6 9 4 3 " / > < a : e x t   c x = " 3 8 4 6 2 1 7 "   c y = " 3 8 4 6 2 1 7 " / > < / a : x f r m > < a : p r s t G e o m   p r s t = " r o u n d R e c t " > < a : a v L s t > < a : g d   f m l a = " v a l   0 "   n a m e = " a d j " / > < / a : a v L s t > < / a : p r s t G e o m > < a : n o F i l l / > < / p : s p P r > < / p : p i c > < / p : s p T r e e > < p : e x t L s t > < p : e x t   u r i = " { F 1 7 5 6 1 3 6 - 8 2 4 E - 4 0 5 6 - 9 1 2 9 - 3 1 9 D D 2 8 2 9 A 3 D } " > < p 1 4 : c r e a t i o n I d   x m l n s : p 1 4 = " h t t p : / / s c h e m a s . m i c r o s o f t . c o m / o f f i c e / p o w e r p o i n t / 2 0 1 0 / m a i n "   v a l = " 1 6 0 9 6 3 1 7 5 0 0 9 1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h i d d e n = " f a l s e "   i d = " 2 "   n a m e = " T i t l e   1 " > < a : e x t L s t > < a : e x t   u r i = " { 1 8 1 8 9 2 E E - E D A 5 - 4 A 1 F - B 8 4 5 - C B 8 C F 9 8 1 2 D 5 F } " > < a 1 6 : c r e a t i o n I d   x m l n s : a 1 6 = " h t t p : / / s c h e m a s . m i c r o s o f t . c o m / o f f i c e / d r a w i n g / 2 0 1 0 / m a i n "   i d = " { 3 2 B 5 7 E F A - 0 F C A - 4 A 0 0 - 8 F 2 5 - 3 0 5 4 6 5 1 C 2 4 1 4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f l i p H = " f a l s e "   f l i p V = " f a l s e "   r o t = " 0 " > < a : o f f   x = " 4 7 9 6 7 3 6 "   y = " 2 9 5 1 4 8 2 " / > < a : e x t   c x = " 3 4 2 5 7 3 1 "   c y = " 1 7 4 6 5 8 6 " / > < / a : x f r m > < / p : s p P r > < p : t x B o d y > < a : b o d y P r   a n c h o r = " b "   r t l C o l = " 0 "   v e r t = " h o r z " / > < a : l s t S t y l e / > < a : p > < a : p P r   a l g n = " c t r " / > < a : r > < a : r P r   b = " 0 "   b a s e l i n e = " 3 0 0 0 0 "   d i r t y = " 0 "   l a n g = " e n - U S "   s z = " 2 8 0 0 " > < a : l a t i n   t y p e f a c e = " N o v a   C u t " / > < / a : r P r > < a : t > B o r n   a s   t h e   s e c o n d   s o n   o f   a   c o t t o n   t r a d e r ,   h e   w o r k e d   i n   a l l   t h e   r a n k s   o f   h i s   f a t h e r ' s   b u s i n e s s   w i t h o u t   c o m p l e t i n g   h i g h   s c h o o l .   H e   w a s   t h e   h e a d   o f   T u r k e y ' s   l a r g e s t   b u s i n e s s   c o n g l o m e r a t e   a n d   1 4 7 t h   r i c h e s t   m a n   o n   t h e   F o r b e s   l i s t   o f   t h e   w o r l d ' s   t o p   b i l l i o n a i r e s   i n   2 0 0 4 .   < / a : t > < / a : r > < a : e n d P a r a R P r   b = " 0 "   b a s e l i n e = " 3 0 0 0 0 "   d i r t y = " 0 "   l a n g = " e n - U S "   s z = " 2 8 0 0 " > < a : l a t i n   t y p e f a c e = " N o v a   C u t " / > < / a : e n d P a r a R P r > < / a : p > < / p : t x B o d y > < / p : s p > < p : s p > < p : n v S p P r > < p : c N v P r   h i d d e n = " f a l s e "   i d = " 3 "   n a m e = " T e x t   P l a c e h o l d e r   3 " > < a : e x t L s t > < a : e x t   u r i = " { 7 4 F 7 7 E 5 5 - 3 6 6 8 - 4 8 5 8 - 9 3 3 9 - D 8 9 9 2 E A A 1 B E 9 } " > < a 1 6 : c r e a t i o n I d   x m l n s : a 1 6 = " h t t p : / / s c h e m a s . m i c r o s o f t . c o m / o f f i c e / d r a w i n g / 2 0 1 0 / m a i n "   i d = " { 9 3 8 A 0 B E A - 3 8 7 2 - 4 F 3 6 - A 9 4 B - D 2 E 1 D A B 1 7 0 1 5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f l i p H = " f a l s e "   f l i p V = " f a l s e "   r o t = " 0 " > < a : o f f   x = " 3 9 7 0 9 1 6 "   y = " 1 1 8 9 2 7 1 3 " / > < a : e x t   c x = " 4 2 5 1 5 5 2 "   c y = " 3 0 7 5 0 6 3 " / > < / a : x f r m > < / p : s p P r > < p : t x B o d y > < a : b o d y P r   r t l C o l = " 0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P l a c e h o l d e r   2 " > < a : e x t L s t > < a : e x t   u r i = " { F 9 5 6 8 5 3 2 - 0 C 5 1 - 4 F 2 6 - B E C 8 - 5 7 8 7 C B E 4 6 1 B B } " > < a 1 6 : c r e a t i o n I d   x m l n s : a 1 6 = " h t t p : / / s c h e m a s . m i c r o s o f t . c o m / o f f i c e / d r a w i n g / 2 0 1 0 / m a i n "   i d = " { 8 0 3 6 8 A B 6 - 3 5 A E - 4 2 4 1 - A 8 F A - 0 3 4 1 7 9 3 6 A 7 1 1 } " / > < / a : e x t > < / a : e x t L s t > < / p : c N v P r > < p : c N v P i c P r > < a : p i c L o c k s   n o C h a n g e A s p e c t = " t r u e "   n o G r p = " t r u e " / > < / p : c N v P i c P r > < p : n v P r > < p : p h   i d x = " 2 "   t y p e = " p i c " / > < / p : n v P r > < / p : n v P i c P r > < p : b l i p F i l l > < a : b l i p   r : e m b e d = " r I d 2 " / > < a : s r c R e c t   b = " 1 5 9 6 2 "   t = " 1 5 9 6 2 " / > < a : s t r e t c h > < a : f i l l R e c t / > < / a : s t r e t c h > < / p : b l i p F i l l > < p : s p P r > < a : x f r m   f l i p H = " f a l s e "   f l i p V = " f a l s e "   r o t = " 0 " > < a : o f f   x = " 3 5 1 7 5 2 "   y = " 8 9 4 6 0 6 " / > < a : e x t   c x = " 4 0 1 7 6 9 5 "   c y = " 3 8 0 3 4 6 2 " / > < / a : x f r m > < a : p r s t G e o m   p r s t = " r e c t " > < a : a v L s t / > < / a : p r s t G e o m > < a : n o F i l l / > < / p : s p P r > < / p : p i c > < / p : s p T r e e > < p : e x t L s t > < p : e x t   u r i = " { 2 3 B D 2 9 1 A - 1 8 4 A - 4 6 3 3 - 9 2 5 5 - F 3 3 A E D 7 3 D 2 3 8 } " > < p 1 4 : c r e a t i o n I d   x m l n s : p 1 4 = " h t t p : / / s c h e m a s . m i c r o s o f t . c o m / o f f i c e / p o w e r p o i n t / 2 0 1 0 / m a i n "   v a l = " 1 6 0 9 6 3 1 7 5 0 0 9 5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" > < a : e x t L s t > < a : e x t   u r i = " { C C A 5 6 2 0 F - E C 1 8 - 4 C 9 E - B C D 5 - 4 3 5 4 4 D 8 8 6 E C 9 } " > < a 1 6 : c r e a t i o n I d   x m l n s : a 1 6 = " h t t p : / / s c h e m a s . m i c r o s o f t . c o m / o f f i c e / d r a w i n g / 2 0 1 0 / m a i n "   i d = " { 9 2 9 D 9 1 9 C - 1 3 2 7 - 4 A 8 5 - B 7 9 8 - 4 2 C A 3 8 4 B 6 6 4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0 "   l = " 7 9 9 0 "   r = " 6 1 2 1 "   t = " 0 " / > < a : s t r e t c h > < a : f i l l R e c t / > < / a : s t r e t c h > < / p : b l i p F i l l > < p : s p P r > < a : x f r m   f l i p H = " f a l s e "   f l i p V = " f a l s e " > < a : o f f   x = " 4 4 7 9 7 3 "   y = " 6 4 8 8 8 9 " / > < a : e x t   c x = " 4 9 5 4 6 1 0 "   c y = " 3 8 4 5 7 2 1 " / > < / a : x f r m > < a : p r s t G e o m   p r s t = " r o u n d R e c t " > < a : a v L s t > < a : g d   f m l a = " v a l   0 "   n a m e = " a d j " / > < / a : a v L s t > < / a : p r s t G e o m > < a : n o F i l l / > < / p : s p P r > < / p : p i c > < p : s p > < p : n v S p P r > < p : c N v P r   i d = " 3 "   n a m e = " " > < a : e x t L s t > < a : e x t   u r i = " { 5 2 0 6 1 8 7 A - D B 6 8 - 4 6 C B - 9 4 0 9 - 1 8 3 C 3 4 C 6 4 3 0 B } " > < a 1 6 : c r e a t i o n I d   x m l n s : a 1 6 = " h t t p : / / s c h e m a s . m i c r o s o f t . c o m / o f f i c e / d r a w i n g / 2 0 1 0 / m a i n "   i d = " { 4 4 B F E 2 6 A - 0 5 A B - 4 F F 0 - A 1 4 5 - 9 8 2 C 5 8 D F D 6 F 1 } " / > < / a : e x t > < / a : e x t L s t > < / p : c N v P r > < p : c N v S p P r / > < p : n v P r / > < / p : n v S p P r > < p : s p P r > < a : x f r m   f l i p H = " f a l s e "   f l i p V = " f a l s e " > < a : o f f   x = " 5 8 1 9 8 4 0 "   y = " 1 0 9 2 4 9 1 8 " / > < a : e x t   c x = " 1 9 0 5 0 0 0 "   c y = " 8 1 0 4 7 6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" > < a : e x t L s t > < a : e x t   u r i = " { 2 5 7 F A 1 D 6 - 7 9 7 9 - 4 2 E 9 - A 9 F A - 5 2 4 6 8 E 6 8 7 E 5 B } " > < a 1 6 : c r e a t i o n I d   x m l n s : a 1 6 = " h t t p : / / s c h e m a s . m i c r o s o f t . c o m / o f f i c e / d r a w i n g / 2 0 1 0 / m a i n "   i d = " { B 7 8 0 A 0 5 3 - A 0 D 3 - 4 F 5 D - 9 7 B 6 - 6 6 3 2 9 5 F C 4 2 D 1 } " / > < / a : e x t > < / a : e x t L s t > < / p : c N v P r > < p : c N v S p P r / > < p : n v P r / > < / p : n v S p P r > < p : s p P r > < a : x f r m   f l i p H = " f a l s e "   f l i p V = " t r u e " > < a : o f f   x = " 6 5 3 1 0 8 4 "   y = " 2 0 3 0 5 5 2 " / > < a : e x t   c x = " 2 0 1 9 1 1 7 "   c y = " 2 3 0 3 3 2 3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o t = " 1 0 8 0 0 0 0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" > < a : e x t L s t > < a : e x t   u r i = " { 2 D 8 5 7 B 9 D - C 4 3 3 - 4 5 C 2 - 8 E 9 0 - D 4 4 6 6 4 E D F 3 2 0 } " > < a 1 6 : c r e a t i o n I d   x m l n s : a 1 6 = " h t t p : / / s c h e m a s . m i c r o s o f t . c o m / o f f i c e / d r a w i n g / 2 0 1 0 / m a i n "   i d = " { 4 B 9 C 1 0 F 5 - D E 4 6 - 4 B A 7 - 8 3 5 4 - A 3 0 D F 7 A C F B B B } " / > < / a : e x t > < / a : e x t L s t > < / p : c N v P r > < p : c N v S p P r / > < p : n v P r / > < / p : n v S p P r > < p : s p P r > < a : x f r m   f l i p H = " f a l s e "   f l i p V = " f a l s e " > < a : o f f   x = " 5 4 0 2 5 8 7 "   y = " - 1 4 0 4 3 4 1 " / > < a : e x t   c x = " 3 5 2 1 2 1 9 "   c y = " 5 8 9 8 9 5 1 " / > < / a : x f r m > < a : p r s t G e o m   p r s t = " r e c t " > < a : a v L s t / > < / a : p r s t G e o m > < a : n o F i l l / > < / p : s p P r > < p : t x B o d y > < a : b o d y P r   a n c h o r = " b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b = " 0 "   b a s e l i n e = " 3 0 0 0 0 "   d i r t y = " 0 "   l a n g = " e n - U S "   s t r i k e = " n o S t r i k e "   s z = " 2 1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 S a k1 p   S a b a n c1   d e s c r i b e d   h i m s e l f   a s   s u c h :   " I   g e t   a n g r y   w h e n   s o m e o n e   c a l l s   m e   o n l y   r i c h ;   I   a m   h a p p y   w i t h   m y   s o c i a l   p e r s o n a l i t y   a n d   m y   g e n e r o s i t y . " < / a : t > < / a : r > < / a : p > < a : p > < a : p P r   a l g n = " c t r " / > < a : r > < a : r P r   b = " 0 "   b a s e l i n e = " 3 0 0 0 0 "   d i r t y = " 0 "   l a n g = " e n - U S "   s t r i k e = " n o S t r i k e "   s z = " 2 1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 S a b a n c1   w a s   a m o n g   t h e   m o s t   c o l o r f u l   p e r s o n a l i t i e s   i n   t h e   T u r k i s h   b u s i n e s s   w o r l d .   A f t e r   t a k i n g   o v e r   t h e   f a m i l y   b u s i n e s s ,   w i t h   h i s   e n e r g y ,   i n i t i a t i v e   a n d   c o u r a g e   a l o n g s i d e   t h e   a s s i s t a n c e   o f   h i s   b r o t h e r s ,   h e   c a r r i e d   t h e   S a b a n c1   G r o u p   a m o n g   t h e   w o r l d ' s   t o p   c o m p a n i e s   s t a r t i n g   i n   t h e   1 9 8 0 s < / a : t > < / a : r > < a : e n d P a r a R P r   b = " 0 "   b a s e l i n e = " 3 0 0 0 0 "   d i r t y = " 0 "   l a n g = " e n - U S "   s t r i k e = " n o S t r i k e "   s z = " 2 1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e n d P a r a R P r > < / a : p > < / p : t x B o d y > < / p : s p > < / p : s p T r e e > < p : e x t L s t > < p : e x t   u r i = " { A 1 5 5 0 0 B 3 - B C D 2 - 4 7 D 8 - A 0 C E - E 2 6 7 4 D 1 0 8 2 B 4 } " > < p 1 4 : c r e a t i o n I d   x m l n s : p 1 4 = " h t t p : / / s c h e m a s . m i c r o s o f t . c o m / o f f i c e / p o w e r p o i n t / 2 0 1 0 / m a i n "   v a l = " 1 6 0 9 6 3 1 7 5 0 0 9 9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B 2 7 1 2 D 2 4 - 0 6 6 1 - 4 A E A - A C E 1 - 9 9 B 5 F 0 A A 6 5 5 F } " > < a 1 6 : c r e a t i o n I d   x m l n s : a 1 6 = " h t t p : / / s c h e m a s . m i c r o s o f t . c o m / o f f i c e / d r a w i n g / 2 0 1 0 / m a i n "   i d = " { A 7 3 A B 5 4 D - 1 C 4 B - 4 7 D D - 9 5 F 4 - 1 6 9 5 1 1 2 0 B B B 7 } " / > < / a : e x t > < / a : e x t L s t > < / p : c N v P r > < p : c N v S p P r / > < p : n v P r / > < / p : n v S p P r > < p : s p P r > < a : x f r m   f l i p H = " f a l s e "   f l i p V = " f a l s e " > < a : o f f   x = " 5 2 3 4 9 1 2 "   y = " - 5 8 1 3 2 3 " / > < a : e x t   c x = " 3 5 7 2 4 5 8 "   c y = " 5 1 3 2 7 8 6 " / > < / a : x f r m > < a : p r s t G e o m   p r s t = " r e c t " > < a : a v L s t / > < / a : p r s t G e o m > < a : n o F i l l / > < / p : s p P r > < p : t x B o d y > < a : b o d y P r   a n c h o r = " b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b = " 0 "   b a s e l i n e = " 3 0 0 0 0 "   d i r t y = " 0 "   l a n g = " e n - U S "   s z = " 1 8 0 0 " > < a : s o l i d F i l l > < a : s c h e m e C l r   v a l = " a c c e n t 1 " / > < / a : s o l i d F i l l > < a : l a t i n   t y p e f a c e = " N o v a   C u t " / > < / a : r P r > < a : t > I n   f a c t ,   f r o m   i t s   v e r y   b e g i n n i n g   S a k i p   S a b a n c i ,   a n d   h i s   b r o t h e r s   e n g a g e d   i n   i n t e r n a t i o n a l   b u s i n e s s .   T h e   f i r s t   b u s i n e s s   r e l a t i o n s   t h a t   S a k i p   S a b a n c i   h a d   w i t h   o t h e r   f i r m s   s t a r t e d   w i t h   h i s   f a t h e r ,   H a c1   � m e r   S a b a n c1 ,   w h o   e x p o r t e d   c o t t o n   f r o m   A d a n a   a n d   n e e d e d   m a c h i n e r y   t o   c r e a t e   f i n i s h e d   g o o d s .   S a b a n c i   h a d   t e x t i l e   g o o d s   s e n t   t o   b o t h   I t a l y   a n d   G e r m a n y   f o r   p r i n t i n g   i n   t h e   1 9 7 0 s .   S a k i p   S a b a n c i   d e v e l o p e d   m a n y   i n t e r n a t i o n a l   b u s i n e s s   c o n t a c t s   t h r o u g h   h i s   w o r k   w i t h   t r a d e   d e l e g a t i o n s   s e n t   f r o m   T u r k e y   t o   o t h e r   c o u n t r i e s   s u c h   a s   t h e   U n i t e d   S t a t e s < / a : t > < / a : r > < a : e n d P a r a R P r   b = " 0 "   b a s e l i n e = " 3 0 0 0 0 "   d i r t y = " 0 "   l a n g = " e n - U S "   s z = " 1 8 0 0 " > < a : s o l i d F i l l > < a : s c h e m e C l r   v a l = " a c c e n t 1 " / > < / a : s o l i d F i l l > < a : l a t i n   t y p e f a c e = " N o v a   C u t " / > < / a : e n d P a r a R P r > < / a : p > < / p : t x B o d y > < / p : s p > < p : p i c > < p : n v P i c P r > < p : c N v P r   i d = " 3 "   n a m e = " " > < a : e x t L s t > < a : e x t   u r i = " { 4 A 4 9 5 6 A E - D F 5 F - 4 3 E 1 - A F F 4 - 4 1 F D 0 B 8 C 8 5 9 C } " > < a 1 6 : c r e a t i o n I d   x m l n s : a 1 6 = " h t t p : / / s c h e m a s . m i c r o s o f t . c o m / o f f i c e / d r a w i n g / 2 0 1 0 / m a i n "   i d = " { A 0 2 1 D 6 E 6 - B 5 2 0 - 4 0 9 E - B 5 5 A - 8 1 D D E 8 5 2 3 F 8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- 3 8 2 8 "   l = " 1 8 9 2 5 "   r = " 4 5 7 2 "   t = " 0 " / > < a : s t r e t c h > < a : f i l l R e c t / > < / a : s t r e t c h > < / p : b l i p F i l l > < p : s p P r > < a : x f r m   f l i p H = " f a l s e "   f l i p V = " f a l s e " > < a : o f f   x = " 3 7 4 0 7 1 "   y = " 7 9 0 2 7 6 " / > < a : e x t   c x = " 4 6 6 7 1 3 3 "   c y = " 3 5 6 2 9 4 6 " / > < / a : x f r m > < a : p r s t G e o m   p r s t = " r e c t " > < a : a v L s t / > < / a : p r s t G e o m > < a : n o F i l l / > < / p : s p P r > < / p : p i c > < / p : s p T r e e > < p : e x t L s t > < p : e x t   u r i = " { 6 0 E 3 F B C 2 - 4 5 6 5 - 4 F 2 8 - 9 1 0 8 - 4 6 9 A A 2 9 1 7 3 9 C } " > < p 1 4 : c r e a t i o n I d   x m l n s : p 1 4 = " h t t p : / / s c h e m a s . m i c r o s o f t . c o m / o f f i c e / p o w e r p o i n t / 2 0 1 0 / m a i n "   v a l = " 1 6 0 9 6 3 1 7 5 0 1 0 3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B 1 A 4 1 1 6 7 - 0 5 A E - 4 F 8 5 - 9 B 8 C - 1 7 3 0 C 0 F 5 6 2 0 0 } " > < a 1 6 : c r e a t i o n I d   x m l n s : a 1 6 = " h t t p : / / s c h e m a s . m i c r o s o f t . c o m / o f f i c e / d r a w i n g / 2 0 1 0 / m a i n "   i d = " { 1 5 1 6 9 6 E 5 - 1 F 0 8 - 4 F 3 1 - 8 0 5 E - 7 A E A E 7 8 2 5 A 8 A } " / > < / a : e x t > < / a : e x t L s t > < / p : c N v P r > < p : c N v S p P r / > < p : n v P r / > < / p : n v S p P r > < p : s p P r > < a : x f r m   f l i p H = " f a l s e "   f l i p V = " f a l s e " > < a : o f f   x = " 1 4 2 8 7 5 0 "   y = " 1 4 2 8 7 5 0 " / > < a : e x t   c x = " 4 7 0 4 2 5 0 "   c y = " 2 2 8 6 0 0 0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3 1 E 7 E 2 A 3 - D 1 3 2 - 4 0 0 6 - 8 F 8 4 - 3 8 7 1 5 B A 2 5 C 1 6 } " > < a 1 6 : c r e a t i o n I d   x m l n s : a 1 6 = " h t t p : / / s c h e m a s . m i c r o s o f t . c o m / o f f i c e / d r a w i n g / 2 0 1 0 / m a i n "   i d = " { A 4 2 B E 2 A A - 5 7 8 D - 4 B A 2 - 9 4 C A - E E 9 A F 7 0 4 B 3 2 3 } " / > < / a : e x t > < / a : e x t L s t > < / p : c N v P r > < p : c N v S p P r / > < p : n v P r / > < / p : n v S p P r > < p : s p P r > < a : x f r m   f l i p H = " f a l s e "   f l i p V = " f a l s e " > < a : o f f   x = " 4 7 6 1 6 1 4 "   y = " 0 " / > < a : e x t   c x = " 4 0 3 6 8 1 6 "   c y = " 5 4 1 7 0 7 7 " / > < / a : x f r m > < a : p r s t G e o m   p r s t = " r e c t " > < a : a v L s t / > < / a : p r s t G e o m > < / p : s p P r > < p : t x B o d y > < a : b o d y P r   a n c h o r = " c t r "   r t l C o l = " 0 "   v e r t = " h o r z " / > < a : l s t S t y l e / > < a : p > < a : p P r   a l g n = " c t r " / > < a : r > < a : r P r   b = " 0 "   b a s e l i n e = " 3 0 0 0 0 "   d i r t y = " 0 "   l a n g = " e n - U S "   s z = " 2 2 0 0 " > < a : s o l i d F i l l > < a : s c h e m e C l r   v a l = " a c c e n t 1 " / > < / a : s o l i d F i l l > < a : l a t i n   t y p e f a c e = " N o v a   C u t " / > < / a : r P r > < a : t > T o d a y ,   t h e   S a b a n c i   G r o u p   o f   C o m p a n i e s   o p e r a t e s   i n   e i g h t e e n   d i f f e r e n t   c o u n t r i e s .   T h e   o r g a n i z a t i o n   a l s o   m a r k e t s   i t s   p r o d u c t s   i n   m a n y   r e g i o n s   o f   t h e   w o r l d   i n c l u d i n g   N o r t h   a n d   S o u t h   A m e r i c a ,   N o r t h   A f r i c a ,   t h e   M i d d l e   E a s t   a n d   E u r o p e .   T h e   S a b a n c i   G r o u p   r e t a i n s   i t s   s t r o n g   r e p u t a t i o n   a n d   i m a g e   t h a t   w a s   m o s t l y   e s t a b l i s h e d   b y   S a k i p   S a b a n c i ,   a n d   h a s   c o n t i n u e d   t o   e n g a g e   i n   n u m e r o u s   j o i n t   v e n t u r e s   a s   a   m e a n s   o f   e x t e n d i n g   i t s   o p e r a t i o n s   o n   a   g l o b a l   l e v e l . < / a : t > < / a : r > < a : e n d P a r a R P r   b = " 0 "   b a s e l i n e = " 3 0 0 0 0 "   d i r t y = " 0 "   l a n g = " e n - U S "   s z = " 2 2 0 0 " > < a : s o l i d F i l l > < a : s c h e m e C l r   v a l = " a c c e n t 1 " / > < / a : s o l i d F i l l > < a : l a t i n   t y p e f a c e = " N o v a   C u t " / > < / a : e n d P a r a R P r > < / a : p > < / p : t x B o d y > < / p : s p > < p : p i c > < p : n v P i c P r > < p : c N v P r   i d = " 4 "   n a m e = " " > < a : e x t L s t > < a : e x t   u r i = " { 2 1 5 2 C 6 0 2 - 9 0 D 2 - 4 5 7 C - 8 0 6 7 - 5 C A E 0 8 E 3 6 6 E C } " > < a 1 6 : c r e a t i o n I d   x m l n s : a 1 6 = " h t t p : / / s c h e m a s . m i c r o s o f t . c o m / o f f i c e / d r a w i n g / 2 0 1 0 / m a i n "   i d = " { 3 D B B 2 A 5 9 - 3 7 6 6 - 4 8 3 8 - B 9 0 3 - 6 4 C 5 9 D F 6 6 9 9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- 2 8 9 "   l = " 3 5 1 9 7 "   r = " 0 "   t = " 0 " / > < a : s t r e t c h > < a : f i l l R e c t / > < / a : s t r e t c h > < / p : b l i p F i l l > < p : s p P r > < a : x f r m   f l i p H = " f a l s e "   f l i p V = " f a l s e " > < a : o f f   x = " 2 4 7 6 8 8 "   y = " 7 1 5 1 6 4 " / > < a : e x t   c x = " 4 3 4 8 0 7 1 "   c y = " 3 7 2 3 8 8 5 " / > < / a : x f r m > < a : p r s t G e o m   p r s t = " r e c t " > < a : a v L s t / > < / a : p r s t G e o m > < a : n o F i l l / > < / p : s p P r > < / p : p i c > < / p : s p T r e e > < p : e x t L s t > < p : e x t   u r i = " { C 7 9 2 2 2 1 7 - 2 D E E - 4 E 3 5 - A 9 5 4 - 7 1 E 9 0 5 9 8 9 6 2 C } " > < p 1 4 : c r e a t i o n I d   x m l n s : p 1 4 = " h t t p : / / s c h e m a s . m i c r o s o f t . c o m / o f f i c e / p o w e r p o i n t / 2 0 1 0 / m a i n "   v a l = " 1 6 0 9 6 3 1 7 5 0 1 0 7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7 9 E 5 3 4 4 F - A 6 5 F - 4 F 2 7 - 8 9 0 D - 1 6 A E 7 7 3 7 5 C 5 C } " > < a 1 6 : c r e a t i o n I d   x m l n s : a 1 6 = " h t t p : / / s c h e m a s . m i c r o s o f t . c o m / o f f i c e / d r a w i n g / 2 0 1 0 / m a i n "   i d = " { A 8 3 5 F 5 2 A - F 6 4 7 - 4 2 2 5 - 9 0 D B - C 7 6 F 3 E 0 9 8 3 1 4 } " / > < / a : e x t > < / a : e x t L s t > < / p : c N v P r > < p : c N v S p P r / > < p : n v P r / > < / p : n v S p P r > < p : s p P r > < a : x f r m   f l i p H = " f a l s e "   f l i p V = " f a l s e " > < a : o f f   x = " 1 4 2 8 7 5 0 "   y = " 1 4 2 8 7 5 0 " / > < a : e x t   c x = " 4 6 5 7 2 6 7 "   c y = " 2 7 3 4 2 7 1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3 "   n a m e = " " > < a : e x t L s t > < a : e x t   u r i = " { 3 C 2 9 D 2 7 F - D 9 C D - 4 C E D - 9 9 3 1 - F 2 0 D B 4 F C 5 1 8 D } " > < a 1 6 : c r e a t i o n I d   x m l n s : a 1 6 = " h t t p : / / s c h e m a s . m i c r o s o f t . c o m / o f f i c e / d r a w i n g / 2 0 1 0 / m a i n "   i d = " { 2 8 2 5 E 3 E 2 - E 8 0 9 - 4 F 4 7 - B 9 4 4 - D 5 B 9 1 2 B 5 6 4 B B } " / > < / a : e x t > < / a : e x t L s t > < / p : c N v P r > < p : c N v S p P r / > < p : n v P r / > < / p : n v S p P r > < p : s p P r > < a : x f r m   f l i p H = " f a l s e "   f l i p V = " f a l s e " > < a : o f f   x = " 4 4 7 0 9 8 8 "   y = " 1 3 5 2 1 0 " / > < a : e x t   c x = " 4 4 1 0 3 1 6 "   c y = " 4 8 7 3 0 7 8 " / > < / a : x f r m > < a : p r s t G e o m   p r s t = " r e c t " > < a : a v L s t / > < / a : p r s t G e o m > < / p : s p P r > < p : t x B o d y > < a : b o d y P r   a n c h o r = " c t r "   r t l C o l = " 0 "   v e r t = " h o r z " / > < a : l s t S t y l e / > < a : p > < a : p P r   a l g n = " c t r " / > < a : r > < a : r P r   b = " 0 "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r P r > < a : t > C u r r e n t l y ,   S a b a n c1   H o l d i n g   c o n t r o l s   m o r e   t h a n   6 0   c o m p a n i e s ,   w h i c h   a r e   i n v o l v e d   i n   t e x t i l e s ,   t o u r i s m ,   a u t o m o t i v e s ,   c h e m i c a l s ,   t o b a c c o ,   c e m e n t ,   i n s u r a n c e   a n d   b a n k i n g .   T h e   g r o u p   a l s o   h a s   p a r t n e r s h i p s   w i t h   s o m e   o f   t h e   w e l l - k n o w n   m u l t i n a t i o n a l   c o m p a n i e s ,   s u c h   a s   H i l t o n   G r o u p ,   B r i d g e s t o n e ,   D u   P o n t ,   P h i l i p   M o r r i s ,   B e k a e r t ,   H e i d e l b e r g   C e m e n t ,   I B M ,   B N P   P a r i b a s ,   D r e s d n e r   B a n k ,   C a r r e f o u r   a n d   I n t e r n a t i o n a l   P a p e r .   S a b a n c1   H o l d i n g ,   a n d   t e n   o t h e r   c o m p a n i e s   w i t h i n   t h e   g r o u p   a r e   l i s t e d   o n   t h e   I s t a n b u l   S t o c k   E x c h a n g e .   I n   2 0 1 1 ,   t h e   c o n s o l i d a t e d   r e v e n u e   o f   t h e   c o m p a n y   w a s   $ 1 3 . 4   b i l l i o n .   T h e   S a b a n c i   F a m i l y   i s   t h e   m a j o r i t y   s h a r e h o l d e r s   o f   S a b a n c i   H o l d i n g s   w i t h   a   6 0 . 6 %   s h a r e   o f   t h e   f i r m . < / a : t > < / a : r > < a : e n d P a r a R P r   b = " 0 "   b a s e l i n e = " 3 0 0 0 0 "   d i r t y = " 0 "   l a n g = " e n - U S "   s z = " 1 9 0 0 " > < a : s o l i d F i l l > < a : s c h e m e C l r   v a l = " a c c e n t 3 " > < a : l u m M o d   v a l = " 8 0 0 0 0 " / > < a : l u m O f f   v a l = " 2 0 0 0 0 " / > < / a : s c h e m e C l r > < / a : s o l i d F i l l > < a : l a t i n   t y p e f a c e = " N o v a   C u t " / > < / a : e n d P a r a R P r > < / a : p > < / p : t x B o d y > < / p : s p > < p : p i c > < p : n v P i c P r > < p : c N v P r   i d = " 4 "   n a m e = " " > < a : e x t L s t > < a : e x t   u r i = " { D A 1 7 0 A 1 E - B 0 C B - 4 4 9 7 - B 5 1 E - B F B 3 9 F F 1 8 3 5 6 } " > < a 1 6 : c r e a t i o n I d   x m l n s : a 1 6 = " h t t p : / / s c h e m a s . m i c r o s o f t . c o m / o f f i c e / d r a w i n g / 2 0 1 0 / m a i n "   i d = " { 2 7 4 3 4 C A 7 - D 1 9 4 - 4 8 5 0 - B 2 7 C - D 1 C 7 2 6 1 E 3 4 B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- 7 0 6 2 "   l = " 2 1 3 2 8 "   r = " 2 0 9 4 3 "   t = " 0 " / > < a : s t r e t c h > < a : f i l l R e c t / > < / a : s t r e t c h > < / p : b l i p F i l l > < p : s p P r > < a : x f r m   f l i p H = " f a l s e "   f l i p V = " f a l s e " > < a : o f f   x = " 2 8 2 5 8 9 "   y = " 3 9 3 4 2 1 " / > < a : e x t   c x = " 4 1 8 8 3 9 9 "   c y = " 4 3 5 6 6 5 6 " / > < / a : x f r m > < a : p r s t G e o m   p r s t = " r e c t " > < a : a v L s t / > < / a : p r s t G e o m > < a : n o F i l l / > < / p : s p P r > < / p : p i c > < / p : s p T r e e > < p : e x t L s t > < p : e x t   u r i = " { 8 A 0 3 1 8 3 4 - E 8 8 F - 4 8 0 C - B 9 8 4 - 0 F 3 9 7 9 B E 9 D 3 B } " > < p 1 4 : c r e a t i o n I d   x m l n s : p 1 4 = " h t t p : / / s c h e m a s . m i c r o s o f t . c o m / o f f i c e / p o w e r p o i n t / 2 0 1 0 / m a i n "   v a l = " 1 6 0 9 6 3 1 7 5 0 1 1 1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P l a c e h o l d e r   2 " > < a : e x t L s t > < a : e x t   u r i = " { 2 E 7 D 6 F 0 8 - 2 4 1 B - 4 7 D 1 - 8 E C 2 - 6 9 6 4 5 3 A 9 8 6 4 7 } " > < a 1 6 : c r e a t i o n I d   x m l n s : a 1 6 = " h t t p : / / s c h e m a s . m i c r o s o f t . c o m / o f f i c e / d r a w i n g / 2 0 1 0 / m a i n "   i d = " { 0 0 0 6 A 9 C F - 3 D 2 9 - 4 A 3 D - 9 2 0 F - 9 4 F A 5 3 7 7 0 3 1 9 } " / > < / a : e x t > < / a : e x t L s t > < / p : c N v P r > < p : c N v P i c P r > < a : p i c L o c k s   n o C h a n g e A s p e c t = " t r u e "   n o G r p = " t r u e " / > < / p : c N v P i c P r > < p : n v P r > < p : p h   t y p e = " p i c " / > < / p : n v P r > < / p : n v P i c P r > < p : b l i p F i l l > < a : b l i p   r : e m b e d = " r I d 2 " / > < a : s r c R e c t   l = " 1 6 8 1 3 "   r = " 1 6 8 1 3 " / > < a : s t r e t c h > < a : f i l l R e c t / > < / a : s t r e t c h > < / p : b l i p F i l l > < p : s p P r > < a : x f r m   f l i p H = " f a l s e "   f l i p V = " f a l s e "   r o t = " 0 " > < a : o f f   x = " 3 5 2 3 3 2 8 "   y = " 2 6 7 8 3 5 5 " / > < a : e x t   c x = " 2 0 9 5 5 0 0 "   c y = " 2 0 9 5 5 0 0 " / > < / a : x f r m > < a : p r s t G e o m   p r s t = " e l l i p s e " > < a : a v L s t / > < / a : p r s t G e o m > < a : n o F i l l / > < a : l n   w = " 3 8 1 0 0 " > < a : n o F i l l / > < a : m i t e r   l i m = " 8 0 0 0 0 0 " / > < / a : l n > < / p : s p P r > < / p : p i c > < p : p i c > < p : n v P i c P r > < p : c N v P r   i d = " 3 "   n a m e = " P i c t u r e   P l a c e h o l d e r   2 " > < a : e x t L s t > < a : e x t   u r i = " { 3 E 7 5 4 F 3 3 - 5 5 2 9 - 4 7 7 4 - 9 F F B - 8 6 4 7 1 1 5 7 A 1 B A } " > < a 1 6 : c r e a t i o n I d   x m l n s : a 1 6 = " h t t p : / / s c h e m a s . m i c r o s o f t . c o m / o f f i c e / d r a w i n g / 2 0 1 0 / m a i n "   i d = " { C 6 3 0 1 3 F E - 5 1 2 2 - 4 4 3 5 - 9 C 2 4 - E 9 0 0 5 A A B 2 3 7 C } " / > < / a : e x t > < / a : e x t L s t > < / p : c N v P r > < p : c N v P i c P r > < a : p i c L o c k s   n o C h a n g e A s p e c t = " t r u e "   n o G r p = " t r u e " / > < / p : c N v P i c P r > < p : n v P r > < p : p h   t y p e = " p i c " / > < / p : n v P r > < / p : n v P i c P r > < p : b l i p F i l l > < a : b l i p   r : e m b e d = " r I d 3 " / > < a : s r c R e c t   l = " 1 6 7 5 0 "   r = " 1 6 7 5 0 " / > < a : s t r e t c h > < a : f i l l R e c t / > < / a : s t r e t c h > < / p : b l i p F i l l > < p : s p P r > < a : x f r m   f l i p H = " f a l s e "   f l i p V = " f a l s e "   r o t = " 0 " > < a : o f f   x = " 9 1 9 6 8 8 "   y = " 2 6 7 8 3 5 5 " / > < a : e x t   c x = " 2 0 9 5 5 0 0 "   c y = " 2 0 9 5 5 0 0 " / > < / a : x f r m > < a : p r s t G e o m   p r s t = " e l l i p s e " > < a : a v L s t / > < / a : p r s t G e o m > < a : n o F i l l / > < a : l n   w = " 3 8 1 0 0 " > < a : n o F i l l / > < a : m i t e r   l i m = " 8 0 0 0 0 0 " / > < / a : l n > < / p : s p P r > < / p : p i c > < p : p i c > < p : n v P i c P r > < p : c N v P r   i d = " 4 "   n a m e = " P i c t u r e   P l a c e h o l d e r   2 " > < a : e x t L s t > < a : e x t   u r i = " { B A B A 4 2 9 D - 5 4 F E - 4 F B 6 - A 8 7 4 - 2 5 D F 5 D 8 8 2 7 3 2 } " > < a 1 6 : c r e a t i o n I d   x m l n s : a 1 6 = " h t t p : / / s c h e m a s . m i c r o s o f t . c o m / o f f i c e / d r a w i n g / 2 0 1 0 / m a i n "   i d = " { 7 D 3 2 9 5 9 D - A 4 A 6 - 4 3 F 4 - 9 F 6 F - B 9 5 8 D 5 1 3 B A 7 A } " / > < / a : e x t > < / a : e x t L s t > < / p : c N v P r > < p : c N v P i c P r > < a : p i c L o c k s   n o C h a n g e A s p e c t = " t r u e "   n o G r p = " t r u e " / > < / p : c N v P i c P r > < p : n v P r > < p : p h   t y p e = " p i c " / > < / p : n v P r > < / p : n v P i c P r > < p : b l i p F i l l > < a : b l i p   r : e m b e d = " r I d 4 " / > < a : s r c R e c t   l = " 1 6 7 5 0 "   r = " 1 6 7 5 0 " / > < a : s t r e t c h > < a : f i l l R e c t / > < / a : s t r e t c h > < / p : b l i p F i l l > < p : s p P r > < a : x f r m   f l i p H = " f a l s e "   f l i p V = " f a l s e "   r o t = " 0 " > < a : o f f   x = " 6 1 2 6 9 6 8 "   y = " 2 6 7 8 3 5 5 " / > < a : e x t   c x = " 2 0 9 5 5 0 0 "   c y = " 2 0 9 5 5 0 0 " / > < / a : x f r m > < a : p r s t G e o m   p r s t = " e l l i p s e " > < a : a v L s t / > < / a : p r s t G e o m > < a : n o F i l l / > < a : l n   w = " 3 8 1 0 0 " > < a : n o F i l l / > < a : m i t e r   l i m = " 8 0 0 0 0 0 " / > < / a : l n > < / p : s p P r > < / p : p i c > < p : s p > < p : n v S p P r > < p : c N v P r   i d = " 5 "   n a m e = " T i t l e   1 " > < a : e x t L s t > < a : e x t   u r i = " { E A 6 6 F B D 1 - 3 5 1 6 - 4 5 F E - 9 8 4 5 - 5 F 5 6 7 1 B 9 1 F E D } " > < a 1 6 : c r e a t i o n I d   x m l n s : a 1 6 = " h t t p : / / s c h e m a s . m i c r o s o f t . c o m / o f f i c e / d r a w i n g / 2 0 1 0 / m a i n "   i d = " { 9 F 4 7 0 A 4 6 - C 6 2 0 - 4 2 A 8 - B 6 4 9 - 5 4 7 0 E 2 3 D 8 E A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f l i p H = " f a l s e "   f l i p V = " f a l s e "   r o t = " 0 " > < a : o f f   x = " 9 1 9 6 8 8 "   y = " 4 9 0 6 9 4 " / > < a : e x t   c x = " 7 4 6 3 5 1 3 "   c y = " 1 8 6 0 8 3 4 " / > < / a : x f r m > < a : p r s t G e o m   p r s t = " r e c t " > < a : a v L s t / > < / a : p r s t G e o m > < / p : s p P r > < p : t x B o d y > < a : b o d y P r   a n c h o r = " c t r "   r t l C o l = " 0 "   v e r t = " h o r z " / > < a : l s t S t y l e / > < a : p > < a : p P r   a l g n = " c t r " / > < a : r > < a : r P r   b = " 0 "   b a s e l i n e = " 3 0 0 0 0 "   d i r t y = " 0 "   l a n g = " e n - U S "   s z = " 2 1 0 0 " > < a : l a t i n   t y p e f a c e = " N o v a   C u t " / > < / a : r P r > < a : t > S o m e   o f   S a k i p   S a b a n c i  s   g r e a t e s t   c o n t r i b u t i o n s   w e r e   t o   e d u c a t i o n   a n d   a r t s   i n   T u r k e y .   S a b a n c1   f a m i l y   f o u n d e d   t h e   c h a r i t a b l e   S a b a n c i   f o u n d a t i o n   i n   1 9 7 4 ,   w h i c h   r u n s   m o r e   t h a n   1 2 0   h e a l t h ,   e d u c a t i o n   a n d   c u l t u r a l   c e n t e r s   t h r o u g h o u t   T u r k e y .   S a k i p   S a b a n c i   f o u n d e d   t h e   S a b a n c1   U n i v e r s i t y   i n   1 9 9 9 .   H i s   c o l l e c t i o n s   o f   m o r e   t h a n   3 2 0   O t t o m a n   a n d   T u r k i s h   p a i n t i n g s ,   s t a t u e s   a n d   m o r e   t h a n   4 0 0   e x a m p l e s   o f   O t t o m a n   c a l l i g r a p h y   a r e   e x h i b i t e d   a t   A t l1   K �_ k   ( T h e   E q u e s t r i a n   V i l l a )   a t   B o s p o r u s   i n   E m i r g a n ,   I s t a n b u l ,   w h e r e   h e   a n d   h i s   f a m i l y   l i v e d   f o r   y e a r s ,   a n d   w h i c h   w a s   c o n v e r t e d   i n t o   t h e   S a k1 p   S a b a n c1   M u s e u m   i n   2 0 0 2 . < / a : t > < / a : r > < a : e n d P a r a R P r   b = " 0 "   b a s e l i n e = " 3 0 0 0 0 "   d i r t y = " 0 "   l a n g = " e n - U S "   s z = " 2 1 0 0 " > < a : l a t i n   t y p e f a c e = " N o v a   C u t " / > < / a : e n d P a r a R P r > < / a : p > < / p : t x B o d y > < / p : s p > < / p : s p T r e e > < p : e x t L s t > < p : e x t   u r i = " { 3 A 3 B 4 A 5 0 - 6 7 3 5 - 4 D 6 2 - 9 4 0 0 - 0 2 F 5 1 E A B 5 7 C 2 } " > < p 1 4 : c r e a t i o n I d   x m l n s : p 1 4 = " h t t p : / / s c h e m a s . m i c r o s o f t . c o m / o f f i c e / p o w e r p o i n t / 2 0 1 0 / m a i n "   v a l = " 1 6 0 9 6 3 1 7 5 0 1 1 6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slides/slide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s h o w M a s t e r S p = " t r u e " > < p : c S l d   n a m e = "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" > < a : e x t L s t > < a : e x t   u r i = " { 8 3 2 3 2 E B F - 8 A 7 4 - 4 8 3 B - 8 9 8 F - A C B 8 6 4 C 6 F 6 2 4 } " > < a 1 6 : c r e a t i o n I d   x m l n s : a 1 6 = " h t t p : / / s c h e m a s . m i c r o s o f t . c o m / o f f i c e / d r a w i n g / 2 0 1 0 / m a i n "   i d = " { 4 8 9 6 1 7 3 F - C C D 0 - 4 0 3 7 - A 3 D F - 0 8 D 2 8 A D 4 6 9 8 3 } " / > < / a : e x t > < / a : e x t L s t > < / p : c N v P r > < p : c N v S p P r / > < p : n v P r / > < / p : n v S p P r > < p : s p P r > < a : x f r m   f l i p H = " f a l s e "   f l i p V = " f a l s e " > < a : o f f   x = " 4 4 4 9 4 7 1 "   y = " 3 0 5 0 4 7 " / > < a : e x t   c x = " 4 3 6 0 5 2 7 "   c y = " 4 5 3 3 4 0 4 " / > < / a : x f r m > < a : p r s t G e o m   p r s t = " r e c t " > < a : a v L s t / > < / a : p r s t G e o m > < a : n o F i l l / > < / p : s p P r > < p : t x B o d y > < a : b o d y P r   a n c h o r = " c t r "   b I n s = " 4 7 6 2 5 "   l I n s = " 9 5 2 5 0 "   r I n s = " 9 5 2 5 0 "   r t l C o l = " 0 "   t I n s = " 4 7 6 2 5 "   v e r t = " h o r z " > < a : n o A u t o f i t / > < / a : b o d y P r > < a : l s t S t y l e / > < a : p > < a : p P r   a l g n = " c t r " > < a : d e f R P r   d i r t y = " 0 "   l a n g = " e n - U S "   s z = " 1 6 0 0 " / > < / a : p P r > < a : r > < a :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r P r > < a : t > S a b a n c1   w a s   a   h u m o r o u s ,   f o l k s y   f i g u r e ,   w h o   l o v e d   t h e   m e d i a   l i m e l i g h t   a n d   r e j o i c e d   i n   b e i n g   k n o w n   a s   " S a k1 p   A a " . < / a : t > < / a : r > < / a : p > < a : p > < a : p P r   a l g n = " c t r " > < a : d e f R P r   d i r t y = " 0 "   l a n g = " e n - U S "   s z = " 1 6 0 0 " / > < / a : p P r > < a : r > < a :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r P r > < a : t / > < / a : r > < / a : p > < a : p > < a : p P r   a l g n = " c t r " / > < a : r > < a :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r P r > < a : t > H e   d i e d   o f   k i d n e y   c a n c e r   a t   t h e   a g e   o f   7 1 .   S a b a n c1   w a s   < / a : t > < / a : r > < a : r > < a :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r P r > < a : t > h o n o r e d < / a : t > < / a : r > < a : r > < a :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r P r > < a : t >   w i t h   a n   u n u s u a l   s t a t e   f u n e r a l   a n d   w a s   l a i d   t o   r e s t   a t   t h e   Z i n c i r l i k u y u   C e m e t e r y .   H e   i s   s u r v i v e d   b y   h i s   w i f e ,   T � r k a n ,   h i s   s o n   M e t i n ,   t w o   d a u g h t e r s   D i l e k   a n d   S e v i l   a n d   a   g r a n d d a u g h t e r   M e l i s s a . < / a : t > < / a : r > < a : e n d P a r a R P r   d i r t y = " 0 "   l a n g = " e n - U S "   s z = " 2 3 0 0 " > < a : s o l i d F i l l > < a : s c h e m e C l r   v a l = " a c c e n t 3 " > < a : l u m M o d   v a l = " 8 0 0 0 0 " / > < a : l u m O f f   v a l = " 2 0 0 0 0 " / > < / a : s c h e m e C l r > < / a : s o l i d F i l l > < / a : e n d P a r a R P r > < / a : p > < / p : t x B o d y > < / p : s p > < p : p i c > < p : n v P i c P r > < p : c N v P r   i d = " 3 "   n a m e = " " > < a : e x t L s t > < a : e x t   u r i = " { F 1 6 4 F 7 E D - F C C 7 - 4 8 F B - 8 2 E E - 5 D 9 4 A 2 9 3 8 2 2 B } " > < a 1 6 : c r e a t i o n I d   x m l n s : a 1 6 = " h t t p : / / s c h e m a s . m i c r o s o f t . c o m / o f f i c e / d r a w i n g / 2 0 1 0 / m a i n "   i d = " { 3 E 6 A D 9 E E - 8 4 3 7 - 4 A 2 8 - 9 E 4 F - 7 2 C 7 6 7 0 7 8 7 0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t r e t c h > < a : f i l l R e c t / > < / a : s t r e t c h > < / p : b l i p F i l l > < p : s p P r > < a : x f r m   f l i p H = " f a l s e "   f l i p V = " f a l s e " > < a : o f f   x = " 3 4 8 7 4 1 "   y = " 3 5 1 1 3 2 " / > < a : e x t   c x = " 4 1 0 0 7 3 0 "   c y = " 4 4 4 1 2 3 5 " / > < / a : x f r m > < a : p r s t G e o m   p r s t = " r e c t " > < a : a v L s t / > < / a : p r s t G e o m > < a : n o F i l l / > < / p : s p P r > < / p : p i c > < / p : s p T r e e > < p : e x t L s t > < p : e x t   u r i = " { A C 8 3 6 A 8 4 - 6 E E C - 4 7 3 4 - 8 4 9 1 - 9 3 1 4 B E 8 2 8 A B 9 } " > < p 1 4 : c r e a t i o n I d   x m l n s : p 1 4 = " h t t p : / / s c h e m a s . m i c r o s o f t . c o m / o f f i c e / p o w e r p o i n t / 2 0 1 0 / m a i n "   v a l = " 1 6 0 9 6 3 1 7 5 0 1 2 0 " / > < / p : e x t > < / p : e x t L s t > < / p : c S l d > < p : c l r M a p O v r > < a : m a s t e r C l r M a p p i n g / > < / p : c l r M a p O v r > < p : t r a n s i t i o n   a d v T m = " 8 0 0 0 "   s p d = " s l o w " > < p : s p l i t   d i r = " i n "   o r i e n t = " h o r z " / > < / p : t r a n s i t i o n > < / p : s l d >
</file>

<file path=ppt/tags/tag1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f o n t W e i g h t : 9 : 0 : 0 "   v a l = " 6 " / > < / p : t a g L s t >
</file>

<file path=ppt/tags/tag2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f o n t W e i g h t : 9 : 0 : 0 "   v a l = " 6 " / > < / p : t a g L s t >
</file>

<file path=ppt/tags/tag3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f o n t W e i g h t : 5 : 0 : 0 "   v a l = " 6 " / > < p : t a g   n a m e = " f o n t W e i g h t : 7 : 0 : 0 "   v a l = " 6 " / > < / p : t a g L s t >
</file>

<file path=ppt/tags/tag4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L A Y O U T "   v a l = " t h r e e P i c A n d T x " / > < / p : t a g L s t >
</file>

<file path=ppt/tags/tag5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L A Y O U T "   v a l = " f o u r P i c " / > < / p : t a g L s t >
</file>

<file path=ppt/tags/tag6.xml>�� < ? x m l   v e r s i o n = " 1 . 0 "   e n c o d i n g = " U T F - 1 6 " ? > < p : t a g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t a g   n a m e = " w e b f o n t 4 "   v a l = " J o s e f i n   S a n s - d e m i _ b o l d " / > < / p : t a g L s t >
</file>

<file path=ppt/theme/_rels/them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m e d i a / i m a g e 1 . j p e g "   T y p e = " h t t p : / / s c h e m a s . o p e n x m l f o r m a t s . o r g / o f f i c e D o c u m e n t / 2 0 0 6 / r e l a t i o n s h i p s / i m a g e " / > < / R e l a t i o n s h i p s >
</file>

<file path=ppt/theme/_rels/them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m e d i a / i m a g e 1 . j p e g "   T y p e = " h t t p : / / s c h e m a s . o p e n x m l f o r m a t s . o r g / o f f i c e D o c u m e n t / 2 0 0 6 / r e l a t i o n s h i p s / i m a g e " / > < / R e l a t i o n s h i p s >
</file>

<file path=ppt/theme/theme1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E v o l u t i o n a r y " > < a : t h e m e E l e m e n t s > < a : c l r S c h e m e   n a m e = " E v o l u t i o n a r y " > < a : d k 1 > < a : s r g b C l r   v a l = " 0 0 0 0 0 0 " / > < / a : d k 1 > < a : l t 1 > < a : s r g b C l r   v a l = " f f f f f f " / > < / a : l t 1 > < a : d k 2 > < a : s r g b C l r   v a l = " 6 b c a d 5 " / > < / a : d k 2 > < a : l t 2 > < a : s r g b C l r   v a l = " 0 0 1 8 2 e " / > < / a : l t 2 > < a : a c c e n t 1 > < a : s r g b C l r   v a l = " 0 0 8 b c 2 " / > < / a : a c c e n t 1 > < a : a c c e n t 2 > < a : s r g b C l r   v a l = " c 8 e f f 7 " / > < / a : a c c e n t 2 > < a : a c c e n t 3 > < a : s r g b C l r   v a l = " 0 a 4 f 7 a " / > < / a : a c c e n t 3 > < a : a c c e n t 4 > < a : s r g b C l r   v a l = " 6 0 b 2 a 6 " / > < / a : a c c e n t 4 > < a : a c c e n t 5 > < a : s r g b C l r   v a l = " 9 6 b e f 2 " / > < / a : a c c e n t 5 > < a : a c c e n t 6 > < a : s r g b C l r   v a l = " 4 8 6 2 8 5 " / > < / a : a c c e n t 6 > < a : h l i n k > < a : s r g b C l r   v a l = " f 7 5 c 5 c " / > < / a : h l i n k > < a : f o l H l i n k > < a : s r g b C l r   v a l = " 5 9 8 3 9 1 " / > < / a : f o l H l i n k > < / a : c l r S c h e m e > < a : f o n t S c h e m e   n a m e = " E v o l u t i o n a r y " > < a : m a j o r F o n t > < a : l a t i n   t y p e f a c e = " O v e r l o c k   S C " / > < a : e a   t y p e f a c e = " " / > < a : c s   t y p e f a c e = " " / > < / a : m a j o r F o n t > < a : m i n o r F o n t > < a : l a t i n   t y p e f a c e = " J o s e f i n   S a n s " / > < a : e a   t y p e f a c e = " " / > < a : c s   t y p e f a c e = " " / > < / a : m i n o r F o n t > < / a : f o n t S c h e m e > < a : f m t S c h e m e   n a m e = " E v o l u t i o n a r y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5 0 0 0 0 " / > < a : s a t M o d   v a l = " 3 0 0 0 0 0 " / > < / a : s c h e m e C l r > < / a : g s > < a : g s   p o s = " 3 5 0 0 0 " > < a : s c h e m e C l r   v a l = " p h C l r " > < a : t i n t   v a l = " 3 7 0 0 0 " / > < a : s a t M o d   v a l = " 3 0 0 0 0 0 " / > < / a : s c h e m e C l r > < / a : g s > < a : g s   p o s = " 1 0 0 0 0 0 " > < a : s c h e m e C l r   v a l = " p h C l r " > < a : t i n t   v a l = " 1 5 0 0 0 " / > < a : s a t M o d   v a l = " 3 5 0 0 0 0 " / > < / a : s c h e m e C l r > < / a : g s > < / a : g s L s t > < a : l i n   a n g = " 1 6 2 0 0 0 0 0 "   s c a l e d = " 0 " / > < / a : g r a d F i l l > < a : g r a d F i l l   r o t W i t h S h a p e = " 1 " > < a : g s L s t > < a : g s   p o s = " 0 " > < a : s c h e m e C l r   v a l = " p h C l r " > < a : s h a d e   v a l = " 5 1 0 0 0 " / > < a : s a t M o d   v a l = " 1 3 0 0 0 0 " / > < / a : s c h e m e C l r > < / a : g s > < a : g s   p o s = " 8 0 0 0 0 " > < a : s c h e m e C l r   v a l = " p h C l r " > < a : s h a d e   v a l = " 9 3 0 0 0 " / > < a : s a t M o d   v a l = " 1 3 0 0 0 0 " / > < / a : s c h e m e C l r > < / a : g s > < a : g s   p o s = " 1 0 0 0 0 0 " > < a : s c h e m e C l r   v a l = " p h C l r " > < a : s h a d e   v a l = " 9 4 0 0 0 " / > < a : s a t M o d   v a l = " 1 3 5 0 0 0 " / > < / a : s c h e m e C l r > < / a : g s > < / a : g s L s t > < a : l i n   a n g = " 1 6 2 0 0 0 0 0 "   s c a l e d = " 0 " / > < / a : g r a d F i l l > < / a : f i l l S t y l e L s t > < a : l n S t y l e L s t > < a : l n   c a p = " f l a t "   w = " 9 5 2 5 " > < a : n o F i l l / > < a : p r s t D a s h   v a l = " s o l i d " / > < / a : l n > < a : l n   c a p = " f l a t "   w = " 2 5 4 0 0 " > < a : s o l i d F i l l > < a : s c h e m e C l r   v a l = " p h C l r " / > < / a : s o l i d F i l l > < a : p r s t D a s h   v a l = " s o l i d " / > < / a : l n > < a : l n   c a p = " f l a t "   w = " 3 8 1 0 0 " > < a : s o l i d F i l l > < a : s c h e m e C l r   v a l = " p h C l r " / > < / a : s o l i d F i l l > < a : p r s t D a s h   v a l = " s o l i d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b l i p F i l l   d p i = " 0 "   r o t W i t h S h a p e = " 1 " > < a : b l i p   r : e m b e d = " r I d 1 " > < a : d u o t o n e > < a : s c h e m e C l r   v a l = " p h C l r " > < a : s h a d e   v a l = " 1 0 0 0 0 " / > < a : s a t M o d   v a l = " 4 0 0 0 0 0 " / > < / a : s c h e m e C l r > < a : s c h e m e C l r   v a l = " p h C l r " > < a : t i n t   v a l = " 9 0 0 0 0 " / > < a : s a t M o d   v a l = " 2 0 0 0 0 0 " / > < / a : s c h e m e C l r > < / a : d u o t o n e > < / a : b l i p > < a : t i l e   a l g n = " t l "   s x = " 1 0 0 0 0 0 "   s y = " 1 0 0 0 0 0 "   t x = " 0 "   t y = " 0 " / > < / a : b l i p F i l l > < a : g r a d F i l l   r o t W i t h S h a p e = " 1 " > < a : g s L s t > < a : g s   p o s = " 0 " > < a : s c h e m e C l r   v a l = " p h C l r " > < a : t i n t   v a l = " 8 0 0 0 0 " / > < a : s a t M o d   v a l = " 3 0 0 0 0 0 " / > < / a : s c h e m e C l r > < / a : g s > < a : g s   p o s = " 1 0 0 0 0 0 " > < a : s c h e m e C l r   v a l = " p h C l r " > < a : s h a d e   v a l = " 6 0 0 0 0 " / > < a : s a t M o d   v a l = " 2 0 0 0 0 0 " / > < / a : s c h e m e C l r > < / a : g s > < / a : g s L s t > < a : p a t h   p a t h = " c i r c l e " > < a : f i l l T o R e c t   b = " 5 0 0 0 0 "   l = " 5 0 0 0 0 "   r = " 5 0 0 0 0 "   t = " 5 0 0 0 0 " / > < / a : p a t h > < / a : g r a d F i l l > < / a : b g F i l l S t y l e L s t > < / a : f m t S c h e m e > < / a : t h e m e E l e m e n t s > < a : o b j e c t D e f a u l t s > < a : s p D e f > < a : s p P r / > < a : b o d y P r   a n c h o r = " c t r "   r t l C o l = " 0 "   v e r t = " h o r z " / > < a : l s t S t y l e > < a : l v l 1 p P r   a l g n = " c t r "   l v l = " 0 " / > < / a : l s t S t y l e > < a : s t y l e > < a : l n R e f   i d x = " 0 " / > < a : f i l l R e f   i d x = " 1 " > < a : s c h e m e C l r   v a l = " a c c e n t 1 " / > < / a : f i l l R e f > < a : e f f e c t R e f   i d x = " 0 " > < a : s c h e m e C l r   v a l = " a c c e n t 1 " / > < / a : e f f e c t R e f > < a : f o n t R e f   i d x = " n o n e " / > < / a : s t y l e > < / a : s p D e f > < a : l n D e f > < a : s p P r > < a : l n   c a p = " f l a t "   w = " 1 9 0 5 0 " > < a : s o l i d F i l l > < a : s c h e m e C l r   v a l = " a c c e n t 1 " > < a : l u m M o d   v a l = " 6 0 0 0 0 " / > < a : l u m O f f   v a l = " 4 0 0 0 0 " / > < / a : s c h e m e C l r > < / a : s o l i d F i l l > < a : p r s t D a s h   v a l = " s o l i d " / > < a : r o u n d / > < / a : l n > < / a : s p P r > < a : b o d y P r   a n c h o r = " c t r "   r t l C o l = " 0 "   v e r t = " h o r z " / > < a : l s t S t y l e > < a : l v l 1 p P r   a l g n = " c t r "   l v l = " 0 " / > < / a : l s t S t y l e > < / a : l n D e f > < / a : o b j e c t D e f a u l t s > < a : e x t r a C l r S c h e m e L s t / > < / a : t h e m e >
</file>

<file path=ppt/theme/theme2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E v o l u t i o n a r y " > < a : t h e m e E l e m e n t s > < a : c l r S c h e m e   n a m e = " E v o l u t i o n a r y " > < a : d k 1 > < a : s r g b C l r   v a l = " 0 0 0 0 0 0 " / > < / a : d k 1 > < a : l t 1 > < a : s r g b C l r   v a l = " f f f f f f " / > < / a : l t 1 > < a : d k 2 > < a : s r g b C l r   v a l = " 6 b c a d 5 " / > < / a : d k 2 > < a : l t 2 > < a : s r g b C l r   v a l = " 0 0 1 8 2 e " / > < / a : l t 2 > < a : a c c e n t 1 > < a : s r g b C l r   v a l = " 0 0 8 b c 2 " / > < / a : a c c e n t 1 > < a : a c c e n t 2 > < a : s r g b C l r   v a l = " c 8 e f f 7 " / > < / a : a c c e n t 2 > < a : a c c e n t 3 > < a : s r g b C l r   v a l = " 0 a 4 f 7 a " / > < / a : a c c e n t 3 > < a : a c c e n t 4 > < a : s r g b C l r   v a l = " 6 0 b 2 a 6 " / > < / a : a c c e n t 4 > < a : a c c e n t 5 > < a : s r g b C l r   v a l = " 9 6 b e f 2 " / > < / a : a c c e n t 5 > < a : a c c e n t 6 > < a : s r g b C l r   v a l = " 4 8 6 2 8 5 " / > < / a : a c c e n t 6 > < a : h l i n k > < a : s r g b C l r   v a l = " f 7 5 c 5 c " / > < / a : h l i n k > < a : f o l H l i n k > < a : s r g b C l r   v a l = " 5 9 8 3 9 1 " / > < / a : f o l H l i n k > < / a : c l r S c h e m e > < a : f o n t S c h e m e   n a m e = " E v o l u t i o n a r y " > < a : m a j o r F o n t > < a : l a t i n   t y p e f a c e = " O v e r l o c k   S C " / > < a : e a   t y p e f a c e = " " / > < a : c s   t y p e f a c e = " " / > < / a : m a j o r F o n t > < a : m i n o r F o n t > < a : l a t i n   t y p e f a c e = " J o s e f i n   S a n s " / > < a : e a   t y p e f a c e = " " / > < a : c s   t y p e f a c e = " " / > < / a : m i n o r F o n t > < / a : f o n t S c h e m e > < a : f m t S c h e m e   n a m e = " E v o l u t i o n a r y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5 0 0 0 0 " / > < a : s a t M o d   v a l = " 3 0 0 0 0 0 " / > < / a : s c h e m e C l r > < / a : g s > < a : g s   p o s = " 3 5 0 0 0 " > < a : s c h e m e C l r   v a l = " p h C l r " > < a : t i n t   v a l = " 3 7 0 0 0 " / > < a : s a t M o d   v a l = " 3 0 0 0 0 0 " / > < / a : s c h e m e C l r > < / a : g s > < a : g s   p o s = " 1 0 0 0 0 0 " > < a : s c h e m e C l r   v a l = " p h C l r " > < a : t i n t   v a l = " 1 5 0 0 0 " / > < a : s a t M o d   v a l = " 3 5 0 0 0 0 " / > < / a : s c h e m e C l r > < / a : g s > < / a : g s L s t > < a : l i n   a n g = " 1 6 2 0 0 0 0 0 "   s c a l e d = " 0 " / > < / a : g r a d F i l l > < a : g r a d F i l l   r o t W i t h S h a p e = " 1 " > < a : g s L s t > < a : g s   p o s = " 0 " > < a : s c h e m e C l r   v a l = " p h C l r " > < a : s h a d e   v a l = " 5 1 0 0 0 " / > < a : s a t M o d   v a l = " 1 3 0 0 0 0 " / > < / a : s c h e m e C l r > < / a : g s > < a : g s   p o s = " 8 0 0 0 0 " > < a : s c h e m e C l r   v a l = " p h C l r " > < a : s h a d e   v a l = " 9 3 0 0 0 " / > < a : s a t M o d   v a l = " 1 3 0 0 0 0 " / > < / a : s c h e m e C l r > < / a : g s > < a : g s   p o s = " 1 0 0 0 0 0 " > < a : s c h e m e C l r   v a l = " p h C l r " > < a : s h a d e   v a l = " 9 4 0 0 0 " / > < a : s a t M o d   v a l = " 1 3 5 0 0 0 " / > < / a : s c h e m e C l r > < / a : g s > < / a : g s L s t > < a : l i n   a n g = " 1 6 2 0 0 0 0 0 "   s c a l e d = " 0 " / > < / a : g r a d F i l l > < / a : f i l l S t y l e L s t > < a : l n S t y l e L s t > < a : l n   c a p = " f l a t "   w = " 9 5 2 5 " > < a : n o F i l l / > < a : p r s t D a s h   v a l = " s o l i d " / > < / a : l n > < a : l n   c a p = " f l a t "   w = " 2 5 4 0 0 " > < a : s o l i d F i l l > < a : s c h e m e C l r   v a l = " p h C l r " / > < / a : s o l i d F i l l > < a : p r s t D a s h   v a l = " s o l i d " / > < / a : l n > < a : l n   c a p = " f l a t "   w = " 3 8 1 0 0 " > < a : s o l i d F i l l > < a : s c h e m e C l r   v a l = " p h C l r " / > < / a : s o l i d F i l l > < a : p r s t D a s h   v a l = " s o l i d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b l i p F i l l   d p i = " 0 "   r o t W i t h S h a p e = " 1 " > < a : b l i p   r : e m b e d = " r I d 1 " > < a : d u o t o n e > < a : s c h e m e C l r   v a l = " p h C l r " > < a : s h a d e   v a l = " 1 0 0 0 0 " / > < a : s a t M o d   v a l = " 4 0 0 0 0 0 " / > < / a : s c h e m e C l r > < a : s c h e m e C l r   v a l = " p h C l r " > < a : t i n t   v a l = " 9 0 0 0 0 " / > < a : s a t M o d   v a l = " 2 0 0 0 0 0 " / > < / a : s c h e m e C l r > < / a : d u o t o n e > < / a : b l i p > < a : t i l e   a l g n = " t l "   s x = " 1 0 0 0 0 0 "   s y = " 1 0 0 0 0 0 "   t x = " 0 "   t y = " 0 " / > < / a : b l i p F i l l > < a : g r a d F i l l   r o t W i t h S h a p e = " 1 " > < a : g s L s t > < a : g s   p o s = " 0 " > < a : s c h e m e C l r   v a l = " p h C l r " > < a : t i n t   v a l = " 8 0 0 0 0 " / > < a : s a t M o d   v a l = " 3 0 0 0 0 0 " / > < / a : s c h e m e C l r > < / a : g s > < a : g s   p o s = " 1 0 0 0 0 0 " > < a : s c h e m e C l r   v a l = " p h C l r " > < a : s h a d e   v a l = " 6 0 0 0 0 " / > < a : s a t M o d   v a l = " 2 0 0 0 0 0 " / > < / a : s c h e m e C l r > < / a : g s > < / a : g s L s t > < a : p a t h   p a t h = " c i r c l e " > < a : f i l l T o R e c t   b = " 5 0 0 0 0 "   l = " 5 0 0 0 0 "   r = " 5 0 0 0 0 "   t = " 5 0 0 0 0 " / > < / a : p a t h > < / a : g r a d F i l l > < / a : b g F i l l S t y l e L s t > < / a : f m t S c h e m e > < / a : t h e m e E l e m e n t s > < a : o b j e c t D e f a u l t s > < a : s p D e f > < a : s p P r / > < a : b o d y P r   a n c h o r = " c t r "   r t l C o l = " 0 "   v e r t = " h o r z " / > < a : l s t S t y l e > < a : l v l 1 p P r   a l g n = " c t r "   l v l = " 0 " / > < / a : l s t S t y l e > < a : s t y l e > < a : l n R e f   i d x = " 0 " / > < a : f i l l R e f   i d x = " 1 " > < a : s c h e m e C l r   v a l = " a c c e n t 1 " / > < / a : f i l l R e f > < a : e f f e c t R e f   i d x = " 0 " > < a : s c h e m e C l r   v a l = " a c c e n t 1 " / > < / a : e f f e c t R e f > < a : f o n t R e f   i d x = " n o n e " / > < / a : s t y l e > < / a : s p D e f > < a : l n D e f > < a : s p P r > < a : l n   c a p = " f l a t "   w = " 1 9 0 5 0 " > < a : s o l i d F i l l > < a : s c h e m e C l r   v a l = " a c c e n t 1 " > < a : l u m M o d   v a l = " 6 0 0 0 0 " / > < a : l u m O f f   v a l = " 4 0 0 0 0 " / > < / a : s c h e m e C l r > < / a : s o l i d F i l l > < a : p r s t D a s h   v a l = " s o l i d " / > < a : r o u n d / > < / a : l n > < / a : s p P r > < a : b o d y P r   a n c h o r = " c t r "   r t l C o l = " 0 "   v e r t = " h o r z " / > < a : l s t S t y l e > < a : l v l 1 p P r   a l g n = " c t r "   l v l = " 0 " / > < / a : l s t S t y l e > < / a : l n D e f > < / a : o b j e c t D e f a u l t s > < a : e x t r a C l r S c h e m e L s t / > < / a : t h e m e >
</file>

<file path=docProps/app.xml>�� < ? x m l   v e r s i o n = " 1 . 0 "   e n c o d i n g = " U T F - 1 6 " ? > < p r o p e r t i e s : P r o p e r t i e s   x m l n s : p r o p e r t i e s = " h t t p : / / s c h e m a s . o p e n x m l f o r m a t s . o r g / o f f i c e D o c u m e n t / 2 0 0 6 / e x t e n d e d - p r o p e r t i e s "   x m l n s : v t = " h t t p : / / s c h e m a s . o p e n x m l f o r m a t s . o r g / o f f i c e D o c u m e n t / 2 0 0 6 / d o c P r o p s V T y p e s " > < p r o p e r t i e s : A p p V e r s i o n > 3 . 0 0 0 0 < / p r o p e r t i e s : A p p V e r s i o n > < p r o p e r t i e s : S c a l e C r o p > f a l s e < / p r o p e r t i e s : S c a l e C r o p > < p r o p e r t i e s : C o m p a n y > C o m p a n y < / p r o p e r t i e s : C o m p a n y > < p r o p e r t i e s : L i n k s U p T o D a t e > f a l s e < / p r o p e r t i e s : L i n k s U p T o D a t e > < p r o p e r t i e s : H y p e r l i n k s C h a n g e d > f a l s e < / p r o p e r t i e s : H y p e r l i n k s C h a n g e d > < p r o p e r t i e s : P r e s e n t a t i o n F o r m a t > O n - S c r e e n   S h o w   ( 4 : 3 ) < / p r o p e r t i e s : P r e s e n t a t i o n F o r m a t > < p r o p e r t i e s : A p p l i c a t i o n > Z o h o   S h o w < / p r o p e r t i e s : A p p l i c a t i o n > < p r o p e r t i e s : S h a r e d D o c > f a l s e < / p r o p e r t i e s : S h a r e d D o c > < / p r o p e r t i e s : P r o p e r t i e s >
</file>

<file path=docProps/core.xml>�� < ? x m l   v e r s i o n = " 1 . 0 "   e n c o d i n g = " U T F - 1 6 " ? > < c p : c o r e P r o p e r t i e s   x m l n s : c p = " h t t p : / / s c h e m a s . o p e n x m l f o r m a t s . o r g / p a c k a g e / 2 0 0 6 / m e t a d a t a / c o r e - p r o p e r t i e s "   x m l n s : d c = " h t t p : / / p u r l . o r g / d c / e l e m e n t s / 1 . 1 / "   x m l n s : d c m i t y p e = " h t t p : / / p u r l . o r g / d c / d c m i t y p e / "   x m l n s : d c t e r m s = " h t t p : / / p u r l . o r g / d c / t e r m s / "   x m l n s : x s i = " h t t p : / / w w w . w 3 . o r g / 2 0 0 1 / X M L S c h e m a - i n s t a n c e " > < d c : t i t l e > S l i d e   1 < / d c : t i t l e > < c p : r e v i s i o n > 1 < / c p : r e v i s i o n > < d c : c r e a t o r > M u h a m m e t < / d c : c r e a t o r > < c p : l a s t M o d i f i e d B y > M u h a m m e t < / c p : l a s t M o d i f i e d B y > < d c t e r m s : c r e a t e d   x m l n s : x s i = " h t t p : / / w w w . w 3 . o r g / 2 0 0 1 / X M L S c h e m a - i n s t a n c e "   x s i : t y p e = " d c t e r m s : W 3 C D T F " > 2 0 2 1 - 0 1 - 0 2 T 1 3 : 1 8 : 2 0 Z < / d c t e r m s : c r e a t e d > < d c t e r m s : m o d i f i e d   x m l n s : x s i = " h t t p : / / w w w . w 3 . o r g / 2 0 0 1 / X M L S c h e m a - i n s t a n c e "   x s i : t y p e = " d c t e r m s : W 3 C D T F " > 2 0 2 1 - 0 1 - 0 2 T 1 5 : 5 4 : 1 3 Z < / d c t e r m s : m o d i f i e d > < / c p : c o r e P r o p e r t i e s >
</file>