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555" autoAdjust="0"/>
    <p:restoredTop sz="90929"/>
  </p:normalViewPr>
  <p:slideViewPr>
    <p:cSldViewPr>
      <p:cViewPr>
        <p:scale>
          <a:sx n="75" d="100"/>
          <a:sy n="75" d="100"/>
        </p:scale>
        <p:origin x="-2436" y="-7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0560F-E8F6-44E2-B443-AB64BF9F804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175BC-73BA-4158-8B4D-D347D72D97C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B66206-568B-4425-A73F-3DC1D324EAA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43DD7-4671-4C08-A7F9-AB530B1EEEC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1C6E1-4581-4C4E-89E1-1EC3498C71B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DFD35-3419-4002-A87E-098ED2DB66A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56A0D7-C9D0-41C1-854B-07899449C64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E2482-0611-45D2-BEC8-E91C9F346E2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E7D5AE-5C51-45BA-A98D-F6B9EF38B982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BBA96-3D0E-4C9B-9A89-339D531F91D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7D70-7A8A-428D-96D8-0850230A538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00C5DC-BB6E-4DA8-8242-029CF5C0ACDB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Louise\Documents\PROF\Documents%20PROF\_pour%20la%20classe\_college\_6e\etwinning_project_trashtotreasure\presentation%20college\runningavi.avi" TargetMode="Externa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3.wa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:\_Jolly_anglais\classes2015\63\etwinning_project_trashtotreasure\presentation college\building_proviseu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524000"/>
            <a:ext cx="7772400" cy="1143000"/>
          </a:xfrm>
        </p:spPr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5572100" y="785794"/>
            <a:ext cx="3571900" cy="200024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fr-FR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Jacques </a:t>
            </a:r>
            <a:r>
              <a:rPr lang="fr-FR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Amyot</a:t>
            </a:r>
          </a:p>
          <a:p>
            <a:pPr algn="ctr"/>
            <a:r>
              <a:rPr lang="fr-FR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school</a:t>
            </a:r>
            <a:endParaRPr lang="fr-FR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/>
                </a:outerShdw>
              </a:effectLst>
              <a:latin typeface="Arial Black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0" y="5334000"/>
            <a:ext cx="3094038" cy="1295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fr-FR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Mr.Makhlouf</a:t>
            </a:r>
          </a:p>
          <a:p>
            <a:pPr algn="ctr"/>
            <a:r>
              <a:rPr lang="fr-FR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Mr.Galina Fortes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571736" y="4572008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Stencil" pitchFamily="82" charset="0"/>
              </a:rPr>
              <a:t>500 </a:t>
            </a:r>
            <a:r>
              <a:rPr lang="fr-FR" b="1" dirty="0" err="1" smtClean="0">
                <a:latin typeface="Stencil" pitchFamily="82" charset="0"/>
              </a:rPr>
              <a:t>pupils</a:t>
            </a:r>
            <a:endParaRPr lang="fr-FR" b="1" dirty="0">
              <a:latin typeface="Stencil" pitchFamily="82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714612" y="5214950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Stencil" pitchFamily="82" charset="0"/>
              </a:rPr>
              <a:t>We</a:t>
            </a:r>
            <a:r>
              <a:rPr lang="fr-FR" b="1" dirty="0" smtClean="0">
                <a:latin typeface="Stencil" pitchFamily="82" charset="0"/>
              </a:rPr>
              <a:t> </a:t>
            </a:r>
            <a:r>
              <a:rPr lang="fr-FR" b="1" dirty="0" err="1" smtClean="0">
                <a:latin typeface="Stencil" pitchFamily="82" charset="0"/>
              </a:rPr>
              <a:t>start</a:t>
            </a:r>
            <a:r>
              <a:rPr lang="fr-FR" b="1" dirty="0" smtClean="0">
                <a:latin typeface="Stencil" pitchFamily="82" charset="0"/>
              </a:rPr>
              <a:t> </a:t>
            </a:r>
            <a:r>
              <a:rPr lang="fr-FR" b="1" dirty="0" err="1" smtClean="0">
                <a:latin typeface="Stencil" pitchFamily="82" charset="0"/>
              </a:rPr>
              <a:t>at</a:t>
            </a:r>
            <a:r>
              <a:rPr lang="fr-FR" b="1" dirty="0" smtClean="0">
                <a:latin typeface="Stencil" pitchFamily="82" charset="0"/>
              </a:rPr>
              <a:t> 8!</a:t>
            </a:r>
            <a:endParaRPr lang="fr-FR" b="1" dirty="0">
              <a:latin typeface="Stencil" pitchFamily="82" charset="0"/>
            </a:endParaRPr>
          </a:p>
        </p:txBody>
      </p:sp>
      <p:pic>
        <p:nvPicPr>
          <p:cNvPr id="13" name="6_AP_Karl_school.wav">
            <a:hlinkClick r:id="" action="ppaction://media"/>
          </p:cNvPr>
          <p:cNvPicPr>
            <a:picLocks noRot="1" noChangeAspect="1"/>
          </p:cNvPicPr>
          <p:nvPr>
            <a:wavAudioFile r:embed="rId1" name="6_AP_Karl_school.wav"/>
          </p:nvPr>
        </p:nvPicPr>
        <p:blipFill>
          <a:blip r:embed="rId4"/>
          <a:stretch>
            <a:fillRect/>
          </a:stretch>
        </p:blipFill>
        <p:spPr>
          <a:xfrm>
            <a:off x="8072462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052" grpId="0" build="p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P:\_Jolly_anglais\classes2015\63\etwinning_project_trashtotreasure\presentation college\buildin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988"/>
            <a:ext cx="9144000" cy="6831012"/>
          </a:xfrm>
          <a:prstGeom prst="rect">
            <a:avLst/>
          </a:prstGeom>
          <a:noFill/>
        </p:spPr>
      </p:pic>
      <p:pic>
        <p:nvPicPr>
          <p:cNvPr id="3081" name="Picture 9" descr="P:\_Jolly_anglais\classes2015\63\etwinning_project_trashtotreasure\presentation college\buildin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535400" y="10987088"/>
            <a:ext cx="10591800" cy="7910512"/>
          </a:xfrm>
          <a:prstGeom prst="rect">
            <a:avLst/>
          </a:prstGeom>
          <a:noFill/>
        </p:spPr>
      </p:pic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609600" y="5072074"/>
            <a:ext cx="7248548" cy="690551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fr-FR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+mj-lt"/>
              </a:rPr>
              <a:t>This Is </a:t>
            </a:r>
            <a:r>
              <a:rPr lang="fr-FR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+mj-lt"/>
              </a:rPr>
              <a:t>the </a:t>
            </a:r>
            <a:r>
              <a:rPr lang="fr-FR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A </a:t>
            </a:r>
            <a:r>
              <a:rPr lang="fr-FR" sz="3600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+mj-lt"/>
              </a:rPr>
              <a:t>Building</a:t>
            </a:r>
            <a:endParaRPr lang="fr-FR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7290" y="5214950"/>
            <a:ext cx="6400800" cy="1219200"/>
          </a:xfrm>
          <a:ln>
            <a:solidFill>
              <a:schemeClr val="tx1"/>
            </a:solidFill>
          </a:ln>
        </p:spPr>
        <p:txBody>
          <a:bodyPr/>
          <a:lstStyle/>
          <a:p>
            <a:pPr algn="l"/>
            <a:r>
              <a:rPr lang="fr-FR" dirty="0">
                <a:solidFill>
                  <a:srgbClr val="FF0000"/>
                </a:solidFill>
              </a:rPr>
              <a:t>This </a:t>
            </a:r>
            <a:r>
              <a:rPr lang="fr-FR" dirty="0" err="1">
                <a:solidFill>
                  <a:srgbClr val="FF0000"/>
                </a:solidFill>
              </a:rPr>
              <a:t>is</a:t>
            </a:r>
            <a:r>
              <a:rPr lang="fr-FR" dirty="0">
                <a:solidFill>
                  <a:srgbClr val="FF0000"/>
                </a:solidFill>
              </a:rPr>
              <a:t> the corridor . I love running in the corridor but </a:t>
            </a:r>
            <a:r>
              <a:rPr lang="fr-FR" dirty="0" err="1">
                <a:solidFill>
                  <a:srgbClr val="FF0000"/>
                </a:solidFill>
              </a:rPr>
              <a:t>it’s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forbidden</a:t>
            </a:r>
            <a:r>
              <a:rPr lang="fr-FR" dirty="0">
                <a:solidFill>
                  <a:srgbClr val="FF0000"/>
                </a:solidFill>
              </a:rPr>
              <a:t> .</a:t>
            </a:r>
          </a:p>
        </p:txBody>
      </p:sp>
      <p:pic>
        <p:nvPicPr>
          <p:cNvPr id="2054" name="Picture 6" descr="P:\_Jolly_anglais\classes2015\63\etwinning_project_trashtotreasure\presentation college\IMG_449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439400" y="20878800"/>
            <a:ext cx="24688800" cy="76200"/>
          </a:xfrm>
          <a:prstGeom prst="rect">
            <a:avLst/>
          </a:prstGeom>
          <a:noFill/>
        </p:spPr>
      </p:pic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8001000" y="6026150"/>
            <a:ext cx="1143000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rgbClr val="FF0000"/>
                </a:solidFill>
              </a:rPr>
              <a:t>By Wilson</a:t>
            </a:r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>
            <a:off x="8763000" y="5257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64" name="Line 16"/>
          <p:cNvSpPr>
            <a:spLocks noChangeShapeType="1"/>
          </p:cNvSpPr>
          <p:nvPr/>
        </p:nvSpPr>
        <p:spPr bwMode="auto">
          <a:xfrm>
            <a:off x="7772400" y="5257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15" name="6_AP_wilson_running.wav">
            <a:hlinkClick r:id="" action="ppaction://media"/>
          </p:cNvPr>
          <p:cNvPicPr>
            <a:picLocks noRot="1" noChangeAspect="1"/>
          </p:cNvPicPr>
          <p:nvPr>
            <a:wavAudioFile r:embed="rId1" name="6_AP_wilson_running.wav"/>
          </p:nvPr>
        </p:nvPicPr>
        <p:blipFill>
          <a:blip r:embed="rId5"/>
          <a:stretch>
            <a:fillRect/>
          </a:stretch>
        </p:blipFill>
        <p:spPr>
          <a:xfrm>
            <a:off x="8358214" y="4572008"/>
            <a:ext cx="304800" cy="304800"/>
          </a:xfrm>
          <a:prstGeom prst="rect">
            <a:avLst/>
          </a:prstGeom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5286380" y="1285860"/>
            <a:ext cx="3571868" cy="11430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/>
              </a:rPr>
              <a:t>Corridor</a:t>
            </a:r>
          </a:p>
        </p:txBody>
      </p:sp>
      <p:pic>
        <p:nvPicPr>
          <p:cNvPr id="16" name="runningavi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0" y="1142984"/>
            <a:ext cx="5048286" cy="3786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:\_Jolly_anglais\classes2015\63\etwinning_project_trashtotreasure\presentation college\building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4114800"/>
            <a:ext cx="8077200" cy="2743200"/>
          </a:xfrm>
        </p:spPr>
        <p:txBody>
          <a:bodyPr/>
          <a:lstStyle/>
          <a:p>
            <a:r>
              <a:rPr lang="fr-FR" sz="3600" u="sng" dirty="0">
                <a:solidFill>
                  <a:schemeClr val="bg1"/>
                </a:solidFill>
                <a:latin typeface="Monotype Corsiva" pitchFamily="66" charset="0"/>
              </a:rPr>
              <a:t>This </a:t>
            </a:r>
            <a:r>
              <a:rPr lang="fr-FR" sz="3600" u="sng" dirty="0" err="1">
                <a:solidFill>
                  <a:schemeClr val="bg1"/>
                </a:solidFill>
                <a:latin typeface="Monotype Corsiva" pitchFamily="66" charset="0"/>
              </a:rPr>
              <a:t>is</a:t>
            </a:r>
            <a:r>
              <a:rPr lang="fr-FR" sz="3600" u="sng" dirty="0">
                <a:solidFill>
                  <a:schemeClr val="bg1"/>
                </a:solidFill>
                <a:latin typeface="Monotype Corsiva" pitchFamily="66" charset="0"/>
              </a:rPr>
              <a:t> the </a:t>
            </a:r>
            <a:r>
              <a:rPr lang="fr-FR" sz="3600" u="sng" dirty="0" err="1">
                <a:solidFill>
                  <a:schemeClr val="bg1"/>
                </a:solidFill>
                <a:latin typeface="Monotype Corsiva" pitchFamily="66" charset="0"/>
              </a:rPr>
              <a:t>musicroom</a:t>
            </a:r>
            <a:r>
              <a:rPr lang="fr-FR" sz="3600" u="sng" dirty="0">
                <a:solidFill>
                  <a:schemeClr val="bg1"/>
                </a:solidFill>
                <a:latin typeface="Monotype Corsiva" pitchFamily="66" charset="0"/>
              </a:rPr>
              <a:t>. There are instruments for </a:t>
            </a:r>
            <a:r>
              <a:rPr lang="fr-FR" sz="3600" u="sng" dirty="0" err="1">
                <a:solidFill>
                  <a:schemeClr val="bg1"/>
                </a:solidFill>
                <a:latin typeface="Monotype Corsiva" pitchFamily="66" charset="0"/>
              </a:rPr>
              <a:t>example</a:t>
            </a:r>
            <a:r>
              <a:rPr lang="fr-FR" sz="3600" u="sng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fr-FR" sz="3600" u="sng" dirty="0" err="1">
                <a:solidFill>
                  <a:schemeClr val="bg1"/>
                </a:solidFill>
                <a:latin typeface="Monotype Corsiva" pitchFamily="66" charset="0"/>
              </a:rPr>
              <a:t>piano,tambourine</a:t>
            </a:r>
            <a:r>
              <a:rPr lang="fr-FR" sz="3600" u="sng" dirty="0">
                <a:solidFill>
                  <a:schemeClr val="bg1"/>
                </a:solidFill>
                <a:latin typeface="Monotype Corsiva" pitchFamily="66" charset="0"/>
              </a:rPr>
              <a:t>… There are white </a:t>
            </a:r>
            <a:r>
              <a:rPr lang="fr-FR" sz="3600" u="sng" dirty="0" err="1" smtClean="0">
                <a:solidFill>
                  <a:schemeClr val="bg1"/>
                </a:solidFill>
                <a:latin typeface="Monotype Corsiva" pitchFamily="66" charset="0"/>
              </a:rPr>
              <a:t>board,computer,projector</a:t>
            </a:r>
            <a:r>
              <a:rPr lang="fr-FR" sz="3600" u="sng" dirty="0">
                <a:solidFill>
                  <a:schemeClr val="bg1"/>
                </a:solidFill>
                <a:latin typeface="Monotype Corsiva" pitchFamily="66" charset="0"/>
              </a:rPr>
              <a:t>. The </a:t>
            </a:r>
            <a:r>
              <a:rPr lang="fr-FR" sz="3600" u="sng" dirty="0" err="1">
                <a:solidFill>
                  <a:schemeClr val="bg1"/>
                </a:solidFill>
                <a:latin typeface="Monotype Corsiva" pitchFamily="66" charset="0"/>
              </a:rPr>
              <a:t>wall</a:t>
            </a:r>
            <a:r>
              <a:rPr lang="fr-FR" sz="3600" u="sng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fr-FR" sz="3600" u="sng" dirty="0" err="1">
                <a:solidFill>
                  <a:schemeClr val="bg1"/>
                </a:solidFill>
                <a:latin typeface="Monotype Corsiva" pitchFamily="66" charset="0"/>
              </a:rPr>
              <a:t>is</a:t>
            </a:r>
            <a:r>
              <a:rPr lang="fr-FR" sz="3600" u="sng" dirty="0">
                <a:solidFill>
                  <a:schemeClr val="bg1"/>
                </a:solidFill>
                <a:latin typeface="Monotype Corsiva" pitchFamily="66" charset="0"/>
              </a:rPr>
              <a:t> white. </a:t>
            </a:r>
            <a:r>
              <a:rPr lang="fr-FR" sz="3600" u="sng" dirty="0" err="1">
                <a:solidFill>
                  <a:schemeClr val="bg1"/>
                </a:solidFill>
                <a:latin typeface="Monotype Corsiva" pitchFamily="66" charset="0"/>
              </a:rPr>
              <a:t>We</a:t>
            </a:r>
            <a:r>
              <a:rPr lang="fr-FR" sz="3600" u="sng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fr-FR" sz="3600" u="sng" dirty="0" err="1">
                <a:solidFill>
                  <a:schemeClr val="bg1"/>
                </a:solidFill>
                <a:latin typeface="Monotype Corsiva" pitchFamily="66" charset="0"/>
              </a:rPr>
              <a:t>learn</a:t>
            </a:r>
            <a:r>
              <a:rPr lang="fr-FR" sz="3600" u="sng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fr-FR" sz="3600" u="sng" dirty="0" err="1" smtClean="0">
                <a:solidFill>
                  <a:schemeClr val="bg1"/>
                </a:solidFill>
                <a:latin typeface="Monotype Corsiva" pitchFamily="66" charset="0"/>
              </a:rPr>
              <a:t>songs</a:t>
            </a:r>
            <a:r>
              <a:rPr lang="fr-FR" sz="3600" u="sng" dirty="0" smtClean="0">
                <a:solidFill>
                  <a:schemeClr val="bg1"/>
                </a:solidFill>
                <a:latin typeface="Monotype Corsiva" pitchFamily="66" charset="0"/>
              </a:rPr>
              <a:t>.</a:t>
            </a:r>
            <a:endParaRPr lang="fr-FR" sz="3600" u="sng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990600" y="304800"/>
            <a:ext cx="7239000" cy="1905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fr-FR" sz="60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Music class</a:t>
            </a:r>
          </a:p>
        </p:txBody>
      </p:sp>
      <p:pic>
        <p:nvPicPr>
          <p:cNvPr id="2056" name="Picture 8" descr="Afficher l'image d'orig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2362200"/>
            <a:ext cx="2438400" cy="2438400"/>
          </a:xfrm>
          <a:prstGeom prst="rect">
            <a:avLst/>
          </a:prstGeom>
          <a:noFill/>
        </p:spPr>
      </p:pic>
      <p:pic>
        <p:nvPicPr>
          <p:cNvPr id="2060" name="Picture 12" descr="Afficher l'image d'ori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2438400"/>
            <a:ext cx="2438400" cy="2076450"/>
          </a:xfrm>
          <a:prstGeom prst="rect">
            <a:avLst/>
          </a:prstGeom>
          <a:noFill/>
        </p:spPr>
      </p:pic>
      <p:pic>
        <p:nvPicPr>
          <p:cNvPr id="8" name="6_AP_dicko_music.wav">
            <a:hlinkClick r:id="" action="ppaction://media"/>
          </p:cNvPr>
          <p:cNvPicPr>
            <a:picLocks noRot="1" noChangeAspect="1"/>
          </p:cNvPicPr>
          <p:nvPr>
            <a:wavAudioFile r:embed="rId1" name="6_AP_dicko_music.wav"/>
          </p:nvPr>
        </p:nvPicPr>
        <p:blipFill>
          <a:blip r:embed="rId6"/>
          <a:stretch>
            <a:fillRect/>
          </a:stretch>
        </p:blipFill>
        <p:spPr>
          <a:xfrm>
            <a:off x="8572528" y="107154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050" grpId="0" autoUpdateAnimBg="0"/>
      <p:bldP spid="20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P:\_Jolly_anglais\classes2015\63\etwinning_project_trashtotreasure\presentation college\playground2.JPG"/>
          <p:cNvPicPr>
            <a:picLocks noChangeAspect="1" noChangeArrowheads="1"/>
          </p:cNvPicPr>
          <p:nvPr/>
        </p:nvPicPr>
        <p:blipFill>
          <a:blip r:embed="rId2"/>
          <a:srcRect t="14966" b="290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2362200" y="838200"/>
            <a:ext cx="4724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kern="1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Playground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fr-FR" sz="4800" b="1">
              <a:solidFill>
                <a:srgbClr val="FFFF99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6" name="Picture 4" descr="P:\_Jolly_anglais\classes2015\63\etwinning_project_trashtotreasure\presentation college\Iplayground_pingpong.JPG"/>
          <p:cNvPicPr>
            <a:picLocks noChangeAspect="1" noChangeArrowheads="1"/>
          </p:cNvPicPr>
          <p:nvPr/>
        </p:nvPicPr>
        <p:blipFill>
          <a:blip r:embed="rId3"/>
          <a:srcRect l="24800" b="247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667000" y="304800"/>
            <a:ext cx="3886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/>
              </a:rPr>
              <a:t>Ping-pong table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743200" y="3733800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endParaRPr lang="fr-FR" sz="4800" b="1">
              <a:solidFill>
                <a:srgbClr val="FFFF99"/>
              </a:solidFill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76225" y="3927475"/>
            <a:ext cx="8613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200" b="1">
                <a:solidFill>
                  <a:srgbClr val="FFFF99"/>
                </a:solidFill>
              </a:rPr>
              <a:t>In the big playground there are ping-pong tables</a:t>
            </a:r>
          </a:p>
        </p:txBody>
      </p:sp>
      <p:pic>
        <p:nvPicPr>
          <p:cNvPr id="10" name="6_AP_mattei_smallplay.wav">
            <a:hlinkClick r:id="" action="ppaction://media"/>
          </p:cNvPr>
          <p:cNvPicPr>
            <a:picLocks noRot="1" noChangeAspect="1"/>
          </p:cNvPicPr>
          <p:nvPr>
            <a:wavAudioFile r:embed="rId1" name="6_AP_mattei_smallplay.wav"/>
          </p:nvPr>
        </p:nvPicPr>
        <p:blipFill>
          <a:blip r:embed="rId4"/>
          <a:stretch>
            <a:fillRect/>
          </a:stretch>
        </p:blipFill>
        <p:spPr>
          <a:xfrm>
            <a:off x="7572396" y="178592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100" name="Picture 4" descr="P:\_Jolly_anglais\classes2015\63\etwinning_project_trashtotreasure\presentation college\covered_playgrou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101" name="WordArt 5"/>
          <p:cNvSpPr>
            <a:spLocks noChangeArrowheads="1" noChangeShapeType="1" noTextEdit="1"/>
          </p:cNvSpPr>
          <p:nvPr/>
        </p:nvSpPr>
        <p:spPr bwMode="auto">
          <a:xfrm>
            <a:off x="2286000" y="533400"/>
            <a:ext cx="4229100" cy="1066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fr-FR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covered playground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9144000" y="56388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5126" name="Picture 6" descr="P:\_Jolly_anglais\classes2015\63\etwinning_project_trashtotreasure\presentation college\IMG_4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2057400" y="457200"/>
            <a:ext cx="4205288" cy="16002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fr-FR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big</a:t>
            </a:r>
            <a:r>
              <a:rPr lang="fr-FR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 </a:t>
            </a:r>
            <a:r>
              <a:rPr lang="fr-FR" sz="3600" kern="10" dirty="0" err="1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35921" dir="2700000" sy="50000" rotWithShape="0">
                    <a:srgbClr val="875B0D"/>
                  </a:outerShdw>
                </a:effectLst>
                <a:latin typeface="Arial Black"/>
              </a:rPr>
              <a:t>playground</a:t>
            </a:r>
            <a:endParaRPr lang="fr-FR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solidFill>
                <a:schemeClr val="accent1"/>
              </a:solidFill>
              <a:effectLst>
                <a:outerShdw dist="35921" dir="2700000" sy="50000" rotWithShape="0">
                  <a:srgbClr val="875B0D"/>
                </a:outerShdw>
              </a:effectLst>
              <a:latin typeface="Arial Black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357422" y="4786322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</a:rPr>
              <a:t>BUILDING B</a:t>
            </a:r>
            <a:endParaRPr lang="fr-FR" sz="3600" b="1" dirty="0">
              <a:solidFill>
                <a:srgbClr val="FFFF00"/>
              </a:solidFill>
            </a:endParaRPr>
          </a:p>
        </p:txBody>
      </p:sp>
      <p:sp>
        <p:nvSpPr>
          <p:cNvPr id="10" name="Flèche vers le haut 9"/>
          <p:cNvSpPr/>
          <p:nvPr/>
        </p:nvSpPr>
        <p:spPr>
          <a:xfrm>
            <a:off x="2571736" y="3571876"/>
            <a:ext cx="500066" cy="10715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6_AP_tim_buildingB.wav">
            <a:hlinkClick r:id="" action="ppaction://media"/>
          </p:cNvPr>
          <p:cNvPicPr>
            <a:picLocks noRot="1" noChangeAspect="1"/>
          </p:cNvPicPr>
          <p:nvPr>
            <a:wavAudioFile r:embed="rId1" name="6_AP_tim_buildingB.wav"/>
          </p:nvPr>
        </p:nvPicPr>
        <p:blipFill>
          <a:blip r:embed="rId4"/>
          <a:stretch>
            <a:fillRect/>
          </a:stretch>
        </p:blipFill>
        <p:spPr>
          <a:xfrm>
            <a:off x="7358082" y="92867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127" grpId="0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81</Words>
  <Application>Microsoft PowerPoint</Application>
  <PresentationFormat>Affichage à l'écran (4:3)</PresentationFormat>
  <Paragraphs>19</Paragraphs>
  <Slides>8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0" baseType="lpstr">
      <vt:lpstr>Times New Roman</vt:lpstr>
      <vt:lpstr>Modèle par défaut</vt:lpstr>
      <vt:lpstr> </vt:lpstr>
      <vt:lpstr>Diapositive 2</vt:lpstr>
      <vt:lpstr>Diapositive 3</vt:lpstr>
      <vt:lpstr>This is the musicroom. There are instruments for example piano,tambourine… There are white board,computer,projector. The wall is white. We learn songs.</vt:lpstr>
      <vt:lpstr>Diapositive 5</vt:lpstr>
      <vt:lpstr>Diapositive 6</vt:lpstr>
      <vt:lpstr>Diapositive 7</vt:lpstr>
      <vt:lpstr>Diapositive 8</vt:lpstr>
    </vt:vector>
  </TitlesOfParts>
  <Company>Collège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eleve</dc:creator>
  <cp:lastModifiedBy>Louise</cp:lastModifiedBy>
  <cp:revision>16</cp:revision>
  <dcterms:created xsi:type="dcterms:W3CDTF">2015-11-24T11:02:55Z</dcterms:created>
  <dcterms:modified xsi:type="dcterms:W3CDTF">2015-12-02T20:04:15Z</dcterms:modified>
</cp:coreProperties>
</file>