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4" r:id="rId3"/>
    <p:sldId id="283" r:id="rId4"/>
    <p:sldId id="286" r:id="rId5"/>
    <p:sldId id="287" r:id="rId6"/>
    <p:sldId id="280" r:id="rId7"/>
    <p:sldId id="289" r:id="rId8"/>
    <p:sldId id="291" r:id="rId9"/>
    <p:sldId id="292" r:id="rId10"/>
    <p:sldId id="269" r:id="rId11"/>
    <p:sldId id="270" r:id="rId12"/>
    <p:sldId id="290" r:id="rId13"/>
    <p:sldId id="293" r:id="rId14"/>
    <p:sldId id="272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B749D-97D9-406C-9FAD-6A9D6CBA3326}" type="doc">
      <dgm:prSet loTypeId="urn:microsoft.com/office/officeart/2005/8/layout/arrow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051348C4-D74C-4AE8-8DE1-273DB0ACC5A3}">
      <dgm:prSet phldrT="[Tekst]" custT="1"/>
      <dgm:spPr/>
      <dgm:t>
        <a:bodyPr/>
        <a:lstStyle/>
        <a:p>
          <a:pPr algn="ctr"/>
          <a:r>
            <a:rPr lang="hr-HR" sz="1800" b="1" dirty="0" smtClean="0">
              <a:effectLst/>
            </a:rPr>
            <a:t>●</a:t>
          </a:r>
          <a:r>
            <a:rPr lang="en-US" sz="1800" b="1" dirty="0" smtClean="0"/>
            <a:t> </a:t>
          </a:r>
          <a:r>
            <a:rPr lang="en-US" sz="2000" b="1" dirty="0" smtClean="0"/>
            <a:t>March 1st 2009 school starts working</a:t>
          </a:r>
        </a:p>
        <a:p>
          <a:pPr algn="ctr"/>
          <a:r>
            <a:rPr lang="hr-HR" sz="2000" b="1" dirty="0" smtClean="0">
              <a:effectLst/>
            </a:rPr>
            <a:t>●</a:t>
          </a:r>
          <a:r>
            <a:rPr lang="en-US" sz="2000" b="1" dirty="0" smtClean="0">
              <a:effectLst/>
            </a:rPr>
            <a:t> </a:t>
          </a:r>
          <a:r>
            <a:rPr lang="en-US" sz="2000" b="1" dirty="0" smtClean="0"/>
            <a:t>Today: 450 students in 19 grades</a:t>
          </a:r>
          <a:endParaRPr lang="hr-HR" sz="2000" b="1" dirty="0"/>
        </a:p>
      </dgm:t>
    </dgm:pt>
    <dgm:pt modelId="{5F0B470C-A955-4D12-A827-1F405A0FC133}" type="parTrans" cxnId="{01E8DC9E-4199-4F90-A73D-7DBD38774A1D}">
      <dgm:prSet/>
      <dgm:spPr/>
      <dgm:t>
        <a:bodyPr/>
        <a:lstStyle/>
        <a:p>
          <a:endParaRPr lang="hr-HR"/>
        </a:p>
      </dgm:t>
    </dgm:pt>
    <dgm:pt modelId="{29BD3B3E-F83C-4329-A01B-0008E3B6747D}" type="sibTrans" cxnId="{01E8DC9E-4199-4F90-A73D-7DBD38774A1D}">
      <dgm:prSet/>
      <dgm:spPr/>
      <dgm:t>
        <a:bodyPr/>
        <a:lstStyle/>
        <a:p>
          <a:endParaRPr lang="hr-HR"/>
        </a:p>
      </dgm:t>
    </dgm:pt>
    <dgm:pt modelId="{855FDA3E-0D0F-4C6B-8953-E3F4C73D5070}">
      <dgm:prSet phldrT="[Tekst]" custT="1"/>
      <dgm:spPr/>
      <dgm:t>
        <a:bodyPr/>
        <a:lstStyle/>
        <a:p>
          <a:endParaRPr lang="hr-HR"/>
        </a:p>
      </dgm:t>
    </dgm:pt>
    <dgm:pt modelId="{8B382853-9394-41A3-B553-333D6F0C219F}" type="parTrans" cxnId="{AB63E634-DB59-4A97-A3DF-5370631A4A09}">
      <dgm:prSet/>
      <dgm:spPr/>
      <dgm:t>
        <a:bodyPr/>
        <a:lstStyle/>
        <a:p>
          <a:endParaRPr lang="hr-HR"/>
        </a:p>
      </dgm:t>
    </dgm:pt>
    <dgm:pt modelId="{A672F69C-596B-4041-AEFD-25F8DB6AF485}" type="sibTrans" cxnId="{AB63E634-DB59-4A97-A3DF-5370631A4A09}">
      <dgm:prSet/>
      <dgm:spPr/>
      <dgm:t>
        <a:bodyPr/>
        <a:lstStyle/>
        <a:p>
          <a:endParaRPr lang="hr-HR"/>
        </a:p>
      </dgm:t>
    </dgm:pt>
    <dgm:pt modelId="{71728777-CCC1-4534-BF6B-DDB7936E98ED}">
      <dgm:prSet/>
      <dgm:spPr/>
      <dgm:t>
        <a:bodyPr/>
        <a:lstStyle/>
        <a:p>
          <a:endParaRPr lang="hr-HR"/>
        </a:p>
      </dgm:t>
    </dgm:pt>
    <dgm:pt modelId="{5A74F99F-7703-49D6-939F-28BDD8F2A4FB}" type="parTrans" cxnId="{23C89DA0-A69C-4D4D-BB9F-B41CA4A3D711}">
      <dgm:prSet/>
      <dgm:spPr/>
      <dgm:t>
        <a:bodyPr/>
        <a:lstStyle/>
        <a:p>
          <a:endParaRPr lang="hr-HR"/>
        </a:p>
      </dgm:t>
    </dgm:pt>
    <dgm:pt modelId="{F3241EB6-42EF-416A-881C-FE3178A1F66A}" type="sibTrans" cxnId="{23C89DA0-A69C-4D4D-BB9F-B41CA4A3D711}">
      <dgm:prSet/>
      <dgm:spPr/>
      <dgm:t>
        <a:bodyPr/>
        <a:lstStyle/>
        <a:p>
          <a:endParaRPr lang="hr-HR"/>
        </a:p>
      </dgm:t>
    </dgm:pt>
    <dgm:pt modelId="{B58A4F76-5184-4E5C-8816-D3D635A6BAA4}">
      <dgm:prSet/>
      <dgm:spPr/>
      <dgm:t>
        <a:bodyPr/>
        <a:lstStyle/>
        <a:p>
          <a:endParaRPr lang="hr-HR"/>
        </a:p>
      </dgm:t>
    </dgm:pt>
    <dgm:pt modelId="{1D62DD89-C6FD-4A3A-83C5-983BFCB65CC6}" type="parTrans" cxnId="{7278BF53-5383-4DD4-B1D0-557FC2E8BE30}">
      <dgm:prSet/>
      <dgm:spPr/>
      <dgm:t>
        <a:bodyPr/>
        <a:lstStyle/>
        <a:p>
          <a:endParaRPr lang="hr-HR"/>
        </a:p>
      </dgm:t>
    </dgm:pt>
    <dgm:pt modelId="{42F3DC90-9C1D-4124-B8C8-BEF08CDEF18C}" type="sibTrans" cxnId="{7278BF53-5383-4DD4-B1D0-557FC2E8BE30}">
      <dgm:prSet/>
      <dgm:spPr/>
      <dgm:t>
        <a:bodyPr/>
        <a:lstStyle/>
        <a:p>
          <a:endParaRPr lang="hr-HR"/>
        </a:p>
      </dgm:t>
    </dgm:pt>
    <dgm:pt modelId="{59912FBB-18D2-438C-8EB9-8B08F4D8AB4D}">
      <dgm:prSet/>
      <dgm:spPr/>
      <dgm:t>
        <a:bodyPr/>
        <a:lstStyle/>
        <a:p>
          <a:endParaRPr lang="hr-HR"/>
        </a:p>
      </dgm:t>
    </dgm:pt>
    <dgm:pt modelId="{D6D7EEC0-3921-4589-B0ED-9ABA8286DEA2}" type="parTrans" cxnId="{893576CE-3903-4FE1-AF09-21D23CEE8A22}">
      <dgm:prSet/>
      <dgm:spPr/>
      <dgm:t>
        <a:bodyPr/>
        <a:lstStyle/>
        <a:p>
          <a:endParaRPr lang="hr-HR"/>
        </a:p>
      </dgm:t>
    </dgm:pt>
    <dgm:pt modelId="{6D75DA9D-D653-4193-9AA9-22E555766807}" type="sibTrans" cxnId="{893576CE-3903-4FE1-AF09-21D23CEE8A22}">
      <dgm:prSet/>
      <dgm:spPr/>
      <dgm:t>
        <a:bodyPr/>
        <a:lstStyle/>
        <a:p>
          <a:endParaRPr lang="hr-HR"/>
        </a:p>
      </dgm:t>
    </dgm:pt>
    <dgm:pt modelId="{BD8D50E0-2607-450C-9A7F-D6E70473CA14}">
      <dgm:prSet phldrT="[Tekst]"/>
      <dgm:spPr/>
      <dgm:t>
        <a:bodyPr/>
        <a:lstStyle/>
        <a:p>
          <a:endParaRPr lang="hr-HR"/>
        </a:p>
      </dgm:t>
    </dgm:pt>
    <dgm:pt modelId="{E17A20A2-0E9B-4B36-86A0-F8DD160D0BB0}" type="parTrans" cxnId="{44BD88E6-C413-4336-8A96-88DC841739C9}">
      <dgm:prSet/>
      <dgm:spPr/>
      <dgm:t>
        <a:bodyPr/>
        <a:lstStyle/>
        <a:p>
          <a:endParaRPr lang="hr-HR"/>
        </a:p>
      </dgm:t>
    </dgm:pt>
    <dgm:pt modelId="{5C4D236D-648F-4CB8-A773-3F82ACB50625}" type="sibTrans" cxnId="{44BD88E6-C413-4336-8A96-88DC841739C9}">
      <dgm:prSet/>
      <dgm:spPr/>
      <dgm:t>
        <a:bodyPr/>
        <a:lstStyle/>
        <a:p>
          <a:endParaRPr lang="hr-HR"/>
        </a:p>
      </dgm:t>
    </dgm:pt>
    <dgm:pt modelId="{787128F3-9B71-47B5-944A-1F5EA5DEB6C1}">
      <dgm:prSet phldrT="[Tekst]"/>
      <dgm:spPr/>
      <dgm:t>
        <a:bodyPr/>
        <a:lstStyle/>
        <a:p>
          <a:endParaRPr lang="hr-HR" dirty="0"/>
        </a:p>
      </dgm:t>
    </dgm:pt>
    <dgm:pt modelId="{D9F29D3F-0EF1-4413-A1F8-1AC9D0500EE8}" type="parTrans" cxnId="{355D1C58-B7EC-4441-8013-231A10EA1C48}">
      <dgm:prSet/>
      <dgm:spPr/>
      <dgm:t>
        <a:bodyPr/>
        <a:lstStyle/>
        <a:p>
          <a:endParaRPr lang="hr-HR"/>
        </a:p>
      </dgm:t>
    </dgm:pt>
    <dgm:pt modelId="{7AD2BD74-E947-404D-B476-53DE0616569C}" type="sibTrans" cxnId="{355D1C58-B7EC-4441-8013-231A10EA1C48}">
      <dgm:prSet/>
      <dgm:spPr/>
      <dgm:t>
        <a:bodyPr/>
        <a:lstStyle/>
        <a:p>
          <a:endParaRPr lang="hr-HR"/>
        </a:p>
      </dgm:t>
    </dgm:pt>
    <dgm:pt modelId="{85F1F3E3-EE37-4EB8-83C2-89A671353372}">
      <dgm:prSet/>
      <dgm:spPr/>
      <dgm:t>
        <a:bodyPr/>
        <a:lstStyle/>
        <a:p>
          <a:endParaRPr lang="hr-HR"/>
        </a:p>
      </dgm:t>
    </dgm:pt>
    <dgm:pt modelId="{1D6D7EE7-4CA1-4828-9EA5-7F15D67D6CB7}" type="parTrans" cxnId="{1E4453F2-BFFC-466A-B947-E4B31C992D5B}">
      <dgm:prSet/>
      <dgm:spPr/>
      <dgm:t>
        <a:bodyPr/>
        <a:lstStyle/>
        <a:p>
          <a:endParaRPr lang="hr-HR"/>
        </a:p>
      </dgm:t>
    </dgm:pt>
    <dgm:pt modelId="{9052084C-D9B7-4D38-85EC-9D77CB757314}" type="sibTrans" cxnId="{1E4453F2-BFFC-466A-B947-E4B31C992D5B}">
      <dgm:prSet/>
      <dgm:spPr/>
      <dgm:t>
        <a:bodyPr/>
        <a:lstStyle/>
        <a:p>
          <a:endParaRPr lang="hr-HR"/>
        </a:p>
      </dgm:t>
    </dgm:pt>
    <dgm:pt modelId="{E6F1460B-DF5C-4A0D-BE76-F3D2ACECDDD0}">
      <dgm:prSet phldrT="[Tekst]"/>
      <dgm:spPr/>
      <dgm:t>
        <a:bodyPr/>
        <a:lstStyle/>
        <a:p>
          <a:endParaRPr lang="hr-HR"/>
        </a:p>
      </dgm:t>
    </dgm:pt>
    <dgm:pt modelId="{F9ADF59B-27CC-49F5-BD31-ACE3ACEE90E1}" type="parTrans" cxnId="{DBCB941C-B9A2-48AE-A87C-86CEA389C08E}">
      <dgm:prSet/>
      <dgm:spPr/>
      <dgm:t>
        <a:bodyPr/>
        <a:lstStyle/>
        <a:p>
          <a:endParaRPr lang="hr-HR"/>
        </a:p>
      </dgm:t>
    </dgm:pt>
    <dgm:pt modelId="{6ED46BCF-5156-40F7-8D02-B1FF35A4B730}" type="sibTrans" cxnId="{DBCB941C-B9A2-48AE-A87C-86CEA389C08E}">
      <dgm:prSet/>
      <dgm:spPr/>
      <dgm:t>
        <a:bodyPr/>
        <a:lstStyle/>
        <a:p>
          <a:endParaRPr lang="hr-HR"/>
        </a:p>
      </dgm:t>
    </dgm:pt>
    <dgm:pt modelId="{EA1591AF-0C01-41AC-891D-E13941E6EC9D}">
      <dgm:prSet phldrT="[Tekst]"/>
      <dgm:spPr/>
      <dgm:t>
        <a:bodyPr/>
        <a:lstStyle/>
        <a:p>
          <a:endParaRPr lang="hr-HR"/>
        </a:p>
      </dgm:t>
    </dgm:pt>
    <dgm:pt modelId="{3761705C-ACA6-461A-BA7A-34D34748A8DF}" type="parTrans" cxnId="{B83489AC-40C1-4181-8887-F23DEE1D4F80}">
      <dgm:prSet/>
      <dgm:spPr/>
      <dgm:t>
        <a:bodyPr/>
        <a:lstStyle/>
        <a:p>
          <a:endParaRPr lang="hr-HR"/>
        </a:p>
      </dgm:t>
    </dgm:pt>
    <dgm:pt modelId="{0C4BB53F-5614-4E14-B668-211DD00F3B21}" type="sibTrans" cxnId="{B83489AC-40C1-4181-8887-F23DEE1D4F80}">
      <dgm:prSet/>
      <dgm:spPr/>
      <dgm:t>
        <a:bodyPr/>
        <a:lstStyle/>
        <a:p>
          <a:endParaRPr lang="hr-HR"/>
        </a:p>
      </dgm:t>
    </dgm:pt>
    <dgm:pt modelId="{EF66AA4C-AA62-4BE6-8867-7412640757C5}">
      <dgm:prSet phldrT="[Tekst]" custT="1"/>
      <dgm:spPr/>
      <dgm:t>
        <a:bodyPr/>
        <a:lstStyle/>
        <a:p>
          <a:pPr algn="ctr"/>
          <a:r>
            <a:rPr lang="hr-HR" sz="2000" b="1" dirty="0" smtClean="0">
              <a:effectLst/>
            </a:rPr>
            <a:t>●</a:t>
          </a:r>
          <a:r>
            <a:rPr lang="en-US" sz="2000" b="1" dirty="0" smtClean="0">
              <a:effectLst/>
            </a:rPr>
            <a:t> </a:t>
          </a:r>
          <a:r>
            <a:rPr lang="en-US" sz="2000" b="1" dirty="0" smtClean="0"/>
            <a:t>Music School - 120 students in 6 grades</a:t>
          </a:r>
          <a:endParaRPr lang="hr-HR" sz="2000" b="1" dirty="0" smtClean="0"/>
        </a:p>
        <a:p>
          <a:pPr algn="ctr"/>
          <a:r>
            <a:rPr lang="hr-HR" sz="2000" b="1" dirty="0" smtClean="0">
              <a:effectLst/>
            </a:rPr>
            <a:t>●</a:t>
          </a:r>
          <a:r>
            <a:rPr lang="en-US" sz="2000" b="1" dirty="0" smtClean="0">
              <a:effectLst/>
            </a:rPr>
            <a:t> </a:t>
          </a:r>
          <a:r>
            <a:rPr lang="hr-HR" sz="2000" b="1" dirty="0" smtClean="0"/>
            <a:t>64 </a:t>
          </a:r>
          <a:r>
            <a:rPr lang="hr-HR" sz="2000" b="1" dirty="0" err="1" smtClean="0"/>
            <a:t>teachers</a:t>
          </a:r>
          <a:endParaRPr lang="hr-HR" sz="2000" b="1" dirty="0"/>
        </a:p>
      </dgm:t>
    </dgm:pt>
    <dgm:pt modelId="{0FDAEA6A-CBF5-4D89-B83A-419FADDF04A1}" type="parTrans" cxnId="{2F5166E4-7E4E-41AE-9F5A-F3A266D7F230}">
      <dgm:prSet/>
      <dgm:spPr/>
      <dgm:t>
        <a:bodyPr/>
        <a:lstStyle/>
        <a:p>
          <a:endParaRPr lang="hr-HR"/>
        </a:p>
      </dgm:t>
    </dgm:pt>
    <dgm:pt modelId="{240DFC38-3F01-4578-84E0-10909E7CF0CF}" type="sibTrans" cxnId="{2F5166E4-7E4E-41AE-9F5A-F3A266D7F230}">
      <dgm:prSet/>
      <dgm:spPr/>
      <dgm:t>
        <a:bodyPr/>
        <a:lstStyle/>
        <a:p>
          <a:endParaRPr lang="hr-HR"/>
        </a:p>
      </dgm:t>
    </dgm:pt>
    <dgm:pt modelId="{236797C9-FB59-40E4-ADDC-90BB6869747C}">
      <dgm:prSet phldrT="[Tekst]" custT="1"/>
      <dgm:spPr/>
      <dgm:t>
        <a:bodyPr/>
        <a:lstStyle/>
        <a:p>
          <a:endParaRPr lang="hr-HR"/>
        </a:p>
      </dgm:t>
    </dgm:pt>
    <dgm:pt modelId="{C04BA296-235B-4484-9AEA-F6864B8F3484}" type="parTrans" cxnId="{BB1A3651-6527-4CE0-883E-2DB21FD88871}">
      <dgm:prSet/>
      <dgm:spPr/>
      <dgm:t>
        <a:bodyPr/>
        <a:lstStyle/>
        <a:p>
          <a:endParaRPr lang="hr-HR"/>
        </a:p>
      </dgm:t>
    </dgm:pt>
    <dgm:pt modelId="{760BC4AD-875F-4A8B-967B-ECBE810BE9E7}" type="sibTrans" cxnId="{BB1A3651-6527-4CE0-883E-2DB21FD88871}">
      <dgm:prSet/>
      <dgm:spPr/>
      <dgm:t>
        <a:bodyPr/>
        <a:lstStyle/>
        <a:p>
          <a:endParaRPr lang="hr-HR"/>
        </a:p>
      </dgm:t>
    </dgm:pt>
    <dgm:pt modelId="{25609451-5F25-4B32-91CD-0CD5CB5E0CE9}" type="pres">
      <dgm:prSet presAssocID="{4E0B749D-97D9-406C-9FAD-6A9D6CBA332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B39082A-0551-4E97-8B51-C17D4E06CBBB}" type="pres">
      <dgm:prSet presAssocID="{4E0B749D-97D9-406C-9FAD-6A9D6CBA3326}" presName="divider" presStyleLbl="fgShp" presStyleIdx="0" presStyleCnt="1"/>
      <dgm:spPr/>
    </dgm:pt>
    <dgm:pt modelId="{3CACD525-799B-4182-A1A8-C116FDCA9BCB}" type="pres">
      <dgm:prSet presAssocID="{051348C4-D74C-4AE8-8DE1-273DB0ACC5A3}" presName="downArrow" presStyleLbl="node1" presStyleIdx="0" presStyleCnt="2"/>
      <dgm:spPr/>
    </dgm:pt>
    <dgm:pt modelId="{6BBF5EB4-9587-4C03-A248-AF43A329502A}" type="pres">
      <dgm:prSet presAssocID="{051348C4-D74C-4AE8-8DE1-273DB0ACC5A3}" presName="downArrowText" presStyleLbl="revTx" presStyleIdx="0" presStyleCnt="2" custScaleX="199995" custScaleY="54543" custLinFactNeighborX="-3253" custLinFactNeighborY="-1894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FF7126-8813-4C1B-B36F-8B77D7F1CEE8}" type="pres">
      <dgm:prSet presAssocID="{EF66AA4C-AA62-4BE6-8867-7412640757C5}" presName="upArrow" presStyleLbl="node1" presStyleIdx="1" presStyleCnt="2"/>
      <dgm:spPr/>
    </dgm:pt>
    <dgm:pt modelId="{69232ABF-F081-4542-B929-F68352AE66E6}" type="pres">
      <dgm:prSet presAssocID="{EF66AA4C-AA62-4BE6-8867-7412640757C5}" presName="upArrowText" presStyleLbl="revTx" presStyleIdx="1" presStyleCnt="2" custScaleX="184374" custLinFactNeighborX="3908" custLinFactNeighborY="-130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278BF53-5383-4DD4-B1D0-557FC2E8BE30}" srcId="{4E0B749D-97D9-406C-9FAD-6A9D6CBA3326}" destId="{B58A4F76-5184-4E5C-8816-D3D635A6BAA4}" srcOrd="9" destOrd="0" parTransId="{1D62DD89-C6FD-4A3A-83C5-983BFCB65CC6}" sibTransId="{42F3DC90-9C1D-4124-B8C8-BEF08CDEF18C}"/>
    <dgm:cxn modelId="{BB1A3651-6527-4CE0-883E-2DB21FD88871}" srcId="{4E0B749D-97D9-406C-9FAD-6A9D6CBA3326}" destId="{236797C9-FB59-40E4-ADDC-90BB6869747C}" srcOrd="2" destOrd="0" parTransId="{C04BA296-235B-4484-9AEA-F6864B8F3484}" sibTransId="{760BC4AD-875F-4A8B-967B-ECBE810BE9E7}"/>
    <dgm:cxn modelId="{54873111-37F7-457A-8591-7CB59E032ED5}" type="presOf" srcId="{051348C4-D74C-4AE8-8DE1-273DB0ACC5A3}" destId="{6BBF5EB4-9587-4C03-A248-AF43A329502A}" srcOrd="0" destOrd="0" presId="urn:microsoft.com/office/officeart/2005/8/layout/arrow3"/>
    <dgm:cxn modelId="{B83489AC-40C1-4181-8887-F23DEE1D4F80}" srcId="{4E0B749D-97D9-406C-9FAD-6A9D6CBA3326}" destId="{EA1591AF-0C01-41AC-891D-E13941E6EC9D}" srcOrd="5" destOrd="0" parTransId="{3761705C-ACA6-461A-BA7A-34D34748A8DF}" sibTransId="{0C4BB53F-5614-4E14-B668-211DD00F3B21}"/>
    <dgm:cxn modelId="{2F5166E4-7E4E-41AE-9F5A-F3A266D7F230}" srcId="{4E0B749D-97D9-406C-9FAD-6A9D6CBA3326}" destId="{EF66AA4C-AA62-4BE6-8867-7412640757C5}" srcOrd="1" destOrd="0" parTransId="{0FDAEA6A-CBF5-4D89-B83A-419FADDF04A1}" sibTransId="{240DFC38-3F01-4578-84E0-10909E7CF0CF}"/>
    <dgm:cxn modelId="{23C89DA0-A69C-4D4D-BB9F-B41CA4A3D711}" srcId="{4E0B749D-97D9-406C-9FAD-6A9D6CBA3326}" destId="{71728777-CCC1-4534-BF6B-DDB7936E98ED}" srcOrd="8" destOrd="0" parTransId="{5A74F99F-7703-49D6-939F-28BDD8F2A4FB}" sibTransId="{F3241EB6-42EF-416A-881C-FE3178A1F66A}"/>
    <dgm:cxn modelId="{1E4453F2-BFFC-466A-B947-E4B31C992D5B}" srcId="{4E0B749D-97D9-406C-9FAD-6A9D6CBA3326}" destId="{85F1F3E3-EE37-4EB8-83C2-89A671353372}" srcOrd="11" destOrd="0" parTransId="{1D6D7EE7-4CA1-4828-9EA5-7F15D67D6CB7}" sibTransId="{9052084C-D9B7-4D38-85EC-9D77CB757314}"/>
    <dgm:cxn modelId="{355D1C58-B7EC-4441-8013-231A10EA1C48}" srcId="{4E0B749D-97D9-406C-9FAD-6A9D6CBA3326}" destId="{787128F3-9B71-47B5-944A-1F5EA5DEB6C1}" srcOrd="6" destOrd="0" parTransId="{D9F29D3F-0EF1-4413-A1F8-1AC9D0500EE8}" sibTransId="{7AD2BD74-E947-404D-B476-53DE0616569C}"/>
    <dgm:cxn modelId="{E3629A80-DFEF-47E7-9FA2-A034D5363E33}" type="presOf" srcId="{4E0B749D-97D9-406C-9FAD-6A9D6CBA3326}" destId="{25609451-5F25-4B32-91CD-0CD5CB5E0CE9}" srcOrd="0" destOrd="0" presId="urn:microsoft.com/office/officeart/2005/8/layout/arrow3"/>
    <dgm:cxn modelId="{893576CE-3903-4FE1-AF09-21D23CEE8A22}" srcId="{4E0B749D-97D9-406C-9FAD-6A9D6CBA3326}" destId="{59912FBB-18D2-438C-8EB9-8B08F4D8AB4D}" srcOrd="10" destOrd="0" parTransId="{D6D7EEC0-3921-4589-B0ED-9ABA8286DEA2}" sibTransId="{6D75DA9D-D653-4193-9AA9-22E555766807}"/>
    <dgm:cxn modelId="{01E8DC9E-4199-4F90-A73D-7DBD38774A1D}" srcId="{4E0B749D-97D9-406C-9FAD-6A9D6CBA3326}" destId="{051348C4-D74C-4AE8-8DE1-273DB0ACC5A3}" srcOrd="0" destOrd="0" parTransId="{5F0B470C-A955-4D12-A827-1F405A0FC133}" sibTransId="{29BD3B3E-F83C-4329-A01B-0008E3B6747D}"/>
    <dgm:cxn modelId="{D5651CBE-7F4E-418D-A6C9-82F1C781A823}" type="presOf" srcId="{EF66AA4C-AA62-4BE6-8867-7412640757C5}" destId="{69232ABF-F081-4542-B929-F68352AE66E6}" srcOrd="0" destOrd="0" presId="urn:microsoft.com/office/officeart/2005/8/layout/arrow3"/>
    <dgm:cxn modelId="{AB63E634-DB59-4A97-A3DF-5370631A4A09}" srcId="{4E0B749D-97D9-406C-9FAD-6A9D6CBA3326}" destId="{855FDA3E-0D0F-4C6B-8953-E3F4C73D5070}" srcOrd="3" destOrd="0" parTransId="{8B382853-9394-41A3-B553-333D6F0C219F}" sibTransId="{A672F69C-596B-4041-AEFD-25F8DB6AF485}"/>
    <dgm:cxn modelId="{DBCB941C-B9A2-48AE-A87C-86CEA389C08E}" srcId="{4E0B749D-97D9-406C-9FAD-6A9D6CBA3326}" destId="{E6F1460B-DF5C-4A0D-BE76-F3D2ACECDDD0}" srcOrd="4" destOrd="0" parTransId="{F9ADF59B-27CC-49F5-BD31-ACE3ACEE90E1}" sibTransId="{6ED46BCF-5156-40F7-8D02-B1FF35A4B730}"/>
    <dgm:cxn modelId="{44BD88E6-C413-4336-8A96-88DC841739C9}" srcId="{4E0B749D-97D9-406C-9FAD-6A9D6CBA3326}" destId="{BD8D50E0-2607-450C-9A7F-D6E70473CA14}" srcOrd="7" destOrd="0" parTransId="{E17A20A2-0E9B-4B36-86A0-F8DD160D0BB0}" sibTransId="{5C4D236D-648F-4CB8-A773-3F82ACB50625}"/>
    <dgm:cxn modelId="{F814107E-AFB5-4FBC-8018-43165EC38B79}" type="presParOf" srcId="{25609451-5F25-4B32-91CD-0CD5CB5E0CE9}" destId="{6B39082A-0551-4E97-8B51-C17D4E06CBBB}" srcOrd="0" destOrd="0" presId="urn:microsoft.com/office/officeart/2005/8/layout/arrow3"/>
    <dgm:cxn modelId="{F8A221F0-E88A-4745-A373-71F924962226}" type="presParOf" srcId="{25609451-5F25-4B32-91CD-0CD5CB5E0CE9}" destId="{3CACD525-799B-4182-A1A8-C116FDCA9BCB}" srcOrd="1" destOrd="0" presId="urn:microsoft.com/office/officeart/2005/8/layout/arrow3"/>
    <dgm:cxn modelId="{1DEFF673-E71F-4CD5-84C3-44E4D771015A}" type="presParOf" srcId="{25609451-5F25-4B32-91CD-0CD5CB5E0CE9}" destId="{6BBF5EB4-9587-4C03-A248-AF43A329502A}" srcOrd="2" destOrd="0" presId="urn:microsoft.com/office/officeart/2005/8/layout/arrow3"/>
    <dgm:cxn modelId="{E6296FF6-8761-43C7-BDD8-BA877F6853B7}" type="presParOf" srcId="{25609451-5F25-4B32-91CD-0CD5CB5E0CE9}" destId="{74FF7126-8813-4C1B-B36F-8B77D7F1CEE8}" srcOrd="3" destOrd="0" presId="urn:microsoft.com/office/officeart/2005/8/layout/arrow3"/>
    <dgm:cxn modelId="{606AA62D-0C6E-4F73-A57E-F15BE65FDDA6}" type="presParOf" srcId="{25609451-5F25-4B32-91CD-0CD5CB5E0CE9}" destId="{69232ABF-F081-4542-B929-F68352AE66E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9603A-3DC1-442B-A3F5-E98AA38EF190}" type="doc">
      <dgm:prSet loTypeId="urn:microsoft.com/office/officeart/2005/8/layout/radial3" loCatId="relationship" qsTypeId="urn:microsoft.com/office/officeart/2005/8/quickstyle/3d2#8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92C2035B-62D0-445E-97DB-DF4B3FC5E512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1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1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</a:t>
          </a:r>
          <a:r>
            <a:rPr lang="hr-H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program</a:t>
          </a:r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</a:t>
          </a:r>
          <a:r>
            <a:rPr lang="hr-H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</a:t>
          </a:r>
          <a:r>
            <a:rPr lang="en-US" sz="1400" dirty="0" smtClean="0"/>
            <a:t>exchange of students with Hungary</a:t>
          </a:r>
          <a:r>
            <a:rPr lang="hr-H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!</a:t>
          </a:r>
          <a:endParaRPr lang="hr-HR" sz="14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dirty="0"/>
        </a:p>
      </dgm:t>
    </dgm:pt>
    <dgm:pt modelId="{973FD79F-F9AA-47AE-B014-E1E7CCCC42CB}" type="parTrans" cxnId="{43332B2D-B62A-46D8-B728-FAF9524BC8BA}">
      <dgm:prSet/>
      <dgm:spPr/>
      <dgm:t>
        <a:bodyPr/>
        <a:lstStyle/>
        <a:p>
          <a:endParaRPr lang="hr-HR"/>
        </a:p>
      </dgm:t>
    </dgm:pt>
    <dgm:pt modelId="{4E0B98D7-95D6-4B74-AE3B-0ED4E7C7730B}" type="sibTrans" cxnId="{43332B2D-B62A-46D8-B728-FAF9524BC8BA}">
      <dgm:prSet/>
      <dgm:spPr/>
      <dgm:t>
        <a:bodyPr/>
        <a:lstStyle/>
        <a:p>
          <a:endParaRPr lang="hr-HR"/>
        </a:p>
      </dgm:t>
    </dgm:pt>
    <dgm:pt modelId="{8A28D1D4-5F4B-4C7C-A1EC-A609B50D7B10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/>
            <a:t>Students </a:t>
          </a:r>
          <a:r>
            <a:rPr lang="hr-HR" sz="1600" dirty="0" smtClean="0"/>
            <a:t>Cooperative </a:t>
          </a:r>
          <a:r>
            <a:rPr lang="hr-HR" sz="1600" b="1" i="1" dirty="0" smtClean="0">
              <a:solidFill>
                <a:schemeClr val="bg1"/>
              </a:solidFill>
              <a:effectLst/>
            </a:rPr>
            <a:t>Pužek brdovečki</a:t>
          </a:r>
          <a:r>
            <a:rPr lang="hr-HR" sz="1600" b="1" dirty="0" smtClean="0">
              <a:solidFill>
                <a:schemeClr val="bg1"/>
              </a:solidFill>
              <a:effectLst/>
            </a:rPr>
            <a:t>!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b="1" dirty="0">
            <a:solidFill>
              <a:schemeClr val="bg1"/>
            </a:solidFill>
            <a:effectLst/>
          </a:endParaRPr>
        </a:p>
      </dgm:t>
    </dgm:pt>
    <dgm:pt modelId="{E40E5EC9-8E11-4710-89C5-38BDA600D111}" type="parTrans" cxnId="{F02D3854-A689-4952-91BF-A1E555C0C86C}">
      <dgm:prSet/>
      <dgm:spPr/>
      <dgm:t>
        <a:bodyPr/>
        <a:lstStyle/>
        <a:p>
          <a:endParaRPr lang="hr-HR"/>
        </a:p>
      </dgm:t>
    </dgm:pt>
    <dgm:pt modelId="{5A75E739-98F4-49F6-B857-D2416DB98402}" type="sibTrans" cxnId="{F02D3854-A689-4952-91BF-A1E555C0C86C}">
      <dgm:prSet/>
      <dgm:spPr/>
      <dgm:t>
        <a:bodyPr/>
        <a:lstStyle/>
        <a:p>
          <a:endParaRPr lang="hr-HR"/>
        </a:p>
      </dgm:t>
    </dgm:pt>
    <dgm:pt modelId="{B466B800-B87F-4929-839F-00B977733E0E}">
      <dgm:prSet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dirty="0" err="1" smtClean="0"/>
            <a:t>Lots</a:t>
          </a:r>
          <a:r>
            <a:rPr lang="hr-HR" sz="1600" dirty="0" smtClean="0"/>
            <a:t> </a:t>
          </a:r>
          <a:r>
            <a:rPr lang="hr-HR" sz="1600" dirty="0" err="1" smtClean="0"/>
            <a:t>of</a:t>
          </a:r>
          <a:r>
            <a:rPr lang="hr-HR" sz="1600" dirty="0" smtClean="0"/>
            <a:t> </a:t>
          </a:r>
          <a:r>
            <a:rPr lang="hr-HR" sz="1600" dirty="0" err="1" smtClean="0"/>
            <a:t>fieldwork</a:t>
          </a:r>
          <a:r>
            <a:rPr lang="hr-HR" sz="1600" dirty="0" smtClean="0"/>
            <a:t>!</a:t>
          </a:r>
          <a:endParaRPr lang="hr-HR" sz="1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8E9E39-24EE-419E-9838-23701BD7F6D8}" type="parTrans" cxnId="{BAB6DE36-F27B-431E-9C56-A5870CC55C75}">
      <dgm:prSet/>
      <dgm:spPr/>
      <dgm:t>
        <a:bodyPr/>
        <a:lstStyle/>
        <a:p>
          <a:endParaRPr lang="hr-HR"/>
        </a:p>
      </dgm:t>
    </dgm:pt>
    <dgm:pt modelId="{CFBDB983-38A2-49DA-AC97-3045CA0A352B}" type="sibTrans" cxnId="{BAB6DE36-F27B-431E-9C56-A5870CC55C75}">
      <dgm:prSet/>
      <dgm:spPr/>
      <dgm:t>
        <a:bodyPr/>
        <a:lstStyle/>
        <a:p>
          <a:endParaRPr lang="hr-HR"/>
        </a:p>
      </dgm:t>
    </dgm:pt>
    <dgm:pt modelId="{7CC01442-9146-4508-BF30-759C07EBA6B4}">
      <dgm:prSet/>
      <dgm:spPr/>
      <dgm:t>
        <a:bodyPr/>
        <a:lstStyle/>
        <a:p>
          <a:r>
            <a:rPr lang="hr-HR" smtClean="0"/>
            <a:t>Movie Group </a:t>
          </a:r>
          <a:endParaRPr lang="hr-HR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BC75A0-A24B-40F5-ACED-FF0E46BFBEB8}" type="parTrans" cxnId="{EA4C9F8D-4ED6-48D7-B1EB-F9633046E766}">
      <dgm:prSet/>
      <dgm:spPr/>
      <dgm:t>
        <a:bodyPr/>
        <a:lstStyle/>
        <a:p>
          <a:endParaRPr lang="hr-HR"/>
        </a:p>
      </dgm:t>
    </dgm:pt>
    <dgm:pt modelId="{48765123-3944-4B64-9A22-96027981DF3E}" type="sibTrans" cxnId="{EA4C9F8D-4ED6-48D7-B1EB-F9633046E766}">
      <dgm:prSet/>
      <dgm:spPr/>
      <dgm:t>
        <a:bodyPr/>
        <a:lstStyle/>
        <a:p>
          <a:endParaRPr lang="hr-HR"/>
        </a:p>
      </dgm:t>
    </dgm:pt>
    <dgm:pt modelId="{95A15F5E-D0C8-46CF-A25D-DEFFF981EE5F}">
      <dgm:prSet phldrT="[Tekst]"/>
      <dgm:spPr/>
      <dgm:t>
        <a:bodyPr/>
        <a:lstStyle/>
        <a:p>
          <a:r>
            <a:rPr lang="hr-HR" dirty="0" smtClean="0"/>
            <a:t>SCHOOL LIFE</a:t>
          </a:r>
          <a:endParaRPr lang="hr-H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1AF521-B704-4D1A-95C7-76DCE65D158A}" type="sibTrans" cxnId="{8BFED031-5F5E-41BC-9281-5EE47B93E77F}">
      <dgm:prSet/>
      <dgm:spPr/>
      <dgm:t>
        <a:bodyPr/>
        <a:lstStyle/>
        <a:p>
          <a:endParaRPr lang="hr-HR"/>
        </a:p>
      </dgm:t>
    </dgm:pt>
    <dgm:pt modelId="{5FDA4208-0353-402B-A705-C9D1AD7BECFA}" type="parTrans" cxnId="{8BFED031-5F5E-41BC-9281-5EE47B93E77F}">
      <dgm:prSet/>
      <dgm:spPr/>
      <dgm:t>
        <a:bodyPr/>
        <a:lstStyle/>
        <a:p>
          <a:endParaRPr lang="hr-HR"/>
        </a:p>
      </dgm:t>
    </dgm:pt>
    <dgm:pt modelId="{4B5F1916-1649-4D0E-AC67-F865F63482FC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1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/>
            <a:t>In addition to English, students can also choose German from 1st grade!</a:t>
          </a:r>
          <a:endParaRPr lang="hr-HR" sz="1200" dirty="0">
            <a:solidFill>
              <a:schemeClr val="bg1"/>
            </a:solidFill>
          </a:endParaRPr>
        </a:p>
      </dgm:t>
    </dgm:pt>
    <dgm:pt modelId="{1FB03358-1940-4B7B-AD09-6B7CB64140E6}" type="sibTrans" cxnId="{1ED3B9BF-3F2B-481F-BAB8-35FCACADCDC7}">
      <dgm:prSet/>
      <dgm:spPr/>
      <dgm:t>
        <a:bodyPr/>
        <a:lstStyle/>
        <a:p>
          <a:endParaRPr lang="hr-HR"/>
        </a:p>
      </dgm:t>
    </dgm:pt>
    <dgm:pt modelId="{2C3A0155-F8BC-4623-AE6B-B29E0C5FF015}" type="parTrans" cxnId="{1ED3B9BF-3F2B-481F-BAB8-35FCACADCDC7}">
      <dgm:prSet/>
      <dgm:spPr/>
      <dgm:t>
        <a:bodyPr/>
        <a:lstStyle/>
        <a:p>
          <a:endParaRPr lang="hr-HR"/>
        </a:p>
      </dgm:t>
    </dgm:pt>
    <dgm:pt modelId="{701E2038-EAC2-4F98-A9EA-237D8515EBB0}">
      <dgm:prSet/>
      <dgm:spPr/>
      <dgm:t>
        <a:bodyPr/>
        <a:lstStyle/>
        <a:p>
          <a:r>
            <a:rPr lang="hr-HR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Lots</a:t>
          </a:r>
          <a:r>
            <a:rPr lang="hr-H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</a:t>
          </a:r>
          <a:r>
            <a:rPr lang="hr-H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projects</a:t>
          </a:r>
          <a:r>
            <a:rPr lang="hr-H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hr-H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06AF46-08D5-43A7-86F8-7E7C2A83CC30}" type="sibTrans" cxnId="{37A93A5D-AB8A-40FD-87EF-B7CA35689F04}">
      <dgm:prSet/>
      <dgm:spPr/>
      <dgm:t>
        <a:bodyPr/>
        <a:lstStyle/>
        <a:p>
          <a:endParaRPr lang="hr-HR"/>
        </a:p>
      </dgm:t>
    </dgm:pt>
    <dgm:pt modelId="{ABF4F26C-40BD-435C-9EBA-6EC97E574C93}" type="parTrans" cxnId="{37A93A5D-AB8A-40FD-87EF-B7CA35689F04}">
      <dgm:prSet/>
      <dgm:spPr/>
      <dgm:t>
        <a:bodyPr/>
        <a:lstStyle/>
        <a:p>
          <a:endParaRPr lang="hr-HR"/>
        </a:p>
      </dgm:t>
    </dgm:pt>
    <dgm:pt modelId="{080C0E12-E9FB-4AF0-8CA0-AA8F699680FF}">
      <dgm:prSet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5th-8th grades, classes in the morning</a:t>
          </a:r>
          <a:endParaRPr lang="hr-H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8A6C43-3FA7-4F32-A333-E0505DD91B17}" type="sibTrans" cxnId="{9381AD2B-DCCC-4C3C-8614-33F33EF941FE}">
      <dgm:prSet/>
      <dgm:spPr/>
      <dgm:t>
        <a:bodyPr/>
        <a:lstStyle/>
        <a:p>
          <a:endParaRPr lang="hr-HR"/>
        </a:p>
      </dgm:t>
    </dgm:pt>
    <dgm:pt modelId="{CFE7F6D1-2847-49E2-ACAA-E18A971CA04B}" type="parTrans" cxnId="{9381AD2B-DCCC-4C3C-8614-33F33EF941FE}">
      <dgm:prSet/>
      <dgm:spPr/>
      <dgm:t>
        <a:bodyPr/>
        <a:lstStyle/>
        <a:p>
          <a:endParaRPr lang="hr-HR"/>
        </a:p>
      </dgm:t>
    </dgm:pt>
    <dgm:pt modelId="{779C4591-491B-43D9-9BE2-98DF953A1398}" type="pres">
      <dgm:prSet presAssocID="{12F9603A-3DC1-442B-A3F5-E98AA38EF19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CF8E087-B0B1-4DAB-9283-33A1C862A6C8}" type="pres">
      <dgm:prSet presAssocID="{12F9603A-3DC1-442B-A3F5-E98AA38EF190}" presName="radial" presStyleCnt="0">
        <dgm:presLayoutVars>
          <dgm:animLvl val="ctr"/>
        </dgm:presLayoutVars>
      </dgm:prSet>
      <dgm:spPr/>
    </dgm:pt>
    <dgm:pt modelId="{FA4F09A4-47EC-4AE7-BBF9-DC76A85A53E9}" type="pres">
      <dgm:prSet presAssocID="{95A15F5E-D0C8-46CF-A25D-DEFFF981EE5F}" presName="centerShape" presStyleLbl="vennNode1" presStyleIdx="0" presStyleCnt="8" custLinFactNeighborX="-1593" custLinFactNeighborY="564"/>
      <dgm:spPr/>
      <dgm:t>
        <a:bodyPr/>
        <a:lstStyle/>
        <a:p>
          <a:endParaRPr lang="hr-HR"/>
        </a:p>
      </dgm:t>
    </dgm:pt>
    <dgm:pt modelId="{F4F29AAA-81B8-4D43-884E-C0ACCF135FAE}" type="pres">
      <dgm:prSet presAssocID="{080C0E12-E9FB-4AF0-8CA0-AA8F699680FF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96616F-F94D-4D29-AD15-75982659587D}" type="pres">
      <dgm:prSet presAssocID="{701E2038-EAC2-4F98-A9EA-237D8515EBB0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59131D-DE48-4D55-A08A-24D0D211AB15}" type="pres">
      <dgm:prSet presAssocID="{B466B800-B87F-4929-839F-00B977733E0E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293431-5B4C-4504-BE83-275D4AD16913}" type="pres">
      <dgm:prSet presAssocID="{7CC01442-9146-4508-BF30-759C07EBA6B4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7FD098-E313-4145-A991-D409EEADF4EB}" type="pres">
      <dgm:prSet presAssocID="{4B5F1916-1649-4D0E-AC67-F865F63482FC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F996D5-5EAF-4BE5-BA88-284EF3BDB726}" type="pres">
      <dgm:prSet presAssocID="{92C2035B-62D0-445E-97DB-DF4B3FC5E512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ABECDC-B144-4023-ABAD-F06C6D76F0E2}" type="pres">
      <dgm:prSet presAssocID="{8A28D1D4-5F4B-4C7C-A1EC-A609B50D7B10}" presName="node" presStyleLbl="vennNode1" presStyleIdx="7" presStyleCnt="8" custRadScaleRad="101385" custRadScaleInc="16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E05763E-720E-4F54-8CD9-EEBA602A9B30}" type="presOf" srcId="{8A28D1D4-5F4B-4C7C-A1EC-A609B50D7B10}" destId="{A5ABECDC-B144-4023-ABAD-F06C6D76F0E2}" srcOrd="0" destOrd="0" presId="urn:microsoft.com/office/officeart/2005/8/layout/radial3"/>
    <dgm:cxn modelId="{8BFED031-5F5E-41BC-9281-5EE47B93E77F}" srcId="{12F9603A-3DC1-442B-A3F5-E98AA38EF190}" destId="{95A15F5E-D0C8-46CF-A25D-DEFFF981EE5F}" srcOrd="0" destOrd="0" parTransId="{5FDA4208-0353-402B-A705-C9D1AD7BECFA}" sibTransId="{261AF521-B704-4D1A-95C7-76DCE65D158A}"/>
    <dgm:cxn modelId="{BAB6DE36-F27B-431E-9C56-A5870CC55C75}" srcId="{95A15F5E-D0C8-46CF-A25D-DEFFF981EE5F}" destId="{B466B800-B87F-4929-839F-00B977733E0E}" srcOrd="2" destOrd="0" parTransId="{E38E9E39-24EE-419E-9838-23701BD7F6D8}" sibTransId="{CFBDB983-38A2-49DA-AC97-3045CA0A352B}"/>
    <dgm:cxn modelId="{212B2155-C507-4D24-8A18-CBBAB534B988}" type="presOf" srcId="{701E2038-EAC2-4F98-A9EA-237D8515EBB0}" destId="{B496616F-F94D-4D29-AD15-75982659587D}" srcOrd="0" destOrd="0" presId="urn:microsoft.com/office/officeart/2005/8/layout/radial3"/>
    <dgm:cxn modelId="{13346BAB-4E43-4171-9C79-6E067A0FD5C9}" type="presOf" srcId="{080C0E12-E9FB-4AF0-8CA0-AA8F699680FF}" destId="{F4F29AAA-81B8-4D43-884E-C0ACCF135FAE}" srcOrd="0" destOrd="0" presId="urn:microsoft.com/office/officeart/2005/8/layout/radial3"/>
    <dgm:cxn modelId="{43332B2D-B62A-46D8-B728-FAF9524BC8BA}" srcId="{95A15F5E-D0C8-46CF-A25D-DEFFF981EE5F}" destId="{92C2035B-62D0-445E-97DB-DF4B3FC5E512}" srcOrd="5" destOrd="0" parTransId="{973FD79F-F9AA-47AE-B014-E1E7CCCC42CB}" sibTransId="{4E0B98D7-95D6-4B74-AE3B-0ED4E7C7730B}"/>
    <dgm:cxn modelId="{EA4C9F8D-4ED6-48D7-B1EB-F9633046E766}" srcId="{95A15F5E-D0C8-46CF-A25D-DEFFF981EE5F}" destId="{7CC01442-9146-4508-BF30-759C07EBA6B4}" srcOrd="3" destOrd="0" parTransId="{50BC75A0-A24B-40F5-ACED-FF0E46BFBEB8}" sibTransId="{48765123-3944-4B64-9A22-96027981DF3E}"/>
    <dgm:cxn modelId="{F63C159B-4E8F-4DEA-BA0A-E968183BDA69}" type="presOf" srcId="{7CC01442-9146-4508-BF30-759C07EBA6B4}" destId="{CD293431-5B4C-4504-BE83-275D4AD16913}" srcOrd="0" destOrd="0" presId="urn:microsoft.com/office/officeart/2005/8/layout/radial3"/>
    <dgm:cxn modelId="{FF0718EA-F843-406F-A89B-BB0F169C38EA}" type="presOf" srcId="{95A15F5E-D0C8-46CF-A25D-DEFFF981EE5F}" destId="{FA4F09A4-47EC-4AE7-BBF9-DC76A85A53E9}" srcOrd="0" destOrd="0" presId="urn:microsoft.com/office/officeart/2005/8/layout/radial3"/>
    <dgm:cxn modelId="{7E578FC4-C083-40B9-9C15-66D9D0597689}" type="presOf" srcId="{B466B800-B87F-4929-839F-00B977733E0E}" destId="{4959131D-DE48-4D55-A08A-24D0D211AB15}" srcOrd="0" destOrd="0" presId="urn:microsoft.com/office/officeart/2005/8/layout/radial3"/>
    <dgm:cxn modelId="{AB6E7921-EE00-4F20-B727-593948E5A03A}" type="presOf" srcId="{4B5F1916-1649-4D0E-AC67-F865F63482FC}" destId="{D97FD098-E313-4145-A991-D409EEADF4EB}" srcOrd="0" destOrd="0" presId="urn:microsoft.com/office/officeart/2005/8/layout/radial3"/>
    <dgm:cxn modelId="{9381AD2B-DCCC-4C3C-8614-33F33EF941FE}" srcId="{95A15F5E-D0C8-46CF-A25D-DEFFF981EE5F}" destId="{080C0E12-E9FB-4AF0-8CA0-AA8F699680FF}" srcOrd="0" destOrd="0" parTransId="{CFE7F6D1-2847-49E2-ACAA-E18A971CA04B}" sibTransId="{098A6C43-3FA7-4F32-A333-E0505DD91B17}"/>
    <dgm:cxn modelId="{14C6B7BF-B220-4691-9EE6-9175C2CCD03F}" type="presOf" srcId="{92C2035B-62D0-445E-97DB-DF4B3FC5E512}" destId="{36F996D5-5EAF-4BE5-BA88-284EF3BDB726}" srcOrd="0" destOrd="0" presId="urn:microsoft.com/office/officeart/2005/8/layout/radial3"/>
    <dgm:cxn modelId="{1ED3B9BF-3F2B-481F-BAB8-35FCACADCDC7}" srcId="{95A15F5E-D0C8-46CF-A25D-DEFFF981EE5F}" destId="{4B5F1916-1649-4D0E-AC67-F865F63482FC}" srcOrd="4" destOrd="0" parTransId="{2C3A0155-F8BC-4623-AE6B-B29E0C5FF015}" sibTransId="{1FB03358-1940-4B7B-AD09-6B7CB64140E6}"/>
    <dgm:cxn modelId="{F02D3854-A689-4952-91BF-A1E555C0C86C}" srcId="{95A15F5E-D0C8-46CF-A25D-DEFFF981EE5F}" destId="{8A28D1D4-5F4B-4C7C-A1EC-A609B50D7B10}" srcOrd="6" destOrd="0" parTransId="{E40E5EC9-8E11-4710-89C5-38BDA600D111}" sibTransId="{5A75E739-98F4-49F6-B857-D2416DB98402}"/>
    <dgm:cxn modelId="{53B41978-B66A-4834-BA28-9D3FAB872434}" type="presOf" srcId="{12F9603A-3DC1-442B-A3F5-E98AA38EF190}" destId="{779C4591-491B-43D9-9BE2-98DF953A1398}" srcOrd="0" destOrd="0" presId="urn:microsoft.com/office/officeart/2005/8/layout/radial3"/>
    <dgm:cxn modelId="{37A93A5D-AB8A-40FD-87EF-B7CA35689F04}" srcId="{95A15F5E-D0C8-46CF-A25D-DEFFF981EE5F}" destId="{701E2038-EAC2-4F98-A9EA-237D8515EBB0}" srcOrd="1" destOrd="0" parTransId="{ABF4F26C-40BD-435C-9EBA-6EC97E574C93}" sibTransId="{C306AF46-08D5-43A7-86F8-7E7C2A83CC30}"/>
    <dgm:cxn modelId="{08B9CDD2-9DD7-4CDD-812D-A297EE36DE0C}" type="presParOf" srcId="{779C4591-491B-43D9-9BE2-98DF953A1398}" destId="{9CF8E087-B0B1-4DAB-9283-33A1C862A6C8}" srcOrd="0" destOrd="0" presId="urn:microsoft.com/office/officeart/2005/8/layout/radial3"/>
    <dgm:cxn modelId="{2085A332-DAA4-435F-A5AD-205763955A0B}" type="presParOf" srcId="{9CF8E087-B0B1-4DAB-9283-33A1C862A6C8}" destId="{FA4F09A4-47EC-4AE7-BBF9-DC76A85A53E9}" srcOrd="0" destOrd="0" presId="urn:microsoft.com/office/officeart/2005/8/layout/radial3"/>
    <dgm:cxn modelId="{5FC49425-D0AC-45C8-BEC3-D74496EFF482}" type="presParOf" srcId="{9CF8E087-B0B1-4DAB-9283-33A1C862A6C8}" destId="{F4F29AAA-81B8-4D43-884E-C0ACCF135FAE}" srcOrd="1" destOrd="0" presId="urn:microsoft.com/office/officeart/2005/8/layout/radial3"/>
    <dgm:cxn modelId="{CBBAC86C-4944-48E8-AEF7-EAB9A171B3BB}" type="presParOf" srcId="{9CF8E087-B0B1-4DAB-9283-33A1C862A6C8}" destId="{B496616F-F94D-4D29-AD15-75982659587D}" srcOrd="2" destOrd="0" presId="urn:microsoft.com/office/officeart/2005/8/layout/radial3"/>
    <dgm:cxn modelId="{30FD1F44-9A7D-4A9A-9AB6-72A399135891}" type="presParOf" srcId="{9CF8E087-B0B1-4DAB-9283-33A1C862A6C8}" destId="{4959131D-DE48-4D55-A08A-24D0D211AB15}" srcOrd="3" destOrd="0" presId="urn:microsoft.com/office/officeart/2005/8/layout/radial3"/>
    <dgm:cxn modelId="{C14A56DA-7DE1-4D9C-B812-4C150BFE5DDA}" type="presParOf" srcId="{9CF8E087-B0B1-4DAB-9283-33A1C862A6C8}" destId="{CD293431-5B4C-4504-BE83-275D4AD16913}" srcOrd="4" destOrd="0" presId="urn:microsoft.com/office/officeart/2005/8/layout/radial3"/>
    <dgm:cxn modelId="{EB4C442C-0D81-4B2A-B4ED-2C1FAB5EC087}" type="presParOf" srcId="{9CF8E087-B0B1-4DAB-9283-33A1C862A6C8}" destId="{D97FD098-E313-4145-A991-D409EEADF4EB}" srcOrd="5" destOrd="0" presId="urn:microsoft.com/office/officeart/2005/8/layout/radial3"/>
    <dgm:cxn modelId="{E9F69515-0556-4161-AA94-F75CBD9BBF0D}" type="presParOf" srcId="{9CF8E087-B0B1-4DAB-9283-33A1C862A6C8}" destId="{36F996D5-5EAF-4BE5-BA88-284EF3BDB726}" srcOrd="6" destOrd="0" presId="urn:microsoft.com/office/officeart/2005/8/layout/radial3"/>
    <dgm:cxn modelId="{500C1BEB-9851-4C47-B92F-60BF607C6092}" type="presParOf" srcId="{9CF8E087-B0B1-4DAB-9283-33A1C862A6C8}" destId="{A5ABECDC-B144-4023-ABAD-F06C6D76F0E2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9082A-0551-4E97-8B51-C17D4E06CBBB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CD525-799B-4182-A1A8-C116FDCA9BCB}">
      <dsp:nvSpPr>
        <dsp:cNvPr id="0" name=""/>
        <dsp:cNvSpPr/>
      </dsp:nvSpPr>
      <dsp:spPr>
        <a:xfrm>
          <a:off x="987552" y="226298"/>
          <a:ext cx="2468880" cy="1810384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BF5EB4-9587-4C03-A248-AF43A329502A}">
      <dsp:nvSpPr>
        <dsp:cNvPr id="0" name=""/>
        <dsp:cNvSpPr/>
      </dsp:nvSpPr>
      <dsp:spPr>
        <a:xfrm>
          <a:off x="2959350" y="72015"/>
          <a:ext cx="5266812" cy="1036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effectLst/>
            </a:rPr>
            <a:t>●</a:t>
          </a:r>
          <a:r>
            <a:rPr lang="en-US" sz="1800" b="1" kern="1200" dirty="0" smtClean="0"/>
            <a:t> </a:t>
          </a:r>
          <a:r>
            <a:rPr lang="en-US" sz="2000" b="1" kern="1200" dirty="0" smtClean="0"/>
            <a:t>March 1st 2009 school starts working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/>
            </a:rPr>
            <a:t>●</a:t>
          </a:r>
          <a:r>
            <a:rPr lang="en-US" sz="2000" b="1" kern="1200" dirty="0" smtClean="0">
              <a:effectLst/>
            </a:rPr>
            <a:t> </a:t>
          </a:r>
          <a:r>
            <a:rPr lang="en-US" sz="2000" b="1" kern="1200" dirty="0" smtClean="0"/>
            <a:t>Today: 450 students in 19 grades</a:t>
          </a:r>
          <a:endParaRPr lang="hr-HR" sz="2000" b="1" kern="1200" dirty="0"/>
        </a:p>
      </dsp:txBody>
      <dsp:txXfrm>
        <a:off x="2959350" y="72015"/>
        <a:ext cx="5266812" cy="1036810"/>
      </dsp:txXfrm>
    </dsp:sp>
    <dsp:sp modelId="{74FF7126-8813-4C1B-B36F-8B77D7F1CEE8}">
      <dsp:nvSpPr>
        <dsp:cNvPr id="0" name=""/>
        <dsp:cNvSpPr/>
      </dsp:nvSpPr>
      <dsp:spPr>
        <a:xfrm>
          <a:off x="4773168" y="2489279"/>
          <a:ext cx="2468880" cy="1810384"/>
        </a:xfrm>
        <a:prstGeom prst="upArrow">
          <a:avLst/>
        </a:prstGeom>
        <a:gradFill rotWithShape="0">
          <a:gsLst>
            <a:gs pos="0">
              <a:schemeClr val="accent5">
                <a:hueOff val="-18055798"/>
                <a:satOff val="44459"/>
                <a:lumOff val="-980"/>
                <a:alphaOff val="0"/>
                <a:shade val="15000"/>
                <a:satMod val="180000"/>
              </a:schemeClr>
            </a:gs>
            <a:gs pos="50000">
              <a:schemeClr val="accent5">
                <a:hueOff val="-18055798"/>
                <a:satOff val="44459"/>
                <a:lumOff val="-980"/>
                <a:alphaOff val="0"/>
                <a:shade val="45000"/>
                <a:satMod val="170000"/>
              </a:schemeClr>
            </a:gs>
            <a:gs pos="70000">
              <a:schemeClr val="accent5">
                <a:hueOff val="-18055798"/>
                <a:satOff val="44459"/>
                <a:lumOff val="-9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18055798"/>
                <a:satOff val="44459"/>
                <a:lumOff val="-9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232ABF-F081-4542-B929-F68352AE66E6}">
      <dsp:nvSpPr>
        <dsp:cNvPr id="0" name=""/>
        <dsp:cNvSpPr/>
      </dsp:nvSpPr>
      <dsp:spPr>
        <a:xfrm>
          <a:off x="226373" y="2376267"/>
          <a:ext cx="4855437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/>
            </a:rPr>
            <a:t>●</a:t>
          </a:r>
          <a:r>
            <a:rPr lang="en-US" sz="2000" b="1" kern="1200" dirty="0" smtClean="0">
              <a:effectLst/>
            </a:rPr>
            <a:t> </a:t>
          </a:r>
          <a:r>
            <a:rPr lang="en-US" sz="2000" b="1" kern="1200" dirty="0" smtClean="0"/>
            <a:t>Music School - 120 students in 6 grades</a:t>
          </a:r>
          <a:endParaRPr lang="hr-HR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/>
            </a:rPr>
            <a:t>●</a:t>
          </a:r>
          <a:r>
            <a:rPr lang="en-US" sz="2000" b="1" kern="1200" dirty="0" smtClean="0">
              <a:effectLst/>
            </a:rPr>
            <a:t> </a:t>
          </a:r>
          <a:r>
            <a:rPr lang="hr-HR" sz="2000" b="1" kern="1200" dirty="0" smtClean="0"/>
            <a:t>64 </a:t>
          </a:r>
          <a:r>
            <a:rPr lang="hr-HR" sz="2000" b="1" kern="1200" dirty="0" err="1" smtClean="0"/>
            <a:t>teachers</a:t>
          </a:r>
          <a:endParaRPr lang="hr-HR" sz="2000" b="1" kern="1200" dirty="0"/>
        </a:p>
      </dsp:txBody>
      <dsp:txXfrm>
        <a:off x="226373" y="2376267"/>
        <a:ext cx="4855437" cy="1900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F09A4-47EC-4AE7-BBF9-DC76A85A53E9}">
      <dsp:nvSpPr>
        <dsp:cNvPr id="0" name=""/>
        <dsp:cNvSpPr/>
      </dsp:nvSpPr>
      <dsp:spPr>
        <a:xfrm>
          <a:off x="2521821" y="1601538"/>
          <a:ext cx="3764541" cy="376454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900" kern="1200" dirty="0" smtClean="0"/>
            <a:t>SCHOOL LIFE</a:t>
          </a:r>
          <a:endParaRPr lang="hr-HR" sz="49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3125" y="2152842"/>
        <a:ext cx="2661933" cy="2661933"/>
      </dsp:txXfrm>
    </dsp:sp>
    <dsp:sp modelId="{F4F29AAA-81B8-4D43-884E-C0ACCF135FAE}">
      <dsp:nvSpPr>
        <dsp:cNvPr id="0" name=""/>
        <dsp:cNvSpPr/>
      </dsp:nvSpPr>
      <dsp:spPr>
        <a:xfrm>
          <a:off x="3541108" y="62039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579400"/>
                <a:satOff val="6351"/>
                <a:lumOff val="-14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2579400"/>
                <a:satOff val="6351"/>
                <a:lumOff val="-14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2579400"/>
                <a:satOff val="6351"/>
                <a:lumOff val="-1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2579400"/>
                <a:satOff val="6351"/>
                <a:lumOff val="-1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5th-8th grades, classes in the morning</a:t>
          </a:r>
          <a:endParaRPr lang="hr-H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6760" y="337691"/>
        <a:ext cx="1330966" cy="1330966"/>
      </dsp:txXfrm>
    </dsp:sp>
    <dsp:sp modelId="{B496616F-F94D-4D29-AD15-75982659587D}">
      <dsp:nvSpPr>
        <dsp:cNvPr id="0" name=""/>
        <dsp:cNvSpPr/>
      </dsp:nvSpPr>
      <dsp:spPr>
        <a:xfrm>
          <a:off x="5458914" y="985605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158800"/>
                <a:satOff val="12703"/>
                <a:lumOff val="-28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5158800"/>
                <a:satOff val="12703"/>
                <a:lumOff val="-28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5158800"/>
                <a:satOff val="12703"/>
                <a:lumOff val="-2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5158800"/>
                <a:satOff val="12703"/>
                <a:lumOff val="-2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Lots</a:t>
          </a:r>
          <a:r>
            <a:rPr lang="hr-HR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3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</a:t>
          </a:r>
          <a:r>
            <a:rPr lang="hr-HR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3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projects</a:t>
          </a:r>
          <a:r>
            <a:rPr lang="hr-HR" sz="2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hr-HR" sz="2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34566" y="1261257"/>
        <a:ext cx="1330966" cy="1330966"/>
      </dsp:txXfrm>
    </dsp:sp>
    <dsp:sp modelId="{4959131D-DE48-4D55-A08A-24D0D211AB15}">
      <dsp:nvSpPr>
        <dsp:cNvPr id="0" name=""/>
        <dsp:cNvSpPr/>
      </dsp:nvSpPr>
      <dsp:spPr>
        <a:xfrm>
          <a:off x="5932573" y="3060840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738199"/>
                <a:satOff val="19054"/>
                <a:lumOff val="-42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7738199"/>
                <a:satOff val="19054"/>
                <a:lumOff val="-42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7738199"/>
                <a:satOff val="19054"/>
                <a:lumOff val="-42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7738199"/>
                <a:satOff val="19054"/>
                <a:lumOff val="-42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kern="1200" dirty="0" err="1" smtClean="0"/>
            <a:t>Lots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of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fieldwork</a:t>
          </a:r>
          <a:r>
            <a:rPr lang="hr-HR" sz="1600" kern="1200" dirty="0" smtClean="0"/>
            <a:t>!</a:t>
          </a:r>
          <a:endParaRPr lang="hr-HR" sz="1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8225" y="3336492"/>
        <a:ext cx="1330966" cy="1330966"/>
      </dsp:txXfrm>
    </dsp:sp>
    <dsp:sp modelId="{CD293431-5B4C-4504-BE83-275D4AD16913}">
      <dsp:nvSpPr>
        <dsp:cNvPr id="0" name=""/>
        <dsp:cNvSpPr/>
      </dsp:nvSpPr>
      <dsp:spPr>
        <a:xfrm>
          <a:off x="4605410" y="4725050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0317599"/>
                <a:satOff val="25405"/>
                <a:lumOff val="-56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10317599"/>
                <a:satOff val="25405"/>
                <a:lumOff val="-56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10317599"/>
                <a:satOff val="25405"/>
                <a:lumOff val="-56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10317599"/>
                <a:satOff val="25405"/>
                <a:lumOff val="-56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smtClean="0"/>
            <a:t>Movie Group </a:t>
          </a:r>
          <a:endParaRPr lang="hr-HR" sz="23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81062" y="5000702"/>
        <a:ext cx="1330966" cy="1330966"/>
      </dsp:txXfrm>
    </dsp:sp>
    <dsp:sp modelId="{D97FD098-E313-4145-A991-D409EEADF4EB}">
      <dsp:nvSpPr>
        <dsp:cNvPr id="0" name=""/>
        <dsp:cNvSpPr/>
      </dsp:nvSpPr>
      <dsp:spPr>
        <a:xfrm>
          <a:off x="2476806" y="4725050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2896999"/>
                <a:satOff val="31756"/>
                <a:lumOff val="-70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12896999"/>
                <a:satOff val="31756"/>
                <a:lumOff val="-70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12896999"/>
                <a:satOff val="31756"/>
                <a:lumOff val="-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12896999"/>
                <a:satOff val="31756"/>
                <a:lumOff val="-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1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 smtClean="0"/>
            <a:t>In addition to English, students can also choose German from 1st grade!</a:t>
          </a:r>
          <a:endParaRPr lang="hr-HR" sz="1200" kern="1200" dirty="0">
            <a:solidFill>
              <a:schemeClr val="bg1"/>
            </a:solidFill>
          </a:endParaRPr>
        </a:p>
      </dsp:txBody>
      <dsp:txXfrm>
        <a:off x="2752458" y="5000702"/>
        <a:ext cx="1330966" cy="1330966"/>
      </dsp:txXfrm>
    </dsp:sp>
    <dsp:sp modelId="{36F996D5-5EAF-4BE5-BA88-284EF3BDB726}">
      <dsp:nvSpPr>
        <dsp:cNvPr id="0" name=""/>
        <dsp:cNvSpPr/>
      </dsp:nvSpPr>
      <dsp:spPr>
        <a:xfrm>
          <a:off x="1149644" y="3060840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5476398"/>
                <a:satOff val="38108"/>
                <a:lumOff val="-84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15476398"/>
                <a:satOff val="38108"/>
                <a:lumOff val="-84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15476398"/>
                <a:satOff val="38108"/>
                <a:lumOff val="-8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15476398"/>
                <a:satOff val="38108"/>
                <a:lumOff val="-8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1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14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</a:t>
          </a:r>
          <a:r>
            <a:rPr lang="hr-H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program</a:t>
          </a: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</a:t>
          </a:r>
          <a:r>
            <a:rPr lang="hr-H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</a:t>
          </a:r>
          <a:r>
            <a:rPr lang="en-US" sz="1400" kern="1200" dirty="0" smtClean="0"/>
            <a:t>exchange of students with Hungary</a:t>
          </a:r>
          <a:r>
            <a:rPr lang="hr-H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!</a:t>
          </a:r>
          <a:endParaRPr lang="hr-HR" sz="14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/>
        </a:p>
      </dsp:txBody>
      <dsp:txXfrm>
        <a:off x="1425296" y="3336492"/>
        <a:ext cx="1330966" cy="1330966"/>
      </dsp:txXfrm>
    </dsp:sp>
    <dsp:sp modelId="{A5ABECDC-B144-4023-ABAD-F06C6D76F0E2}">
      <dsp:nvSpPr>
        <dsp:cNvPr id="0" name=""/>
        <dsp:cNvSpPr/>
      </dsp:nvSpPr>
      <dsp:spPr>
        <a:xfrm>
          <a:off x="1619663" y="936108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8055798"/>
                <a:satOff val="44459"/>
                <a:lumOff val="-98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18055798"/>
                <a:satOff val="44459"/>
                <a:lumOff val="-98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18055798"/>
                <a:satOff val="44459"/>
                <a:lumOff val="-9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18055798"/>
                <a:satOff val="44459"/>
                <a:lumOff val="-9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/>
            <a:t>Students </a:t>
          </a:r>
          <a:r>
            <a:rPr lang="hr-HR" sz="1600" kern="1200" dirty="0" smtClean="0"/>
            <a:t>Cooperative </a:t>
          </a:r>
          <a:r>
            <a:rPr lang="hr-HR" sz="1600" b="1" i="1" kern="1200" dirty="0" smtClean="0">
              <a:solidFill>
                <a:schemeClr val="bg1"/>
              </a:solidFill>
              <a:effectLst/>
            </a:rPr>
            <a:t>Pužek brdovečki</a:t>
          </a:r>
          <a:r>
            <a:rPr lang="hr-HR" sz="1600" b="1" kern="1200" dirty="0" smtClean="0">
              <a:solidFill>
                <a:schemeClr val="bg1"/>
              </a:solidFill>
              <a:effectLst/>
            </a:rPr>
            <a:t>!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b="1" kern="1200" dirty="0">
            <a:solidFill>
              <a:schemeClr val="bg1"/>
            </a:solidFill>
            <a:effectLst/>
          </a:endParaRPr>
        </a:p>
      </dsp:txBody>
      <dsp:txXfrm>
        <a:off x="1895315" y="1211760"/>
        <a:ext cx="1330966" cy="1330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2BCB6C-4EB0-4190-8AF5-4653C83C3A1D}" type="datetimeFigureOut">
              <a:rPr lang="hr-HR" smtClean="0"/>
              <a:pPr/>
              <a:t>28.11.19.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28.11.19.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28.11.19.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28.11.19.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28.11.19.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28.11.19.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28.11.19.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28.11.19.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28.11.19.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D2BCB6C-4EB0-4190-8AF5-4653C83C3A1D}" type="datetimeFigureOut">
              <a:rPr lang="hr-HR" smtClean="0"/>
              <a:pPr/>
              <a:t>28.11.19.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2BCB6C-4EB0-4190-8AF5-4653C83C3A1D}" type="datetimeFigureOut">
              <a:rPr lang="hr-HR" smtClean="0"/>
              <a:pPr/>
              <a:t>28.11.19.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2BCB6C-4EB0-4190-8AF5-4653C83C3A1D}" type="datetimeFigureOut">
              <a:rPr lang="hr-HR" smtClean="0"/>
              <a:pPr/>
              <a:t>28.11.19.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mvev83ML5U" TargetMode="External"/><Relationship Id="rId2" Type="http://schemas.openxmlformats.org/officeDocument/2006/relationships/hyperlink" Target="https://www.youtube.com/watch?v=h7MjvdFQ_3s&amp;t=65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UrrUNKebhbE&amp;t=18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6822" y="948574"/>
            <a:ext cx="7772400" cy="1470025"/>
          </a:xfrm>
        </p:spPr>
        <p:txBody>
          <a:bodyPr>
            <a:noAutofit/>
          </a:bodyPr>
          <a:lstStyle/>
          <a:p>
            <a:r>
              <a:rPr lang="hr-HR" dirty="0" smtClean="0"/>
              <a:t>Pa</a:t>
            </a:r>
            <a:r>
              <a:rPr lang="en-US" dirty="0" err="1" smtClean="0"/>
              <a:t>vao</a:t>
            </a:r>
            <a:r>
              <a:rPr lang="hr-HR" dirty="0" smtClean="0"/>
              <a:t> </a:t>
            </a:r>
            <a:r>
              <a:rPr lang="hr-HR" dirty="0" err="1"/>
              <a:t>Belas</a:t>
            </a:r>
            <a:r>
              <a:rPr lang="hr-HR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r-HR" dirty="0" err="1" smtClean="0"/>
              <a:t>Elementary</a:t>
            </a:r>
            <a:r>
              <a:rPr lang="hr-HR" dirty="0" smtClean="0"/>
              <a:t> </a:t>
            </a:r>
            <a:r>
              <a:rPr lang="hr-HR" dirty="0" err="1"/>
              <a:t>School</a:t>
            </a:r>
            <a:endParaRPr lang="hr-H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71600" y="2636912"/>
            <a:ext cx="7772400" cy="1168204"/>
          </a:xfrm>
        </p:spPr>
        <p:txBody>
          <a:bodyPr>
            <a:noAutofit/>
          </a:bodyPr>
          <a:lstStyle/>
          <a:p>
            <a:r>
              <a:rPr lang="hr-HR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Brdovec</a:t>
            </a:r>
            <a:endParaRPr lang="en-US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Zagrebačka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županija</a:t>
            </a:r>
            <a:endParaRPr lang="en-US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(Zagreb County)</a:t>
            </a:r>
          </a:p>
          <a:p>
            <a:r>
              <a:rPr lang="hr-HR" sz="3200" b="1" dirty="0"/>
              <a:t>Republic </a:t>
            </a:r>
            <a:r>
              <a:rPr lang="hr-HR" sz="3200" b="1" dirty="0" err="1"/>
              <a:t>of</a:t>
            </a:r>
            <a:r>
              <a:rPr lang="hr-HR" sz="3200" b="1" dirty="0"/>
              <a:t> Croatia</a:t>
            </a:r>
            <a:endParaRPr lang="hr-H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 descr="logo_veliki_boj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730260"/>
            <a:ext cx="3096344" cy="32808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06" y="5085184"/>
            <a:ext cx="2365857" cy="17779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362932"/>
              </p:ext>
            </p:extLst>
          </p:nvPr>
        </p:nvGraphicFramePr>
        <p:xfrm>
          <a:off x="457200" y="119675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i="1" dirty="0" smtClean="0"/>
              <a:t>Pavao </a:t>
            </a:r>
            <a:r>
              <a:rPr lang="hr-HR" i="1" dirty="0" err="1" smtClean="0"/>
              <a:t>Belas</a:t>
            </a:r>
            <a:endParaRPr lang="hr-H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049335573"/>
              </p:ext>
            </p:extLst>
          </p:nvPr>
        </p:nvGraphicFramePr>
        <p:xfrm>
          <a:off x="0" y="188640"/>
          <a:ext cx="89644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</a:t>
            </a:r>
            <a:r>
              <a:rPr lang="en-US" sz="1800" dirty="0" err="1"/>
              <a:t>Pavao</a:t>
            </a:r>
            <a:r>
              <a:rPr lang="en-US" sz="1800" dirty="0"/>
              <a:t> </a:t>
            </a:r>
            <a:r>
              <a:rPr lang="en-US" sz="1800" dirty="0" err="1"/>
              <a:t>Belas</a:t>
            </a:r>
            <a:r>
              <a:rPr lang="en-US" sz="1800" dirty="0"/>
              <a:t> Elementary School of Music was founded in 2013</a:t>
            </a:r>
          </a:p>
          <a:p>
            <a:r>
              <a:rPr lang="hr-HR" dirty="0" smtClean="0">
                <a:hlinkClick r:id="rId2"/>
              </a:rPr>
              <a:t>https://www.youtube.com/watch?v=h7MjvdFQ_3s&amp;t=65s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https://www.youtube.com/watch?v=dmvev83ML5U</a:t>
            </a:r>
            <a:endParaRPr lang="hr-HR" dirty="0" smtClean="0"/>
          </a:p>
          <a:p>
            <a:endParaRPr lang="hr-H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Music </a:t>
            </a:r>
            <a:r>
              <a:rPr lang="hr-HR" dirty="0" err="1"/>
              <a:t>School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6" y="3501008"/>
            <a:ext cx="4269854" cy="32023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78" y="3501008"/>
            <a:ext cx="4248472" cy="32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794"/>
            <a:ext cx="9144000" cy="61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90488"/>
            <a:ext cx="67913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91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The </a:t>
            </a:r>
            <a:r>
              <a:rPr lang="en-US" dirty="0"/>
              <a:t>school is located in </a:t>
            </a:r>
            <a:r>
              <a:rPr lang="en-US" dirty="0" err="1" smtClean="0"/>
              <a:t>Brdovec</a:t>
            </a:r>
            <a:endParaRPr lang="hr-HR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7638"/>
            <a:ext cx="8727248" cy="5440362"/>
          </a:xfrm>
          <a:prstGeom prst="rect">
            <a:avLst/>
          </a:prstGeom>
        </p:spPr>
      </p:pic>
      <p:sp>
        <p:nvSpPr>
          <p:cNvPr id="8" name="Strelica udesno 7"/>
          <p:cNvSpPr/>
          <p:nvPr/>
        </p:nvSpPr>
        <p:spPr>
          <a:xfrm>
            <a:off x="2051720" y="306896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THE SCHOOL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Pavao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Belas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err="1"/>
              <a:t>Parish</a:t>
            </a:r>
            <a:r>
              <a:rPr lang="hr-HR" dirty="0"/>
              <a:t> </a:t>
            </a:r>
            <a:r>
              <a:rPr lang="hr-HR" dirty="0" err="1"/>
              <a:t>house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2"/>
          </p:nvPr>
        </p:nvSpPr>
        <p:spPr>
          <a:xfrm>
            <a:off x="425268" y="1229967"/>
            <a:ext cx="3898776" cy="4288962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hr-H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1836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parish priest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Jellak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started the first private school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the parish house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Stjepan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Zagozda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gives private lessons to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children </a:t>
            </a:r>
          </a:p>
          <a:p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first public school in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Brdovec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was founded by the parish priest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Pavao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Belas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in 1854.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classes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are held at the parish house</a:t>
            </a:r>
          </a:p>
          <a:p>
            <a:endParaRPr lang="hr-H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6" name="AutoShape 2" descr="Slikovni rezultat za puÄka Å¡kola brdov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268" name="AutoShape 4" descr="Slikovni rezultat za puÄka Å¡kola brdov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270" name="AutoShape 6" descr="Slikovni rezultat za puÄka Å¡kola brdov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" name="Rezervirano mjesto sadržaja 3" descr="dsc0268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78445" y="1416050"/>
            <a:ext cx="4041775" cy="30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818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OLD SCHOOL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school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Brdovec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/>
              <a:t>State </a:t>
            </a:r>
            <a:r>
              <a:rPr lang="en-US" dirty="0" smtClean="0"/>
              <a:t>Elementary</a:t>
            </a:r>
            <a:r>
              <a:rPr lang="hr-HR" dirty="0" smtClean="0"/>
              <a:t> </a:t>
            </a:r>
            <a:r>
              <a:rPr lang="hr-HR" dirty="0"/>
              <a:t>School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1869, a school was built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alongside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main road</a:t>
            </a:r>
          </a:p>
          <a:p>
            <a:r>
              <a:rPr lang="en-US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Pavao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Belas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the parish priest was the first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school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master </a:t>
            </a:r>
          </a:p>
          <a:p>
            <a:pPr marL="109728" indent="0">
              <a:buNone/>
            </a:pPr>
            <a:r>
              <a:rPr lang="hr-HR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1875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irst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ibrary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1893 school playground 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Slikovni rezultat za puÄka Å¡kola brdov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0642"/>
            <a:ext cx="3647981" cy="494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6430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</a:t>
            </a:r>
            <a:r>
              <a:rPr lang="hr-HR" dirty="0" smtClean="0"/>
              <a:t> </a:t>
            </a:r>
            <a:r>
              <a:rPr lang="hr-HR" dirty="0" err="1"/>
              <a:t>School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322712" cy="76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Antun Augustinčić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/>
              <a:t>Old </a:t>
            </a:r>
            <a:r>
              <a:rPr lang="hr-HR" dirty="0" err="1"/>
              <a:t>school</a:t>
            </a:r>
            <a:r>
              <a:rPr lang="hr-HR" dirty="0"/>
              <a:t> - </a:t>
            </a:r>
            <a:r>
              <a:rPr lang="hr-HR" dirty="0" err="1"/>
              <a:t>new</a:t>
            </a:r>
            <a:r>
              <a:rPr lang="hr-HR" dirty="0"/>
              <a:t> </a:t>
            </a:r>
            <a:r>
              <a:rPr lang="hr-HR" dirty="0" err="1"/>
              <a:t>school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682752" cy="39417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1954 the school has become the regional school of the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Antun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Augustinčić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Elementary School in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Zapresic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very small: it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 got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classrooms and one small additional room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5602" name="Picture 2" descr="Slikovni rezultat za brdovec Å¡k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460375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5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91680" y="4221088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5658296"/>
            <a:ext cx="7772400" cy="1199704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https://www.youtube.com/watch?v=UrrUNKebhbE&amp;t=18s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0"/>
            <a:ext cx="9144000" cy="527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Our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modern school with a hall</a:t>
            </a:r>
            <a:endParaRPr lang="hr-H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9757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901440" cy="292608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98" y="3356992"/>
            <a:ext cx="6302474" cy="336131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" y="2568162"/>
            <a:ext cx="2346986" cy="41724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" y="301723"/>
            <a:ext cx="4427984" cy="289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8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" y="116632"/>
            <a:ext cx="5429250" cy="33813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5574388" cy="30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70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541</TotalTime>
  <Words>242</Words>
  <Application>Microsoft Office PowerPoint</Application>
  <PresentationFormat>Prikaz na zaslonu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Calibri</vt:lpstr>
      <vt:lpstr>Lucida Sans Unicode</vt:lpstr>
      <vt:lpstr>Verdana</vt:lpstr>
      <vt:lpstr>Wingdings 2</vt:lpstr>
      <vt:lpstr>Wingdings 3</vt:lpstr>
      <vt:lpstr>Gomilanje</vt:lpstr>
      <vt:lpstr>Pavao Belas  Elementary School</vt:lpstr>
      <vt:lpstr>    The school is located in Brdovec</vt:lpstr>
      <vt:lpstr>THE HISTORY OF THE SCHOOL</vt:lpstr>
      <vt:lpstr>OLD SCHOOL</vt:lpstr>
      <vt:lpstr>Regional School</vt:lpstr>
      <vt:lpstr>  </vt:lpstr>
      <vt:lpstr>  Our new modern school with a hall</vt:lpstr>
      <vt:lpstr>PowerPoint prezentacija</vt:lpstr>
      <vt:lpstr>PowerPoint prezentacija</vt:lpstr>
      <vt:lpstr>OŠ Pavao Belas</vt:lpstr>
      <vt:lpstr>PowerPoint prezentacija</vt:lpstr>
      <vt:lpstr>Music School </vt:lpstr>
      <vt:lpstr>PowerPoint prezentacija</vt:lpstr>
      <vt:lpstr>PowerPoint prezentacija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 PAVAO BELAS</dc:title>
  <dc:creator>Zdravka Kramarić</dc:creator>
  <cp:lastModifiedBy>Ante Tomić</cp:lastModifiedBy>
  <cp:revision>70</cp:revision>
  <dcterms:created xsi:type="dcterms:W3CDTF">2018-11-10T15:16:22Z</dcterms:created>
  <dcterms:modified xsi:type="dcterms:W3CDTF">2019-11-28T21:48:31Z</dcterms:modified>
</cp:coreProperties>
</file>